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6"/>
  </p:notesMasterIdLst>
  <p:sldIdLst>
    <p:sldId id="278" r:id="rId2"/>
    <p:sldId id="256" r:id="rId3"/>
    <p:sldId id="257" r:id="rId4"/>
    <p:sldId id="328" r:id="rId5"/>
    <p:sldId id="259" r:id="rId6"/>
    <p:sldId id="260" r:id="rId7"/>
    <p:sldId id="330" r:id="rId8"/>
    <p:sldId id="331" r:id="rId9"/>
    <p:sldId id="303" r:id="rId10"/>
    <p:sldId id="302" r:id="rId11"/>
    <p:sldId id="304" r:id="rId12"/>
    <p:sldId id="305" r:id="rId13"/>
    <p:sldId id="327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20" r:id="rId27"/>
    <p:sldId id="321" r:id="rId28"/>
    <p:sldId id="318" r:id="rId29"/>
    <p:sldId id="319" r:id="rId30"/>
    <p:sldId id="322" r:id="rId31"/>
    <p:sldId id="323" r:id="rId32"/>
    <p:sldId id="324" r:id="rId33"/>
    <p:sldId id="325" r:id="rId34"/>
    <p:sldId id="281" r:id="rId35"/>
  </p:sldIdLst>
  <p:sldSz cx="9144000" cy="5143500" type="screen16x9"/>
  <p:notesSz cx="6858000" cy="9144000"/>
  <p:embeddedFontLst>
    <p:embeddedFont>
      <p:font typeface="BubbleGum" panose="00000400000000000000" pitchFamily="2" charset="0"/>
      <p:regular r:id="rId37"/>
    </p:embeddedFont>
    <p:embeddedFont>
      <p:font typeface="Eras Bold ITC" panose="020B0907030504020204" pitchFamily="34" charset="0"/>
      <p:regular r:id="rId38"/>
    </p:embeddedFont>
    <p:embeddedFont>
      <p:font typeface="Old English Text MT" panose="03040902040508030806" pitchFamily="66" charset="0"/>
      <p:regular r:id="rId39"/>
    </p:embeddedFont>
    <p:embeddedFont>
      <p:font typeface="Quicksand" panose="020B0604020202020204" charset="0"/>
      <p:regular r:id="rId40"/>
      <p:bold r:id="rId41"/>
    </p:embeddedFont>
    <p:embeddedFont>
      <p:font typeface="Raleway" panose="020B0503030101060003" pitchFamily="34" charset="0"/>
      <p:regular r:id="rId42"/>
      <p:bold r:id="rId43"/>
      <p:italic r:id="rId44"/>
      <p:boldItalic r:id="rId45"/>
    </p:embeddedFont>
    <p:embeddedFont>
      <p:font typeface="Tahoma" panose="020B0604030504040204" pitchFamily="34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6F3E7BF-BE4A-40DB-BE13-D66D4701C72E}">
  <a:tblStyle styleId="{26F3E7BF-BE4A-40DB-BE13-D66D4701C72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g9128d1e9b6_0_18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2" name="Google Shape;1712;g9128d1e9b6_0_18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907151aea2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907151aea2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8301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8b73f124fe_0_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8b73f124fe_0_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1744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8b73f124fe_0_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8b73f124fe_0_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98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8b73f124fe_0_8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8b73f124fe_0_8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7797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844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907151aea2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907151aea2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87984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8b73f124fe_0_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8b73f124fe_0_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2321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8b73f124fe_0_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8b73f124fe_0_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4481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8b73f124fe_0_8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8b73f124fe_0_8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6019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5796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907151aea2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907151aea2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11997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8b73f124fe_0_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8b73f124fe_0_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44171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8b73f124fe_0_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8b73f124fe_0_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31902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8b73f124fe_0_8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8b73f124fe_0_8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8100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25447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907151aea2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907151aea2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56753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8b73f124fe_0_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8b73f124fe_0_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5747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8b73f124fe_0_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8b73f124fe_0_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18683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67223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907151aea2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907151aea2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4443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907151aea2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907151aea2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8b73f124fe_0_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8b73f124fe_0_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83748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8b73f124fe_0_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8b73f124fe_0_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21790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8b73f124fe_0_8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8b73f124fe_0_8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71696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8b73f124fe_0_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8b73f124fe_0_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44077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4" name="Google Shape;1994;g91fdeb162c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5" name="Google Shape;1995;g91fdeb162c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8b73f124fe_0_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8b73f124fe_0_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7191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8b73f124fe_0_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8b73f124fe_0_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8b73f124fe_0_8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8b73f124fe_0_8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8b73f124fe_0_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8b73f124fe_0_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8112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8b73f124fe_0_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8b73f124fe_0_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2890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8732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pana" TargetMode="External"/><Relationship Id="rId4" Type="http://schemas.openxmlformats.org/officeDocument/2006/relationships/hyperlink" Target="http://bit.ly/2TtBDfr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0"/>
            <a:ext cx="9143925" cy="5143494"/>
            <a:chOff x="0" y="0"/>
            <a:chExt cx="9143925" cy="5143494"/>
          </a:xfrm>
        </p:grpSpPr>
        <p:sp>
          <p:nvSpPr>
            <p:cNvPr id="10" name="Google Shape;10;p2"/>
            <p:cNvSpPr/>
            <p:nvPr/>
          </p:nvSpPr>
          <p:spPr>
            <a:xfrm>
              <a:off x="1822871" y="4686018"/>
              <a:ext cx="545784" cy="306189"/>
            </a:xfrm>
            <a:custGeom>
              <a:avLst/>
              <a:gdLst/>
              <a:ahLst/>
              <a:cxnLst/>
              <a:rect l="l" t="t" r="r" b="b"/>
              <a:pathLst>
                <a:path w="5756" h="3827" extrusionOk="0">
                  <a:moveTo>
                    <a:pt x="3310" y="0"/>
                  </a:moveTo>
                  <a:cubicBezTo>
                    <a:pt x="3056" y="0"/>
                    <a:pt x="2762" y="31"/>
                    <a:pt x="2477" y="93"/>
                  </a:cubicBezTo>
                  <a:cubicBezTo>
                    <a:pt x="996" y="417"/>
                    <a:pt x="1" y="1512"/>
                    <a:pt x="224" y="2507"/>
                  </a:cubicBezTo>
                  <a:cubicBezTo>
                    <a:pt x="386" y="3310"/>
                    <a:pt x="1320" y="3827"/>
                    <a:pt x="2438" y="3827"/>
                  </a:cubicBezTo>
                  <a:cubicBezTo>
                    <a:pt x="2701" y="3827"/>
                    <a:pt x="2986" y="3788"/>
                    <a:pt x="3279" y="3726"/>
                  </a:cubicBezTo>
                  <a:cubicBezTo>
                    <a:pt x="4753" y="3402"/>
                    <a:pt x="5756" y="2315"/>
                    <a:pt x="5524" y="1319"/>
                  </a:cubicBezTo>
                  <a:cubicBezTo>
                    <a:pt x="5331" y="509"/>
                    <a:pt x="4437" y="0"/>
                    <a:pt x="3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6081" y="2777481"/>
              <a:ext cx="1898391" cy="2162923"/>
            </a:xfrm>
            <a:custGeom>
              <a:avLst/>
              <a:gdLst/>
              <a:ahLst/>
              <a:cxnLst/>
              <a:rect l="l" t="t" r="r" b="b"/>
              <a:pathLst>
                <a:path w="20021" h="27034" extrusionOk="0">
                  <a:moveTo>
                    <a:pt x="7329" y="1"/>
                  </a:moveTo>
                  <a:cubicBezTo>
                    <a:pt x="5046" y="1"/>
                    <a:pt x="2893" y="1127"/>
                    <a:pt x="1736" y="3148"/>
                  </a:cubicBezTo>
                  <a:cubicBezTo>
                    <a:pt x="0" y="6142"/>
                    <a:pt x="1088" y="9999"/>
                    <a:pt x="4112" y="11990"/>
                  </a:cubicBezTo>
                  <a:cubicBezTo>
                    <a:pt x="2700" y="13563"/>
                    <a:pt x="1859" y="15654"/>
                    <a:pt x="1859" y="17969"/>
                  </a:cubicBezTo>
                  <a:cubicBezTo>
                    <a:pt x="1859" y="22983"/>
                    <a:pt x="5910" y="27034"/>
                    <a:pt x="10955" y="27034"/>
                  </a:cubicBezTo>
                  <a:cubicBezTo>
                    <a:pt x="15970" y="27034"/>
                    <a:pt x="20020" y="22983"/>
                    <a:pt x="20020" y="17969"/>
                  </a:cubicBezTo>
                  <a:cubicBezTo>
                    <a:pt x="20020" y="13988"/>
                    <a:pt x="17482" y="10609"/>
                    <a:pt x="13918" y="9359"/>
                  </a:cubicBezTo>
                  <a:cubicBezTo>
                    <a:pt x="15198" y="6366"/>
                    <a:pt x="13949" y="2732"/>
                    <a:pt x="10894" y="965"/>
                  </a:cubicBezTo>
                  <a:cubicBezTo>
                    <a:pt x="9767" y="325"/>
                    <a:pt x="8548" y="1"/>
                    <a:pt x="7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0" y="0"/>
              <a:ext cx="5044614" cy="2826425"/>
            </a:xfrm>
            <a:custGeom>
              <a:avLst/>
              <a:gdLst/>
              <a:ahLst/>
              <a:cxnLst/>
              <a:rect l="l" t="t" r="r" b="b"/>
              <a:pathLst>
                <a:path w="53202" h="35327" extrusionOk="0">
                  <a:moveTo>
                    <a:pt x="0" y="0"/>
                  </a:moveTo>
                  <a:lnTo>
                    <a:pt x="0" y="35326"/>
                  </a:lnTo>
                  <a:cubicBezTo>
                    <a:pt x="18037" y="21440"/>
                    <a:pt x="1574" y="15237"/>
                    <a:pt x="6720" y="6720"/>
                  </a:cubicBezTo>
                  <a:cubicBezTo>
                    <a:pt x="8872" y="3086"/>
                    <a:pt x="11480" y="2060"/>
                    <a:pt x="13794" y="2060"/>
                  </a:cubicBezTo>
                  <a:cubicBezTo>
                    <a:pt x="16880" y="2060"/>
                    <a:pt x="19418" y="3989"/>
                    <a:pt x="19418" y="3989"/>
                  </a:cubicBezTo>
                  <a:cubicBezTo>
                    <a:pt x="24464" y="7136"/>
                    <a:pt x="29286" y="8263"/>
                    <a:pt x="33591" y="8263"/>
                  </a:cubicBezTo>
                  <a:cubicBezTo>
                    <a:pt x="45163" y="8263"/>
                    <a:pt x="53202" y="0"/>
                    <a:pt x="53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708596" y="1309135"/>
              <a:ext cx="3435329" cy="3834359"/>
            </a:xfrm>
            <a:custGeom>
              <a:avLst/>
              <a:gdLst/>
              <a:ahLst/>
              <a:cxnLst/>
              <a:rect l="l" t="t" r="r" b="b"/>
              <a:pathLst>
                <a:path w="36230" h="47925" extrusionOk="0">
                  <a:moveTo>
                    <a:pt x="29063" y="0"/>
                  </a:moveTo>
                  <a:cubicBezTo>
                    <a:pt x="23562" y="0"/>
                    <a:pt x="18586" y="2700"/>
                    <a:pt x="15886" y="7653"/>
                  </a:cubicBezTo>
                  <a:cubicBezTo>
                    <a:pt x="14628" y="10029"/>
                    <a:pt x="13988" y="12668"/>
                    <a:pt x="15207" y="15206"/>
                  </a:cubicBezTo>
                  <a:cubicBezTo>
                    <a:pt x="15816" y="16487"/>
                    <a:pt x="16811" y="17551"/>
                    <a:pt x="17552" y="18770"/>
                  </a:cubicBezTo>
                  <a:cubicBezTo>
                    <a:pt x="18972" y="21154"/>
                    <a:pt x="18393" y="24009"/>
                    <a:pt x="16750" y="26169"/>
                  </a:cubicBezTo>
                  <a:cubicBezTo>
                    <a:pt x="14242" y="29448"/>
                    <a:pt x="11025" y="28483"/>
                    <a:pt x="7716" y="29988"/>
                  </a:cubicBezTo>
                  <a:cubicBezTo>
                    <a:pt x="5309" y="31114"/>
                    <a:pt x="3380" y="33112"/>
                    <a:pt x="2223" y="35488"/>
                  </a:cubicBezTo>
                  <a:cubicBezTo>
                    <a:pt x="1289" y="37386"/>
                    <a:pt x="741" y="39477"/>
                    <a:pt x="456" y="41599"/>
                  </a:cubicBezTo>
                  <a:cubicBezTo>
                    <a:pt x="386" y="42108"/>
                    <a:pt x="1" y="47925"/>
                    <a:pt x="356" y="47925"/>
                  </a:cubicBezTo>
                  <a:lnTo>
                    <a:pt x="36230" y="47925"/>
                  </a:lnTo>
                  <a:lnTo>
                    <a:pt x="36230" y="1350"/>
                  </a:lnTo>
                  <a:cubicBezTo>
                    <a:pt x="36230" y="772"/>
                    <a:pt x="31122" y="93"/>
                    <a:pt x="30698" y="62"/>
                  </a:cubicBezTo>
                  <a:cubicBezTo>
                    <a:pt x="30158" y="0"/>
                    <a:pt x="29610" y="0"/>
                    <a:pt x="29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568109" y="617165"/>
              <a:ext cx="353394" cy="437081"/>
            </a:xfrm>
            <a:custGeom>
              <a:avLst/>
              <a:gdLst/>
              <a:ahLst/>
              <a:cxnLst/>
              <a:rect l="l" t="t" r="r" b="b"/>
              <a:pathLst>
                <a:path w="3727" h="5463" extrusionOk="0">
                  <a:moveTo>
                    <a:pt x="1859" y="1"/>
                  </a:moveTo>
                  <a:cubicBezTo>
                    <a:pt x="833" y="1"/>
                    <a:pt x="0" y="1220"/>
                    <a:pt x="0" y="2732"/>
                  </a:cubicBezTo>
                  <a:cubicBezTo>
                    <a:pt x="0" y="4244"/>
                    <a:pt x="833" y="5463"/>
                    <a:pt x="1859" y="5463"/>
                  </a:cubicBezTo>
                  <a:cubicBezTo>
                    <a:pt x="2893" y="5463"/>
                    <a:pt x="3726" y="4244"/>
                    <a:pt x="3726" y="2732"/>
                  </a:cubicBezTo>
                  <a:cubicBezTo>
                    <a:pt x="3726" y="1220"/>
                    <a:pt x="2893" y="1"/>
                    <a:pt x="1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453767" y="323921"/>
            <a:ext cx="8236416" cy="4495659"/>
          </a:xfrm>
          <a:custGeom>
            <a:avLst/>
            <a:gdLst/>
            <a:ahLst/>
            <a:cxnLst/>
            <a:rect l="l" t="t" r="r" b="b"/>
            <a:pathLst>
              <a:path w="81107" h="53558" extrusionOk="0">
                <a:moveTo>
                  <a:pt x="1096" y="1"/>
                </a:moveTo>
                <a:cubicBezTo>
                  <a:pt x="517" y="1"/>
                  <a:pt x="0" y="487"/>
                  <a:pt x="0" y="1096"/>
                </a:cubicBezTo>
                <a:lnTo>
                  <a:pt x="0" y="52462"/>
                </a:lnTo>
                <a:cubicBezTo>
                  <a:pt x="0" y="53071"/>
                  <a:pt x="517" y="53557"/>
                  <a:pt x="1096" y="53557"/>
                </a:cubicBezTo>
                <a:lnTo>
                  <a:pt x="80011" y="53557"/>
                </a:lnTo>
                <a:cubicBezTo>
                  <a:pt x="80620" y="53557"/>
                  <a:pt x="81106" y="53071"/>
                  <a:pt x="81106" y="52462"/>
                </a:cubicBezTo>
                <a:lnTo>
                  <a:pt x="81106" y="1096"/>
                </a:lnTo>
                <a:cubicBezTo>
                  <a:pt x="81106" y="487"/>
                  <a:pt x="80620" y="1"/>
                  <a:pt x="8001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018925" y="744575"/>
            <a:ext cx="42732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Quicksand"/>
              <a:buNone/>
              <a:defRPr sz="60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Font typeface="Quicksand"/>
              <a:buNone/>
              <a:defRPr sz="6000" b="1"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Font typeface="Quicksand"/>
              <a:buNone/>
              <a:defRPr sz="6000" b="1"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Font typeface="Quicksand"/>
              <a:buNone/>
              <a:defRPr sz="6000" b="1"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Font typeface="Quicksand"/>
              <a:buNone/>
              <a:defRPr sz="6000" b="1"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Font typeface="Quicksand"/>
              <a:buNone/>
              <a:defRPr sz="6000" b="1"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Font typeface="Quicksand"/>
              <a:buNone/>
              <a:defRPr sz="6000" b="1"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Font typeface="Quicksand"/>
              <a:buNone/>
              <a:defRPr sz="6000" b="1"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Font typeface="Quicksand"/>
              <a:buNone/>
              <a:defRPr sz="60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018925" y="2834125"/>
            <a:ext cx="3186000" cy="10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_1_1">
    <p:bg>
      <p:bgPr>
        <a:solidFill>
          <a:schemeClr val="accent6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30"/>
          <p:cNvGrpSpPr/>
          <p:nvPr/>
        </p:nvGrpSpPr>
        <p:grpSpPr>
          <a:xfrm>
            <a:off x="0" y="0"/>
            <a:ext cx="9143925" cy="5143494"/>
            <a:chOff x="0" y="0"/>
            <a:chExt cx="9143925" cy="5143494"/>
          </a:xfrm>
        </p:grpSpPr>
        <p:sp>
          <p:nvSpPr>
            <p:cNvPr id="334" name="Google Shape;334;p30"/>
            <p:cNvSpPr/>
            <p:nvPr/>
          </p:nvSpPr>
          <p:spPr>
            <a:xfrm>
              <a:off x="1822871" y="4686018"/>
              <a:ext cx="545784" cy="306189"/>
            </a:xfrm>
            <a:custGeom>
              <a:avLst/>
              <a:gdLst/>
              <a:ahLst/>
              <a:cxnLst/>
              <a:rect l="l" t="t" r="r" b="b"/>
              <a:pathLst>
                <a:path w="5756" h="3827" extrusionOk="0">
                  <a:moveTo>
                    <a:pt x="3310" y="0"/>
                  </a:moveTo>
                  <a:cubicBezTo>
                    <a:pt x="3056" y="0"/>
                    <a:pt x="2762" y="31"/>
                    <a:pt x="2477" y="93"/>
                  </a:cubicBezTo>
                  <a:cubicBezTo>
                    <a:pt x="996" y="417"/>
                    <a:pt x="1" y="1512"/>
                    <a:pt x="224" y="2507"/>
                  </a:cubicBezTo>
                  <a:cubicBezTo>
                    <a:pt x="386" y="3310"/>
                    <a:pt x="1320" y="3827"/>
                    <a:pt x="2438" y="3827"/>
                  </a:cubicBezTo>
                  <a:cubicBezTo>
                    <a:pt x="2701" y="3827"/>
                    <a:pt x="2986" y="3788"/>
                    <a:pt x="3279" y="3726"/>
                  </a:cubicBezTo>
                  <a:cubicBezTo>
                    <a:pt x="4753" y="3402"/>
                    <a:pt x="5756" y="2315"/>
                    <a:pt x="5524" y="1319"/>
                  </a:cubicBezTo>
                  <a:cubicBezTo>
                    <a:pt x="5331" y="509"/>
                    <a:pt x="4437" y="0"/>
                    <a:pt x="33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46081" y="2777481"/>
              <a:ext cx="1898391" cy="2162923"/>
            </a:xfrm>
            <a:custGeom>
              <a:avLst/>
              <a:gdLst/>
              <a:ahLst/>
              <a:cxnLst/>
              <a:rect l="l" t="t" r="r" b="b"/>
              <a:pathLst>
                <a:path w="20021" h="27034" extrusionOk="0">
                  <a:moveTo>
                    <a:pt x="7329" y="1"/>
                  </a:moveTo>
                  <a:cubicBezTo>
                    <a:pt x="5046" y="1"/>
                    <a:pt x="2893" y="1127"/>
                    <a:pt x="1736" y="3148"/>
                  </a:cubicBezTo>
                  <a:cubicBezTo>
                    <a:pt x="0" y="6142"/>
                    <a:pt x="1088" y="9999"/>
                    <a:pt x="4112" y="11990"/>
                  </a:cubicBezTo>
                  <a:cubicBezTo>
                    <a:pt x="2700" y="13563"/>
                    <a:pt x="1859" y="15654"/>
                    <a:pt x="1859" y="17969"/>
                  </a:cubicBezTo>
                  <a:cubicBezTo>
                    <a:pt x="1859" y="22983"/>
                    <a:pt x="5910" y="27034"/>
                    <a:pt x="10955" y="27034"/>
                  </a:cubicBezTo>
                  <a:cubicBezTo>
                    <a:pt x="15970" y="27034"/>
                    <a:pt x="20020" y="22983"/>
                    <a:pt x="20020" y="17969"/>
                  </a:cubicBezTo>
                  <a:cubicBezTo>
                    <a:pt x="20020" y="13988"/>
                    <a:pt x="17482" y="10609"/>
                    <a:pt x="13918" y="9359"/>
                  </a:cubicBezTo>
                  <a:cubicBezTo>
                    <a:pt x="15198" y="6366"/>
                    <a:pt x="13949" y="2732"/>
                    <a:pt x="10894" y="965"/>
                  </a:cubicBezTo>
                  <a:cubicBezTo>
                    <a:pt x="9767" y="325"/>
                    <a:pt x="8548" y="1"/>
                    <a:pt x="73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0" y="0"/>
              <a:ext cx="5044614" cy="2826425"/>
            </a:xfrm>
            <a:custGeom>
              <a:avLst/>
              <a:gdLst/>
              <a:ahLst/>
              <a:cxnLst/>
              <a:rect l="l" t="t" r="r" b="b"/>
              <a:pathLst>
                <a:path w="53202" h="35327" extrusionOk="0">
                  <a:moveTo>
                    <a:pt x="0" y="0"/>
                  </a:moveTo>
                  <a:lnTo>
                    <a:pt x="0" y="35326"/>
                  </a:lnTo>
                  <a:cubicBezTo>
                    <a:pt x="18037" y="21440"/>
                    <a:pt x="1574" y="15237"/>
                    <a:pt x="6720" y="6720"/>
                  </a:cubicBezTo>
                  <a:cubicBezTo>
                    <a:pt x="8872" y="3086"/>
                    <a:pt x="11480" y="2060"/>
                    <a:pt x="13794" y="2060"/>
                  </a:cubicBezTo>
                  <a:cubicBezTo>
                    <a:pt x="16880" y="2060"/>
                    <a:pt x="19418" y="3989"/>
                    <a:pt x="19418" y="3989"/>
                  </a:cubicBezTo>
                  <a:cubicBezTo>
                    <a:pt x="24464" y="7136"/>
                    <a:pt x="29286" y="8263"/>
                    <a:pt x="33591" y="8263"/>
                  </a:cubicBezTo>
                  <a:cubicBezTo>
                    <a:pt x="45163" y="8263"/>
                    <a:pt x="53202" y="0"/>
                    <a:pt x="53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0"/>
            <p:cNvSpPr/>
            <p:nvPr/>
          </p:nvSpPr>
          <p:spPr>
            <a:xfrm>
              <a:off x="5708596" y="1309135"/>
              <a:ext cx="3435329" cy="3834359"/>
            </a:xfrm>
            <a:custGeom>
              <a:avLst/>
              <a:gdLst/>
              <a:ahLst/>
              <a:cxnLst/>
              <a:rect l="l" t="t" r="r" b="b"/>
              <a:pathLst>
                <a:path w="36230" h="47925" extrusionOk="0">
                  <a:moveTo>
                    <a:pt x="29063" y="0"/>
                  </a:moveTo>
                  <a:cubicBezTo>
                    <a:pt x="23562" y="0"/>
                    <a:pt x="18586" y="2700"/>
                    <a:pt x="15886" y="7653"/>
                  </a:cubicBezTo>
                  <a:cubicBezTo>
                    <a:pt x="14628" y="10029"/>
                    <a:pt x="13988" y="12668"/>
                    <a:pt x="15207" y="15206"/>
                  </a:cubicBezTo>
                  <a:cubicBezTo>
                    <a:pt x="15816" y="16487"/>
                    <a:pt x="16811" y="17551"/>
                    <a:pt x="17552" y="18770"/>
                  </a:cubicBezTo>
                  <a:cubicBezTo>
                    <a:pt x="18972" y="21154"/>
                    <a:pt x="18393" y="24009"/>
                    <a:pt x="16750" y="26169"/>
                  </a:cubicBezTo>
                  <a:cubicBezTo>
                    <a:pt x="14242" y="29448"/>
                    <a:pt x="11025" y="28483"/>
                    <a:pt x="7716" y="29988"/>
                  </a:cubicBezTo>
                  <a:cubicBezTo>
                    <a:pt x="5309" y="31114"/>
                    <a:pt x="3380" y="33112"/>
                    <a:pt x="2223" y="35488"/>
                  </a:cubicBezTo>
                  <a:cubicBezTo>
                    <a:pt x="1289" y="37386"/>
                    <a:pt x="741" y="39477"/>
                    <a:pt x="456" y="41599"/>
                  </a:cubicBezTo>
                  <a:cubicBezTo>
                    <a:pt x="386" y="42108"/>
                    <a:pt x="1" y="47925"/>
                    <a:pt x="356" y="47925"/>
                  </a:cubicBezTo>
                  <a:lnTo>
                    <a:pt x="36230" y="47925"/>
                  </a:lnTo>
                  <a:lnTo>
                    <a:pt x="36230" y="1350"/>
                  </a:lnTo>
                  <a:cubicBezTo>
                    <a:pt x="36230" y="772"/>
                    <a:pt x="31122" y="93"/>
                    <a:pt x="30698" y="62"/>
                  </a:cubicBezTo>
                  <a:cubicBezTo>
                    <a:pt x="30158" y="0"/>
                    <a:pt x="29610" y="0"/>
                    <a:pt x="290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0"/>
            <p:cNvSpPr/>
            <p:nvPr/>
          </p:nvSpPr>
          <p:spPr>
            <a:xfrm>
              <a:off x="8568109" y="617165"/>
              <a:ext cx="353394" cy="437081"/>
            </a:xfrm>
            <a:custGeom>
              <a:avLst/>
              <a:gdLst/>
              <a:ahLst/>
              <a:cxnLst/>
              <a:rect l="l" t="t" r="r" b="b"/>
              <a:pathLst>
                <a:path w="3727" h="5463" extrusionOk="0">
                  <a:moveTo>
                    <a:pt x="1859" y="1"/>
                  </a:moveTo>
                  <a:cubicBezTo>
                    <a:pt x="833" y="1"/>
                    <a:pt x="0" y="1220"/>
                    <a:pt x="0" y="2732"/>
                  </a:cubicBezTo>
                  <a:cubicBezTo>
                    <a:pt x="0" y="4244"/>
                    <a:pt x="833" y="5463"/>
                    <a:pt x="1859" y="5463"/>
                  </a:cubicBezTo>
                  <a:cubicBezTo>
                    <a:pt x="2893" y="5463"/>
                    <a:pt x="3726" y="4244"/>
                    <a:pt x="3726" y="2732"/>
                  </a:cubicBezTo>
                  <a:cubicBezTo>
                    <a:pt x="3726" y="1220"/>
                    <a:pt x="2893" y="1"/>
                    <a:pt x="18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" name="Google Shape;339;p30"/>
          <p:cNvSpPr/>
          <p:nvPr/>
        </p:nvSpPr>
        <p:spPr>
          <a:xfrm>
            <a:off x="453767" y="323921"/>
            <a:ext cx="8236416" cy="4495659"/>
          </a:xfrm>
          <a:custGeom>
            <a:avLst/>
            <a:gdLst/>
            <a:ahLst/>
            <a:cxnLst/>
            <a:rect l="l" t="t" r="r" b="b"/>
            <a:pathLst>
              <a:path w="81107" h="53558" extrusionOk="0">
                <a:moveTo>
                  <a:pt x="1096" y="1"/>
                </a:moveTo>
                <a:cubicBezTo>
                  <a:pt x="517" y="1"/>
                  <a:pt x="0" y="487"/>
                  <a:pt x="0" y="1096"/>
                </a:cubicBezTo>
                <a:lnTo>
                  <a:pt x="0" y="52462"/>
                </a:lnTo>
                <a:cubicBezTo>
                  <a:pt x="0" y="53071"/>
                  <a:pt x="517" y="53557"/>
                  <a:pt x="1096" y="53557"/>
                </a:cubicBezTo>
                <a:lnTo>
                  <a:pt x="80011" y="53557"/>
                </a:lnTo>
                <a:cubicBezTo>
                  <a:pt x="80620" y="53557"/>
                  <a:pt x="81106" y="53071"/>
                  <a:pt x="81106" y="52462"/>
                </a:cubicBezTo>
                <a:lnTo>
                  <a:pt x="81106" y="1096"/>
                </a:lnTo>
                <a:cubicBezTo>
                  <a:pt x="81106" y="487"/>
                  <a:pt x="80620" y="1"/>
                  <a:pt x="800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6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oogle Shape;275;p24"/>
          <p:cNvGrpSpPr/>
          <p:nvPr/>
        </p:nvGrpSpPr>
        <p:grpSpPr>
          <a:xfrm>
            <a:off x="0" y="0"/>
            <a:ext cx="9143925" cy="5143494"/>
            <a:chOff x="0" y="0"/>
            <a:chExt cx="9143925" cy="5143494"/>
          </a:xfrm>
        </p:grpSpPr>
        <p:sp>
          <p:nvSpPr>
            <p:cNvPr id="276" name="Google Shape;276;p24"/>
            <p:cNvSpPr/>
            <p:nvPr/>
          </p:nvSpPr>
          <p:spPr>
            <a:xfrm>
              <a:off x="1822871" y="4686018"/>
              <a:ext cx="545784" cy="306189"/>
            </a:xfrm>
            <a:custGeom>
              <a:avLst/>
              <a:gdLst/>
              <a:ahLst/>
              <a:cxnLst/>
              <a:rect l="l" t="t" r="r" b="b"/>
              <a:pathLst>
                <a:path w="5756" h="3827" extrusionOk="0">
                  <a:moveTo>
                    <a:pt x="3310" y="0"/>
                  </a:moveTo>
                  <a:cubicBezTo>
                    <a:pt x="3056" y="0"/>
                    <a:pt x="2762" y="31"/>
                    <a:pt x="2477" y="93"/>
                  </a:cubicBezTo>
                  <a:cubicBezTo>
                    <a:pt x="996" y="417"/>
                    <a:pt x="1" y="1512"/>
                    <a:pt x="224" y="2507"/>
                  </a:cubicBezTo>
                  <a:cubicBezTo>
                    <a:pt x="386" y="3310"/>
                    <a:pt x="1320" y="3827"/>
                    <a:pt x="2438" y="3827"/>
                  </a:cubicBezTo>
                  <a:cubicBezTo>
                    <a:pt x="2701" y="3827"/>
                    <a:pt x="2986" y="3788"/>
                    <a:pt x="3279" y="3726"/>
                  </a:cubicBezTo>
                  <a:cubicBezTo>
                    <a:pt x="4753" y="3402"/>
                    <a:pt x="5756" y="2315"/>
                    <a:pt x="5524" y="1319"/>
                  </a:cubicBezTo>
                  <a:cubicBezTo>
                    <a:pt x="5331" y="509"/>
                    <a:pt x="4437" y="0"/>
                    <a:pt x="33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4"/>
            <p:cNvSpPr/>
            <p:nvPr/>
          </p:nvSpPr>
          <p:spPr>
            <a:xfrm>
              <a:off x="46081" y="2777481"/>
              <a:ext cx="1898391" cy="2162923"/>
            </a:xfrm>
            <a:custGeom>
              <a:avLst/>
              <a:gdLst/>
              <a:ahLst/>
              <a:cxnLst/>
              <a:rect l="l" t="t" r="r" b="b"/>
              <a:pathLst>
                <a:path w="20021" h="27034" extrusionOk="0">
                  <a:moveTo>
                    <a:pt x="7329" y="1"/>
                  </a:moveTo>
                  <a:cubicBezTo>
                    <a:pt x="5046" y="1"/>
                    <a:pt x="2893" y="1127"/>
                    <a:pt x="1736" y="3148"/>
                  </a:cubicBezTo>
                  <a:cubicBezTo>
                    <a:pt x="0" y="6142"/>
                    <a:pt x="1088" y="9999"/>
                    <a:pt x="4112" y="11990"/>
                  </a:cubicBezTo>
                  <a:cubicBezTo>
                    <a:pt x="2700" y="13563"/>
                    <a:pt x="1859" y="15654"/>
                    <a:pt x="1859" y="17969"/>
                  </a:cubicBezTo>
                  <a:cubicBezTo>
                    <a:pt x="1859" y="22983"/>
                    <a:pt x="5910" y="27034"/>
                    <a:pt x="10955" y="27034"/>
                  </a:cubicBezTo>
                  <a:cubicBezTo>
                    <a:pt x="15970" y="27034"/>
                    <a:pt x="20020" y="22983"/>
                    <a:pt x="20020" y="17969"/>
                  </a:cubicBezTo>
                  <a:cubicBezTo>
                    <a:pt x="20020" y="13988"/>
                    <a:pt x="17482" y="10609"/>
                    <a:pt x="13918" y="9359"/>
                  </a:cubicBezTo>
                  <a:cubicBezTo>
                    <a:pt x="15198" y="6366"/>
                    <a:pt x="13949" y="2732"/>
                    <a:pt x="10894" y="965"/>
                  </a:cubicBezTo>
                  <a:cubicBezTo>
                    <a:pt x="9767" y="325"/>
                    <a:pt x="8548" y="1"/>
                    <a:pt x="73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4"/>
            <p:cNvSpPr/>
            <p:nvPr/>
          </p:nvSpPr>
          <p:spPr>
            <a:xfrm>
              <a:off x="0" y="0"/>
              <a:ext cx="5044614" cy="2826425"/>
            </a:xfrm>
            <a:custGeom>
              <a:avLst/>
              <a:gdLst/>
              <a:ahLst/>
              <a:cxnLst/>
              <a:rect l="l" t="t" r="r" b="b"/>
              <a:pathLst>
                <a:path w="53202" h="35327" extrusionOk="0">
                  <a:moveTo>
                    <a:pt x="0" y="0"/>
                  </a:moveTo>
                  <a:lnTo>
                    <a:pt x="0" y="35326"/>
                  </a:lnTo>
                  <a:cubicBezTo>
                    <a:pt x="18037" y="21440"/>
                    <a:pt x="1574" y="15237"/>
                    <a:pt x="6720" y="6720"/>
                  </a:cubicBezTo>
                  <a:cubicBezTo>
                    <a:pt x="8872" y="3086"/>
                    <a:pt x="11480" y="2060"/>
                    <a:pt x="13794" y="2060"/>
                  </a:cubicBezTo>
                  <a:cubicBezTo>
                    <a:pt x="16880" y="2060"/>
                    <a:pt x="19418" y="3989"/>
                    <a:pt x="19418" y="3989"/>
                  </a:cubicBezTo>
                  <a:cubicBezTo>
                    <a:pt x="24464" y="7136"/>
                    <a:pt x="29286" y="8263"/>
                    <a:pt x="33591" y="8263"/>
                  </a:cubicBezTo>
                  <a:cubicBezTo>
                    <a:pt x="45163" y="8263"/>
                    <a:pt x="53202" y="0"/>
                    <a:pt x="53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4"/>
            <p:cNvSpPr/>
            <p:nvPr/>
          </p:nvSpPr>
          <p:spPr>
            <a:xfrm>
              <a:off x="5708596" y="1309135"/>
              <a:ext cx="3435329" cy="3834359"/>
            </a:xfrm>
            <a:custGeom>
              <a:avLst/>
              <a:gdLst/>
              <a:ahLst/>
              <a:cxnLst/>
              <a:rect l="l" t="t" r="r" b="b"/>
              <a:pathLst>
                <a:path w="36230" h="47925" extrusionOk="0">
                  <a:moveTo>
                    <a:pt x="29063" y="0"/>
                  </a:moveTo>
                  <a:cubicBezTo>
                    <a:pt x="23562" y="0"/>
                    <a:pt x="18586" y="2700"/>
                    <a:pt x="15886" y="7653"/>
                  </a:cubicBezTo>
                  <a:cubicBezTo>
                    <a:pt x="14628" y="10029"/>
                    <a:pt x="13988" y="12668"/>
                    <a:pt x="15207" y="15206"/>
                  </a:cubicBezTo>
                  <a:cubicBezTo>
                    <a:pt x="15816" y="16487"/>
                    <a:pt x="16811" y="17551"/>
                    <a:pt x="17552" y="18770"/>
                  </a:cubicBezTo>
                  <a:cubicBezTo>
                    <a:pt x="18972" y="21154"/>
                    <a:pt x="18393" y="24009"/>
                    <a:pt x="16750" y="26169"/>
                  </a:cubicBezTo>
                  <a:cubicBezTo>
                    <a:pt x="14242" y="29448"/>
                    <a:pt x="11025" y="28483"/>
                    <a:pt x="7716" y="29988"/>
                  </a:cubicBezTo>
                  <a:cubicBezTo>
                    <a:pt x="5309" y="31114"/>
                    <a:pt x="3380" y="33112"/>
                    <a:pt x="2223" y="35488"/>
                  </a:cubicBezTo>
                  <a:cubicBezTo>
                    <a:pt x="1289" y="37386"/>
                    <a:pt x="741" y="39477"/>
                    <a:pt x="456" y="41599"/>
                  </a:cubicBezTo>
                  <a:cubicBezTo>
                    <a:pt x="386" y="42108"/>
                    <a:pt x="1" y="47925"/>
                    <a:pt x="356" y="47925"/>
                  </a:cubicBezTo>
                  <a:lnTo>
                    <a:pt x="36230" y="47925"/>
                  </a:lnTo>
                  <a:lnTo>
                    <a:pt x="36230" y="1350"/>
                  </a:lnTo>
                  <a:cubicBezTo>
                    <a:pt x="36230" y="772"/>
                    <a:pt x="31122" y="93"/>
                    <a:pt x="30698" y="62"/>
                  </a:cubicBezTo>
                  <a:cubicBezTo>
                    <a:pt x="30158" y="0"/>
                    <a:pt x="29610" y="0"/>
                    <a:pt x="290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4"/>
            <p:cNvSpPr/>
            <p:nvPr/>
          </p:nvSpPr>
          <p:spPr>
            <a:xfrm>
              <a:off x="8568109" y="617165"/>
              <a:ext cx="353394" cy="437081"/>
            </a:xfrm>
            <a:custGeom>
              <a:avLst/>
              <a:gdLst/>
              <a:ahLst/>
              <a:cxnLst/>
              <a:rect l="l" t="t" r="r" b="b"/>
              <a:pathLst>
                <a:path w="3727" h="5463" extrusionOk="0">
                  <a:moveTo>
                    <a:pt x="1859" y="1"/>
                  </a:moveTo>
                  <a:cubicBezTo>
                    <a:pt x="833" y="1"/>
                    <a:pt x="0" y="1220"/>
                    <a:pt x="0" y="2732"/>
                  </a:cubicBezTo>
                  <a:cubicBezTo>
                    <a:pt x="0" y="4244"/>
                    <a:pt x="833" y="5463"/>
                    <a:pt x="1859" y="5463"/>
                  </a:cubicBezTo>
                  <a:cubicBezTo>
                    <a:pt x="2893" y="5463"/>
                    <a:pt x="3726" y="4244"/>
                    <a:pt x="3726" y="2732"/>
                  </a:cubicBezTo>
                  <a:cubicBezTo>
                    <a:pt x="3726" y="1220"/>
                    <a:pt x="2893" y="1"/>
                    <a:pt x="18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24"/>
          <p:cNvSpPr/>
          <p:nvPr/>
        </p:nvSpPr>
        <p:spPr>
          <a:xfrm>
            <a:off x="453767" y="323921"/>
            <a:ext cx="8236416" cy="4495659"/>
          </a:xfrm>
          <a:custGeom>
            <a:avLst/>
            <a:gdLst/>
            <a:ahLst/>
            <a:cxnLst/>
            <a:rect l="l" t="t" r="r" b="b"/>
            <a:pathLst>
              <a:path w="81107" h="53558" extrusionOk="0">
                <a:moveTo>
                  <a:pt x="1096" y="1"/>
                </a:moveTo>
                <a:cubicBezTo>
                  <a:pt x="517" y="1"/>
                  <a:pt x="0" y="487"/>
                  <a:pt x="0" y="1096"/>
                </a:cubicBezTo>
                <a:lnTo>
                  <a:pt x="0" y="52462"/>
                </a:lnTo>
                <a:cubicBezTo>
                  <a:pt x="0" y="53071"/>
                  <a:pt x="517" y="53557"/>
                  <a:pt x="1096" y="53557"/>
                </a:cubicBezTo>
                <a:lnTo>
                  <a:pt x="80011" y="53557"/>
                </a:lnTo>
                <a:cubicBezTo>
                  <a:pt x="80620" y="53557"/>
                  <a:pt x="81106" y="53071"/>
                  <a:pt x="81106" y="52462"/>
                </a:cubicBezTo>
                <a:lnTo>
                  <a:pt x="81106" y="1096"/>
                </a:lnTo>
                <a:cubicBezTo>
                  <a:pt x="81106" y="487"/>
                  <a:pt x="80620" y="1"/>
                  <a:pt x="800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4"/>
          <p:cNvSpPr txBox="1"/>
          <p:nvPr/>
        </p:nvSpPr>
        <p:spPr>
          <a:xfrm>
            <a:off x="714125" y="3473550"/>
            <a:ext cx="2991600" cy="7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CREDITS: This presentation template was created by </a:t>
            </a:r>
            <a:r>
              <a:rPr lang="en" sz="1000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, including icons by </a:t>
            </a:r>
            <a:r>
              <a:rPr lang="en" sz="1000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, infographics &amp; images by </a:t>
            </a:r>
            <a:r>
              <a:rPr lang="en" sz="1000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and illustrations by </a:t>
            </a:r>
            <a:r>
              <a:rPr lang="en" sz="1000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sz="10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3" name="Google Shape;283;p24"/>
          <p:cNvSpPr txBox="1">
            <a:spLocks noGrp="1"/>
          </p:cNvSpPr>
          <p:nvPr>
            <p:ph type="ctrTitle"/>
          </p:nvPr>
        </p:nvSpPr>
        <p:spPr>
          <a:xfrm>
            <a:off x="714125" y="651525"/>
            <a:ext cx="3174600" cy="82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Quicksand"/>
              <a:buNone/>
              <a:defRPr sz="4800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Quicksand"/>
              <a:buNone/>
              <a:defRPr sz="48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Quicksand"/>
              <a:buNone/>
              <a:defRPr sz="48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Quicksand"/>
              <a:buNone/>
              <a:defRPr sz="48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Quicksand"/>
              <a:buNone/>
              <a:defRPr sz="48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Quicksand"/>
              <a:buNone/>
              <a:defRPr sz="48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Quicksand"/>
              <a:buNone/>
              <a:defRPr sz="48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Quicksand"/>
              <a:buNone/>
              <a:defRPr sz="48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Quicksand"/>
              <a:buNone/>
              <a:defRPr sz="48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284" name="Google Shape;284;p24"/>
          <p:cNvSpPr txBox="1">
            <a:spLocks noGrp="1"/>
          </p:cNvSpPr>
          <p:nvPr>
            <p:ph type="subTitle" idx="1"/>
          </p:nvPr>
        </p:nvSpPr>
        <p:spPr>
          <a:xfrm>
            <a:off x="714125" y="1517850"/>
            <a:ext cx="2991600" cy="10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8663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 ">
  <p:cSld name="Title and One Column 2 ">
    <p:bg>
      <p:bgPr>
        <a:solidFill>
          <a:schemeClr val="accent3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28"/>
          <p:cNvGrpSpPr/>
          <p:nvPr/>
        </p:nvGrpSpPr>
        <p:grpSpPr>
          <a:xfrm>
            <a:off x="0" y="0"/>
            <a:ext cx="9143925" cy="5143494"/>
            <a:chOff x="0" y="0"/>
            <a:chExt cx="9143925" cy="5143494"/>
          </a:xfrm>
        </p:grpSpPr>
        <p:sp>
          <p:nvSpPr>
            <p:cNvPr id="316" name="Google Shape;316;p28"/>
            <p:cNvSpPr/>
            <p:nvPr/>
          </p:nvSpPr>
          <p:spPr>
            <a:xfrm>
              <a:off x="1822871" y="4686018"/>
              <a:ext cx="545784" cy="306189"/>
            </a:xfrm>
            <a:custGeom>
              <a:avLst/>
              <a:gdLst/>
              <a:ahLst/>
              <a:cxnLst/>
              <a:rect l="l" t="t" r="r" b="b"/>
              <a:pathLst>
                <a:path w="5756" h="3827" extrusionOk="0">
                  <a:moveTo>
                    <a:pt x="3310" y="0"/>
                  </a:moveTo>
                  <a:cubicBezTo>
                    <a:pt x="3056" y="0"/>
                    <a:pt x="2762" y="31"/>
                    <a:pt x="2477" y="93"/>
                  </a:cubicBezTo>
                  <a:cubicBezTo>
                    <a:pt x="996" y="417"/>
                    <a:pt x="1" y="1512"/>
                    <a:pt x="224" y="2507"/>
                  </a:cubicBezTo>
                  <a:cubicBezTo>
                    <a:pt x="386" y="3310"/>
                    <a:pt x="1320" y="3827"/>
                    <a:pt x="2438" y="3827"/>
                  </a:cubicBezTo>
                  <a:cubicBezTo>
                    <a:pt x="2701" y="3827"/>
                    <a:pt x="2986" y="3788"/>
                    <a:pt x="3279" y="3726"/>
                  </a:cubicBezTo>
                  <a:cubicBezTo>
                    <a:pt x="4753" y="3402"/>
                    <a:pt x="5756" y="2315"/>
                    <a:pt x="5524" y="1319"/>
                  </a:cubicBezTo>
                  <a:cubicBezTo>
                    <a:pt x="5331" y="509"/>
                    <a:pt x="4437" y="0"/>
                    <a:pt x="3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46081" y="2777481"/>
              <a:ext cx="1898391" cy="2162923"/>
            </a:xfrm>
            <a:custGeom>
              <a:avLst/>
              <a:gdLst/>
              <a:ahLst/>
              <a:cxnLst/>
              <a:rect l="l" t="t" r="r" b="b"/>
              <a:pathLst>
                <a:path w="20021" h="27034" extrusionOk="0">
                  <a:moveTo>
                    <a:pt x="7329" y="1"/>
                  </a:moveTo>
                  <a:cubicBezTo>
                    <a:pt x="5046" y="1"/>
                    <a:pt x="2893" y="1127"/>
                    <a:pt x="1736" y="3148"/>
                  </a:cubicBezTo>
                  <a:cubicBezTo>
                    <a:pt x="0" y="6142"/>
                    <a:pt x="1088" y="9999"/>
                    <a:pt x="4112" y="11990"/>
                  </a:cubicBezTo>
                  <a:cubicBezTo>
                    <a:pt x="2700" y="13563"/>
                    <a:pt x="1859" y="15654"/>
                    <a:pt x="1859" y="17969"/>
                  </a:cubicBezTo>
                  <a:cubicBezTo>
                    <a:pt x="1859" y="22983"/>
                    <a:pt x="5910" y="27034"/>
                    <a:pt x="10955" y="27034"/>
                  </a:cubicBezTo>
                  <a:cubicBezTo>
                    <a:pt x="15970" y="27034"/>
                    <a:pt x="20020" y="22983"/>
                    <a:pt x="20020" y="17969"/>
                  </a:cubicBezTo>
                  <a:cubicBezTo>
                    <a:pt x="20020" y="13988"/>
                    <a:pt x="17482" y="10609"/>
                    <a:pt x="13918" y="9359"/>
                  </a:cubicBezTo>
                  <a:cubicBezTo>
                    <a:pt x="15198" y="6366"/>
                    <a:pt x="13949" y="2732"/>
                    <a:pt x="10894" y="965"/>
                  </a:cubicBezTo>
                  <a:cubicBezTo>
                    <a:pt x="9767" y="325"/>
                    <a:pt x="8548" y="1"/>
                    <a:pt x="7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0" y="0"/>
              <a:ext cx="5044614" cy="2826425"/>
            </a:xfrm>
            <a:custGeom>
              <a:avLst/>
              <a:gdLst/>
              <a:ahLst/>
              <a:cxnLst/>
              <a:rect l="l" t="t" r="r" b="b"/>
              <a:pathLst>
                <a:path w="53202" h="35327" extrusionOk="0">
                  <a:moveTo>
                    <a:pt x="0" y="0"/>
                  </a:moveTo>
                  <a:lnTo>
                    <a:pt x="0" y="35326"/>
                  </a:lnTo>
                  <a:cubicBezTo>
                    <a:pt x="18037" y="21440"/>
                    <a:pt x="1574" y="15237"/>
                    <a:pt x="6720" y="6720"/>
                  </a:cubicBezTo>
                  <a:cubicBezTo>
                    <a:pt x="8872" y="3086"/>
                    <a:pt x="11480" y="2060"/>
                    <a:pt x="13794" y="2060"/>
                  </a:cubicBezTo>
                  <a:cubicBezTo>
                    <a:pt x="16880" y="2060"/>
                    <a:pt x="19418" y="3989"/>
                    <a:pt x="19418" y="3989"/>
                  </a:cubicBezTo>
                  <a:cubicBezTo>
                    <a:pt x="24464" y="7136"/>
                    <a:pt x="29286" y="8263"/>
                    <a:pt x="33591" y="8263"/>
                  </a:cubicBezTo>
                  <a:cubicBezTo>
                    <a:pt x="45163" y="8263"/>
                    <a:pt x="53202" y="0"/>
                    <a:pt x="532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5708596" y="1309135"/>
              <a:ext cx="3435329" cy="3834359"/>
            </a:xfrm>
            <a:custGeom>
              <a:avLst/>
              <a:gdLst/>
              <a:ahLst/>
              <a:cxnLst/>
              <a:rect l="l" t="t" r="r" b="b"/>
              <a:pathLst>
                <a:path w="36230" h="47925" extrusionOk="0">
                  <a:moveTo>
                    <a:pt x="29063" y="0"/>
                  </a:moveTo>
                  <a:cubicBezTo>
                    <a:pt x="23562" y="0"/>
                    <a:pt x="18586" y="2700"/>
                    <a:pt x="15886" y="7653"/>
                  </a:cubicBezTo>
                  <a:cubicBezTo>
                    <a:pt x="14628" y="10029"/>
                    <a:pt x="13988" y="12668"/>
                    <a:pt x="15207" y="15206"/>
                  </a:cubicBezTo>
                  <a:cubicBezTo>
                    <a:pt x="15816" y="16487"/>
                    <a:pt x="16811" y="17551"/>
                    <a:pt x="17552" y="18770"/>
                  </a:cubicBezTo>
                  <a:cubicBezTo>
                    <a:pt x="18972" y="21154"/>
                    <a:pt x="18393" y="24009"/>
                    <a:pt x="16750" y="26169"/>
                  </a:cubicBezTo>
                  <a:cubicBezTo>
                    <a:pt x="14242" y="29448"/>
                    <a:pt x="11025" y="28483"/>
                    <a:pt x="7716" y="29988"/>
                  </a:cubicBezTo>
                  <a:cubicBezTo>
                    <a:pt x="5309" y="31114"/>
                    <a:pt x="3380" y="33112"/>
                    <a:pt x="2223" y="35488"/>
                  </a:cubicBezTo>
                  <a:cubicBezTo>
                    <a:pt x="1289" y="37386"/>
                    <a:pt x="741" y="39477"/>
                    <a:pt x="456" y="41599"/>
                  </a:cubicBezTo>
                  <a:cubicBezTo>
                    <a:pt x="386" y="42108"/>
                    <a:pt x="1" y="47925"/>
                    <a:pt x="356" y="47925"/>
                  </a:cubicBezTo>
                  <a:lnTo>
                    <a:pt x="36230" y="47925"/>
                  </a:lnTo>
                  <a:lnTo>
                    <a:pt x="36230" y="1350"/>
                  </a:lnTo>
                  <a:cubicBezTo>
                    <a:pt x="36230" y="772"/>
                    <a:pt x="31122" y="93"/>
                    <a:pt x="30698" y="62"/>
                  </a:cubicBezTo>
                  <a:cubicBezTo>
                    <a:pt x="30158" y="0"/>
                    <a:pt x="29610" y="0"/>
                    <a:pt x="290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8568109" y="617165"/>
              <a:ext cx="353394" cy="437081"/>
            </a:xfrm>
            <a:custGeom>
              <a:avLst/>
              <a:gdLst/>
              <a:ahLst/>
              <a:cxnLst/>
              <a:rect l="l" t="t" r="r" b="b"/>
              <a:pathLst>
                <a:path w="3727" h="5463" extrusionOk="0">
                  <a:moveTo>
                    <a:pt x="1859" y="1"/>
                  </a:moveTo>
                  <a:cubicBezTo>
                    <a:pt x="833" y="1"/>
                    <a:pt x="0" y="1220"/>
                    <a:pt x="0" y="2732"/>
                  </a:cubicBezTo>
                  <a:cubicBezTo>
                    <a:pt x="0" y="4244"/>
                    <a:pt x="833" y="5463"/>
                    <a:pt x="1859" y="5463"/>
                  </a:cubicBezTo>
                  <a:cubicBezTo>
                    <a:pt x="2893" y="5463"/>
                    <a:pt x="3726" y="4244"/>
                    <a:pt x="3726" y="2732"/>
                  </a:cubicBezTo>
                  <a:cubicBezTo>
                    <a:pt x="3726" y="1220"/>
                    <a:pt x="2893" y="1"/>
                    <a:pt x="18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1" name="Google Shape;321;p28"/>
          <p:cNvSpPr/>
          <p:nvPr/>
        </p:nvSpPr>
        <p:spPr>
          <a:xfrm>
            <a:off x="453767" y="323921"/>
            <a:ext cx="8236416" cy="4495659"/>
          </a:xfrm>
          <a:custGeom>
            <a:avLst/>
            <a:gdLst/>
            <a:ahLst/>
            <a:cxnLst/>
            <a:rect l="l" t="t" r="r" b="b"/>
            <a:pathLst>
              <a:path w="81107" h="53558" extrusionOk="0">
                <a:moveTo>
                  <a:pt x="1096" y="1"/>
                </a:moveTo>
                <a:cubicBezTo>
                  <a:pt x="517" y="1"/>
                  <a:pt x="0" y="487"/>
                  <a:pt x="0" y="1096"/>
                </a:cubicBezTo>
                <a:lnTo>
                  <a:pt x="0" y="52462"/>
                </a:lnTo>
                <a:cubicBezTo>
                  <a:pt x="0" y="53071"/>
                  <a:pt x="517" y="53557"/>
                  <a:pt x="1096" y="53557"/>
                </a:cubicBezTo>
                <a:lnTo>
                  <a:pt x="80011" y="53557"/>
                </a:lnTo>
                <a:cubicBezTo>
                  <a:pt x="80620" y="53557"/>
                  <a:pt x="81106" y="53071"/>
                  <a:pt x="81106" y="52462"/>
                </a:cubicBezTo>
                <a:lnTo>
                  <a:pt x="81106" y="1096"/>
                </a:lnTo>
                <a:cubicBezTo>
                  <a:pt x="81106" y="487"/>
                  <a:pt x="80620" y="1"/>
                  <a:pt x="800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8"/>
          <p:cNvSpPr txBox="1">
            <a:spLocks noGrp="1"/>
          </p:cNvSpPr>
          <p:nvPr>
            <p:ph type="ctrTitle"/>
          </p:nvPr>
        </p:nvSpPr>
        <p:spPr>
          <a:xfrm>
            <a:off x="5919175" y="1433050"/>
            <a:ext cx="2510700" cy="113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323" name="Google Shape;323;p28"/>
          <p:cNvSpPr txBox="1">
            <a:spLocks noGrp="1"/>
          </p:cNvSpPr>
          <p:nvPr>
            <p:ph type="subTitle" idx="1"/>
          </p:nvPr>
        </p:nvSpPr>
        <p:spPr>
          <a:xfrm>
            <a:off x="5919175" y="2605525"/>
            <a:ext cx="2510700" cy="10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1676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6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0" y="0"/>
            <a:ext cx="9143925" cy="5143494"/>
            <a:chOff x="0" y="0"/>
            <a:chExt cx="9143925" cy="5143494"/>
          </a:xfrm>
        </p:grpSpPr>
        <p:sp>
          <p:nvSpPr>
            <p:cNvPr id="31" name="Google Shape;31;p4"/>
            <p:cNvSpPr/>
            <p:nvPr/>
          </p:nvSpPr>
          <p:spPr>
            <a:xfrm>
              <a:off x="1822871" y="4686018"/>
              <a:ext cx="545784" cy="306189"/>
            </a:xfrm>
            <a:custGeom>
              <a:avLst/>
              <a:gdLst/>
              <a:ahLst/>
              <a:cxnLst/>
              <a:rect l="l" t="t" r="r" b="b"/>
              <a:pathLst>
                <a:path w="5756" h="3827" extrusionOk="0">
                  <a:moveTo>
                    <a:pt x="3310" y="0"/>
                  </a:moveTo>
                  <a:cubicBezTo>
                    <a:pt x="3056" y="0"/>
                    <a:pt x="2762" y="31"/>
                    <a:pt x="2477" y="93"/>
                  </a:cubicBezTo>
                  <a:cubicBezTo>
                    <a:pt x="996" y="417"/>
                    <a:pt x="1" y="1512"/>
                    <a:pt x="224" y="2507"/>
                  </a:cubicBezTo>
                  <a:cubicBezTo>
                    <a:pt x="386" y="3310"/>
                    <a:pt x="1320" y="3827"/>
                    <a:pt x="2438" y="3827"/>
                  </a:cubicBezTo>
                  <a:cubicBezTo>
                    <a:pt x="2701" y="3827"/>
                    <a:pt x="2986" y="3788"/>
                    <a:pt x="3279" y="3726"/>
                  </a:cubicBezTo>
                  <a:cubicBezTo>
                    <a:pt x="4753" y="3402"/>
                    <a:pt x="5756" y="2315"/>
                    <a:pt x="5524" y="1319"/>
                  </a:cubicBezTo>
                  <a:cubicBezTo>
                    <a:pt x="5331" y="509"/>
                    <a:pt x="4437" y="0"/>
                    <a:pt x="33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46081" y="2777481"/>
              <a:ext cx="1898391" cy="2162923"/>
            </a:xfrm>
            <a:custGeom>
              <a:avLst/>
              <a:gdLst/>
              <a:ahLst/>
              <a:cxnLst/>
              <a:rect l="l" t="t" r="r" b="b"/>
              <a:pathLst>
                <a:path w="20021" h="27034" extrusionOk="0">
                  <a:moveTo>
                    <a:pt x="7329" y="1"/>
                  </a:moveTo>
                  <a:cubicBezTo>
                    <a:pt x="5046" y="1"/>
                    <a:pt x="2893" y="1127"/>
                    <a:pt x="1736" y="3148"/>
                  </a:cubicBezTo>
                  <a:cubicBezTo>
                    <a:pt x="0" y="6142"/>
                    <a:pt x="1088" y="9999"/>
                    <a:pt x="4112" y="11990"/>
                  </a:cubicBezTo>
                  <a:cubicBezTo>
                    <a:pt x="2700" y="13563"/>
                    <a:pt x="1859" y="15654"/>
                    <a:pt x="1859" y="17969"/>
                  </a:cubicBezTo>
                  <a:cubicBezTo>
                    <a:pt x="1859" y="22983"/>
                    <a:pt x="5910" y="27034"/>
                    <a:pt x="10955" y="27034"/>
                  </a:cubicBezTo>
                  <a:cubicBezTo>
                    <a:pt x="15970" y="27034"/>
                    <a:pt x="20020" y="22983"/>
                    <a:pt x="20020" y="17969"/>
                  </a:cubicBezTo>
                  <a:cubicBezTo>
                    <a:pt x="20020" y="13988"/>
                    <a:pt x="17482" y="10609"/>
                    <a:pt x="13918" y="9359"/>
                  </a:cubicBezTo>
                  <a:cubicBezTo>
                    <a:pt x="15198" y="6366"/>
                    <a:pt x="13949" y="2732"/>
                    <a:pt x="10894" y="965"/>
                  </a:cubicBezTo>
                  <a:cubicBezTo>
                    <a:pt x="9767" y="325"/>
                    <a:pt x="8548" y="1"/>
                    <a:pt x="73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0" y="0"/>
              <a:ext cx="5044614" cy="2826425"/>
            </a:xfrm>
            <a:custGeom>
              <a:avLst/>
              <a:gdLst/>
              <a:ahLst/>
              <a:cxnLst/>
              <a:rect l="l" t="t" r="r" b="b"/>
              <a:pathLst>
                <a:path w="53202" h="35327" extrusionOk="0">
                  <a:moveTo>
                    <a:pt x="0" y="0"/>
                  </a:moveTo>
                  <a:lnTo>
                    <a:pt x="0" y="35326"/>
                  </a:lnTo>
                  <a:cubicBezTo>
                    <a:pt x="18037" y="21440"/>
                    <a:pt x="1574" y="15237"/>
                    <a:pt x="6720" y="6720"/>
                  </a:cubicBezTo>
                  <a:cubicBezTo>
                    <a:pt x="8872" y="3086"/>
                    <a:pt x="11480" y="2060"/>
                    <a:pt x="13794" y="2060"/>
                  </a:cubicBezTo>
                  <a:cubicBezTo>
                    <a:pt x="16880" y="2060"/>
                    <a:pt x="19418" y="3989"/>
                    <a:pt x="19418" y="3989"/>
                  </a:cubicBezTo>
                  <a:cubicBezTo>
                    <a:pt x="24464" y="7136"/>
                    <a:pt x="29286" y="8263"/>
                    <a:pt x="33591" y="8263"/>
                  </a:cubicBezTo>
                  <a:cubicBezTo>
                    <a:pt x="45163" y="8263"/>
                    <a:pt x="53202" y="0"/>
                    <a:pt x="53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5708596" y="1309135"/>
              <a:ext cx="3435329" cy="3834359"/>
            </a:xfrm>
            <a:custGeom>
              <a:avLst/>
              <a:gdLst/>
              <a:ahLst/>
              <a:cxnLst/>
              <a:rect l="l" t="t" r="r" b="b"/>
              <a:pathLst>
                <a:path w="36230" h="47925" extrusionOk="0">
                  <a:moveTo>
                    <a:pt x="29063" y="0"/>
                  </a:moveTo>
                  <a:cubicBezTo>
                    <a:pt x="23562" y="0"/>
                    <a:pt x="18586" y="2700"/>
                    <a:pt x="15886" y="7653"/>
                  </a:cubicBezTo>
                  <a:cubicBezTo>
                    <a:pt x="14628" y="10029"/>
                    <a:pt x="13988" y="12668"/>
                    <a:pt x="15207" y="15206"/>
                  </a:cubicBezTo>
                  <a:cubicBezTo>
                    <a:pt x="15816" y="16487"/>
                    <a:pt x="16811" y="17551"/>
                    <a:pt x="17552" y="18770"/>
                  </a:cubicBezTo>
                  <a:cubicBezTo>
                    <a:pt x="18972" y="21154"/>
                    <a:pt x="18393" y="24009"/>
                    <a:pt x="16750" y="26169"/>
                  </a:cubicBezTo>
                  <a:cubicBezTo>
                    <a:pt x="14242" y="29448"/>
                    <a:pt x="11025" y="28483"/>
                    <a:pt x="7716" y="29988"/>
                  </a:cubicBezTo>
                  <a:cubicBezTo>
                    <a:pt x="5309" y="31114"/>
                    <a:pt x="3380" y="33112"/>
                    <a:pt x="2223" y="35488"/>
                  </a:cubicBezTo>
                  <a:cubicBezTo>
                    <a:pt x="1289" y="37386"/>
                    <a:pt x="741" y="39477"/>
                    <a:pt x="456" y="41599"/>
                  </a:cubicBezTo>
                  <a:cubicBezTo>
                    <a:pt x="386" y="42108"/>
                    <a:pt x="1" y="47925"/>
                    <a:pt x="356" y="47925"/>
                  </a:cubicBezTo>
                  <a:lnTo>
                    <a:pt x="36230" y="47925"/>
                  </a:lnTo>
                  <a:lnTo>
                    <a:pt x="36230" y="1350"/>
                  </a:lnTo>
                  <a:cubicBezTo>
                    <a:pt x="36230" y="772"/>
                    <a:pt x="31122" y="93"/>
                    <a:pt x="30698" y="62"/>
                  </a:cubicBezTo>
                  <a:cubicBezTo>
                    <a:pt x="30158" y="0"/>
                    <a:pt x="29610" y="0"/>
                    <a:pt x="290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8568109" y="617165"/>
              <a:ext cx="353394" cy="437081"/>
            </a:xfrm>
            <a:custGeom>
              <a:avLst/>
              <a:gdLst/>
              <a:ahLst/>
              <a:cxnLst/>
              <a:rect l="l" t="t" r="r" b="b"/>
              <a:pathLst>
                <a:path w="3727" h="5463" extrusionOk="0">
                  <a:moveTo>
                    <a:pt x="1859" y="1"/>
                  </a:moveTo>
                  <a:cubicBezTo>
                    <a:pt x="833" y="1"/>
                    <a:pt x="0" y="1220"/>
                    <a:pt x="0" y="2732"/>
                  </a:cubicBezTo>
                  <a:cubicBezTo>
                    <a:pt x="0" y="4244"/>
                    <a:pt x="833" y="5463"/>
                    <a:pt x="1859" y="5463"/>
                  </a:cubicBezTo>
                  <a:cubicBezTo>
                    <a:pt x="2893" y="5463"/>
                    <a:pt x="3726" y="4244"/>
                    <a:pt x="3726" y="2732"/>
                  </a:cubicBezTo>
                  <a:cubicBezTo>
                    <a:pt x="3726" y="1220"/>
                    <a:pt x="2893" y="1"/>
                    <a:pt x="18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4"/>
          <p:cNvSpPr/>
          <p:nvPr/>
        </p:nvSpPr>
        <p:spPr>
          <a:xfrm>
            <a:off x="453767" y="323921"/>
            <a:ext cx="8236416" cy="4495659"/>
          </a:xfrm>
          <a:custGeom>
            <a:avLst/>
            <a:gdLst/>
            <a:ahLst/>
            <a:cxnLst/>
            <a:rect l="l" t="t" r="r" b="b"/>
            <a:pathLst>
              <a:path w="81107" h="53558" extrusionOk="0">
                <a:moveTo>
                  <a:pt x="1096" y="1"/>
                </a:moveTo>
                <a:cubicBezTo>
                  <a:pt x="517" y="1"/>
                  <a:pt x="0" y="487"/>
                  <a:pt x="0" y="1096"/>
                </a:cubicBezTo>
                <a:lnTo>
                  <a:pt x="0" y="52462"/>
                </a:lnTo>
                <a:cubicBezTo>
                  <a:pt x="0" y="53071"/>
                  <a:pt x="517" y="53557"/>
                  <a:pt x="1096" y="53557"/>
                </a:cubicBezTo>
                <a:lnTo>
                  <a:pt x="80011" y="53557"/>
                </a:lnTo>
                <a:cubicBezTo>
                  <a:pt x="80620" y="53557"/>
                  <a:pt x="81106" y="53071"/>
                  <a:pt x="81106" y="52462"/>
                </a:cubicBezTo>
                <a:lnTo>
                  <a:pt x="81106" y="1096"/>
                </a:lnTo>
                <a:cubicBezTo>
                  <a:pt x="81106" y="487"/>
                  <a:pt x="80620" y="1"/>
                  <a:pt x="800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5083082" y="1846963"/>
            <a:ext cx="3346800" cy="15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ctrTitle"/>
          </p:nvPr>
        </p:nvSpPr>
        <p:spPr>
          <a:xfrm>
            <a:off x="5082925" y="1280909"/>
            <a:ext cx="3346800" cy="4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6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7"/>
          <p:cNvGrpSpPr/>
          <p:nvPr/>
        </p:nvGrpSpPr>
        <p:grpSpPr>
          <a:xfrm>
            <a:off x="0" y="0"/>
            <a:ext cx="9143925" cy="5143494"/>
            <a:chOff x="0" y="0"/>
            <a:chExt cx="9143925" cy="5143494"/>
          </a:xfrm>
        </p:grpSpPr>
        <p:sp>
          <p:nvSpPr>
            <p:cNvPr id="77" name="Google Shape;77;p7"/>
            <p:cNvSpPr/>
            <p:nvPr/>
          </p:nvSpPr>
          <p:spPr>
            <a:xfrm>
              <a:off x="1822871" y="4686018"/>
              <a:ext cx="545784" cy="306189"/>
            </a:xfrm>
            <a:custGeom>
              <a:avLst/>
              <a:gdLst/>
              <a:ahLst/>
              <a:cxnLst/>
              <a:rect l="l" t="t" r="r" b="b"/>
              <a:pathLst>
                <a:path w="5756" h="3827" extrusionOk="0">
                  <a:moveTo>
                    <a:pt x="3310" y="0"/>
                  </a:moveTo>
                  <a:cubicBezTo>
                    <a:pt x="3056" y="0"/>
                    <a:pt x="2762" y="31"/>
                    <a:pt x="2477" y="93"/>
                  </a:cubicBezTo>
                  <a:cubicBezTo>
                    <a:pt x="996" y="417"/>
                    <a:pt x="1" y="1512"/>
                    <a:pt x="224" y="2507"/>
                  </a:cubicBezTo>
                  <a:cubicBezTo>
                    <a:pt x="386" y="3310"/>
                    <a:pt x="1320" y="3827"/>
                    <a:pt x="2438" y="3827"/>
                  </a:cubicBezTo>
                  <a:cubicBezTo>
                    <a:pt x="2701" y="3827"/>
                    <a:pt x="2986" y="3788"/>
                    <a:pt x="3279" y="3726"/>
                  </a:cubicBezTo>
                  <a:cubicBezTo>
                    <a:pt x="4753" y="3402"/>
                    <a:pt x="5756" y="2315"/>
                    <a:pt x="5524" y="1319"/>
                  </a:cubicBezTo>
                  <a:cubicBezTo>
                    <a:pt x="5331" y="509"/>
                    <a:pt x="4437" y="0"/>
                    <a:pt x="33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46081" y="2777481"/>
              <a:ext cx="1898391" cy="2162923"/>
            </a:xfrm>
            <a:custGeom>
              <a:avLst/>
              <a:gdLst/>
              <a:ahLst/>
              <a:cxnLst/>
              <a:rect l="l" t="t" r="r" b="b"/>
              <a:pathLst>
                <a:path w="20021" h="27034" extrusionOk="0">
                  <a:moveTo>
                    <a:pt x="7329" y="1"/>
                  </a:moveTo>
                  <a:cubicBezTo>
                    <a:pt x="5046" y="1"/>
                    <a:pt x="2893" y="1127"/>
                    <a:pt x="1736" y="3148"/>
                  </a:cubicBezTo>
                  <a:cubicBezTo>
                    <a:pt x="0" y="6142"/>
                    <a:pt x="1088" y="9999"/>
                    <a:pt x="4112" y="11990"/>
                  </a:cubicBezTo>
                  <a:cubicBezTo>
                    <a:pt x="2700" y="13563"/>
                    <a:pt x="1859" y="15654"/>
                    <a:pt x="1859" y="17969"/>
                  </a:cubicBezTo>
                  <a:cubicBezTo>
                    <a:pt x="1859" y="22983"/>
                    <a:pt x="5910" y="27034"/>
                    <a:pt x="10955" y="27034"/>
                  </a:cubicBezTo>
                  <a:cubicBezTo>
                    <a:pt x="15970" y="27034"/>
                    <a:pt x="20020" y="22983"/>
                    <a:pt x="20020" y="17969"/>
                  </a:cubicBezTo>
                  <a:cubicBezTo>
                    <a:pt x="20020" y="13988"/>
                    <a:pt x="17482" y="10609"/>
                    <a:pt x="13918" y="9359"/>
                  </a:cubicBezTo>
                  <a:cubicBezTo>
                    <a:pt x="15198" y="6366"/>
                    <a:pt x="13949" y="2732"/>
                    <a:pt x="10894" y="965"/>
                  </a:cubicBezTo>
                  <a:cubicBezTo>
                    <a:pt x="9767" y="325"/>
                    <a:pt x="8548" y="1"/>
                    <a:pt x="73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7"/>
            <p:cNvSpPr/>
            <p:nvPr/>
          </p:nvSpPr>
          <p:spPr>
            <a:xfrm>
              <a:off x="0" y="0"/>
              <a:ext cx="5044614" cy="2826425"/>
            </a:xfrm>
            <a:custGeom>
              <a:avLst/>
              <a:gdLst/>
              <a:ahLst/>
              <a:cxnLst/>
              <a:rect l="l" t="t" r="r" b="b"/>
              <a:pathLst>
                <a:path w="53202" h="35327" extrusionOk="0">
                  <a:moveTo>
                    <a:pt x="0" y="0"/>
                  </a:moveTo>
                  <a:lnTo>
                    <a:pt x="0" y="35326"/>
                  </a:lnTo>
                  <a:cubicBezTo>
                    <a:pt x="18037" y="21440"/>
                    <a:pt x="1574" y="15237"/>
                    <a:pt x="6720" y="6720"/>
                  </a:cubicBezTo>
                  <a:cubicBezTo>
                    <a:pt x="8872" y="3086"/>
                    <a:pt x="11480" y="2060"/>
                    <a:pt x="13794" y="2060"/>
                  </a:cubicBezTo>
                  <a:cubicBezTo>
                    <a:pt x="16880" y="2060"/>
                    <a:pt x="19418" y="3989"/>
                    <a:pt x="19418" y="3989"/>
                  </a:cubicBezTo>
                  <a:cubicBezTo>
                    <a:pt x="24464" y="7136"/>
                    <a:pt x="29286" y="8263"/>
                    <a:pt x="33591" y="8263"/>
                  </a:cubicBezTo>
                  <a:cubicBezTo>
                    <a:pt x="45163" y="8263"/>
                    <a:pt x="53202" y="0"/>
                    <a:pt x="53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7"/>
            <p:cNvSpPr/>
            <p:nvPr/>
          </p:nvSpPr>
          <p:spPr>
            <a:xfrm>
              <a:off x="5708596" y="1309135"/>
              <a:ext cx="3435329" cy="3834359"/>
            </a:xfrm>
            <a:custGeom>
              <a:avLst/>
              <a:gdLst/>
              <a:ahLst/>
              <a:cxnLst/>
              <a:rect l="l" t="t" r="r" b="b"/>
              <a:pathLst>
                <a:path w="36230" h="47925" extrusionOk="0">
                  <a:moveTo>
                    <a:pt x="29063" y="0"/>
                  </a:moveTo>
                  <a:cubicBezTo>
                    <a:pt x="23562" y="0"/>
                    <a:pt x="18586" y="2700"/>
                    <a:pt x="15886" y="7653"/>
                  </a:cubicBezTo>
                  <a:cubicBezTo>
                    <a:pt x="14628" y="10029"/>
                    <a:pt x="13988" y="12668"/>
                    <a:pt x="15207" y="15206"/>
                  </a:cubicBezTo>
                  <a:cubicBezTo>
                    <a:pt x="15816" y="16487"/>
                    <a:pt x="16811" y="17551"/>
                    <a:pt x="17552" y="18770"/>
                  </a:cubicBezTo>
                  <a:cubicBezTo>
                    <a:pt x="18972" y="21154"/>
                    <a:pt x="18393" y="24009"/>
                    <a:pt x="16750" y="26169"/>
                  </a:cubicBezTo>
                  <a:cubicBezTo>
                    <a:pt x="14242" y="29448"/>
                    <a:pt x="11025" y="28483"/>
                    <a:pt x="7716" y="29988"/>
                  </a:cubicBezTo>
                  <a:cubicBezTo>
                    <a:pt x="5309" y="31114"/>
                    <a:pt x="3380" y="33112"/>
                    <a:pt x="2223" y="35488"/>
                  </a:cubicBezTo>
                  <a:cubicBezTo>
                    <a:pt x="1289" y="37386"/>
                    <a:pt x="741" y="39477"/>
                    <a:pt x="456" y="41599"/>
                  </a:cubicBezTo>
                  <a:cubicBezTo>
                    <a:pt x="386" y="42108"/>
                    <a:pt x="1" y="47925"/>
                    <a:pt x="356" y="47925"/>
                  </a:cubicBezTo>
                  <a:lnTo>
                    <a:pt x="36230" y="47925"/>
                  </a:lnTo>
                  <a:lnTo>
                    <a:pt x="36230" y="1350"/>
                  </a:lnTo>
                  <a:cubicBezTo>
                    <a:pt x="36230" y="772"/>
                    <a:pt x="31122" y="93"/>
                    <a:pt x="30698" y="62"/>
                  </a:cubicBezTo>
                  <a:cubicBezTo>
                    <a:pt x="30158" y="0"/>
                    <a:pt x="29610" y="0"/>
                    <a:pt x="290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7"/>
            <p:cNvSpPr/>
            <p:nvPr/>
          </p:nvSpPr>
          <p:spPr>
            <a:xfrm>
              <a:off x="8568109" y="617165"/>
              <a:ext cx="353394" cy="437081"/>
            </a:xfrm>
            <a:custGeom>
              <a:avLst/>
              <a:gdLst/>
              <a:ahLst/>
              <a:cxnLst/>
              <a:rect l="l" t="t" r="r" b="b"/>
              <a:pathLst>
                <a:path w="3727" h="5463" extrusionOk="0">
                  <a:moveTo>
                    <a:pt x="1859" y="1"/>
                  </a:moveTo>
                  <a:cubicBezTo>
                    <a:pt x="833" y="1"/>
                    <a:pt x="0" y="1220"/>
                    <a:pt x="0" y="2732"/>
                  </a:cubicBezTo>
                  <a:cubicBezTo>
                    <a:pt x="0" y="4244"/>
                    <a:pt x="833" y="5463"/>
                    <a:pt x="1859" y="5463"/>
                  </a:cubicBezTo>
                  <a:cubicBezTo>
                    <a:pt x="2893" y="5463"/>
                    <a:pt x="3726" y="4244"/>
                    <a:pt x="3726" y="2732"/>
                  </a:cubicBezTo>
                  <a:cubicBezTo>
                    <a:pt x="3726" y="1220"/>
                    <a:pt x="2893" y="1"/>
                    <a:pt x="18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7"/>
          <p:cNvSpPr/>
          <p:nvPr/>
        </p:nvSpPr>
        <p:spPr>
          <a:xfrm>
            <a:off x="453767" y="323921"/>
            <a:ext cx="8236416" cy="4495659"/>
          </a:xfrm>
          <a:custGeom>
            <a:avLst/>
            <a:gdLst/>
            <a:ahLst/>
            <a:cxnLst/>
            <a:rect l="l" t="t" r="r" b="b"/>
            <a:pathLst>
              <a:path w="81107" h="53558" extrusionOk="0">
                <a:moveTo>
                  <a:pt x="1096" y="1"/>
                </a:moveTo>
                <a:cubicBezTo>
                  <a:pt x="517" y="1"/>
                  <a:pt x="0" y="487"/>
                  <a:pt x="0" y="1096"/>
                </a:cubicBezTo>
                <a:lnTo>
                  <a:pt x="0" y="52462"/>
                </a:lnTo>
                <a:cubicBezTo>
                  <a:pt x="0" y="53071"/>
                  <a:pt x="517" y="53557"/>
                  <a:pt x="1096" y="53557"/>
                </a:cubicBezTo>
                <a:lnTo>
                  <a:pt x="80011" y="53557"/>
                </a:lnTo>
                <a:cubicBezTo>
                  <a:pt x="80620" y="53557"/>
                  <a:pt x="81106" y="53071"/>
                  <a:pt x="81106" y="52462"/>
                </a:cubicBezTo>
                <a:lnTo>
                  <a:pt x="81106" y="1096"/>
                </a:lnTo>
                <a:cubicBezTo>
                  <a:pt x="81106" y="487"/>
                  <a:pt x="80620" y="1"/>
                  <a:pt x="800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7"/>
          <p:cNvSpPr txBox="1">
            <a:spLocks noGrp="1"/>
          </p:cNvSpPr>
          <p:nvPr>
            <p:ph type="body" idx="1"/>
          </p:nvPr>
        </p:nvSpPr>
        <p:spPr>
          <a:xfrm>
            <a:off x="714125" y="1389600"/>
            <a:ext cx="77157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4" name="Google Shape;84;p7"/>
          <p:cNvSpPr txBox="1">
            <a:spLocks noGrp="1"/>
          </p:cNvSpPr>
          <p:nvPr>
            <p:ph type="title"/>
          </p:nvPr>
        </p:nvSpPr>
        <p:spPr>
          <a:xfrm>
            <a:off x="808950" y="690975"/>
            <a:ext cx="7526100" cy="2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86;p8"/>
          <p:cNvGrpSpPr/>
          <p:nvPr/>
        </p:nvGrpSpPr>
        <p:grpSpPr>
          <a:xfrm>
            <a:off x="0" y="0"/>
            <a:ext cx="9143925" cy="5143494"/>
            <a:chOff x="0" y="0"/>
            <a:chExt cx="9143925" cy="5143494"/>
          </a:xfrm>
        </p:grpSpPr>
        <p:sp>
          <p:nvSpPr>
            <p:cNvPr id="87" name="Google Shape;87;p8"/>
            <p:cNvSpPr/>
            <p:nvPr/>
          </p:nvSpPr>
          <p:spPr>
            <a:xfrm>
              <a:off x="1822871" y="4686018"/>
              <a:ext cx="545784" cy="306189"/>
            </a:xfrm>
            <a:custGeom>
              <a:avLst/>
              <a:gdLst/>
              <a:ahLst/>
              <a:cxnLst/>
              <a:rect l="l" t="t" r="r" b="b"/>
              <a:pathLst>
                <a:path w="5756" h="3827" extrusionOk="0">
                  <a:moveTo>
                    <a:pt x="3310" y="0"/>
                  </a:moveTo>
                  <a:cubicBezTo>
                    <a:pt x="3056" y="0"/>
                    <a:pt x="2762" y="31"/>
                    <a:pt x="2477" y="93"/>
                  </a:cubicBezTo>
                  <a:cubicBezTo>
                    <a:pt x="996" y="417"/>
                    <a:pt x="1" y="1512"/>
                    <a:pt x="224" y="2507"/>
                  </a:cubicBezTo>
                  <a:cubicBezTo>
                    <a:pt x="386" y="3310"/>
                    <a:pt x="1320" y="3827"/>
                    <a:pt x="2438" y="3827"/>
                  </a:cubicBezTo>
                  <a:cubicBezTo>
                    <a:pt x="2701" y="3827"/>
                    <a:pt x="2986" y="3788"/>
                    <a:pt x="3279" y="3726"/>
                  </a:cubicBezTo>
                  <a:cubicBezTo>
                    <a:pt x="4753" y="3402"/>
                    <a:pt x="5756" y="2315"/>
                    <a:pt x="5524" y="1319"/>
                  </a:cubicBezTo>
                  <a:cubicBezTo>
                    <a:pt x="5331" y="509"/>
                    <a:pt x="4437" y="0"/>
                    <a:pt x="3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46081" y="2777481"/>
              <a:ext cx="1898391" cy="2162923"/>
            </a:xfrm>
            <a:custGeom>
              <a:avLst/>
              <a:gdLst/>
              <a:ahLst/>
              <a:cxnLst/>
              <a:rect l="l" t="t" r="r" b="b"/>
              <a:pathLst>
                <a:path w="20021" h="27034" extrusionOk="0">
                  <a:moveTo>
                    <a:pt x="7329" y="1"/>
                  </a:moveTo>
                  <a:cubicBezTo>
                    <a:pt x="5046" y="1"/>
                    <a:pt x="2893" y="1127"/>
                    <a:pt x="1736" y="3148"/>
                  </a:cubicBezTo>
                  <a:cubicBezTo>
                    <a:pt x="0" y="6142"/>
                    <a:pt x="1088" y="9999"/>
                    <a:pt x="4112" y="11990"/>
                  </a:cubicBezTo>
                  <a:cubicBezTo>
                    <a:pt x="2700" y="13563"/>
                    <a:pt x="1859" y="15654"/>
                    <a:pt x="1859" y="17969"/>
                  </a:cubicBezTo>
                  <a:cubicBezTo>
                    <a:pt x="1859" y="22983"/>
                    <a:pt x="5910" y="27034"/>
                    <a:pt x="10955" y="27034"/>
                  </a:cubicBezTo>
                  <a:cubicBezTo>
                    <a:pt x="15970" y="27034"/>
                    <a:pt x="20020" y="22983"/>
                    <a:pt x="20020" y="17969"/>
                  </a:cubicBezTo>
                  <a:cubicBezTo>
                    <a:pt x="20020" y="13988"/>
                    <a:pt x="17482" y="10609"/>
                    <a:pt x="13918" y="9359"/>
                  </a:cubicBezTo>
                  <a:cubicBezTo>
                    <a:pt x="15198" y="6366"/>
                    <a:pt x="13949" y="2732"/>
                    <a:pt x="10894" y="965"/>
                  </a:cubicBezTo>
                  <a:cubicBezTo>
                    <a:pt x="9767" y="325"/>
                    <a:pt x="8548" y="1"/>
                    <a:pt x="7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0" y="0"/>
              <a:ext cx="5044614" cy="2826425"/>
            </a:xfrm>
            <a:custGeom>
              <a:avLst/>
              <a:gdLst/>
              <a:ahLst/>
              <a:cxnLst/>
              <a:rect l="l" t="t" r="r" b="b"/>
              <a:pathLst>
                <a:path w="53202" h="35327" extrusionOk="0">
                  <a:moveTo>
                    <a:pt x="0" y="0"/>
                  </a:moveTo>
                  <a:lnTo>
                    <a:pt x="0" y="35326"/>
                  </a:lnTo>
                  <a:cubicBezTo>
                    <a:pt x="18037" y="21440"/>
                    <a:pt x="1574" y="15237"/>
                    <a:pt x="6720" y="6720"/>
                  </a:cubicBezTo>
                  <a:cubicBezTo>
                    <a:pt x="8872" y="3086"/>
                    <a:pt x="11480" y="2060"/>
                    <a:pt x="13794" y="2060"/>
                  </a:cubicBezTo>
                  <a:cubicBezTo>
                    <a:pt x="16880" y="2060"/>
                    <a:pt x="19418" y="3989"/>
                    <a:pt x="19418" y="3989"/>
                  </a:cubicBezTo>
                  <a:cubicBezTo>
                    <a:pt x="24464" y="7136"/>
                    <a:pt x="29286" y="8263"/>
                    <a:pt x="33591" y="8263"/>
                  </a:cubicBezTo>
                  <a:cubicBezTo>
                    <a:pt x="45163" y="8263"/>
                    <a:pt x="53202" y="0"/>
                    <a:pt x="53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5708596" y="1309135"/>
              <a:ext cx="3435329" cy="3834359"/>
            </a:xfrm>
            <a:custGeom>
              <a:avLst/>
              <a:gdLst/>
              <a:ahLst/>
              <a:cxnLst/>
              <a:rect l="l" t="t" r="r" b="b"/>
              <a:pathLst>
                <a:path w="36230" h="47925" extrusionOk="0">
                  <a:moveTo>
                    <a:pt x="29063" y="0"/>
                  </a:moveTo>
                  <a:cubicBezTo>
                    <a:pt x="23562" y="0"/>
                    <a:pt x="18586" y="2700"/>
                    <a:pt x="15886" y="7653"/>
                  </a:cubicBezTo>
                  <a:cubicBezTo>
                    <a:pt x="14628" y="10029"/>
                    <a:pt x="13988" y="12668"/>
                    <a:pt x="15207" y="15206"/>
                  </a:cubicBezTo>
                  <a:cubicBezTo>
                    <a:pt x="15816" y="16487"/>
                    <a:pt x="16811" y="17551"/>
                    <a:pt x="17552" y="18770"/>
                  </a:cubicBezTo>
                  <a:cubicBezTo>
                    <a:pt x="18972" y="21154"/>
                    <a:pt x="18393" y="24009"/>
                    <a:pt x="16750" y="26169"/>
                  </a:cubicBezTo>
                  <a:cubicBezTo>
                    <a:pt x="14242" y="29448"/>
                    <a:pt x="11025" y="28483"/>
                    <a:pt x="7716" y="29988"/>
                  </a:cubicBezTo>
                  <a:cubicBezTo>
                    <a:pt x="5309" y="31114"/>
                    <a:pt x="3380" y="33112"/>
                    <a:pt x="2223" y="35488"/>
                  </a:cubicBezTo>
                  <a:cubicBezTo>
                    <a:pt x="1289" y="37386"/>
                    <a:pt x="741" y="39477"/>
                    <a:pt x="456" y="41599"/>
                  </a:cubicBezTo>
                  <a:cubicBezTo>
                    <a:pt x="386" y="42108"/>
                    <a:pt x="1" y="47925"/>
                    <a:pt x="356" y="47925"/>
                  </a:cubicBezTo>
                  <a:lnTo>
                    <a:pt x="36230" y="47925"/>
                  </a:lnTo>
                  <a:lnTo>
                    <a:pt x="36230" y="1350"/>
                  </a:lnTo>
                  <a:cubicBezTo>
                    <a:pt x="36230" y="772"/>
                    <a:pt x="31122" y="93"/>
                    <a:pt x="30698" y="62"/>
                  </a:cubicBezTo>
                  <a:cubicBezTo>
                    <a:pt x="30158" y="0"/>
                    <a:pt x="29610" y="0"/>
                    <a:pt x="29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8568109" y="617165"/>
              <a:ext cx="353394" cy="437081"/>
            </a:xfrm>
            <a:custGeom>
              <a:avLst/>
              <a:gdLst/>
              <a:ahLst/>
              <a:cxnLst/>
              <a:rect l="l" t="t" r="r" b="b"/>
              <a:pathLst>
                <a:path w="3727" h="5463" extrusionOk="0">
                  <a:moveTo>
                    <a:pt x="1859" y="1"/>
                  </a:moveTo>
                  <a:cubicBezTo>
                    <a:pt x="833" y="1"/>
                    <a:pt x="0" y="1220"/>
                    <a:pt x="0" y="2732"/>
                  </a:cubicBezTo>
                  <a:cubicBezTo>
                    <a:pt x="0" y="4244"/>
                    <a:pt x="833" y="5463"/>
                    <a:pt x="1859" y="5463"/>
                  </a:cubicBezTo>
                  <a:cubicBezTo>
                    <a:pt x="2893" y="5463"/>
                    <a:pt x="3726" y="4244"/>
                    <a:pt x="3726" y="2732"/>
                  </a:cubicBezTo>
                  <a:cubicBezTo>
                    <a:pt x="3726" y="1220"/>
                    <a:pt x="2893" y="1"/>
                    <a:pt x="1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8"/>
          <p:cNvSpPr/>
          <p:nvPr/>
        </p:nvSpPr>
        <p:spPr>
          <a:xfrm>
            <a:off x="453767" y="323921"/>
            <a:ext cx="8236416" cy="4495659"/>
          </a:xfrm>
          <a:custGeom>
            <a:avLst/>
            <a:gdLst/>
            <a:ahLst/>
            <a:cxnLst/>
            <a:rect l="l" t="t" r="r" b="b"/>
            <a:pathLst>
              <a:path w="81107" h="53558" extrusionOk="0">
                <a:moveTo>
                  <a:pt x="1096" y="1"/>
                </a:moveTo>
                <a:cubicBezTo>
                  <a:pt x="517" y="1"/>
                  <a:pt x="0" y="487"/>
                  <a:pt x="0" y="1096"/>
                </a:cubicBezTo>
                <a:lnTo>
                  <a:pt x="0" y="52462"/>
                </a:lnTo>
                <a:cubicBezTo>
                  <a:pt x="0" y="53071"/>
                  <a:pt x="517" y="53557"/>
                  <a:pt x="1096" y="53557"/>
                </a:cubicBezTo>
                <a:lnTo>
                  <a:pt x="80011" y="53557"/>
                </a:lnTo>
                <a:cubicBezTo>
                  <a:pt x="80620" y="53557"/>
                  <a:pt x="81106" y="53071"/>
                  <a:pt x="81106" y="52462"/>
                </a:cubicBezTo>
                <a:lnTo>
                  <a:pt x="81106" y="1096"/>
                </a:lnTo>
                <a:cubicBezTo>
                  <a:pt x="81106" y="487"/>
                  <a:pt x="80620" y="1"/>
                  <a:pt x="800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2627100" y="3280950"/>
            <a:ext cx="3889800" cy="60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ubTitle" idx="1"/>
          </p:nvPr>
        </p:nvSpPr>
        <p:spPr>
          <a:xfrm>
            <a:off x="2627100" y="1255050"/>
            <a:ext cx="3889800" cy="199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3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9"/>
          <p:cNvGrpSpPr/>
          <p:nvPr/>
        </p:nvGrpSpPr>
        <p:grpSpPr>
          <a:xfrm>
            <a:off x="0" y="0"/>
            <a:ext cx="9143925" cy="5143494"/>
            <a:chOff x="0" y="0"/>
            <a:chExt cx="9143925" cy="5143494"/>
          </a:xfrm>
        </p:grpSpPr>
        <p:sp>
          <p:nvSpPr>
            <p:cNvPr id="97" name="Google Shape;97;p9"/>
            <p:cNvSpPr/>
            <p:nvPr/>
          </p:nvSpPr>
          <p:spPr>
            <a:xfrm>
              <a:off x="1822871" y="4686018"/>
              <a:ext cx="545784" cy="306189"/>
            </a:xfrm>
            <a:custGeom>
              <a:avLst/>
              <a:gdLst/>
              <a:ahLst/>
              <a:cxnLst/>
              <a:rect l="l" t="t" r="r" b="b"/>
              <a:pathLst>
                <a:path w="5756" h="3827" extrusionOk="0">
                  <a:moveTo>
                    <a:pt x="3310" y="0"/>
                  </a:moveTo>
                  <a:cubicBezTo>
                    <a:pt x="3056" y="0"/>
                    <a:pt x="2762" y="31"/>
                    <a:pt x="2477" y="93"/>
                  </a:cubicBezTo>
                  <a:cubicBezTo>
                    <a:pt x="996" y="417"/>
                    <a:pt x="1" y="1512"/>
                    <a:pt x="224" y="2507"/>
                  </a:cubicBezTo>
                  <a:cubicBezTo>
                    <a:pt x="386" y="3310"/>
                    <a:pt x="1320" y="3827"/>
                    <a:pt x="2438" y="3827"/>
                  </a:cubicBezTo>
                  <a:cubicBezTo>
                    <a:pt x="2701" y="3827"/>
                    <a:pt x="2986" y="3788"/>
                    <a:pt x="3279" y="3726"/>
                  </a:cubicBezTo>
                  <a:cubicBezTo>
                    <a:pt x="4753" y="3402"/>
                    <a:pt x="5756" y="2315"/>
                    <a:pt x="5524" y="1319"/>
                  </a:cubicBezTo>
                  <a:cubicBezTo>
                    <a:pt x="5331" y="509"/>
                    <a:pt x="4437" y="0"/>
                    <a:pt x="3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9"/>
            <p:cNvSpPr/>
            <p:nvPr/>
          </p:nvSpPr>
          <p:spPr>
            <a:xfrm>
              <a:off x="46081" y="2777481"/>
              <a:ext cx="1898391" cy="2162923"/>
            </a:xfrm>
            <a:custGeom>
              <a:avLst/>
              <a:gdLst/>
              <a:ahLst/>
              <a:cxnLst/>
              <a:rect l="l" t="t" r="r" b="b"/>
              <a:pathLst>
                <a:path w="20021" h="27034" extrusionOk="0">
                  <a:moveTo>
                    <a:pt x="7329" y="1"/>
                  </a:moveTo>
                  <a:cubicBezTo>
                    <a:pt x="5046" y="1"/>
                    <a:pt x="2893" y="1127"/>
                    <a:pt x="1736" y="3148"/>
                  </a:cubicBezTo>
                  <a:cubicBezTo>
                    <a:pt x="0" y="6142"/>
                    <a:pt x="1088" y="9999"/>
                    <a:pt x="4112" y="11990"/>
                  </a:cubicBezTo>
                  <a:cubicBezTo>
                    <a:pt x="2700" y="13563"/>
                    <a:pt x="1859" y="15654"/>
                    <a:pt x="1859" y="17969"/>
                  </a:cubicBezTo>
                  <a:cubicBezTo>
                    <a:pt x="1859" y="22983"/>
                    <a:pt x="5910" y="27034"/>
                    <a:pt x="10955" y="27034"/>
                  </a:cubicBezTo>
                  <a:cubicBezTo>
                    <a:pt x="15970" y="27034"/>
                    <a:pt x="20020" y="22983"/>
                    <a:pt x="20020" y="17969"/>
                  </a:cubicBezTo>
                  <a:cubicBezTo>
                    <a:pt x="20020" y="13988"/>
                    <a:pt x="17482" y="10609"/>
                    <a:pt x="13918" y="9359"/>
                  </a:cubicBezTo>
                  <a:cubicBezTo>
                    <a:pt x="15198" y="6366"/>
                    <a:pt x="13949" y="2732"/>
                    <a:pt x="10894" y="965"/>
                  </a:cubicBezTo>
                  <a:cubicBezTo>
                    <a:pt x="9767" y="325"/>
                    <a:pt x="8548" y="1"/>
                    <a:pt x="7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0" y="0"/>
              <a:ext cx="5044614" cy="2826425"/>
            </a:xfrm>
            <a:custGeom>
              <a:avLst/>
              <a:gdLst/>
              <a:ahLst/>
              <a:cxnLst/>
              <a:rect l="l" t="t" r="r" b="b"/>
              <a:pathLst>
                <a:path w="53202" h="35327" extrusionOk="0">
                  <a:moveTo>
                    <a:pt x="0" y="0"/>
                  </a:moveTo>
                  <a:lnTo>
                    <a:pt x="0" y="35326"/>
                  </a:lnTo>
                  <a:cubicBezTo>
                    <a:pt x="18037" y="21440"/>
                    <a:pt x="1574" y="15237"/>
                    <a:pt x="6720" y="6720"/>
                  </a:cubicBezTo>
                  <a:cubicBezTo>
                    <a:pt x="8872" y="3086"/>
                    <a:pt x="11480" y="2060"/>
                    <a:pt x="13794" y="2060"/>
                  </a:cubicBezTo>
                  <a:cubicBezTo>
                    <a:pt x="16880" y="2060"/>
                    <a:pt x="19418" y="3989"/>
                    <a:pt x="19418" y="3989"/>
                  </a:cubicBezTo>
                  <a:cubicBezTo>
                    <a:pt x="24464" y="7136"/>
                    <a:pt x="29286" y="8263"/>
                    <a:pt x="33591" y="8263"/>
                  </a:cubicBezTo>
                  <a:cubicBezTo>
                    <a:pt x="45163" y="8263"/>
                    <a:pt x="53202" y="0"/>
                    <a:pt x="532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5708596" y="1309135"/>
              <a:ext cx="3435329" cy="3834359"/>
            </a:xfrm>
            <a:custGeom>
              <a:avLst/>
              <a:gdLst/>
              <a:ahLst/>
              <a:cxnLst/>
              <a:rect l="l" t="t" r="r" b="b"/>
              <a:pathLst>
                <a:path w="36230" h="47925" extrusionOk="0">
                  <a:moveTo>
                    <a:pt x="29063" y="0"/>
                  </a:moveTo>
                  <a:cubicBezTo>
                    <a:pt x="23562" y="0"/>
                    <a:pt x="18586" y="2700"/>
                    <a:pt x="15886" y="7653"/>
                  </a:cubicBezTo>
                  <a:cubicBezTo>
                    <a:pt x="14628" y="10029"/>
                    <a:pt x="13988" y="12668"/>
                    <a:pt x="15207" y="15206"/>
                  </a:cubicBezTo>
                  <a:cubicBezTo>
                    <a:pt x="15816" y="16487"/>
                    <a:pt x="16811" y="17551"/>
                    <a:pt x="17552" y="18770"/>
                  </a:cubicBezTo>
                  <a:cubicBezTo>
                    <a:pt x="18972" y="21154"/>
                    <a:pt x="18393" y="24009"/>
                    <a:pt x="16750" y="26169"/>
                  </a:cubicBezTo>
                  <a:cubicBezTo>
                    <a:pt x="14242" y="29448"/>
                    <a:pt x="11025" y="28483"/>
                    <a:pt x="7716" y="29988"/>
                  </a:cubicBezTo>
                  <a:cubicBezTo>
                    <a:pt x="5309" y="31114"/>
                    <a:pt x="3380" y="33112"/>
                    <a:pt x="2223" y="35488"/>
                  </a:cubicBezTo>
                  <a:cubicBezTo>
                    <a:pt x="1289" y="37386"/>
                    <a:pt x="741" y="39477"/>
                    <a:pt x="456" y="41599"/>
                  </a:cubicBezTo>
                  <a:cubicBezTo>
                    <a:pt x="386" y="42108"/>
                    <a:pt x="1" y="47925"/>
                    <a:pt x="356" y="47925"/>
                  </a:cubicBezTo>
                  <a:lnTo>
                    <a:pt x="36230" y="47925"/>
                  </a:lnTo>
                  <a:lnTo>
                    <a:pt x="36230" y="1350"/>
                  </a:lnTo>
                  <a:cubicBezTo>
                    <a:pt x="36230" y="772"/>
                    <a:pt x="31122" y="93"/>
                    <a:pt x="30698" y="62"/>
                  </a:cubicBezTo>
                  <a:cubicBezTo>
                    <a:pt x="30158" y="0"/>
                    <a:pt x="29610" y="0"/>
                    <a:pt x="290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8568109" y="617165"/>
              <a:ext cx="353394" cy="437081"/>
            </a:xfrm>
            <a:custGeom>
              <a:avLst/>
              <a:gdLst/>
              <a:ahLst/>
              <a:cxnLst/>
              <a:rect l="l" t="t" r="r" b="b"/>
              <a:pathLst>
                <a:path w="3727" h="5463" extrusionOk="0">
                  <a:moveTo>
                    <a:pt x="1859" y="1"/>
                  </a:moveTo>
                  <a:cubicBezTo>
                    <a:pt x="833" y="1"/>
                    <a:pt x="0" y="1220"/>
                    <a:pt x="0" y="2732"/>
                  </a:cubicBezTo>
                  <a:cubicBezTo>
                    <a:pt x="0" y="4244"/>
                    <a:pt x="833" y="5463"/>
                    <a:pt x="1859" y="5463"/>
                  </a:cubicBezTo>
                  <a:cubicBezTo>
                    <a:pt x="2893" y="5463"/>
                    <a:pt x="3726" y="4244"/>
                    <a:pt x="3726" y="2732"/>
                  </a:cubicBezTo>
                  <a:cubicBezTo>
                    <a:pt x="3726" y="1220"/>
                    <a:pt x="2893" y="1"/>
                    <a:pt x="18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9"/>
          <p:cNvSpPr/>
          <p:nvPr/>
        </p:nvSpPr>
        <p:spPr>
          <a:xfrm>
            <a:off x="453767" y="323921"/>
            <a:ext cx="8236416" cy="4495659"/>
          </a:xfrm>
          <a:custGeom>
            <a:avLst/>
            <a:gdLst/>
            <a:ahLst/>
            <a:cxnLst/>
            <a:rect l="l" t="t" r="r" b="b"/>
            <a:pathLst>
              <a:path w="81107" h="53558" extrusionOk="0">
                <a:moveTo>
                  <a:pt x="1096" y="1"/>
                </a:moveTo>
                <a:cubicBezTo>
                  <a:pt x="517" y="1"/>
                  <a:pt x="0" y="487"/>
                  <a:pt x="0" y="1096"/>
                </a:cubicBezTo>
                <a:lnTo>
                  <a:pt x="0" y="52462"/>
                </a:lnTo>
                <a:cubicBezTo>
                  <a:pt x="0" y="53071"/>
                  <a:pt x="517" y="53557"/>
                  <a:pt x="1096" y="53557"/>
                </a:cubicBezTo>
                <a:lnTo>
                  <a:pt x="80011" y="53557"/>
                </a:lnTo>
                <a:cubicBezTo>
                  <a:pt x="80620" y="53557"/>
                  <a:pt x="81106" y="53071"/>
                  <a:pt x="81106" y="52462"/>
                </a:cubicBezTo>
                <a:lnTo>
                  <a:pt x="81106" y="1096"/>
                </a:lnTo>
                <a:cubicBezTo>
                  <a:pt x="81106" y="487"/>
                  <a:pt x="80620" y="1"/>
                  <a:pt x="800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5" name="Google Shape;105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accent3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13"/>
          <p:cNvGrpSpPr/>
          <p:nvPr/>
        </p:nvGrpSpPr>
        <p:grpSpPr>
          <a:xfrm>
            <a:off x="0" y="0"/>
            <a:ext cx="9143925" cy="5143494"/>
            <a:chOff x="0" y="0"/>
            <a:chExt cx="9143925" cy="5143494"/>
          </a:xfrm>
        </p:grpSpPr>
        <p:sp>
          <p:nvSpPr>
            <p:cNvPr id="121" name="Google Shape;121;p13"/>
            <p:cNvSpPr/>
            <p:nvPr/>
          </p:nvSpPr>
          <p:spPr>
            <a:xfrm>
              <a:off x="1822871" y="4686018"/>
              <a:ext cx="545784" cy="306189"/>
            </a:xfrm>
            <a:custGeom>
              <a:avLst/>
              <a:gdLst/>
              <a:ahLst/>
              <a:cxnLst/>
              <a:rect l="l" t="t" r="r" b="b"/>
              <a:pathLst>
                <a:path w="5756" h="3827" extrusionOk="0">
                  <a:moveTo>
                    <a:pt x="3310" y="0"/>
                  </a:moveTo>
                  <a:cubicBezTo>
                    <a:pt x="3056" y="0"/>
                    <a:pt x="2762" y="31"/>
                    <a:pt x="2477" y="93"/>
                  </a:cubicBezTo>
                  <a:cubicBezTo>
                    <a:pt x="996" y="417"/>
                    <a:pt x="1" y="1512"/>
                    <a:pt x="224" y="2507"/>
                  </a:cubicBezTo>
                  <a:cubicBezTo>
                    <a:pt x="386" y="3310"/>
                    <a:pt x="1320" y="3827"/>
                    <a:pt x="2438" y="3827"/>
                  </a:cubicBezTo>
                  <a:cubicBezTo>
                    <a:pt x="2701" y="3827"/>
                    <a:pt x="2986" y="3788"/>
                    <a:pt x="3279" y="3726"/>
                  </a:cubicBezTo>
                  <a:cubicBezTo>
                    <a:pt x="4753" y="3402"/>
                    <a:pt x="5756" y="2315"/>
                    <a:pt x="5524" y="1319"/>
                  </a:cubicBezTo>
                  <a:cubicBezTo>
                    <a:pt x="5331" y="509"/>
                    <a:pt x="4437" y="0"/>
                    <a:pt x="3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3"/>
            <p:cNvSpPr/>
            <p:nvPr/>
          </p:nvSpPr>
          <p:spPr>
            <a:xfrm>
              <a:off x="46081" y="2777481"/>
              <a:ext cx="1898391" cy="2162923"/>
            </a:xfrm>
            <a:custGeom>
              <a:avLst/>
              <a:gdLst/>
              <a:ahLst/>
              <a:cxnLst/>
              <a:rect l="l" t="t" r="r" b="b"/>
              <a:pathLst>
                <a:path w="20021" h="27034" extrusionOk="0">
                  <a:moveTo>
                    <a:pt x="7329" y="1"/>
                  </a:moveTo>
                  <a:cubicBezTo>
                    <a:pt x="5046" y="1"/>
                    <a:pt x="2893" y="1127"/>
                    <a:pt x="1736" y="3148"/>
                  </a:cubicBezTo>
                  <a:cubicBezTo>
                    <a:pt x="0" y="6142"/>
                    <a:pt x="1088" y="9999"/>
                    <a:pt x="4112" y="11990"/>
                  </a:cubicBezTo>
                  <a:cubicBezTo>
                    <a:pt x="2700" y="13563"/>
                    <a:pt x="1859" y="15654"/>
                    <a:pt x="1859" y="17969"/>
                  </a:cubicBezTo>
                  <a:cubicBezTo>
                    <a:pt x="1859" y="22983"/>
                    <a:pt x="5910" y="27034"/>
                    <a:pt x="10955" y="27034"/>
                  </a:cubicBezTo>
                  <a:cubicBezTo>
                    <a:pt x="15970" y="27034"/>
                    <a:pt x="20020" y="22983"/>
                    <a:pt x="20020" y="17969"/>
                  </a:cubicBezTo>
                  <a:cubicBezTo>
                    <a:pt x="20020" y="13988"/>
                    <a:pt x="17482" y="10609"/>
                    <a:pt x="13918" y="9359"/>
                  </a:cubicBezTo>
                  <a:cubicBezTo>
                    <a:pt x="15198" y="6366"/>
                    <a:pt x="13949" y="2732"/>
                    <a:pt x="10894" y="965"/>
                  </a:cubicBezTo>
                  <a:cubicBezTo>
                    <a:pt x="9767" y="325"/>
                    <a:pt x="8548" y="1"/>
                    <a:pt x="7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3"/>
            <p:cNvSpPr/>
            <p:nvPr/>
          </p:nvSpPr>
          <p:spPr>
            <a:xfrm>
              <a:off x="0" y="0"/>
              <a:ext cx="5044614" cy="2826425"/>
            </a:xfrm>
            <a:custGeom>
              <a:avLst/>
              <a:gdLst/>
              <a:ahLst/>
              <a:cxnLst/>
              <a:rect l="l" t="t" r="r" b="b"/>
              <a:pathLst>
                <a:path w="53202" h="35327" extrusionOk="0">
                  <a:moveTo>
                    <a:pt x="0" y="0"/>
                  </a:moveTo>
                  <a:lnTo>
                    <a:pt x="0" y="35326"/>
                  </a:lnTo>
                  <a:cubicBezTo>
                    <a:pt x="18037" y="21440"/>
                    <a:pt x="1574" y="15237"/>
                    <a:pt x="6720" y="6720"/>
                  </a:cubicBezTo>
                  <a:cubicBezTo>
                    <a:pt x="8872" y="3086"/>
                    <a:pt x="11480" y="2060"/>
                    <a:pt x="13794" y="2060"/>
                  </a:cubicBezTo>
                  <a:cubicBezTo>
                    <a:pt x="16880" y="2060"/>
                    <a:pt x="19418" y="3989"/>
                    <a:pt x="19418" y="3989"/>
                  </a:cubicBezTo>
                  <a:cubicBezTo>
                    <a:pt x="24464" y="7136"/>
                    <a:pt x="29286" y="8263"/>
                    <a:pt x="33591" y="8263"/>
                  </a:cubicBezTo>
                  <a:cubicBezTo>
                    <a:pt x="45163" y="8263"/>
                    <a:pt x="53202" y="0"/>
                    <a:pt x="532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3"/>
            <p:cNvSpPr/>
            <p:nvPr/>
          </p:nvSpPr>
          <p:spPr>
            <a:xfrm>
              <a:off x="5708596" y="1309135"/>
              <a:ext cx="3435329" cy="3834359"/>
            </a:xfrm>
            <a:custGeom>
              <a:avLst/>
              <a:gdLst/>
              <a:ahLst/>
              <a:cxnLst/>
              <a:rect l="l" t="t" r="r" b="b"/>
              <a:pathLst>
                <a:path w="36230" h="47925" extrusionOk="0">
                  <a:moveTo>
                    <a:pt x="29063" y="0"/>
                  </a:moveTo>
                  <a:cubicBezTo>
                    <a:pt x="23562" y="0"/>
                    <a:pt x="18586" y="2700"/>
                    <a:pt x="15886" y="7653"/>
                  </a:cubicBezTo>
                  <a:cubicBezTo>
                    <a:pt x="14628" y="10029"/>
                    <a:pt x="13988" y="12668"/>
                    <a:pt x="15207" y="15206"/>
                  </a:cubicBezTo>
                  <a:cubicBezTo>
                    <a:pt x="15816" y="16487"/>
                    <a:pt x="16811" y="17551"/>
                    <a:pt x="17552" y="18770"/>
                  </a:cubicBezTo>
                  <a:cubicBezTo>
                    <a:pt x="18972" y="21154"/>
                    <a:pt x="18393" y="24009"/>
                    <a:pt x="16750" y="26169"/>
                  </a:cubicBezTo>
                  <a:cubicBezTo>
                    <a:pt x="14242" y="29448"/>
                    <a:pt x="11025" y="28483"/>
                    <a:pt x="7716" y="29988"/>
                  </a:cubicBezTo>
                  <a:cubicBezTo>
                    <a:pt x="5309" y="31114"/>
                    <a:pt x="3380" y="33112"/>
                    <a:pt x="2223" y="35488"/>
                  </a:cubicBezTo>
                  <a:cubicBezTo>
                    <a:pt x="1289" y="37386"/>
                    <a:pt x="741" y="39477"/>
                    <a:pt x="456" y="41599"/>
                  </a:cubicBezTo>
                  <a:cubicBezTo>
                    <a:pt x="386" y="42108"/>
                    <a:pt x="1" y="47925"/>
                    <a:pt x="356" y="47925"/>
                  </a:cubicBezTo>
                  <a:lnTo>
                    <a:pt x="36230" y="47925"/>
                  </a:lnTo>
                  <a:lnTo>
                    <a:pt x="36230" y="1350"/>
                  </a:lnTo>
                  <a:cubicBezTo>
                    <a:pt x="36230" y="772"/>
                    <a:pt x="31122" y="93"/>
                    <a:pt x="30698" y="62"/>
                  </a:cubicBezTo>
                  <a:cubicBezTo>
                    <a:pt x="30158" y="0"/>
                    <a:pt x="29610" y="0"/>
                    <a:pt x="290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3"/>
            <p:cNvSpPr/>
            <p:nvPr/>
          </p:nvSpPr>
          <p:spPr>
            <a:xfrm>
              <a:off x="8568109" y="617165"/>
              <a:ext cx="353394" cy="437081"/>
            </a:xfrm>
            <a:custGeom>
              <a:avLst/>
              <a:gdLst/>
              <a:ahLst/>
              <a:cxnLst/>
              <a:rect l="l" t="t" r="r" b="b"/>
              <a:pathLst>
                <a:path w="3727" h="5463" extrusionOk="0">
                  <a:moveTo>
                    <a:pt x="1859" y="1"/>
                  </a:moveTo>
                  <a:cubicBezTo>
                    <a:pt x="833" y="1"/>
                    <a:pt x="0" y="1220"/>
                    <a:pt x="0" y="2732"/>
                  </a:cubicBezTo>
                  <a:cubicBezTo>
                    <a:pt x="0" y="4244"/>
                    <a:pt x="833" y="5463"/>
                    <a:pt x="1859" y="5463"/>
                  </a:cubicBezTo>
                  <a:cubicBezTo>
                    <a:pt x="2893" y="5463"/>
                    <a:pt x="3726" y="4244"/>
                    <a:pt x="3726" y="2732"/>
                  </a:cubicBezTo>
                  <a:cubicBezTo>
                    <a:pt x="3726" y="1220"/>
                    <a:pt x="2893" y="1"/>
                    <a:pt x="18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13"/>
          <p:cNvSpPr/>
          <p:nvPr/>
        </p:nvSpPr>
        <p:spPr>
          <a:xfrm>
            <a:off x="453767" y="323921"/>
            <a:ext cx="8236416" cy="4495659"/>
          </a:xfrm>
          <a:custGeom>
            <a:avLst/>
            <a:gdLst/>
            <a:ahLst/>
            <a:cxnLst/>
            <a:rect l="l" t="t" r="r" b="b"/>
            <a:pathLst>
              <a:path w="81107" h="53558" extrusionOk="0">
                <a:moveTo>
                  <a:pt x="1096" y="1"/>
                </a:moveTo>
                <a:cubicBezTo>
                  <a:pt x="517" y="1"/>
                  <a:pt x="0" y="487"/>
                  <a:pt x="0" y="1096"/>
                </a:cubicBezTo>
                <a:lnTo>
                  <a:pt x="0" y="52462"/>
                </a:lnTo>
                <a:cubicBezTo>
                  <a:pt x="0" y="53071"/>
                  <a:pt x="517" y="53557"/>
                  <a:pt x="1096" y="53557"/>
                </a:cubicBezTo>
                <a:lnTo>
                  <a:pt x="80011" y="53557"/>
                </a:lnTo>
                <a:cubicBezTo>
                  <a:pt x="80620" y="53557"/>
                  <a:pt x="81106" y="53071"/>
                  <a:pt x="81106" y="52462"/>
                </a:cubicBezTo>
                <a:lnTo>
                  <a:pt x="81106" y="1096"/>
                </a:lnTo>
                <a:cubicBezTo>
                  <a:pt x="81106" y="487"/>
                  <a:pt x="80620" y="1"/>
                  <a:pt x="800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/>
          </p:nvPr>
        </p:nvSpPr>
        <p:spPr>
          <a:xfrm>
            <a:off x="1319625" y="1680675"/>
            <a:ext cx="2273700" cy="63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1"/>
          </p:nvPr>
        </p:nvSpPr>
        <p:spPr>
          <a:xfrm>
            <a:off x="1319613" y="2159175"/>
            <a:ext cx="22737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2" hasCustomPrompt="1"/>
          </p:nvPr>
        </p:nvSpPr>
        <p:spPr>
          <a:xfrm>
            <a:off x="3545715" y="1879725"/>
            <a:ext cx="902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title" idx="3"/>
          </p:nvPr>
        </p:nvSpPr>
        <p:spPr>
          <a:xfrm>
            <a:off x="1319625" y="2919975"/>
            <a:ext cx="2273700" cy="63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4"/>
          </p:nvPr>
        </p:nvSpPr>
        <p:spPr>
          <a:xfrm>
            <a:off x="1319613" y="3398400"/>
            <a:ext cx="22737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5"/>
          </p:nvPr>
        </p:nvSpPr>
        <p:spPr>
          <a:xfrm>
            <a:off x="5552776" y="2919975"/>
            <a:ext cx="2273700" cy="63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6"/>
          </p:nvPr>
        </p:nvSpPr>
        <p:spPr>
          <a:xfrm>
            <a:off x="5552788" y="3398400"/>
            <a:ext cx="22737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7"/>
          </p:nvPr>
        </p:nvSpPr>
        <p:spPr>
          <a:xfrm>
            <a:off x="5552776" y="1680675"/>
            <a:ext cx="2273700" cy="63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8"/>
          </p:nvPr>
        </p:nvSpPr>
        <p:spPr>
          <a:xfrm>
            <a:off x="5552788" y="2159175"/>
            <a:ext cx="22737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title" idx="9"/>
          </p:nvPr>
        </p:nvSpPr>
        <p:spPr>
          <a:xfrm>
            <a:off x="804000" y="690975"/>
            <a:ext cx="7538100" cy="2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title" idx="13" hasCustomPrompt="1"/>
          </p:nvPr>
        </p:nvSpPr>
        <p:spPr>
          <a:xfrm>
            <a:off x="3545715" y="3132138"/>
            <a:ext cx="902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14" hasCustomPrompt="1"/>
          </p:nvPr>
        </p:nvSpPr>
        <p:spPr>
          <a:xfrm>
            <a:off x="4697715" y="3132138"/>
            <a:ext cx="902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15" hasCustomPrompt="1"/>
          </p:nvPr>
        </p:nvSpPr>
        <p:spPr>
          <a:xfrm>
            <a:off x="4697715" y="1879738"/>
            <a:ext cx="902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bg>
      <p:bgPr>
        <a:solidFill>
          <a:schemeClr val="accent1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25"/>
          <p:cNvGrpSpPr/>
          <p:nvPr/>
        </p:nvGrpSpPr>
        <p:grpSpPr>
          <a:xfrm>
            <a:off x="0" y="0"/>
            <a:ext cx="9143925" cy="5143494"/>
            <a:chOff x="0" y="0"/>
            <a:chExt cx="9143925" cy="5143494"/>
          </a:xfrm>
        </p:grpSpPr>
        <p:sp>
          <p:nvSpPr>
            <p:cNvPr id="287" name="Google Shape;287;p25"/>
            <p:cNvSpPr/>
            <p:nvPr/>
          </p:nvSpPr>
          <p:spPr>
            <a:xfrm>
              <a:off x="1822871" y="4686018"/>
              <a:ext cx="545784" cy="306189"/>
            </a:xfrm>
            <a:custGeom>
              <a:avLst/>
              <a:gdLst/>
              <a:ahLst/>
              <a:cxnLst/>
              <a:rect l="l" t="t" r="r" b="b"/>
              <a:pathLst>
                <a:path w="5756" h="3827" extrusionOk="0">
                  <a:moveTo>
                    <a:pt x="3310" y="0"/>
                  </a:moveTo>
                  <a:cubicBezTo>
                    <a:pt x="3056" y="0"/>
                    <a:pt x="2762" y="31"/>
                    <a:pt x="2477" y="93"/>
                  </a:cubicBezTo>
                  <a:cubicBezTo>
                    <a:pt x="996" y="417"/>
                    <a:pt x="1" y="1512"/>
                    <a:pt x="224" y="2507"/>
                  </a:cubicBezTo>
                  <a:cubicBezTo>
                    <a:pt x="386" y="3310"/>
                    <a:pt x="1320" y="3827"/>
                    <a:pt x="2438" y="3827"/>
                  </a:cubicBezTo>
                  <a:cubicBezTo>
                    <a:pt x="2701" y="3827"/>
                    <a:pt x="2986" y="3788"/>
                    <a:pt x="3279" y="3726"/>
                  </a:cubicBezTo>
                  <a:cubicBezTo>
                    <a:pt x="4753" y="3402"/>
                    <a:pt x="5756" y="2315"/>
                    <a:pt x="5524" y="1319"/>
                  </a:cubicBezTo>
                  <a:cubicBezTo>
                    <a:pt x="5331" y="509"/>
                    <a:pt x="4437" y="0"/>
                    <a:pt x="3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5"/>
            <p:cNvSpPr/>
            <p:nvPr/>
          </p:nvSpPr>
          <p:spPr>
            <a:xfrm>
              <a:off x="46081" y="2777481"/>
              <a:ext cx="1898391" cy="2162923"/>
            </a:xfrm>
            <a:custGeom>
              <a:avLst/>
              <a:gdLst/>
              <a:ahLst/>
              <a:cxnLst/>
              <a:rect l="l" t="t" r="r" b="b"/>
              <a:pathLst>
                <a:path w="20021" h="27034" extrusionOk="0">
                  <a:moveTo>
                    <a:pt x="7329" y="1"/>
                  </a:moveTo>
                  <a:cubicBezTo>
                    <a:pt x="5046" y="1"/>
                    <a:pt x="2893" y="1127"/>
                    <a:pt x="1736" y="3148"/>
                  </a:cubicBezTo>
                  <a:cubicBezTo>
                    <a:pt x="0" y="6142"/>
                    <a:pt x="1088" y="9999"/>
                    <a:pt x="4112" y="11990"/>
                  </a:cubicBezTo>
                  <a:cubicBezTo>
                    <a:pt x="2700" y="13563"/>
                    <a:pt x="1859" y="15654"/>
                    <a:pt x="1859" y="17969"/>
                  </a:cubicBezTo>
                  <a:cubicBezTo>
                    <a:pt x="1859" y="22983"/>
                    <a:pt x="5910" y="27034"/>
                    <a:pt x="10955" y="27034"/>
                  </a:cubicBezTo>
                  <a:cubicBezTo>
                    <a:pt x="15970" y="27034"/>
                    <a:pt x="20020" y="22983"/>
                    <a:pt x="20020" y="17969"/>
                  </a:cubicBezTo>
                  <a:cubicBezTo>
                    <a:pt x="20020" y="13988"/>
                    <a:pt x="17482" y="10609"/>
                    <a:pt x="13918" y="9359"/>
                  </a:cubicBezTo>
                  <a:cubicBezTo>
                    <a:pt x="15198" y="6366"/>
                    <a:pt x="13949" y="2732"/>
                    <a:pt x="10894" y="965"/>
                  </a:cubicBezTo>
                  <a:cubicBezTo>
                    <a:pt x="9767" y="325"/>
                    <a:pt x="8548" y="1"/>
                    <a:pt x="7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5"/>
            <p:cNvSpPr/>
            <p:nvPr/>
          </p:nvSpPr>
          <p:spPr>
            <a:xfrm>
              <a:off x="0" y="0"/>
              <a:ext cx="5044614" cy="2826425"/>
            </a:xfrm>
            <a:custGeom>
              <a:avLst/>
              <a:gdLst/>
              <a:ahLst/>
              <a:cxnLst/>
              <a:rect l="l" t="t" r="r" b="b"/>
              <a:pathLst>
                <a:path w="53202" h="35327" extrusionOk="0">
                  <a:moveTo>
                    <a:pt x="0" y="0"/>
                  </a:moveTo>
                  <a:lnTo>
                    <a:pt x="0" y="35326"/>
                  </a:lnTo>
                  <a:cubicBezTo>
                    <a:pt x="18037" y="21440"/>
                    <a:pt x="1574" y="15237"/>
                    <a:pt x="6720" y="6720"/>
                  </a:cubicBezTo>
                  <a:cubicBezTo>
                    <a:pt x="8872" y="3086"/>
                    <a:pt x="11480" y="2060"/>
                    <a:pt x="13794" y="2060"/>
                  </a:cubicBezTo>
                  <a:cubicBezTo>
                    <a:pt x="16880" y="2060"/>
                    <a:pt x="19418" y="3989"/>
                    <a:pt x="19418" y="3989"/>
                  </a:cubicBezTo>
                  <a:cubicBezTo>
                    <a:pt x="24464" y="7136"/>
                    <a:pt x="29286" y="8263"/>
                    <a:pt x="33591" y="8263"/>
                  </a:cubicBezTo>
                  <a:cubicBezTo>
                    <a:pt x="45163" y="8263"/>
                    <a:pt x="53202" y="0"/>
                    <a:pt x="53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5"/>
            <p:cNvSpPr/>
            <p:nvPr/>
          </p:nvSpPr>
          <p:spPr>
            <a:xfrm>
              <a:off x="5708596" y="1309135"/>
              <a:ext cx="3435329" cy="3834359"/>
            </a:xfrm>
            <a:custGeom>
              <a:avLst/>
              <a:gdLst/>
              <a:ahLst/>
              <a:cxnLst/>
              <a:rect l="l" t="t" r="r" b="b"/>
              <a:pathLst>
                <a:path w="36230" h="47925" extrusionOk="0">
                  <a:moveTo>
                    <a:pt x="29063" y="0"/>
                  </a:moveTo>
                  <a:cubicBezTo>
                    <a:pt x="23562" y="0"/>
                    <a:pt x="18586" y="2700"/>
                    <a:pt x="15886" y="7653"/>
                  </a:cubicBezTo>
                  <a:cubicBezTo>
                    <a:pt x="14628" y="10029"/>
                    <a:pt x="13988" y="12668"/>
                    <a:pt x="15207" y="15206"/>
                  </a:cubicBezTo>
                  <a:cubicBezTo>
                    <a:pt x="15816" y="16487"/>
                    <a:pt x="16811" y="17551"/>
                    <a:pt x="17552" y="18770"/>
                  </a:cubicBezTo>
                  <a:cubicBezTo>
                    <a:pt x="18972" y="21154"/>
                    <a:pt x="18393" y="24009"/>
                    <a:pt x="16750" y="26169"/>
                  </a:cubicBezTo>
                  <a:cubicBezTo>
                    <a:pt x="14242" y="29448"/>
                    <a:pt x="11025" y="28483"/>
                    <a:pt x="7716" y="29988"/>
                  </a:cubicBezTo>
                  <a:cubicBezTo>
                    <a:pt x="5309" y="31114"/>
                    <a:pt x="3380" y="33112"/>
                    <a:pt x="2223" y="35488"/>
                  </a:cubicBezTo>
                  <a:cubicBezTo>
                    <a:pt x="1289" y="37386"/>
                    <a:pt x="741" y="39477"/>
                    <a:pt x="456" y="41599"/>
                  </a:cubicBezTo>
                  <a:cubicBezTo>
                    <a:pt x="386" y="42108"/>
                    <a:pt x="1" y="47925"/>
                    <a:pt x="356" y="47925"/>
                  </a:cubicBezTo>
                  <a:lnTo>
                    <a:pt x="36230" y="47925"/>
                  </a:lnTo>
                  <a:lnTo>
                    <a:pt x="36230" y="1350"/>
                  </a:lnTo>
                  <a:cubicBezTo>
                    <a:pt x="36230" y="772"/>
                    <a:pt x="31122" y="93"/>
                    <a:pt x="30698" y="62"/>
                  </a:cubicBezTo>
                  <a:cubicBezTo>
                    <a:pt x="30158" y="0"/>
                    <a:pt x="29610" y="0"/>
                    <a:pt x="29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5"/>
            <p:cNvSpPr/>
            <p:nvPr/>
          </p:nvSpPr>
          <p:spPr>
            <a:xfrm>
              <a:off x="8568109" y="617165"/>
              <a:ext cx="353394" cy="437081"/>
            </a:xfrm>
            <a:custGeom>
              <a:avLst/>
              <a:gdLst/>
              <a:ahLst/>
              <a:cxnLst/>
              <a:rect l="l" t="t" r="r" b="b"/>
              <a:pathLst>
                <a:path w="3727" h="5463" extrusionOk="0">
                  <a:moveTo>
                    <a:pt x="1859" y="1"/>
                  </a:moveTo>
                  <a:cubicBezTo>
                    <a:pt x="833" y="1"/>
                    <a:pt x="0" y="1220"/>
                    <a:pt x="0" y="2732"/>
                  </a:cubicBezTo>
                  <a:cubicBezTo>
                    <a:pt x="0" y="4244"/>
                    <a:pt x="833" y="5463"/>
                    <a:pt x="1859" y="5463"/>
                  </a:cubicBezTo>
                  <a:cubicBezTo>
                    <a:pt x="2893" y="5463"/>
                    <a:pt x="3726" y="4244"/>
                    <a:pt x="3726" y="2732"/>
                  </a:cubicBezTo>
                  <a:cubicBezTo>
                    <a:pt x="3726" y="1220"/>
                    <a:pt x="2893" y="1"/>
                    <a:pt x="1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Google Shape;292;p25"/>
          <p:cNvSpPr/>
          <p:nvPr/>
        </p:nvSpPr>
        <p:spPr>
          <a:xfrm>
            <a:off x="453767" y="323921"/>
            <a:ext cx="8236416" cy="4495659"/>
          </a:xfrm>
          <a:custGeom>
            <a:avLst/>
            <a:gdLst/>
            <a:ahLst/>
            <a:cxnLst/>
            <a:rect l="l" t="t" r="r" b="b"/>
            <a:pathLst>
              <a:path w="81107" h="53558" extrusionOk="0">
                <a:moveTo>
                  <a:pt x="1096" y="1"/>
                </a:moveTo>
                <a:cubicBezTo>
                  <a:pt x="517" y="1"/>
                  <a:pt x="0" y="487"/>
                  <a:pt x="0" y="1096"/>
                </a:cubicBezTo>
                <a:lnTo>
                  <a:pt x="0" y="52462"/>
                </a:lnTo>
                <a:cubicBezTo>
                  <a:pt x="0" y="53071"/>
                  <a:pt x="517" y="53557"/>
                  <a:pt x="1096" y="53557"/>
                </a:cubicBezTo>
                <a:lnTo>
                  <a:pt x="80011" y="53557"/>
                </a:lnTo>
                <a:cubicBezTo>
                  <a:pt x="80620" y="53557"/>
                  <a:pt x="81106" y="53071"/>
                  <a:pt x="81106" y="52462"/>
                </a:cubicBezTo>
                <a:lnTo>
                  <a:pt x="81106" y="1096"/>
                </a:lnTo>
                <a:cubicBezTo>
                  <a:pt x="81106" y="487"/>
                  <a:pt x="80620" y="1"/>
                  <a:pt x="800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">
    <p:bg>
      <p:bgPr>
        <a:solidFill>
          <a:schemeClr val="accent3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oogle Shape;325;p29"/>
          <p:cNvGrpSpPr/>
          <p:nvPr/>
        </p:nvGrpSpPr>
        <p:grpSpPr>
          <a:xfrm>
            <a:off x="0" y="0"/>
            <a:ext cx="9143925" cy="5143494"/>
            <a:chOff x="0" y="0"/>
            <a:chExt cx="9143925" cy="5143494"/>
          </a:xfrm>
        </p:grpSpPr>
        <p:sp>
          <p:nvSpPr>
            <p:cNvPr id="326" name="Google Shape;326;p29"/>
            <p:cNvSpPr/>
            <p:nvPr/>
          </p:nvSpPr>
          <p:spPr>
            <a:xfrm>
              <a:off x="1822871" y="4686018"/>
              <a:ext cx="545784" cy="306189"/>
            </a:xfrm>
            <a:custGeom>
              <a:avLst/>
              <a:gdLst/>
              <a:ahLst/>
              <a:cxnLst/>
              <a:rect l="l" t="t" r="r" b="b"/>
              <a:pathLst>
                <a:path w="5756" h="3827" extrusionOk="0">
                  <a:moveTo>
                    <a:pt x="3310" y="0"/>
                  </a:moveTo>
                  <a:cubicBezTo>
                    <a:pt x="3056" y="0"/>
                    <a:pt x="2762" y="31"/>
                    <a:pt x="2477" y="93"/>
                  </a:cubicBezTo>
                  <a:cubicBezTo>
                    <a:pt x="996" y="417"/>
                    <a:pt x="1" y="1512"/>
                    <a:pt x="224" y="2507"/>
                  </a:cubicBezTo>
                  <a:cubicBezTo>
                    <a:pt x="386" y="3310"/>
                    <a:pt x="1320" y="3827"/>
                    <a:pt x="2438" y="3827"/>
                  </a:cubicBezTo>
                  <a:cubicBezTo>
                    <a:pt x="2701" y="3827"/>
                    <a:pt x="2986" y="3788"/>
                    <a:pt x="3279" y="3726"/>
                  </a:cubicBezTo>
                  <a:cubicBezTo>
                    <a:pt x="4753" y="3402"/>
                    <a:pt x="5756" y="2315"/>
                    <a:pt x="5524" y="1319"/>
                  </a:cubicBezTo>
                  <a:cubicBezTo>
                    <a:pt x="5331" y="509"/>
                    <a:pt x="4437" y="0"/>
                    <a:pt x="3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46081" y="2777481"/>
              <a:ext cx="1898391" cy="2162923"/>
            </a:xfrm>
            <a:custGeom>
              <a:avLst/>
              <a:gdLst/>
              <a:ahLst/>
              <a:cxnLst/>
              <a:rect l="l" t="t" r="r" b="b"/>
              <a:pathLst>
                <a:path w="20021" h="27034" extrusionOk="0">
                  <a:moveTo>
                    <a:pt x="7329" y="1"/>
                  </a:moveTo>
                  <a:cubicBezTo>
                    <a:pt x="5046" y="1"/>
                    <a:pt x="2893" y="1127"/>
                    <a:pt x="1736" y="3148"/>
                  </a:cubicBezTo>
                  <a:cubicBezTo>
                    <a:pt x="0" y="6142"/>
                    <a:pt x="1088" y="9999"/>
                    <a:pt x="4112" y="11990"/>
                  </a:cubicBezTo>
                  <a:cubicBezTo>
                    <a:pt x="2700" y="13563"/>
                    <a:pt x="1859" y="15654"/>
                    <a:pt x="1859" y="17969"/>
                  </a:cubicBezTo>
                  <a:cubicBezTo>
                    <a:pt x="1859" y="22983"/>
                    <a:pt x="5910" y="27034"/>
                    <a:pt x="10955" y="27034"/>
                  </a:cubicBezTo>
                  <a:cubicBezTo>
                    <a:pt x="15970" y="27034"/>
                    <a:pt x="20020" y="22983"/>
                    <a:pt x="20020" y="17969"/>
                  </a:cubicBezTo>
                  <a:cubicBezTo>
                    <a:pt x="20020" y="13988"/>
                    <a:pt x="17482" y="10609"/>
                    <a:pt x="13918" y="9359"/>
                  </a:cubicBezTo>
                  <a:cubicBezTo>
                    <a:pt x="15198" y="6366"/>
                    <a:pt x="13949" y="2732"/>
                    <a:pt x="10894" y="965"/>
                  </a:cubicBezTo>
                  <a:cubicBezTo>
                    <a:pt x="9767" y="325"/>
                    <a:pt x="8548" y="1"/>
                    <a:pt x="7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9"/>
            <p:cNvSpPr/>
            <p:nvPr/>
          </p:nvSpPr>
          <p:spPr>
            <a:xfrm>
              <a:off x="0" y="0"/>
              <a:ext cx="5044614" cy="2826425"/>
            </a:xfrm>
            <a:custGeom>
              <a:avLst/>
              <a:gdLst/>
              <a:ahLst/>
              <a:cxnLst/>
              <a:rect l="l" t="t" r="r" b="b"/>
              <a:pathLst>
                <a:path w="53202" h="35327" extrusionOk="0">
                  <a:moveTo>
                    <a:pt x="0" y="0"/>
                  </a:moveTo>
                  <a:lnTo>
                    <a:pt x="0" y="35326"/>
                  </a:lnTo>
                  <a:cubicBezTo>
                    <a:pt x="18037" y="21440"/>
                    <a:pt x="1574" y="15237"/>
                    <a:pt x="6720" y="6720"/>
                  </a:cubicBezTo>
                  <a:cubicBezTo>
                    <a:pt x="8872" y="3086"/>
                    <a:pt x="11480" y="2060"/>
                    <a:pt x="13794" y="2060"/>
                  </a:cubicBezTo>
                  <a:cubicBezTo>
                    <a:pt x="16880" y="2060"/>
                    <a:pt x="19418" y="3989"/>
                    <a:pt x="19418" y="3989"/>
                  </a:cubicBezTo>
                  <a:cubicBezTo>
                    <a:pt x="24464" y="7136"/>
                    <a:pt x="29286" y="8263"/>
                    <a:pt x="33591" y="8263"/>
                  </a:cubicBezTo>
                  <a:cubicBezTo>
                    <a:pt x="45163" y="8263"/>
                    <a:pt x="53202" y="0"/>
                    <a:pt x="532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9"/>
            <p:cNvSpPr/>
            <p:nvPr/>
          </p:nvSpPr>
          <p:spPr>
            <a:xfrm>
              <a:off x="5708596" y="1309135"/>
              <a:ext cx="3435329" cy="3834359"/>
            </a:xfrm>
            <a:custGeom>
              <a:avLst/>
              <a:gdLst/>
              <a:ahLst/>
              <a:cxnLst/>
              <a:rect l="l" t="t" r="r" b="b"/>
              <a:pathLst>
                <a:path w="36230" h="47925" extrusionOk="0">
                  <a:moveTo>
                    <a:pt x="29063" y="0"/>
                  </a:moveTo>
                  <a:cubicBezTo>
                    <a:pt x="23562" y="0"/>
                    <a:pt x="18586" y="2700"/>
                    <a:pt x="15886" y="7653"/>
                  </a:cubicBezTo>
                  <a:cubicBezTo>
                    <a:pt x="14628" y="10029"/>
                    <a:pt x="13988" y="12668"/>
                    <a:pt x="15207" y="15206"/>
                  </a:cubicBezTo>
                  <a:cubicBezTo>
                    <a:pt x="15816" y="16487"/>
                    <a:pt x="16811" y="17551"/>
                    <a:pt x="17552" y="18770"/>
                  </a:cubicBezTo>
                  <a:cubicBezTo>
                    <a:pt x="18972" y="21154"/>
                    <a:pt x="18393" y="24009"/>
                    <a:pt x="16750" y="26169"/>
                  </a:cubicBezTo>
                  <a:cubicBezTo>
                    <a:pt x="14242" y="29448"/>
                    <a:pt x="11025" y="28483"/>
                    <a:pt x="7716" y="29988"/>
                  </a:cubicBezTo>
                  <a:cubicBezTo>
                    <a:pt x="5309" y="31114"/>
                    <a:pt x="3380" y="33112"/>
                    <a:pt x="2223" y="35488"/>
                  </a:cubicBezTo>
                  <a:cubicBezTo>
                    <a:pt x="1289" y="37386"/>
                    <a:pt x="741" y="39477"/>
                    <a:pt x="456" y="41599"/>
                  </a:cubicBezTo>
                  <a:cubicBezTo>
                    <a:pt x="386" y="42108"/>
                    <a:pt x="1" y="47925"/>
                    <a:pt x="356" y="47925"/>
                  </a:cubicBezTo>
                  <a:lnTo>
                    <a:pt x="36230" y="47925"/>
                  </a:lnTo>
                  <a:lnTo>
                    <a:pt x="36230" y="1350"/>
                  </a:lnTo>
                  <a:cubicBezTo>
                    <a:pt x="36230" y="772"/>
                    <a:pt x="31122" y="93"/>
                    <a:pt x="30698" y="62"/>
                  </a:cubicBezTo>
                  <a:cubicBezTo>
                    <a:pt x="30158" y="0"/>
                    <a:pt x="29610" y="0"/>
                    <a:pt x="290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9"/>
            <p:cNvSpPr/>
            <p:nvPr/>
          </p:nvSpPr>
          <p:spPr>
            <a:xfrm>
              <a:off x="8568109" y="617165"/>
              <a:ext cx="353394" cy="437081"/>
            </a:xfrm>
            <a:custGeom>
              <a:avLst/>
              <a:gdLst/>
              <a:ahLst/>
              <a:cxnLst/>
              <a:rect l="l" t="t" r="r" b="b"/>
              <a:pathLst>
                <a:path w="3727" h="5463" extrusionOk="0">
                  <a:moveTo>
                    <a:pt x="1859" y="1"/>
                  </a:moveTo>
                  <a:cubicBezTo>
                    <a:pt x="833" y="1"/>
                    <a:pt x="0" y="1220"/>
                    <a:pt x="0" y="2732"/>
                  </a:cubicBezTo>
                  <a:cubicBezTo>
                    <a:pt x="0" y="4244"/>
                    <a:pt x="833" y="5463"/>
                    <a:pt x="1859" y="5463"/>
                  </a:cubicBezTo>
                  <a:cubicBezTo>
                    <a:pt x="2893" y="5463"/>
                    <a:pt x="3726" y="4244"/>
                    <a:pt x="3726" y="2732"/>
                  </a:cubicBezTo>
                  <a:cubicBezTo>
                    <a:pt x="3726" y="1220"/>
                    <a:pt x="2893" y="1"/>
                    <a:pt x="18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1" name="Google Shape;331;p29"/>
          <p:cNvSpPr/>
          <p:nvPr/>
        </p:nvSpPr>
        <p:spPr>
          <a:xfrm>
            <a:off x="453767" y="323921"/>
            <a:ext cx="8236416" cy="4495659"/>
          </a:xfrm>
          <a:custGeom>
            <a:avLst/>
            <a:gdLst/>
            <a:ahLst/>
            <a:cxnLst/>
            <a:rect l="l" t="t" r="r" b="b"/>
            <a:pathLst>
              <a:path w="81107" h="53558" extrusionOk="0">
                <a:moveTo>
                  <a:pt x="1096" y="1"/>
                </a:moveTo>
                <a:cubicBezTo>
                  <a:pt x="517" y="1"/>
                  <a:pt x="0" y="487"/>
                  <a:pt x="0" y="1096"/>
                </a:cubicBezTo>
                <a:lnTo>
                  <a:pt x="0" y="52462"/>
                </a:lnTo>
                <a:cubicBezTo>
                  <a:pt x="0" y="53071"/>
                  <a:pt x="517" y="53557"/>
                  <a:pt x="1096" y="53557"/>
                </a:cubicBezTo>
                <a:lnTo>
                  <a:pt x="80011" y="53557"/>
                </a:lnTo>
                <a:cubicBezTo>
                  <a:pt x="80620" y="53557"/>
                  <a:pt x="81106" y="53071"/>
                  <a:pt x="81106" y="52462"/>
                </a:cubicBezTo>
                <a:lnTo>
                  <a:pt x="81106" y="1096"/>
                </a:lnTo>
                <a:cubicBezTo>
                  <a:pt x="81106" y="487"/>
                  <a:pt x="80620" y="1"/>
                  <a:pt x="800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125" y="538575"/>
            <a:ext cx="7680000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125" y="1779325"/>
            <a:ext cx="7715700" cy="27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4" r:id="rId4"/>
    <p:sldLayoutId id="2147483655" r:id="rId5"/>
    <p:sldLayoutId id="2147483658" r:id="rId6"/>
    <p:sldLayoutId id="2147483659" r:id="rId7"/>
    <p:sldLayoutId id="2147483671" r:id="rId8"/>
    <p:sldLayoutId id="2147483675" r:id="rId9"/>
    <p:sldLayoutId id="2147483676" r:id="rId10"/>
    <p:sldLayoutId id="2147483679" r:id="rId11"/>
    <p:sldLayoutId id="214748368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928BF64-515B-4BF6-90EF-1212925D3AC9}"/>
              </a:ext>
            </a:extLst>
          </p:cNvPr>
          <p:cNvGrpSpPr/>
          <p:nvPr/>
        </p:nvGrpSpPr>
        <p:grpSpPr>
          <a:xfrm>
            <a:off x="576654" y="1634176"/>
            <a:ext cx="2611608" cy="2957029"/>
            <a:chOff x="5229574" y="773455"/>
            <a:chExt cx="3106698" cy="385650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01B9287-C894-4557-89F5-FFCB15B947EC}"/>
                </a:ext>
              </a:extLst>
            </p:cNvPr>
            <p:cNvGrpSpPr/>
            <p:nvPr/>
          </p:nvGrpSpPr>
          <p:grpSpPr>
            <a:xfrm>
              <a:off x="5229574" y="2897848"/>
              <a:ext cx="3106698" cy="1732111"/>
              <a:chOff x="213352" y="4063807"/>
              <a:chExt cx="3106698" cy="1732111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3421100-6494-4478-B1C2-B3600EB84A7F}"/>
                  </a:ext>
                </a:extLst>
              </p:cNvPr>
              <p:cNvSpPr txBox="1"/>
              <p:nvPr/>
            </p:nvSpPr>
            <p:spPr>
              <a:xfrm>
                <a:off x="213352" y="4063807"/>
                <a:ext cx="3106698" cy="682374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PH" sz="2800" dirty="0">
                    <a:ln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latin typeface="BubbleGum" panose="00000400000000000000" pitchFamily="2" charset="0"/>
                  </a:rPr>
                  <a:t>MAAM LARISEL</a:t>
                </a:r>
              </a:p>
            </p:txBody>
          </p:sp>
          <p:pic>
            <p:nvPicPr>
              <p:cNvPr id="14" name="Picture 13" descr="A picture containing text, sign, red&#10;&#10;Description automatically generated">
                <a:extLst>
                  <a:ext uri="{FF2B5EF4-FFF2-40B4-BE49-F238E27FC236}">
                    <a16:creationId xmlns:a16="http://schemas.microsoft.com/office/drawing/2014/main" id="{35E78679-489B-4B98-B7C9-0738D5BAA6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4791" y="4909521"/>
                <a:ext cx="2381693" cy="886397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2EE35A-C499-4078-BD20-AB2F935BF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8525" y="773455"/>
              <a:ext cx="1888797" cy="2124394"/>
            </a:xfrm>
            <a:prstGeom prst="rect">
              <a:avLst/>
            </a:prstGeom>
          </p:spPr>
        </p:pic>
      </p:grpSp>
      <p:pic>
        <p:nvPicPr>
          <p:cNvPr id="15" name="final intro">
            <a:hlinkClick r:id="" action="ppaction://media"/>
            <a:extLst>
              <a:ext uri="{FF2B5EF4-FFF2-40B4-BE49-F238E27FC236}">
                <a16:creationId xmlns:a16="http://schemas.microsoft.com/office/drawing/2014/main" id="{9A767BEF-0026-42FA-AFB5-711E9676C0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2000" t="21926" r="21833"/>
          <a:stretch/>
        </p:blipFill>
        <p:spPr>
          <a:xfrm>
            <a:off x="4049948" y="585527"/>
            <a:ext cx="4375641" cy="324510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>
            <a:extLst>
              <a:ext uri="{FF2B5EF4-FFF2-40B4-BE49-F238E27FC236}">
                <a16:creationId xmlns:a16="http://schemas.microsoft.com/office/drawing/2014/main" id="{C6895DFE-3E18-4F00-9EDC-3EFB6128C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108" y="294203"/>
            <a:ext cx="8245784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br>
              <a:rPr kumimoji="0" lang="en-PH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Republic of the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Philippines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Education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rajan Pro" charset="0"/>
                <a:ea typeface="Times New Roman" panose="02020603050405020304" pitchFamily="18" charset="0"/>
              </a:rPr>
              <a:t>REGION IV-A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SCHOOLS DIVISION OFFICE OF IMUS CITY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PH" altLang="en-US" sz="11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NAME OF SCHOOL</a:t>
            </a:r>
            <a:endParaRPr kumimoji="0" lang="en-PH" altLang="en-US" sz="1100" b="0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WEEKLY HOME LEARNING PLAN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Grade and Section: </a:t>
            </a:r>
            <a:r>
              <a:rPr lang="en-US" altLang="en-US" sz="1100" b="1" u="sng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_______________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			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	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Quarter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2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 Week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3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</a:t>
            </a:r>
            <a:endParaRPr kumimoji="0" lang="en-PH" altLang="en-US" sz="1100" b="0" i="0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Adviser:  ________________________                                                           		Date: 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___        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61">
            <a:extLst>
              <a:ext uri="{FF2B5EF4-FFF2-40B4-BE49-F238E27FC236}">
                <a16:creationId xmlns:a16="http://schemas.microsoft.com/office/drawing/2014/main" id="{F3CCFDA3-D59F-4628-A94E-2D6C2BFBA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292" y="337001"/>
            <a:ext cx="537826" cy="5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6894F10-C988-4C46-96F7-AD14A6A7B0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539393"/>
              </p:ext>
            </p:extLst>
          </p:nvPr>
        </p:nvGraphicFramePr>
        <p:xfrm>
          <a:off x="517890" y="2338598"/>
          <a:ext cx="8116313" cy="2418170"/>
        </p:xfrm>
        <a:graphic>
          <a:graphicData uri="http://schemas.openxmlformats.org/drawingml/2006/table">
            <a:tbl>
              <a:tblPr firstRow="1" firstCol="1" bandRow="1"/>
              <a:tblGrid>
                <a:gridCol w="100656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21625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205309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733339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0169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20445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08289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Nakapagbibigay-alam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kinauukulan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tungkol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kaguluhan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, at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iba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pa  </a:t>
                      </a:r>
                    </a:p>
                    <a:p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(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pagmamalasakit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kapwa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sinasaktan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/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kinukutya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/ </a:t>
                      </a:r>
                    </a:p>
                    <a:p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binubully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)</a:t>
                      </a:r>
                    </a:p>
                    <a:p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3333FF"/>
                          </a:solidFill>
                        </a:rPr>
                        <a:t>EsP5P – IIb – 23</a:t>
                      </a:r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sv-SE" sz="1100" b="1" dirty="0">
                          <a:solidFill>
                            <a:schemeClr val="bg2"/>
                          </a:solidFill>
                        </a:rPr>
                        <a:t>Pagbibigay-alam sa Kinauukulan tungkol sa Kaguluhan</a:t>
                      </a:r>
                    </a:p>
                    <a:p>
                      <a:pPr marL="85725" indent="0" algn="l"/>
                      <a:endParaRPr lang="sv-SE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1: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Pagmasdan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pag-aralan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muli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larawan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ibaba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Sagutan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tanong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p.15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1. Sa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larawan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A,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ano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palagay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mo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nangyari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?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Bakit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humingi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túlong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batang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babae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?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Ipaliwanag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b="1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660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D9B6659E-268A-40BA-A2F8-FF12FAC54D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434107"/>
              </p:ext>
            </p:extLst>
          </p:nvPr>
        </p:nvGraphicFramePr>
        <p:xfrm>
          <a:off x="513843" y="428878"/>
          <a:ext cx="8116313" cy="4327852"/>
        </p:xfrm>
        <a:graphic>
          <a:graphicData uri="http://schemas.openxmlformats.org/drawingml/2006/table">
            <a:tbl>
              <a:tblPr firstRow="1" firstCol="1" bandRow="1"/>
              <a:tblGrid>
                <a:gridCol w="100656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21625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43854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4258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0169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7135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960717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2: </a:t>
                      </a: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kopyahin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sagutan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gawain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Lagyan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tsek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(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) kung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dapat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itong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iparating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kinauukulan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at (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) kung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hindi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p.16</a:t>
                      </a:r>
                    </a:p>
                    <a:p>
                      <a:pPr marL="85725" indent="0" algn="l"/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Pinapagalitan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si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Charlene 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kaniyang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magulang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dahil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bagsak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grado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</a:t>
                      </a:r>
                    </a:p>
                    <a:p>
                      <a:pPr marL="314325" indent="-228600" algn="l">
                        <a:buAutoNum type="arabicPeriod"/>
                      </a:pP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3: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Manood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balita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telebisyon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o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social media o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makinig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radyo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insidente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tulad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kaguluhan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pananakit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pangungutya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o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pambubulas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itala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gamit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talaan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ibaba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Sa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hanay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 ay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itala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pangyayari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o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insidente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, at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hanay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B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naman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ay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itala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kung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kanino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dapat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ipagbigay-alam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</a:t>
                      </a:r>
                    </a:p>
                    <a:p>
                      <a:pPr marL="85725" indent="0" algn="l">
                        <a:buNone/>
                      </a:pP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300" dirty="0"/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grpSp>
        <p:nvGrpSpPr>
          <p:cNvPr id="127" name="Google Shape;1040;p46">
            <a:extLst>
              <a:ext uri="{FF2B5EF4-FFF2-40B4-BE49-F238E27FC236}">
                <a16:creationId xmlns:a16="http://schemas.microsoft.com/office/drawing/2014/main" id="{3A34B74F-CAE6-4F69-9E33-5126DBA6284D}"/>
              </a:ext>
            </a:extLst>
          </p:cNvPr>
          <p:cNvGrpSpPr/>
          <p:nvPr/>
        </p:nvGrpSpPr>
        <p:grpSpPr>
          <a:xfrm>
            <a:off x="-72313" y="2571750"/>
            <a:ext cx="2605227" cy="2550077"/>
            <a:chOff x="1134276" y="1391211"/>
            <a:chExt cx="2605227" cy="2550077"/>
          </a:xfrm>
        </p:grpSpPr>
        <p:grpSp>
          <p:nvGrpSpPr>
            <p:cNvPr id="128" name="Google Shape;1041;p46">
              <a:extLst>
                <a:ext uri="{FF2B5EF4-FFF2-40B4-BE49-F238E27FC236}">
                  <a16:creationId xmlns:a16="http://schemas.microsoft.com/office/drawing/2014/main" id="{1C3B6370-CAC5-4B25-A082-BDC0772FDEE5}"/>
                </a:ext>
              </a:extLst>
            </p:cNvPr>
            <p:cNvGrpSpPr/>
            <p:nvPr/>
          </p:nvGrpSpPr>
          <p:grpSpPr>
            <a:xfrm>
              <a:off x="1134276" y="1817851"/>
              <a:ext cx="2605227" cy="2123437"/>
              <a:chOff x="1403175" y="2571750"/>
              <a:chExt cx="1196925" cy="975575"/>
            </a:xfrm>
          </p:grpSpPr>
          <p:sp>
            <p:nvSpPr>
              <p:cNvPr id="212" name="Google Shape;1042;p46">
                <a:extLst>
                  <a:ext uri="{FF2B5EF4-FFF2-40B4-BE49-F238E27FC236}">
                    <a16:creationId xmlns:a16="http://schemas.microsoft.com/office/drawing/2014/main" id="{8ED1A8AA-BC67-486B-9E24-844979A5DCD5}"/>
                  </a:ext>
                </a:extLst>
              </p:cNvPr>
              <p:cNvSpPr/>
              <p:nvPr/>
            </p:nvSpPr>
            <p:spPr>
              <a:xfrm>
                <a:off x="1530050" y="2571750"/>
                <a:ext cx="1070050" cy="945750"/>
              </a:xfrm>
              <a:custGeom>
                <a:avLst/>
                <a:gdLst/>
                <a:ahLst/>
                <a:cxnLst/>
                <a:rect l="l" t="t" r="r" b="b"/>
                <a:pathLst>
                  <a:path w="42802" h="37830" extrusionOk="0">
                    <a:moveTo>
                      <a:pt x="24107" y="4869"/>
                    </a:moveTo>
                    <a:cubicBezTo>
                      <a:pt x="31457" y="4869"/>
                      <a:pt x="37397" y="10809"/>
                      <a:pt x="37397" y="18158"/>
                    </a:cubicBezTo>
                    <a:cubicBezTo>
                      <a:pt x="37397" y="25508"/>
                      <a:pt x="31457" y="31457"/>
                      <a:pt x="24107" y="31457"/>
                    </a:cubicBezTo>
                    <a:cubicBezTo>
                      <a:pt x="23563" y="31457"/>
                      <a:pt x="23026" y="31457"/>
                      <a:pt x="22482" y="31344"/>
                    </a:cubicBezTo>
                    <a:cubicBezTo>
                      <a:pt x="21513" y="32858"/>
                      <a:pt x="19888" y="33835"/>
                      <a:pt x="18055" y="33835"/>
                    </a:cubicBezTo>
                    <a:cubicBezTo>
                      <a:pt x="15028" y="33835"/>
                      <a:pt x="12538" y="31344"/>
                      <a:pt x="12538" y="28318"/>
                    </a:cubicBezTo>
                    <a:lnTo>
                      <a:pt x="12538" y="28214"/>
                    </a:lnTo>
                    <a:cubicBezTo>
                      <a:pt x="8111" y="27453"/>
                      <a:pt x="4756" y="23562"/>
                      <a:pt x="4756" y="18919"/>
                    </a:cubicBezTo>
                    <a:cubicBezTo>
                      <a:pt x="4756" y="13731"/>
                      <a:pt x="8976" y="9512"/>
                      <a:pt x="14051" y="9408"/>
                    </a:cubicBezTo>
                    <a:cubicBezTo>
                      <a:pt x="16542" y="6598"/>
                      <a:pt x="20104" y="4869"/>
                      <a:pt x="24107" y="4869"/>
                    </a:cubicBezTo>
                    <a:close/>
                    <a:moveTo>
                      <a:pt x="25404" y="0"/>
                    </a:moveTo>
                    <a:cubicBezTo>
                      <a:pt x="20104" y="0"/>
                      <a:pt x="15461" y="2275"/>
                      <a:pt x="12218" y="5949"/>
                    </a:cubicBezTo>
                    <a:cubicBezTo>
                      <a:pt x="5517" y="6053"/>
                      <a:pt x="1" y="11570"/>
                      <a:pt x="1" y="18271"/>
                    </a:cubicBezTo>
                    <a:cubicBezTo>
                      <a:pt x="1" y="24427"/>
                      <a:pt x="4436" y="29511"/>
                      <a:pt x="10273" y="30480"/>
                    </a:cubicBezTo>
                    <a:lnTo>
                      <a:pt x="10273" y="30696"/>
                    </a:lnTo>
                    <a:cubicBezTo>
                      <a:pt x="10273" y="34699"/>
                      <a:pt x="13403" y="37829"/>
                      <a:pt x="17406" y="37829"/>
                    </a:cubicBezTo>
                    <a:cubicBezTo>
                      <a:pt x="19888" y="37829"/>
                      <a:pt x="22049" y="36645"/>
                      <a:pt x="23243" y="34699"/>
                    </a:cubicBezTo>
                    <a:cubicBezTo>
                      <a:pt x="23995" y="34803"/>
                      <a:pt x="24643" y="34803"/>
                      <a:pt x="25404" y="34803"/>
                    </a:cubicBezTo>
                    <a:cubicBezTo>
                      <a:pt x="35019" y="34803"/>
                      <a:pt x="42801" y="27021"/>
                      <a:pt x="42801" y="17406"/>
                    </a:cubicBezTo>
                    <a:cubicBezTo>
                      <a:pt x="42801" y="7782"/>
                      <a:pt x="35019" y="0"/>
                      <a:pt x="25404" y="0"/>
                    </a:cubicBezTo>
                    <a:close/>
                  </a:path>
                </a:pathLst>
              </a:custGeom>
              <a:solidFill>
                <a:srgbClr val="DCF1F9">
                  <a:alpha val="82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043;p46">
                <a:extLst>
                  <a:ext uri="{FF2B5EF4-FFF2-40B4-BE49-F238E27FC236}">
                    <a16:creationId xmlns:a16="http://schemas.microsoft.com/office/drawing/2014/main" id="{C26BD013-962F-4BAA-8AE1-7F70A9DBDE02}"/>
                  </a:ext>
                </a:extLst>
              </p:cNvPr>
              <p:cNvSpPr/>
              <p:nvPr/>
            </p:nvSpPr>
            <p:spPr>
              <a:xfrm>
                <a:off x="1648950" y="2693450"/>
                <a:ext cx="816050" cy="724175"/>
              </a:xfrm>
              <a:custGeom>
                <a:avLst/>
                <a:gdLst/>
                <a:ahLst/>
                <a:cxnLst/>
                <a:rect l="l" t="t" r="r" b="b"/>
                <a:pathLst>
                  <a:path w="32642" h="28967" extrusionOk="0">
                    <a:moveTo>
                      <a:pt x="19351" y="1"/>
                    </a:moveTo>
                    <a:cubicBezTo>
                      <a:pt x="15348" y="1"/>
                      <a:pt x="11786" y="1730"/>
                      <a:pt x="9295" y="4540"/>
                    </a:cubicBezTo>
                    <a:cubicBezTo>
                      <a:pt x="4220" y="4644"/>
                      <a:pt x="0" y="8863"/>
                      <a:pt x="0" y="14051"/>
                    </a:cubicBezTo>
                    <a:cubicBezTo>
                      <a:pt x="0" y="18694"/>
                      <a:pt x="3355" y="22585"/>
                      <a:pt x="7782" y="23346"/>
                    </a:cubicBezTo>
                    <a:lnTo>
                      <a:pt x="7782" y="23450"/>
                    </a:lnTo>
                    <a:cubicBezTo>
                      <a:pt x="7782" y="26476"/>
                      <a:pt x="10272" y="28967"/>
                      <a:pt x="13299" y="28967"/>
                    </a:cubicBezTo>
                    <a:cubicBezTo>
                      <a:pt x="15132" y="28967"/>
                      <a:pt x="16757" y="27990"/>
                      <a:pt x="17726" y="26476"/>
                    </a:cubicBezTo>
                    <a:cubicBezTo>
                      <a:pt x="18270" y="26589"/>
                      <a:pt x="18807" y="26589"/>
                      <a:pt x="19351" y="26589"/>
                    </a:cubicBezTo>
                    <a:cubicBezTo>
                      <a:pt x="26701" y="26589"/>
                      <a:pt x="32641" y="20640"/>
                      <a:pt x="32641" y="13290"/>
                    </a:cubicBezTo>
                    <a:cubicBezTo>
                      <a:pt x="32641" y="5941"/>
                      <a:pt x="26701" y="1"/>
                      <a:pt x="19351" y="1"/>
                    </a:cubicBezTo>
                    <a:close/>
                  </a:path>
                </a:pathLst>
              </a:custGeom>
              <a:solidFill>
                <a:srgbClr val="C9E8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1044;p46">
                <a:extLst>
                  <a:ext uri="{FF2B5EF4-FFF2-40B4-BE49-F238E27FC236}">
                    <a16:creationId xmlns:a16="http://schemas.microsoft.com/office/drawing/2014/main" id="{4B8EDCCA-3642-44CD-BED6-B61E8CC1FAEB}"/>
                  </a:ext>
                </a:extLst>
              </p:cNvPr>
              <p:cNvSpPr/>
              <p:nvPr/>
            </p:nvSpPr>
            <p:spPr>
              <a:xfrm>
                <a:off x="1432775" y="3287900"/>
                <a:ext cx="259425" cy="259425"/>
              </a:xfrm>
              <a:custGeom>
                <a:avLst/>
                <a:gdLst/>
                <a:ahLst/>
                <a:cxnLst/>
                <a:rect l="l" t="t" r="r" b="b"/>
                <a:pathLst>
                  <a:path w="10377" h="10377" extrusionOk="0">
                    <a:moveTo>
                      <a:pt x="5189" y="1"/>
                    </a:moveTo>
                    <a:cubicBezTo>
                      <a:pt x="2275" y="1"/>
                      <a:pt x="1" y="2266"/>
                      <a:pt x="1" y="5189"/>
                    </a:cubicBezTo>
                    <a:cubicBezTo>
                      <a:pt x="1" y="7999"/>
                      <a:pt x="2275" y="10377"/>
                      <a:pt x="5189" y="10377"/>
                    </a:cubicBezTo>
                    <a:cubicBezTo>
                      <a:pt x="7999" y="10377"/>
                      <a:pt x="10377" y="7999"/>
                      <a:pt x="10377" y="5189"/>
                    </a:cubicBezTo>
                    <a:cubicBezTo>
                      <a:pt x="10377" y="2266"/>
                      <a:pt x="7999" y="1"/>
                      <a:pt x="5189" y="1"/>
                    </a:cubicBezTo>
                    <a:close/>
                  </a:path>
                </a:pathLst>
              </a:custGeom>
              <a:solidFill>
                <a:srgbClr val="DCF1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1045;p46">
                <a:extLst>
                  <a:ext uri="{FF2B5EF4-FFF2-40B4-BE49-F238E27FC236}">
                    <a16:creationId xmlns:a16="http://schemas.microsoft.com/office/drawing/2014/main" id="{69E9D9FD-6CEF-4DFB-87EF-860455D6E30B}"/>
                  </a:ext>
                </a:extLst>
              </p:cNvPr>
              <p:cNvSpPr/>
              <p:nvPr/>
            </p:nvSpPr>
            <p:spPr>
              <a:xfrm>
                <a:off x="1459800" y="3193225"/>
                <a:ext cx="75675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3027" extrusionOk="0">
                    <a:moveTo>
                      <a:pt x="1514" y="0"/>
                    </a:moveTo>
                    <a:cubicBezTo>
                      <a:pt x="761" y="0"/>
                      <a:pt x="1" y="761"/>
                      <a:pt x="1" y="1514"/>
                    </a:cubicBezTo>
                    <a:cubicBezTo>
                      <a:pt x="1" y="2378"/>
                      <a:pt x="761" y="3027"/>
                      <a:pt x="1514" y="3027"/>
                    </a:cubicBezTo>
                    <a:cubicBezTo>
                      <a:pt x="2378" y="3027"/>
                      <a:pt x="3027" y="2378"/>
                      <a:pt x="3027" y="1514"/>
                    </a:cubicBezTo>
                    <a:cubicBezTo>
                      <a:pt x="3027" y="761"/>
                      <a:pt x="2378" y="0"/>
                      <a:pt x="1514" y="0"/>
                    </a:cubicBezTo>
                    <a:close/>
                  </a:path>
                </a:pathLst>
              </a:custGeom>
              <a:solidFill>
                <a:srgbClr val="DCF1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1046;p46">
                <a:extLst>
                  <a:ext uri="{FF2B5EF4-FFF2-40B4-BE49-F238E27FC236}">
                    <a16:creationId xmlns:a16="http://schemas.microsoft.com/office/drawing/2014/main" id="{777BB964-BCF4-450B-9072-D10D84177A4F}"/>
                  </a:ext>
                </a:extLst>
              </p:cNvPr>
              <p:cNvSpPr/>
              <p:nvPr/>
            </p:nvSpPr>
            <p:spPr>
              <a:xfrm>
                <a:off x="1403175" y="3287900"/>
                <a:ext cx="296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1082" extrusionOk="0">
                    <a:moveTo>
                      <a:pt x="649" y="1"/>
                    </a:moveTo>
                    <a:cubicBezTo>
                      <a:pt x="320" y="1"/>
                      <a:pt x="0" y="217"/>
                      <a:pt x="0" y="537"/>
                    </a:cubicBezTo>
                    <a:cubicBezTo>
                      <a:pt x="0" y="865"/>
                      <a:pt x="320" y="1081"/>
                      <a:pt x="649" y="1081"/>
                    </a:cubicBezTo>
                    <a:cubicBezTo>
                      <a:pt x="865" y="1081"/>
                      <a:pt x="1185" y="865"/>
                      <a:pt x="1185" y="537"/>
                    </a:cubicBezTo>
                    <a:cubicBezTo>
                      <a:pt x="1185" y="217"/>
                      <a:pt x="865" y="1"/>
                      <a:pt x="649" y="1"/>
                    </a:cubicBezTo>
                    <a:close/>
                  </a:path>
                </a:pathLst>
              </a:custGeom>
              <a:solidFill>
                <a:srgbClr val="DCF1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" name="Google Shape;1047;p46">
              <a:extLst>
                <a:ext uri="{FF2B5EF4-FFF2-40B4-BE49-F238E27FC236}">
                  <a16:creationId xmlns:a16="http://schemas.microsoft.com/office/drawing/2014/main" id="{04B20E18-24EA-4B6C-AB98-06D2E63A324B}"/>
                </a:ext>
              </a:extLst>
            </p:cNvPr>
            <p:cNvGrpSpPr/>
            <p:nvPr/>
          </p:nvGrpSpPr>
          <p:grpSpPr>
            <a:xfrm>
              <a:off x="1788060" y="1391211"/>
              <a:ext cx="1725325" cy="2336585"/>
              <a:chOff x="636475" y="4185925"/>
              <a:chExt cx="770200" cy="1043025"/>
            </a:xfrm>
          </p:grpSpPr>
          <p:sp>
            <p:nvSpPr>
              <p:cNvPr id="130" name="Google Shape;1048;p46">
                <a:extLst>
                  <a:ext uri="{FF2B5EF4-FFF2-40B4-BE49-F238E27FC236}">
                    <a16:creationId xmlns:a16="http://schemas.microsoft.com/office/drawing/2014/main" id="{FD74645A-553F-4492-9880-1842991B8729}"/>
                  </a:ext>
                </a:extLst>
              </p:cNvPr>
              <p:cNvSpPr/>
              <p:nvPr/>
            </p:nvSpPr>
            <p:spPr>
              <a:xfrm>
                <a:off x="776975" y="4350650"/>
                <a:ext cx="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13" y="0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049;p46">
                <a:extLst>
                  <a:ext uri="{FF2B5EF4-FFF2-40B4-BE49-F238E27FC236}">
                    <a16:creationId xmlns:a16="http://schemas.microsoft.com/office/drawing/2014/main" id="{ECA4AA02-F583-4DDE-8B6E-E982A05DC53C}"/>
                  </a:ext>
                </a:extLst>
              </p:cNvPr>
              <p:cNvSpPr/>
              <p:nvPr/>
            </p:nvSpPr>
            <p:spPr>
              <a:xfrm>
                <a:off x="804000" y="4479750"/>
                <a:ext cx="421525" cy="419550"/>
              </a:xfrm>
              <a:custGeom>
                <a:avLst/>
                <a:gdLst/>
                <a:ahLst/>
                <a:cxnLst/>
                <a:rect l="l" t="t" r="r" b="b"/>
                <a:pathLst>
                  <a:path w="16861" h="16782" extrusionOk="0">
                    <a:moveTo>
                      <a:pt x="8934" y="1"/>
                    </a:moveTo>
                    <a:cubicBezTo>
                      <a:pt x="6521" y="1"/>
                      <a:pt x="4124" y="497"/>
                      <a:pt x="2058" y="1650"/>
                    </a:cubicBezTo>
                    <a:cubicBezTo>
                      <a:pt x="2058" y="2731"/>
                      <a:pt x="2058" y="3811"/>
                      <a:pt x="1946" y="4892"/>
                    </a:cubicBezTo>
                    <a:cubicBezTo>
                      <a:pt x="1842" y="5757"/>
                      <a:pt x="1842" y="6509"/>
                      <a:pt x="1729" y="7374"/>
                    </a:cubicBezTo>
                    <a:cubicBezTo>
                      <a:pt x="1410" y="9319"/>
                      <a:pt x="761" y="11161"/>
                      <a:pt x="113" y="13107"/>
                    </a:cubicBezTo>
                    <a:cubicBezTo>
                      <a:pt x="0" y="13426"/>
                      <a:pt x="329" y="13755"/>
                      <a:pt x="545" y="13859"/>
                    </a:cubicBezTo>
                    <a:cubicBezTo>
                      <a:pt x="1842" y="14940"/>
                      <a:pt x="3355" y="15804"/>
                      <a:pt x="4868" y="16349"/>
                    </a:cubicBezTo>
                    <a:cubicBezTo>
                      <a:pt x="5837" y="16565"/>
                      <a:pt x="6701" y="16781"/>
                      <a:pt x="7678" y="16781"/>
                    </a:cubicBezTo>
                    <a:cubicBezTo>
                      <a:pt x="8543" y="16669"/>
                      <a:pt x="9408" y="16453"/>
                      <a:pt x="10160" y="16133"/>
                    </a:cubicBezTo>
                    <a:cubicBezTo>
                      <a:pt x="12754" y="14940"/>
                      <a:pt x="15132" y="13210"/>
                      <a:pt x="16861" y="10945"/>
                    </a:cubicBezTo>
                    <a:cubicBezTo>
                      <a:pt x="16325" y="9319"/>
                      <a:pt x="15780" y="7590"/>
                      <a:pt x="15676" y="5973"/>
                    </a:cubicBezTo>
                    <a:cubicBezTo>
                      <a:pt x="15460" y="4460"/>
                      <a:pt x="15676" y="2947"/>
                      <a:pt x="15893" y="1434"/>
                    </a:cubicBezTo>
                    <a:cubicBezTo>
                      <a:pt x="14596" y="785"/>
                      <a:pt x="13299" y="457"/>
                      <a:pt x="11889" y="240"/>
                    </a:cubicBezTo>
                    <a:cubicBezTo>
                      <a:pt x="10916" y="84"/>
                      <a:pt x="9923" y="1"/>
                      <a:pt x="8934" y="1"/>
                    </a:cubicBez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050;p46">
                <a:extLst>
                  <a:ext uri="{FF2B5EF4-FFF2-40B4-BE49-F238E27FC236}">
                    <a16:creationId xmlns:a16="http://schemas.microsoft.com/office/drawing/2014/main" id="{5DD5A8A0-A38D-441C-82AA-BE5AB865789B}"/>
                  </a:ext>
                </a:extLst>
              </p:cNvPr>
              <p:cNvSpPr/>
              <p:nvPr/>
            </p:nvSpPr>
            <p:spPr>
              <a:xfrm>
                <a:off x="844625" y="4500825"/>
                <a:ext cx="348500" cy="377525"/>
              </a:xfrm>
              <a:custGeom>
                <a:avLst/>
                <a:gdLst/>
                <a:ahLst/>
                <a:cxnLst/>
                <a:rect l="l" t="t" r="r" b="b"/>
                <a:pathLst>
                  <a:path w="13940" h="15101" extrusionOk="0">
                    <a:moveTo>
                      <a:pt x="7372" y="1"/>
                    </a:moveTo>
                    <a:cubicBezTo>
                      <a:pt x="5225" y="1"/>
                      <a:pt x="3106" y="545"/>
                      <a:pt x="1298" y="1775"/>
                    </a:cubicBezTo>
                    <a:lnTo>
                      <a:pt x="1298" y="4585"/>
                    </a:lnTo>
                    <a:cubicBezTo>
                      <a:pt x="1298" y="5346"/>
                      <a:pt x="1298" y="6099"/>
                      <a:pt x="1185" y="6859"/>
                    </a:cubicBezTo>
                    <a:cubicBezTo>
                      <a:pt x="969" y="8589"/>
                      <a:pt x="537" y="10318"/>
                      <a:pt x="1" y="12047"/>
                    </a:cubicBezTo>
                    <a:cubicBezTo>
                      <a:pt x="1" y="12264"/>
                      <a:pt x="217" y="12583"/>
                      <a:pt x="433" y="12696"/>
                    </a:cubicBezTo>
                    <a:cubicBezTo>
                      <a:pt x="1514" y="13664"/>
                      <a:pt x="2811" y="14313"/>
                      <a:pt x="4108" y="14745"/>
                    </a:cubicBezTo>
                    <a:cubicBezTo>
                      <a:pt x="4726" y="14923"/>
                      <a:pt x="5421" y="15100"/>
                      <a:pt x="6071" y="15100"/>
                    </a:cubicBezTo>
                    <a:cubicBezTo>
                      <a:pt x="6211" y="15100"/>
                      <a:pt x="6350" y="15092"/>
                      <a:pt x="6486" y="15074"/>
                    </a:cubicBezTo>
                    <a:cubicBezTo>
                      <a:pt x="7238" y="14961"/>
                      <a:pt x="7886" y="14745"/>
                      <a:pt x="8535" y="14425"/>
                    </a:cubicBezTo>
                    <a:cubicBezTo>
                      <a:pt x="10697" y="13344"/>
                      <a:pt x="12538" y="11615"/>
                      <a:pt x="13939" y="9557"/>
                    </a:cubicBezTo>
                    <a:cubicBezTo>
                      <a:pt x="13403" y="8156"/>
                      <a:pt x="12971" y="6643"/>
                      <a:pt x="12754" y="5130"/>
                    </a:cubicBezTo>
                    <a:cubicBezTo>
                      <a:pt x="12538" y="3833"/>
                      <a:pt x="12642" y="2424"/>
                      <a:pt x="12754" y="1127"/>
                    </a:cubicBezTo>
                    <a:cubicBezTo>
                      <a:pt x="11674" y="591"/>
                      <a:pt x="10593" y="262"/>
                      <a:pt x="9400" y="158"/>
                    </a:cubicBezTo>
                    <a:cubicBezTo>
                      <a:pt x="8727" y="55"/>
                      <a:pt x="8048" y="1"/>
                      <a:pt x="7372" y="1"/>
                    </a:cubicBezTo>
                    <a:close/>
                  </a:path>
                </a:pathLst>
              </a:custGeom>
              <a:solidFill>
                <a:srgbClr val="D78A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051;p46">
                <a:extLst>
                  <a:ext uri="{FF2B5EF4-FFF2-40B4-BE49-F238E27FC236}">
                    <a16:creationId xmlns:a16="http://schemas.microsoft.com/office/drawing/2014/main" id="{26EC2664-48DB-410F-A451-25228A0205F6}"/>
                  </a:ext>
                </a:extLst>
              </p:cNvPr>
              <p:cNvSpPr/>
              <p:nvPr/>
            </p:nvSpPr>
            <p:spPr>
              <a:xfrm>
                <a:off x="904075" y="4575025"/>
                <a:ext cx="72875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2483" extrusionOk="0">
                    <a:moveTo>
                      <a:pt x="649" y="0"/>
                    </a:moveTo>
                    <a:cubicBezTo>
                      <a:pt x="537" y="104"/>
                      <a:pt x="649" y="320"/>
                      <a:pt x="649" y="537"/>
                    </a:cubicBezTo>
                    <a:cubicBezTo>
                      <a:pt x="753" y="649"/>
                      <a:pt x="865" y="865"/>
                      <a:pt x="969" y="969"/>
                    </a:cubicBezTo>
                    <a:lnTo>
                      <a:pt x="217" y="969"/>
                    </a:lnTo>
                    <a:cubicBezTo>
                      <a:pt x="104" y="969"/>
                      <a:pt x="1" y="1081"/>
                      <a:pt x="1" y="1081"/>
                    </a:cubicBezTo>
                    <a:lnTo>
                      <a:pt x="1" y="1185"/>
                    </a:lnTo>
                    <a:cubicBezTo>
                      <a:pt x="104" y="1401"/>
                      <a:pt x="217" y="1401"/>
                      <a:pt x="433" y="1514"/>
                    </a:cubicBezTo>
                    <a:lnTo>
                      <a:pt x="865" y="1514"/>
                    </a:lnTo>
                    <a:lnTo>
                      <a:pt x="537" y="1834"/>
                    </a:lnTo>
                    <a:cubicBezTo>
                      <a:pt x="433" y="1946"/>
                      <a:pt x="433" y="2050"/>
                      <a:pt x="433" y="2162"/>
                    </a:cubicBezTo>
                    <a:cubicBezTo>
                      <a:pt x="433" y="2266"/>
                      <a:pt x="433" y="2378"/>
                      <a:pt x="537" y="2482"/>
                    </a:cubicBezTo>
                    <a:cubicBezTo>
                      <a:pt x="649" y="2482"/>
                      <a:pt x="865" y="2482"/>
                      <a:pt x="865" y="2378"/>
                    </a:cubicBezTo>
                    <a:cubicBezTo>
                      <a:pt x="1185" y="2162"/>
                      <a:pt x="1185" y="1946"/>
                      <a:pt x="1298" y="1617"/>
                    </a:cubicBezTo>
                    <a:cubicBezTo>
                      <a:pt x="1298" y="1617"/>
                      <a:pt x="1401" y="1514"/>
                      <a:pt x="1401" y="1401"/>
                    </a:cubicBezTo>
                    <a:cubicBezTo>
                      <a:pt x="1401" y="1617"/>
                      <a:pt x="1514" y="1946"/>
                      <a:pt x="1617" y="2050"/>
                    </a:cubicBezTo>
                    <a:cubicBezTo>
                      <a:pt x="1617" y="2162"/>
                      <a:pt x="1730" y="2378"/>
                      <a:pt x="1834" y="2378"/>
                    </a:cubicBezTo>
                    <a:cubicBezTo>
                      <a:pt x="1834" y="2482"/>
                      <a:pt x="1946" y="2482"/>
                      <a:pt x="2050" y="2482"/>
                    </a:cubicBezTo>
                    <a:lnTo>
                      <a:pt x="2162" y="2482"/>
                    </a:lnTo>
                    <a:cubicBezTo>
                      <a:pt x="2266" y="2378"/>
                      <a:pt x="2162" y="2162"/>
                      <a:pt x="2162" y="1946"/>
                    </a:cubicBezTo>
                    <a:cubicBezTo>
                      <a:pt x="2050" y="1834"/>
                      <a:pt x="1946" y="1617"/>
                      <a:pt x="1834" y="1514"/>
                    </a:cubicBezTo>
                    <a:lnTo>
                      <a:pt x="2266" y="1514"/>
                    </a:lnTo>
                    <a:cubicBezTo>
                      <a:pt x="2378" y="1514"/>
                      <a:pt x="2595" y="1514"/>
                      <a:pt x="2698" y="1401"/>
                    </a:cubicBezTo>
                    <a:cubicBezTo>
                      <a:pt x="2811" y="1401"/>
                      <a:pt x="2811" y="1401"/>
                      <a:pt x="2914" y="1297"/>
                    </a:cubicBezTo>
                    <a:lnTo>
                      <a:pt x="2811" y="1185"/>
                    </a:lnTo>
                    <a:cubicBezTo>
                      <a:pt x="2811" y="1081"/>
                      <a:pt x="2595" y="969"/>
                      <a:pt x="2378" y="969"/>
                    </a:cubicBezTo>
                    <a:cubicBezTo>
                      <a:pt x="2266" y="969"/>
                      <a:pt x="2050" y="1081"/>
                      <a:pt x="1834" y="1081"/>
                    </a:cubicBezTo>
                    <a:cubicBezTo>
                      <a:pt x="2050" y="969"/>
                      <a:pt x="2162" y="753"/>
                      <a:pt x="2266" y="649"/>
                    </a:cubicBezTo>
                    <a:cubicBezTo>
                      <a:pt x="2266" y="537"/>
                      <a:pt x="2378" y="433"/>
                      <a:pt x="2378" y="320"/>
                    </a:cubicBezTo>
                    <a:cubicBezTo>
                      <a:pt x="2378" y="217"/>
                      <a:pt x="2378" y="104"/>
                      <a:pt x="2266" y="0"/>
                    </a:cubicBezTo>
                    <a:cubicBezTo>
                      <a:pt x="2162" y="0"/>
                      <a:pt x="1946" y="0"/>
                      <a:pt x="1834" y="104"/>
                    </a:cubicBezTo>
                    <a:cubicBezTo>
                      <a:pt x="1617" y="320"/>
                      <a:pt x="1514" y="537"/>
                      <a:pt x="1514" y="865"/>
                    </a:cubicBezTo>
                    <a:cubicBezTo>
                      <a:pt x="1401" y="865"/>
                      <a:pt x="1401" y="969"/>
                      <a:pt x="1401" y="1081"/>
                    </a:cubicBezTo>
                    <a:cubicBezTo>
                      <a:pt x="1401" y="865"/>
                      <a:pt x="1298" y="537"/>
                      <a:pt x="1185" y="433"/>
                    </a:cubicBezTo>
                    <a:cubicBezTo>
                      <a:pt x="1185" y="320"/>
                      <a:pt x="1081" y="104"/>
                      <a:pt x="969" y="0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052;p46">
                <a:extLst>
                  <a:ext uri="{FF2B5EF4-FFF2-40B4-BE49-F238E27FC236}">
                    <a16:creationId xmlns:a16="http://schemas.microsoft.com/office/drawing/2014/main" id="{345DC360-3FE8-49B5-A966-9C95484BC890}"/>
                  </a:ext>
                </a:extLst>
              </p:cNvPr>
              <p:cNvSpPr/>
              <p:nvPr/>
            </p:nvSpPr>
            <p:spPr>
              <a:xfrm>
                <a:off x="1085000" y="4512775"/>
                <a:ext cx="75700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2811" extrusionOk="0">
                    <a:moveTo>
                      <a:pt x="1730" y="0"/>
                    </a:moveTo>
                    <a:cubicBezTo>
                      <a:pt x="1514" y="0"/>
                      <a:pt x="1514" y="216"/>
                      <a:pt x="1410" y="329"/>
                    </a:cubicBezTo>
                    <a:cubicBezTo>
                      <a:pt x="1410" y="545"/>
                      <a:pt x="1298" y="761"/>
                      <a:pt x="1298" y="865"/>
                    </a:cubicBezTo>
                    <a:cubicBezTo>
                      <a:pt x="1194" y="865"/>
                      <a:pt x="1194" y="761"/>
                      <a:pt x="1082" y="649"/>
                    </a:cubicBezTo>
                    <a:cubicBezTo>
                      <a:pt x="978" y="545"/>
                      <a:pt x="865" y="545"/>
                      <a:pt x="762" y="433"/>
                    </a:cubicBezTo>
                    <a:lnTo>
                      <a:pt x="545" y="433"/>
                    </a:lnTo>
                    <a:cubicBezTo>
                      <a:pt x="433" y="433"/>
                      <a:pt x="433" y="545"/>
                      <a:pt x="433" y="545"/>
                    </a:cubicBezTo>
                    <a:cubicBezTo>
                      <a:pt x="433" y="649"/>
                      <a:pt x="545" y="865"/>
                      <a:pt x="649" y="977"/>
                    </a:cubicBezTo>
                    <a:cubicBezTo>
                      <a:pt x="762" y="1081"/>
                      <a:pt x="865" y="1193"/>
                      <a:pt x="978" y="1193"/>
                    </a:cubicBezTo>
                    <a:cubicBezTo>
                      <a:pt x="762" y="1297"/>
                      <a:pt x="649" y="1297"/>
                      <a:pt x="433" y="1297"/>
                    </a:cubicBezTo>
                    <a:cubicBezTo>
                      <a:pt x="329" y="1410"/>
                      <a:pt x="217" y="1410"/>
                      <a:pt x="217" y="1513"/>
                    </a:cubicBezTo>
                    <a:cubicBezTo>
                      <a:pt x="113" y="1626"/>
                      <a:pt x="1" y="1730"/>
                      <a:pt x="113" y="1842"/>
                    </a:cubicBezTo>
                    <a:cubicBezTo>
                      <a:pt x="113" y="1946"/>
                      <a:pt x="329" y="1946"/>
                      <a:pt x="433" y="1946"/>
                    </a:cubicBezTo>
                    <a:cubicBezTo>
                      <a:pt x="762" y="1946"/>
                      <a:pt x="978" y="1842"/>
                      <a:pt x="1194" y="1626"/>
                    </a:cubicBezTo>
                    <a:cubicBezTo>
                      <a:pt x="1298" y="1626"/>
                      <a:pt x="1410" y="1513"/>
                      <a:pt x="1410" y="1513"/>
                    </a:cubicBezTo>
                    <a:lnTo>
                      <a:pt x="1410" y="1513"/>
                    </a:lnTo>
                    <a:cubicBezTo>
                      <a:pt x="1298" y="1730"/>
                      <a:pt x="1194" y="2058"/>
                      <a:pt x="1194" y="2162"/>
                    </a:cubicBezTo>
                    <a:cubicBezTo>
                      <a:pt x="1082" y="2274"/>
                      <a:pt x="1082" y="2378"/>
                      <a:pt x="1082" y="2594"/>
                    </a:cubicBezTo>
                    <a:cubicBezTo>
                      <a:pt x="1082" y="2594"/>
                      <a:pt x="1194" y="2707"/>
                      <a:pt x="1194" y="2810"/>
                    </a:cubicBezTo>
                    <a:lnTo>
                      <a:pt x="1298" y="2810"/>
                    </a:lnTo>
                    <a:cubicBezTo>
                      <a:pt x="1514" y="2707"/>
                      <a:pt x="1626" y="2594"/>
                      <a:pt x="1626" y="2378"/>
                    </a:cubicBezTo>
                    <a:cubicBezTo>
                      <a:pt x="1730" y="2274"/>
                      <a:pt x="1730" y="2058"/>
                      <a:pt x="1730" y="1946"/>
                    </a:cubicBezTo>
                    <a:cubicBezTo>
                      <a:pt x="1842" y="2058"/>
                      <a:pt x="1946" y="2058"/>
                      <a:pt x="2059" y="2162"/>
                    </a:cubicBezTo>
                    <a:cubicBezTo>
                      <a:pt x="2162" y="2274"/>
                      <a:pt x="2275" y="2274"/>
                      <a:pt x="2491" y="2378"/>
                    </a:cubicBezTo>
                    <a:cubicBezTo>
                      <a:pt x="2491" y="2378"/>
                      <a:pt x="2595" y="2378"/>
                      <a:pt x="2707" y="2274"/>
                    </a:cubicBezTo>
                    <a:lnTo>
                      <a:pt x="2707" y="2162"/>
                    </a:lnTo>
                    <a:cubicBezTo>
                      <a:pt x="2707" y="2058"/>
                      <a:pt x="2595" y="1946"/>
                      <a:pt x="2491" y="1842"/>
                    </a:cubicBezTo>
                    <a:cubicBezTo>
                      <a:pt x="2379" y="1730"/>
                      <a:pt x="2162" y="1626"/>
                      <a:pt x="1946" y="1513"/>
                    </a:cubicBezTo>
                    <a:cubicBezTo>
                      <a:pt x="2162" y="1513"/>
                      <a:pt x="2379" y="1513"/>
                      <a:pt x="2595" y="1410"/>
                    </a:cubicBezTo>
                    <a:cubicBezTo>
                      <a:pt x="2707" y="1410"/>
                      <a:pt x="2811" y="1297"/>
                      <a:pt x="2923" y="1297"/>
                    </a:cubicBezTo>
                    <a:cubicBezTo>
                      <a:pt x="2923" y="1193"/>
                      <a:pt x="3027" y="1081"/>
                      <a:pt x="2923" y="977"/>
                    </a:cubicBezTo>
                    <a:cubicBezTo>
                      <a:pt x="2923" y="865"/>
                      <a:pt x="2707" y="761"/>
                      <a:pt x="2595" y="761"/>
                    </a:cubicBezTo>
                    <a:cubicBezTo>
                      <a:pt x="2275" y="761"/>
                      <a:pt x="2059" y="977"/>
                      <a:pt x="1842" y="1081"/>
                    </a:cubicBezTo>
                    <a:cubicBezTo>
                      <a:pt x="1730" y="1193"/>
                      <a:pt x="1730" y="1193"/>
                      <a:pt x="1626" y="1193"/>
                    </a:cubicBezTo>
                    <a:cubicBezTo>
                      <a:pt x="1730" y="1081"/>
                      <a:pt x="1842" y="761"/>
                      <a:pt x="1842" y="649"/>
                    </a:cubicBezTo>
                    <a:cubicBezTo>
                      <a:pt x="1946" y="433"/>
                      <a:pt x="1946" y="329"/>
                      <a:pt x="1946" y="216"/>
                    </a:cubicBezTo>
                    <a:cubicBezTo>
                      <a:pt x="1946" y="113"/>
                      <a:pt x="1946" y="0"/>
                      <a:pt x="1842" y="0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053;p46">
                <a:extLst>
                  <a:ext uri="{FF2B5EF4-FFF2-40B4-BE49-F238E27FC236}">
                    <a16:creationId xmlns:a16="http://schemas.microsoft.com/office/drawing/2014/main" id="{71269074-E2CD-4CAE-94F3-B7AFA73107A3}"/>
                  </a:ext>
                </a:extLst>
              </p:cNvPr>
              <p:cNvSpPr/>
              <p:nvPr/>
            </p:nvSpPr>
            <p:spPr>
              <a:xfrm>
                <a:off x="860850" y="4688500"/>
                <a:ext cx="648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3028" extrusionOk="0">
                    <a:moveTo>
                      <a:pt x="1297" y="1"/>
                    </a:moveTo>
                    <a:cubicBezTo>
                      <a:pt x="1185" y="1"/>
                      <a:pt x="1081" y="105"/>
                      <a:pt x="1081" y="321"/>
                    </a:cubicBezTo>
                    <a:cubicBezTo>
                      <a:pt x="969" y="537"/>
                      <a:pt x="1081" y="866"/>
                      <a:pt x="1081" y="1082"/>
                    </a:cubicBezTo>
                    <a:cubicBezTo>
                      <a:pt x="1185" y="1185"/>
                      <a:pt x="1185" y="1298"/>
                      <a:pt x="1185" y="1402"/>
                    </a:cubicBezTo>
                    <a:cubicBezTo>
                      <a:pt x="1081" y="1185"/>
                      <a:pt x="752" y="969"/>
                      <a:pt x="649" y="866"/>
                    </a:cubicBezTo>
                    <a:cubicBezTo>
                      <a:pt x="536" y="866"/>
                      <a:pt x="433" y="753"/>
                      <a:pt x="320" y="753"/>
                    </a:cubicBezTo>
                    <a:lnTo>
                      <a:pt x="104" y="753"/>
                    </a:lnTo>
                    <a:cubicBezTo>
                      <a:pt x="0" y="753"/>
                      <a:pt x="0" y="866"/>
                      <a:pt x="0" y="866"/>
                    </a:cubicBezTo>
                    <a:cubicBezTo>
                      <a:pt x="0" y="1082"/>
                      <a:pt x="104" y="1185"/>
                      <a:pt x="216" y="1298"/>
                    </a:cubicBezTo>
                    <a:cubicBezTo>
                      <a:pt x="433" y="1402"/>
                      <a:pt x="649" y="1514"/>
                      <a:pt x="752" y="1514"/>
                    </a:cubicBezTo>
                    <a:cubicBezTo>
                      <a:pt x="649" y="1618"/>
                      <a:pt x="536" y="1618"/>
                      <a:pt x="536" y="1730"/>
                    </a:cubicBezTo>
                    <a:cubicBezTo>
                      <a:pt x="320" y="1730"/>
                      <a:pt x="216" y="1834"/>
                      <a:pt x="104" y="1946"/>
                    </a:cubicBezTo>
                    <a:cubicBezTo>
                      <a:pt x="104" y="2050"/>
                      <a:pt x="0" y="2050"/>
                      <a:pt x="104" y="2163"/>
                    </a:cubicBezTo>
                    <a:lnTo>
                      <a:pt x="104" y="2266"/>
                    </a:lnTo>
                    <a:cubicBezTo>
                      <a:pt x="168" y="2300"/>
                      <a:pt x="223" y="2313"/>
                      <a:pt x="274" y="2313"/>
                    </a:cubicBezTo>
                    <a:cubicBezTo>
                      <a:pt x="396" y="2313"/>
                      <a:pt x="496" y="2236"/>
                      <a:pt x="649" y="2163"/>
                    </a:cubicBezTo>
                    <a:cubicBezTo>
                      <a:pt x="752" y="2163"/>
                      <a:pt x="865" y="2050"/>
                      <a:pt x="969" y="1946"/>
                    </a:cubicBezTo>
                    <a:lnTo>
                      <a:pt x="969" y="1946"/>
                    </a:lnTo>
                    <a:cubicBezTo>
                      <a:pt x="969" y="2163"/>
                      <a:pt x="865" y="2266"/>
                      <a:pt x="865" y="2482"/>
                    </a:cubicBezTo>
                    <a:cubicBezTo>
                      <a:pt x="865" y="2595"/>
                      <a:pt x="969" y="2699"/>
                      <a:pt x="969" y="2811"/>
                    </a:cubicBezTo>
                    <a:cubicBezTo>
                      <a:pt x="1081" y="2915"/>
                      <a:pt x="1185" y="3027"/>
                      <a:pt x="1297" y="3027"/>
                    </a:cubicBezTo>
                    <a:cubicBezTo>
                      <a:pt x="1401" y="2915"/>
                      <a:pt x="1513" y="2811"/>
                      <a:pt x="1513" y="2699"/>
                    </a:cubicBezTo>
                    <a:cubicBezTo>
                      <a:pt x="1617" y="2379"/>
                      <a:pt x="1513" y="2163"/>
                      <a:pt x="1401" y="1834"/>
                    </a:cubicBezTo>
                    <a:lnTo>
                      <a:pt x="1401" y="1618"/>
                    </a:lnTo>
                    <a:cubicBezTo>
                      <a:pt x="1513" y="1834"/>
                      <a:pt x="1833" y="1946"/>
                      <a:pt x="1946" y="2050"/>
                    </a:cubicBezTo>
                    <a:cubicBezTo>
                      <a:pt x="2049" y="2163"/>
                      <a:pt x="2162" y="2163"/>
                      <a:pt x="2266" y="2266"/>
                    </a:cubicBezTo>
                    <a:cubicBezTo>
                      <a:pt x="2378" y="2266"/>
                      <a:pt x="2482" y="2266"/>
                      <a:pt x="2482" y="2163"/>
                    </a:cubicBezTo>
                    <a:cubicBezTo>
                      <a:pt x="2594" y="2163"/>
                      <a:pt x="2594" y="2163"/>
                      <a:pt x="2594" y="2050"/>
                    </a:cubicBezTo>
                    <a:cubicBezTo>
                      <a:pt x="2594" y="1946"/>
                      <a:pt x="2482" y="1834"/>
                      <a:pt x="2266" y="1730"/>
                    </a:cubicBezTo>
                    <a:cubicBezTo>
                      <a:pt x="2162" y="1618"/>
                      <a:pt x="2049" y="1514"/>
                      <a:pt x="1833" y="1402"/>
                    </a:cubicBezTo>
                    <a:cubicBezTo>
                      <a:pt x="1946" y="1402"/>
                      <a:pt x="2162" y="1298"/>
                      <a:pt x="2162" y="1185"/>
                    </a:cubicBezTo>
                    <a:cubicBezTo>
                      <a:pt x="2266" y="1185"/>
                      <a:pt x="2378" y="1082"/>
                      <a:pt x="2482" y="969"/>
                    </a:cubicBezTo>
                    <a:cubicBezTo>
                      <a:pt x="2482" y="866"/>
                      <a:pt x="2594" y="753"/>
                      <a:pt x="2482" y="753"/>
                    </a:cubicBezTo>
                    <a:lnTo>
                      <a:pt x="2482" y="649"/>
                    </a:lnTo>
                    <a:cubicBezTo>
                      <a:pt x="2418" y="616"/>
                      <a:pt x="2364" y="603"/>
                      <a:pt x="2314" y="603"/>
                    </a:cubicBezTo>
                    <a:cubicBezTo>
                      <a:pt x="2195" y="603"/>
                      <a:pt x="2098" y="680"/>
                      <a:pt x="1946" y="753"/>
                    </a:cubicBezTo>
                    <a:lnTo>
                      <a:pt x="1617" y="1082"/>
                    </a:lnTo>
                    <a:lnTo>
                      <a:pt x="1617" y="537"/>
                    </a:lnTo>
                    <a:lnTo>
                      <a:pt x="1617" y="217"/>
                    </a:lnTo>
                    <a:cubicBezTo>
                      <a:pt x="1513" y="105"/>
                      <a:pt x="1401" y="1"/>
                      <a:pt x="1297" y="1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054;p46">
                <a:extLst>
                  <a:ext uri="{FF2B5EF4-FFF2-40B4-BE49-F238E27FC236}">
                    <a16:creationId xmlns:a16="http://schemas.microsoft.com/office/drawing/2014/main" id="{7B232CF6-AC28-4BEB-938D-C156B5431C91}"/>
                  </a:ext>
                </a:extLst>
              </p:cNvPr>
              <p:cNvSpPr/>
              <p:nvPr/>
            </p:nvSpPr>
            <p:spPr>
              <a:xfrm>
                <a:off x="1074200" y="4731750"/>
                <a:ext cx="64875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3027" extrusionOk="0">
                    <a:moveTo>
                      <a:pt x="1297" y="0"/>
                    </a:moveTo>
                    <a:cubicBezTo>
                      <a:pt x="1194" y="0"/>
                      <a:pt x="1081" y="216"/>
                      <a:pt x="1081" y="320"/>
                    </a:cubicBezTo>
                    <a:cubicBezTo>
                      <a:pt x="977" y="536"/>
                      <a:pt x="1081" y="865"/>
                      <a:pt x="1081" y="1185"/>
                    </a:cubicBezTo>
                    <a:cubicBezTo>
                      <a:pt x="1081" y="1185"/>
                      <a:pt x="1194" y="1297"/>
                      <a:pt x="1194" y="1401"/>
                    </a:cubicBezTo>
                    <a:cubicBezTo>
                      <a:pt x="977" y="1185"/>
                      <a:pt x="761" y="969"/>
                      <a:pt x="649" y="969"/>
                    </a:cubicBezTo>
                    <a:cubicBezTo>
                      <a:pt x="545" y="865"/>
                      <a:pt x="433" y="752"/>
                      <a:pt x="329" y="752"/>
                    </a:cubicBezTo>
                    <a:lnTo>
                      <a:pt x="113" y="752"/>
                    </a:lnTo>
                    <a:lnTo>
                      <a:pt x="0" y="865"/>
                    </a:lnTo>
                    <a:cubicBezTo>
                      <a:pt x="0" y="1081"/>
                      <a:pt x="113" y="1185"/>
                      <a:pt x="217" y="1297"/>
                    </a:cubicBezTo>
                    <a:cubicBezTo>
                      <a:pt x="433" y="1401"/>
                      <a:pt x="545" y="1513"/>
                      <a:pt x="761" y="1617"/>
                    </a:cubicBezTo>
                    <a:cubicBezTo>
                      <a:pt x="649" y="1617"/>
                      <a:pt x="545" y="1730"/>
                      <a:pt x="433" y="1730"/>
                    </a:cubicBezTo>
                    <a:cubicBezTo>
                      <a:pt x="329" y="1730"/>
                      <a:pt x="217" y="1833"/>
                      <a:pt x="113" y="1946"/>
                    </a:cubicBezTo>
                    <a:cubicBezTo>
                      <a:pt x="113" y="2049"/>
                      <a:pt x="0" y="2162"/>
                      <a:pt x="113" y="2162"/>
                    </a:cubicBezTo>
                    <a:lnTo>
                      <a:pt x="113" y="2266"/>
                    </a:lnTo>
                    <a:cubicBezTo>
                      <a:pt x="185" y="2303"/>
                      <a:pt x="244" y="2316"/>
                      <a:pt x="300" y="2316"/>
                    </a:cubicBezTo>
                    <a:cubicBezTo>
                      <a:pt x="411" y="2316"/>
                      <a:pt x="505" y="2266"/>
                      <a:pt x="649" y="2266"/>
                    </a:cubicBezTo>
                    <a:cubicBezTo>
                      <a:pt x="761" y="2162"/>
                      <a:pt x="865" y="2162"/>
                      <a:pt x="977" y="2049"/>
                    </a:cubicBezTo>
                    <a:lnTo>
                      <a:pt x="977" y="2049"/>
                    </a:lnTo>
                    <a:cubicBezTo>
                      <a:pt x="977" y="2162"/>
                      <a:pt x="865" y="2378"/>
                      <a:pt x="865" y="2482"/>
                    </a:cubicBezTo>
                    <a:cubicBezTo>
                      <a:pt x="865" y="2594"/>
                      <a:pt x="865" y="2698"/>
                      <a:pt x="977" y="2810"/>
                    </a:cubicBezTo>
                    <a:cubicBezTo>
                      <a:pt x="1081" y="2914"/>
                      <a:pt x="1194" y="3027"/>
                      <a:pt x="1297" y="3027"/>
                    </a:cubicBezTo>
                    <a:cubicBezTo>
                      <a:pt x="1410" y="3027"/>
                      <a:pt x="1514" y="2810"/>
                      <a:pt x="1514" y="2698"/>
                    </a:cubicBezTo>
                    <a:cubicBezTo>
                      <a:pt x="1626" y="2482"/>
                      <a:pt x="1514" y="2162"/>
                      <a:pt x="1410" y="1833"/>
                    </a:cubicBezTo>
                    <a:lnTo>
                      <a:pt x="1410" y="1617"/>
                    </a:lnTo>
                    <a:cubicBezTo>
                      <a:pt x="1514" y="1833"/>
                      <a:pt x="1730" y="2049"/>
                      <a:pt x="1842" y="2049"/>
                    </a:cubicBezTo>
                    <a:cubicBezTo>
                      <a:pt x="2058" y="2162"/>
                      <a:pt x="2162" y="2266"/>
                      <a:pt x="2274" y="2266"/>
                    </a:cubicBezTo>
                    <a:lnTo>
                      <a:pt x="2491" y="2266"/>
                    </a:lnTo>
                    <a:cubicBezTo>
                      <a:pt x="2491" y="2162"/>
                      <a:pt x="2594" y="2162"/>
                      <a:pt x="2594" y="2162"/>
                    </a:cubicBezTo>
                    <a:cubicBezTo>
                      <a:pt x="2594" y="1946"/>
                      <a:pt x="2491" y="1833"/>
                      <a:pt x="2274" y="1730"/>
                    </a:cubicBezTo>
                    <a:cubicBezTo>
                      <a:pt x="2162" y="1617"/>
                      <a:pt x="2058" y="1513"/>
                      <a:pt x="1842" y="1513"/>
                    </a:cubicBezTo>
                    <a:cubicBezTo>
                      <a:pt x="1946" y="1401"/>
                      <a:pt x="2162" y="1297"/>
                      <a:pt x="2162" y="1297"/>
                    </a:cubicBezTo>
                    <a:lnTo>
                      <a:pt x="2491" y="969"/>
                    </a:lnTo>
                    <a:cubicBezTo>
                      <a:pt x="2491" y="865"/>
                      <a:pt x="2594" y="752"/>
                      <a:pt x="2491" y="752"/>
                    </a:cubicBezTo>
                    <a:lnTo>
                      <a:pt x="2491" y="649"/>
                    </a:lnTo>
                    <a:cubicBezTo>
                      <a:pt x="2427" y="616"/>
                      <a:pt x="2372" y="602"/>
                      <a:pt x="2321" y="602"/>
                    </a:cubicBezTo>
                    <a:cubicBezTo>
                      <a:pt x="2199" y="602"/>
                      <a:pt x="2098" y="679"/>
                      <a:pt x="1946" y="752"/>
                    </a:cubicBezTo>
                    <a:lnTo>
                      <a:pt x="1626" y="1081"/>
                    </a:lnTo>
                    <a:lnTo>
                      <a:pt x="1626" y="536"/>
                    </a:lnTo>
                    <a:lnTo>
                      <a:pt x="1626" y="216"/>
                    </a:lnTo>
                    <a:cubicBezTo>
                      <a:pt x="1514" y="104"/>
                      <a:pt x="1410" y="0"/>
                      <a:pt x="1297" y="0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055;p46">
                <a:extLst>
                  <a:ext uri="{FF2B5EF4-FFF2-40B4-BE49-F238E27FC236}">
                    <a16:creationId xmlns:a16="http://schemas.microsoft.com/office/drawing/2014/main" id="{7C94F8D0-7902-42F1-9D70-194975AEAC78}"/>
                  </a:ext>
                </a:extLst>
              </p:cNvPr>
              <p:cNvSpPr/>
              <p:nvPr/>
            </p:nvSpPr>
            <p:spPr>
              <a:xfrm>
                <a:off x="898675" y="4515575"/>
                <a:ext cx="18825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50" extrusionOk="0">
                    <a:moveTo>
                      <a:pt x="536" y="1"/>
                    </a:moveTo>
                    <a:lnTo>
                      <a:pt x="536" y="104"/>
                    </a:lnTo>
                    <a:cubicBezTo>
                      <a:pt x="433" y="104"/>
                      <a:pt x="433" y="104"/>
                      <a:pt x="433" y="217"/>
                    </a:cubicBezTo>
                    <a:lnTo>
                      <a:pt x="433" y="433"/>
                    </a:lnTo>
                    <a:cubicBezTo>
                      <a:pt x="536" y="321"/>
                      <a:pt x="649" y="321"/>
                      <a:pt x="753" y="321"/>
                    </a:cubicBezTo>
                    <a:cubicBezTo>
                      <a:pt x="753" y="217"/>
                      <a:pt x="649" y="104"/>
                      <a:pt x="649" y="104"/>
                    </a:cubicBezTo>
                    <a:lnTo>
                      <a:pt x="536" y="1"/>
                    </a:lnTo>
                    <a:close/>
                    <a:moveTo>
                      <a:pt x="0" y="537"/>
                    </a:moveTo>
                    <a:lnTo>
                      <a:pt x="0" y="649"/>
                    </a:lnTo>
                    <a:cubicBezTo>
                      <a:pt x="0" y="649"/>
                      <a:pt x="104" y="537"/>
                      <a:pt x="217" y="537"/>
                    </a:cubicBezTo>
                    <a:close/>
                  </a:path>
                </a:pathLst>
              </a:custGeom>
              <a:solidFill>
                <a:srgbClr val="AE3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056;p46">
                <a:extLst>
                  <a:ext uri="{FF2B5EF4-FFF2-40B4-BE49-F238E27FC236}">
                    <a16:creationId xmlns:a16="http://schemas.microsoft.com/office/drawing/2014/main" id="{B6E7EBBA-2852-4F70-AE7F-7108B0ECD03F}"/>
                  </a:ext>
                </a:extLst>
              </p:cNvPr>
              <p:cNvSpPr/>
              <p:nvPr/>
            </p:nvSpPr>
            <p:spPr>
              <a:xfrm>
                <a:off x="898675" y="4520975"/>
                <a:ext cx="324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8" extrusionOk="0">
                    <a:moveTo>
                      <a:pt x="1081" y="1"/>
                    </a:moveTo>
                    <a:cubicBezTo>
                      <a:pt x="969" y="1"/>
                      <a:pt x="969" y="105"/>
                      <a:pt x="865" y="105"/>
                    </a:cubicBezTo>
                    <a:cubicBezTo>
                      <a:pt x="865" y="217"/>
                      <a:pt x="753" y="321"/>
                      <a:pt x="753" y="321"/>
                    </a:cubicBezTo>
                    <a:lnTo>
                      <a:pt x="753" y="105"/>
                    </a:lnTo>
                    <a:cubicBezTo>
                      <a:pt x="649" y="105"/>
                      <a:pt x="536" y="105"/>
                      <a:pt x="433" y="217"/>
                    </a:cubicBezTo>
                    <a:cubicBezTo>
                      <a:pt x="433" y="321"/>
                      <a:pt x="433" y="321"/>
                      <a:pt x="536" y="433"/>
                    </a:cubicBezTo>
                    <a:lnTo>
                      <a:pt x="536" y="537"/>
                    </a:lnTo>
                    <a:cubicBezTo>
                      <a:pt x="433" y="433"/>
                      <a:pt x="320" y="433"/>
                      <a:pt x="320" y="321"/>
                    </a:cubicBezTo>
                    <a:lnTo>
                      <a:pt x="217" y="321"/>
                    </a:lnTo>
                    <a:cubicBezTo>
                      <a:pt x="104" y="321"/>
                      <a:pt x="0" y="433"/>
                      <a:pt x="0" y="433"/>
                    </a:cubicBezTo>
                    <a:cubicBezTo>
                      <a:pt x="0" y="537"/>
                      <a:pt x="0" y="537"/>
                      <a:pt x="104" y="537"/>
                    </a:cubicBezTo>
                    <a:cubicBezTo>
                      <a:pt x="217" y="649"/>
                      <a:pt x="320" y="649"/>
                      <a:pt x="433" y="649"/>
                    </a:cubicBezTo>
                    <a:cubicBezTo>
                      <a:pt x="320" y="649"/>
                      <a:pt x="320" y="753"/>
                      <a:pt x="217" y="753"/>
                    </a:cubicBezTo>
                    <a:lnTo>
                      <a:pt x="104" y="865"/>
                    </a:lnTo>
                    <a:lnTo>
                      <a:pt x="104" y="969"/>
                    </a:lnTo>
                    <a:lnTo>
                      <a:pt x="104" y="1082"/>
                    </a:lnTo>
                    <a:lnTo>
                      <a:pt x="217" y="1082"/>
                    </a:lnTo>
                    <a:cubicBezTo>
                      <a:pt x="217" y="1082"/>
                      <a:pt x="320" y="1082"/>
                      <a:pt x="320" y="969"/>
                    </a:cubicBezTo>
                    <a:cubicBezTo>
                      <a:pt x="433" y="969"/>
                      <a:pt x="433" y="865"/>
                      <a:pt x="536" y="865"/>
                    </a:cubicBezTo>
                    <a:lnTo>
                      <a:pt x="536" y="1082"/>
                    </a:lnTo>
                    <a:cubicBezTo>
                      <a:pt x="536" y="1185"/>
                      <a:pt x="536" y="1185"/>
                      <a:pt x="649" y="1298"/>
                    </a:cubicBezTo>
                    <a:lnTo>
                      <a:pt x="753" y="1298"/>
                    </a:lnTo>
                    <a:cubicBezTo>
                      <a:pt x="865" y="1298"/>
                      <a:pt x="865" y="1185"/>
                      <a:pt x="865" y="1185"/>
                    </a:cubicBezTo>
                    <a:cubicBezTo>
                      <a:pt x="865" y="969"/>
                      <a:pt x="865" y="865"/>
                      <a:pt x="753" y="753"/>
                    </a:cubicBezTo>
                    <a:cubicBezTo>
                      <a:pt x="753" y="753"/>
                      <a:pt x="753" y="732"/>
                      <a:pt x="743" y="710"/>
                    </a:cubicBezTo>
                    <a:lnTo>
                      <a:pt x="743" y="710"/>
                    </a:lnTo>
                    <a:cubicBezTo>
                      <a:pt x="848" y="753"/>
                      <a:pt x="969" y="753"/>
                      <a:pt x="969" y="753"/>
                    </a:cubicBezTo>
                    <a:cubicBezTo>
                      <a:pt x="1081" y="865"/>
                      <a:pt x="1081" y="865"/>
                      <a:pt x="1185" y="865"/>
                    </a:cubicBezTo>
                    <a:cubicBezTo>
                      <a:pt x="1185" y="865"/>
                      <a:pt x="1297" y="865"/>
                      <a:pt x="1297" y="753"/>
                    </a:cubicBezTo>
                    <a:cubicBezTo>
                      <a:pt x="1297" y="649"/>
                      <a:pt x="1185" y="649"/>
                      <a:pt x="1185" y="537"/>
                    </a:cubicBezTo>
                    <a:lnTo>
                      <a:pt x="865" y="537"/>
                    </a:lnTo>
                    <a:lnTo>
                      <a:pt x="1081" y="321"/>
                    </a:lnTo>
                    <a:lnTo>
                      <a:pt x="1185" y="217"/>
                    </a:lnTo>
                    <a:lnTo>
                      <a:pt x="1185" y="105"/>
                    </a:lnTo>
                    <a:cubicBezTo>
                      <a:pt x="1185" y="1"/>
                      <a:pt x="1185" y="1"/>
                      <a:pt x="1081" y="1"/>
                    </a:cubicBezTo>
                    <a:close/>
                  </a:path>
                </a:pathLst>
              </a:custGeom>
              <a:solidFill>
                <a:srgbClr val="B84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057;p46">
                <a:extLst>
                  <a:ext uri="{FF2B5EF4-FFF2-40B4-BE49-F238E27FC236}">
                    <a16:creationId xmlns:a16="http://schemas.microsoft.com/office/drawing/2014/main" id="{D603141E-F111-4B36-8F49-9AF0FB7A3186}"/>
                  </a:ext>
                </a:extLst>
              </p:cNvPr>
              <p:cNvSpPr/>
              <p:nvPr/>
            </p:nvSpPr>
            <p:spPr>
              <a:xfrm>
                <a:off x="1122825" y="4596650"/>
                <a:ext cx="3527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514" extrusionOk="0">
                    <a:moveTo>
                      <a:pt x="649" y="0"/>
                    </a:moveTo>
                    <a:cubicBezTo>
                      <a:pt x="546" y="104"/>
                      <a:pt x="546" y="104"/>
                      <a:pt x="546" y="216"/>
                    </a:cubicBezTo>
                    <a:cubicBezTo>
                      <a:pt x="433" y="320"/>
                      <a:pt x="546" y="536"/>
                      <a:pt x="649" y="649"/>
                    </a:cubicBezTo>
                    <a:lnTo>
                      <a:pt x="649" y="752"/>
                    </a:lnTo>
                    <a:cubicBezTo>
                      <a:pt x="546" y="649"/>
                      <a:pt x="433" y="536"/>
                      <a:pt x="329" y="536"/>
                    </a:cubicBezTo>
                    <a:lnTo>
                      <a:pt x="113" y="536"/>
                    </a:lnTo>
                    <a:cubicBezTo>
                      <a:pt x="1" y="536"/>
                      <a:pt x="1" y="536"/>
                      <a:pt x="1" y="649"/>
                    </a:cubicBezTo>
                    <a:cubicBezTo>
                      <a:pt x="1" y="649"/>
                      <a:pt x="113" y="752"/>
                      <a:pt x="217" y="752"/>
                    </a:cubicBezTo>
                    <a:cubicBezTo>
                      <a:pt x="329" y="752"/>
                      <a:pt x="433" y="865"/>
                      <a:pt x="546" y="865"/>
                    </a:cubicBezTo>
                    <a:cubicBezTo>
                      <a:pt x="433" y="865"/>
                      <a:pt x="433" y="969"/>
                      <a:pt x="329" y="969"/>
                    </a:cubicBezTo>
                    <a:lnTo>
                      <a:pt x="217" y="1081"/>
                    </a:lnTo>
                    <a:lnTo>
                      <a:pt x="217" y="1185"/>
                    </a:lnTo>
                    <a:lnTo>
                      <a:pt x="217" y="1297"/>
                    </a:lnTo>
                    <a:cubicBezTo>
                      <a:pt x="329" y="1297"/>
                      <a:pt x="433" y="1297"/>
                      <a:pt x="433" y="1185"/>
                    </a:cubicBezTo>
                    <a:cubicBezTo>
                      <a:pt x="546" y="1185"/>
                      <a:pt x="546" y="1081"/>
                      <a:pt x="649" y="1081"/>
                    </a:cubicBezTo>
                    <a:lnTo>
                      <a:pt x="649" y="1297"/>
                    </a:lnTo>
                    <a:cubicBezTo>
                      <a:pt x="649" y="1401"/>
                      <a:pt x="649" y="1401"/>
                      <a:pt x="762" y="1401"/>
                    </a:cubicBezTo>
                    <a:cubicBezTo>
                      <a:pt x="762" y="1513"/>
                      <a:pt x="762" y="1513"/>
                      <a:pt x="866" y="1513"/>
                    </a:cubicBezTo>
                    <a:cubicBezTo>
                      <a:pt x="978" y="1513"/>
                      <a:pt x="978" y="1401"/>
                      <a:pt x="978" y="1297"/>
                    </a:cubicBezTo>
                    <a:cubicBezTo>
                      <a:pt x="978" y="1185"/>
                      <a:pt x="866" y="1081"/>
                      <a:pt x="866" y="969"/>
                    </a:cubicBezTo>
                    <a:cubicBezTo>
                      <a:pt x="866" y="865"/>
                      <a:pt x="762" y="865"/>
                      <a:pt x="762" y="865"/>
                    </a:cubicBezTo>
                    <a:cubicBezTo>
                      <a:pt x="866" y="865"/>
                      <a:pt x="978" y="969"/>
                      <a:pt x="1082" y="969"/>
                    </a:cubicBezTo>
                    <a:cubicBezTo>
                      <a:pt x="1194" y="969"/>
                      <a:pt x="1194" y="1081"/>
                      <a:pt x="1298" y="1081"/>
                    </a:cubicBezTo>
                    <a:cubicBezTo>
                      <a:pt x="1298" y="1081"/>
                      <a:pt x="1410" y="1081"/>
                      <a:pt x="1410" y="969"/>
                    </a:cubicBezTo>
                    <a:cubicBezTo>
                      <a:pt x="1410" y="865"/>
                      <a:pt x="1298" y="865"/>
                      <a:pt x="1298" y="752"/>
                    </a:cubicBezTo>
                    <a:lnTo>
                      <a:pt x="978" y="752"/>
                    </a:lnTo>
                    <a:lnTo>
                      <a:pt x="1194" y="536"/>
                    </a:lnTo>
                    <a:cubicBezTo>
                      <a:pt x="1194" y="536"/>
                      <a:pt x="1194" y="432"/>
                      <a:pt x="1298" y="432"/>
                    </a:cubicBezTo>
                    <a:lnTo>
                      <a:pt x="1298" y="320"/>
                    </a:lnTo>
                    <a:cubicBezTo>
                      <a:pt x="1298" y="216"/>
                      <a:pt x="1194" y="216"/>
                      <a:pt x="1194" y="216"/>
                    </a:cubicBezTo>
                    <a:cubicBezTo>
                      <a:pt x="1082" y="216"/>
                      <a:pt x="1082" y="320"/>
                      <a:pt x="978" y="320"/>
                    </a:cubicBezTo>
                    <a:cubicBezTo>
                      <a:pt x="978" y="432"/>
                      <a:pt x="866" y="432"/>
                      <a:pt x="866" y="536"/>
                    </a:cubicBezTo>
                    <a:lnTo>
                      <a:pt x="866" y="216"/>
                    </a:lnTo>
                    <a:cubicBezTo>
                      <a:pt x="762" y="216"/>
                      <a:pt x="762" y="104"/>
                      <a:pt x="762" y="104"/>
                    </a:cubicBezTo>
                    <a:lnTo>
                      <a:pt x="649" y="0"/>
                    </a:ln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058;p46">
                <a:extLst>
                  <a:ext uri="{FF2B5EF4-FFF2-40B4-BE49-F238E27FC236}">
                    <a16:creationId xmlns:a16="http://schemas.microsoft.com/office/drawing/2014/main" id="{77DFE5BE-B1A6-4D24-9BC2-04FF035731F9}"/>
                  </a:ext>
                </a:extLst>
              </p:cNvPr>
              <p:cNvSpPr/>
              <p:nvPr/>
            </p:nvSpPr>
            <p:spPr>
              <a:xfrm>
                <a:off x="1082400" y="4669500"/>
                <a:ext cx="32450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865" extrusionOk="0">
                    <a:moveTo>
                      <a:pt x="649" y="0"/>
                    </a:moveTo>
                    <a:lnTo>
                      <a:pt x="649" y="112"/>
                    </a:lnTo>
                    <a:cubicBezTo>
                      <a:pt x="537" y="112"/>
                      <a:pt x="537" y="112"/>
                      <a:pt x="537" y="216"/>
                    </a:cubicBezTo>
                    <a:cubicBezTo>
                      <a:pt x="537" y="329"/>
                      <a:pt x="537" y="545"/>
                      <a:pt x="649" y="649"/>
                    </a:cubicBezTo>
                    <a:lnTo>
                      <a:pt x="649" y="761"/>
                    </a:lnTo>
                    <a:lnTo>
                      <a:pt x="433" y="545"/>
                    </a:lnTo>
                    <a:lnTo>
                      <a:pt x="105" y="545"/>
                    </a:lnTo>
                    <a:cubicBezTo>
                      <a:pt x="1" y="545"/>
                      <a:pt x="1" y="545"/>
                      <a:pt x="1" y="649"/>
                    </a:cubicBezTo>
                    <a:cubicBezTo>
                      <a:pt x="105" y="649"/>
                      <a:pt x="105" y="761"/>
                      <a:pt x="217" y="761"/>
                    </a:cubicBezTo>
                    <a:cubicBezTo>
                      <a:pt x="321" y="865"/>
                      <a:pt x="433" y="865"/>
                      <a:pt x="537" y="865"/>
                    </a:cubicBezTo>
                    <a:cubicBezTo>
                      <a:pt x="753" y="761"/>
                      <a:pt x="969" y="545"/>
                      <a:pt x="1298" y="432"/>
                    </a:cubicBezTo>
                    <a:lnTo>
                      <a:pt x="1298" y="329"/>
                    </a:lnTo>
                    <a:cubicBezTo>
                      <a:pt x="1298" y="216"/>
                      <a:pt x="1186" y="216"/>
                      <a:pt x="1186" y="216"/>
                    </a:cubicBezTo>
                    <a:cubicBezTo>
                      <a:pt x="1082" y="216"/>
                      <a:pt x="1082" y="329"/>
                      <a:pt x="969" y="329"/>
                    </a:cubicBezTo>
                    <a:cubicBezTo>
                      <a:pt x="969" y="432"/>
                      <a:pt x="866" y="432"/>
                      <a:pt x="866" y="545"/>
                    </a:cubicBezTo>
                    <a:lnTo>
                      <a:pt x="866" y="216"/>
                    </a:lnTo>
                    <a:lnTo>
                      <a:pt x="753" y="112"/>
                    </a:lnTo>
                    <a:lnTo>
                      <a:pt x="649" y="0"/>
                    </a:lnTo>
                    <a:close/>
                  </a:path>
                </a:pathLst>
              </a:custGeom>
              <a:solidFill>
                <a:srgbClr val="B84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059;p46">
                <a:extLst>
                  <a:ext uri="{FF2B5EF4-FFF2-40B4-BE49-F238E27FC236}">
                    <a16:creationId xmlns:a16="http://schemas.microsoft.com/office/drawing/2014/main" id="{BAEB6254-73DB-4F56-A2A0-0C39E7C14CBD}"/>
                  </a:ext>
                </a:extLst>
              </p:cNvPr>
              <p:cNvSpPr/>
              <p:nvPr/>
            </p:nvSpPr>
            <p:spPr>
              <a:xfrm>
                <a:off x="960700" y="4683100"/>
                <a:ext cx="3527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02" extrusionOk="0">
                    <a:moveTo>
                      <a:pt x="546" y="1"/>
                    </a:moveTo>
                    <a:lnTo>
                      <a:pt x="433" y="105"/>
                    </a:lnTo>
                    <a:cubicBezTo>
                      <a:pt x="433" y="321"/>
                      <a:pt x="546" y="433"/>
                      <a:pt x="546" y="537"/>
                    </a:cubicBezTo>
                    <a:cubicBezTo>
                      <a:pt x="649" y="537"/>
                      <a:pt x="649" y="649"/>
                      <a:pt x="649" y="649"/>
                    </a:cubicBezTo>
                    <a:cubicBezTo>
                      <a:pt x="546" y="537"/>
                      <a:pt x="433" y="537"/>
                      <a:pt x="330" y="433"/>
                    </a:cubicBezTo>
                    <a:lnTo>
                      <a:pt x="1" y="433"/>
                    </a:lnTo>
                    <a:lnTo>
                      <a:pt x="1" y="537"/>
                    </a:lnTo>
                    <a:cubicBezTo>
                      <a:pt x="1" y="649"/>
                      <a:pt x="113" y="649"/>
                      <a:pt x="217" y="649"/>
                    </a:cubicBezTo>
                    <a:cubicBezTo>
                      <a:pt x="217" y="753"/>
                      <a:pt x="330" y="753"/>
                      <a:pt x="433" y="753"/>
                    </a:cubicBezTo>
                    <a:cubicBezTo>
                      <a:pt x="433" y="865"/>
                      <a:pt x="330" y="865"/>
                      <a:pt x="330" y="865"/>
                    </a:cubicBezTo>
                    <a:cubicBezTo>
                      <a:pt x="330" y="969"/>
                      <a:pt x="217" y="969"/>
                      <a:pt x="217" y="1082"/>
                    </a:cubicBezTo>
                    <a:cubicBezTo>
                      <a:pt x="217" y="1082"/>
                      <a:pt x="113" y="1082"/>
                      <a:pt x="217" y="1185"/>
                    </a:cubicBezTo>
                    <a:cubicBezTo>
                      <a:pt x="330" y="1185"/>
                      <a:pt x="433" y="1185"/>
                      <a:pt x="433" y="1082"/>
                    </a:cubicBezTo>
                    <a:cubicBezTo>
                      <a:pt x="546" y="1082"/>
                      <a:pt x="546" y="1082"/>
                      <a:pt x="649" y="969"/>
                    </a:cubicBezTo>
                    <a:lnTo>
                      <a:pt x="649" y="1185"/>
                    </a:lnTo>
                    <a:lnTo>
                      <a:pt x="649" y="1401"/>
                    </a:lnTo>
                    <a:lnTo>
                      <a:pt x="866" y="1401"/>
                    </a:lnTo>
                    <a:lnTo>
                      <a:pt x="978" y="1298"/>
                    </a:lnTo>
                    <a:cubicBezTo>
                      <a:pt x="978" y="1082"/>
                      <a:pt x="866" y="969"/>
                      <a:pt x="866" y="865"/>
                    </a:cubicBezTo>
                    <a:cubicBezTo>
                      <a:pt x="762" y="865"/>
                      <a:pt x="762" y="753"/>
                      <a:pt x="762" y="753"/>
                    </a:cubicBezTo>
                    <a:lnTo>
                      <a:pt x="762" y="753"/>
                    </a:lnTo>
                    <a:cubicBezTo>
                      <a:pt x="866" y="865"/>
                      <a:pt x="978" y="865"/>
                      <a:pt x="1082" y="969"/>
                    </a:cubicBezTo>
                    <a:lnTo>
                      <a:pt x="1410" y="969"/>
                    </a:lnTo>
                    <a:lnTo>
                      <a:pt x="1410" y="865"/>
                    </a:lnTo>
                    <a:cubicBezTo>
                      <a:pt x="1410" y="753"/>
                      <a:pt x="1298" y="753"/>
                      <a:pt x="1194" y="753"/>
                    </a:cubicBezTo>
                    <a:cubicBezTo>
                      <a:pt x="1194" y="649"/>
                      <a:pt x="1082" y="649"/>
                      <a:pt x="978" y="649"/>
                    </a:cubicBezTo>
                    <a:lnTo>
                      <a:pt x="1082" y="537"/>
                    </a:lnTo>
                    <a:cubicBezTo>
                      <a:pt x="1194" y="433"/>
                      <a:pt x="1194" y="321"/>
                      <a:pt x="1298" y="321"/>
                    </a:cubicBezTo>
                    <a:lnTo>
                      <a:pt x="1298" y="217"/>
                    </a:lnTo>
                    <a:lnTo>
                      <a:pt x="1194" y="217"/>
                    </a:lnTo>
                    <a:cubicBezTo>
                      <a:pt x="1157" y="179"/>
                      <a:pt x="1132" y="167"/>
                      <a:pt x="1111" y="167"/>
                    </a:cubicBezTo>
                    <a:cubicBezTo>
                      <a:pt x="1070" y="167"/>
                      <a:pt x="1047" y="217"/>
                      <a:pt x="978" y="217"/>
                    </a:cubicBezTo>
                    <a:cubicBezTo>
                      <a:pt x="866" y="321"/>
                      <a:pt x="866" y="433"/>
                      <a:pt x="866" y="433"/>
                    </a:cubicBezTo>
                    <a:cubicBezTo>
                      <a:pt x="866" y="433"/>
                      <a:pt x="866" y="321"/>
                      <a:pt x="762" y="217"/>
                    </a:cubicBezTo>
                    <a:lnTo>
                      <a:pt x="762" y="1"/>
                    </a:ln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060;p46">
                <a:extLst>
                  <a:ext uri="{FF2B5EF4-FFF2-40B4-BE49-F238E27FC236}">
                    <a16:creationId xmlns:a16="http://schemas.microsoft.com/office/drawing/2014/main" id="{14C590F4-2E7B-4CE1-9AE8-0D11463859FD}"/>
                  </a:ext>
                </a:extLst>
              </p:cNvPr>
              <p:cNvSpPr/>
              <p:nvPr/>
            </p:nvSpPr>
            <p:spPr>
              <a:xfrm>
                <a:off x="1028375" y="4599225"/>
                <a:ext cx="3505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411" extrusionOk="0">
                    <a:moveTo>
                      <a:pt x="753" y="1"/>
                    </a:moveTo>
                    <a:cubicBezTo>
                      <a:pt x="649" y="1"/>
                      <a:pt x="649" y="113"/>
                      <a:pt x="649" y="113"/>
                    </a:cubicBezTo>
                    <a:lnTo>
                      <a:pt x="649" y="433"/>
                    </a:lnTo>
                    <a:cubicBezTo>
                      <a:pt x="536" y="329"/>
                      <a:pt x="433" y="329"/>
                      <a:pt x="433" y="329"/>
                    </a:cubicBezTo>
                    <a:cubicBezTo>
                      <a:pt x="320" y="329"/>
                      <a:pt x="320" y="217"/>
                      <a:pt x="216" y="217"/>
                    </a:cubicBezTo>
                    <a:cubicBezTo>
                      <a:pt x="216" y="217"/>
                      <a:pt x="104" y="217"/>
                      <a:pt x="104" y="329"/>
                    </a:cubicBezTo>
                    <a:cubicBezTo>
                      <a:pt x="104" y="433"/>
                      <a:pt x="216" y="546"/>
                      <a:pt x="216" y="546"/>
                    </a:cubicBezTo>
                    <a:cubicBezTo>
                      <a:pt x="320" y="546"/>
                      <a:pt x="433" y="649"/>
                      <a:pt x="536" y="649"/>
                    </a:cubicBezTo>
                    <a:cubicBezTo>
                      <a:pt x="433" y="649"/>
                      <a:pt x="320" y="649"/>
                      <a:pt x="216" y="762"/>
                    </a:cubicBezTo>
                    <a:cubicBezTo>
                      <a:pt x="216" y="762"/>
                      <a:pt x="104" y="762"/>
                      <a:pt x="104" y="866"/>
                    </a:cubicBezTo>
                    <a:cubicBezTo>
                      <a:pt x="104" y="866"/>
                      <a:pt x="0" y="978"/>
                      <a:pt x="104" y="978"/>
                    </a:cubicBezTo>
                    <a:cubicBezTo>
                      <a:pt x="104" y="1082"/>
                      <a:pt x="216" y="1082"/>
                      <a:pt x="216" y="1082"/>
                    </a:cubicBezTo>
                    <a:cubicBezTo>
                      <a:pt x="433" y="978"/>
                      <a:pt x="536" y="866"/>
                      <a:pt x="649" y="866"/>
                    </a:cubicBezTo>
                    <a:cubicBezTo>
                      <a:pt x="649" y="762"/>
                      <a:pt x="649" y="762"/>
                      <a:pt x="753" y="762"/>
                    </a:cubicBezTo>
                    <a:cubicBezTo>
                      <a:pt x="649" y="866"/>
                      <a:pt x="649" y="978"/>
                      <a:pt x="649" y="1082"/>
                    </a:cubicBezTo>
                    <a:lnTo>
                      <a:pt x="649" y="1298"/>
                    </a:lnTo>
                    <a:lnTo>
                      <a:pt x="649" y="1410"/>
                    </a:lnTo>
                    <a:lnTo>
                      <a:pt x="753" y="1410"/>
                    </a:lnTo>
                    <a:cubicBezTo>
                      <a:pt x="865" y="1298"/>
                      <a:pt x="865" y="1298"/>
                      <a:pt x="865" y="1194"/>
                    </a:cubicBezTo>
                    <a:lnTo>
                      <a:pt x="865" y="866"/>
                    </a:lnTo>
                    <a:cubicBezTo>
                      <a:pt x="969" y="866"/>
                      <a:pt x="969" y="978"/>
                      <a:pt x="969" y="978"/>
                    </a:cubicBezTo>
                    <a:cubicBezTo>
                      <a:pt x="1081" y="978"/>
                      <a:pt x="1185" y="1082"/>
                      <a:pt x="1185" y="1082"/>
                    </a:cubicBezTo>
                    <a:lnTo>
                      <a:pt x="1297" y="1082"/>
                    </a:lnTo>
                    <a:lnTo>
                      <a:pt x="1297" y="978"/>
                    </a:lnTo>
                    <a:cubicBezTo>
                      <a:pt x="1401" y="866"/>
                      <a:pt x="1297" y="866"/>
                      <a:pt x="1185" y="762"/>
                    </a:cubicBezTo>
                    <a:cubicBezTo>
                      <a:pt x="1185" y="762"/>
                      <a:pt x="1081" y="762"/>
                      <a:pt x="1081" y="649"/>
                    </a:cubicBezTo>
                    <a:lnTo>
                      <a:pt x="1297" y="649"/>
                    </a:lnTo>
                    <a:cubicBezTo>
                      <a:pt x="1297" y="546"/>
                      <a:pt x="1401" y="546"/>
                      <a:pt x="1401" y="546"/>
                    </a:cubicBezTo>
                    <a:lnTo>
                      <a:pt x="1401" y="329"/>
                    </a:lnTo>
                    <a:cubicBezTo>
                      <a:pt x="1401" y="329"/>
                      <a:pt x="1355" y="279"/>
                      <a:pt x="1291" y="279"/>
                    </a:cubicBezTo>
                    <a:cubicBezTo>
                      <a:pt x="1259" y="279"/>
                      <a:pt x="1222" y="292"/>
                      <a:pt x="1185" y="329"/>
                    </a:cubicBezTo>
                    <a:cubicBezTo>
                      <a:pt x="1081" y="329"/>
                      <a:pt x="969" y="433"/>
                      <a:pt x="865" y="546"/>
                    </a:cubicBezTo>
                    <a:lnTo>
                      <a:pt x="753" y="546"/>
                    </a:lnTo>
                    <a:cubicBezTo>
                      <a:pt x="865" y="433"/>
                      <a:pt x="865" y="329"/>
                      <a:pt x="865" y="217"/>
                    </a:cubicBezTo>
                    <a:lnTo>
                      <a:pt x="865" y="1"/>
                    </a:ln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061;p46">
                <a:extLst>
                  <a:ext uri="{FF2B5EF4-FFF2-40B4-BE49-F238E27FC236}">
                    <a16:creationId xmlns:a16="http://schemas.microsoft.com/office/drawing/2014/main" id="{D9735ED7-F592-4FB3-9C81-B6AEDC98E86C}"/>
                  </a:ext>
                </a:extLst>
              </p:cNvPr>
              <p:cNvSpPr/>
              <p:nvPr/>
            </p:nvSpPr>
            <p:spPr>
              <a:xfrm>
                <a:off x="974325" y="4796600"/>
                <a:ext cx="35050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401" extrusionOk="0">
                    <a:moveTo>
                      <a:pt x="753" y="0"/>
                    </a:moveTo>
                    <a:cubicBezTo>
                      <a:pt x="649" y="0"/>
                      <a:pt x="649" y="104"/>
                      <a:pt x="649" y="216"/>
                    </a:cubicBezTo>
                    <a:lnTo>
                      <a:pt x="649" y="433"/>
                    </a:lnTo>
                    <a:cubicBezTo>
                      <a:pt x="537" y="433"/>
                      <a:pt x="433" y="433"/>
                      <a:pt x="433" y="320"/>
                    </a:cubicBezTo>
                    <a:lnTo>
                      <a:pt x="104" y="320"/>
                    </a:lnTo>
                    <a:lnTo>
                      <a:pt x="104" y="433"/>
                    </a:lnTo>
                    <a:lnTo>
                      <a:pt x="217" y="536"/>
                    </a:lnTo>
                    <a:cubicBezTo>
                      <a:pt x="321" y="649"/>
                      <a:pt x="433" y="649"/>
                      <a:pt x="537" y="649"/>
                    </a:cubicBezTo>
                    <a:cubicBezTo>
                      <a:pt x="433" y="649"/>
                      <a:pt x="321" y="752"/>
                      <a:pt x="217" y="752"/>
                    </a:cubicBezTo>
                    <a:lnTo>
                      <a:pt x="104" y="865"/>
                    </a:lnTo>
                    <a:cubicBezTo>
                      <a:pt x="104" y="969"/>
                      <a:pt x="1" y="969"/>
                      <a:pt x="104" y="1081"/>
                    </a:cubicBezTo>
                    <a:lnTo>
                      <a:pt x="217" y="1081"/>
                    </a:lnTo>
                    <a:cubicBezTo>
                      <a:pt x="433" y="1081"/>
                      <a:pt x="537" y="969"/>
                      <a:pt x="649" y="865"/>
                    </a:cubicBezTo>
                    <a:lnTo>
                      <a:pt x="753" y="752"/>
                    </a:lnTo>
                    <a:lnTo>
                      <a:pt x="753" y="752"/>
                    </a:lnTo>
                    <a:cubicBezTo>
                      <a:pt x="649" y="865"/>
                      <a:pt x="649" y="1081"/>
                      <a:pt x="649" y="1081"/>
                    </a:cubicBezTo>
                    <a:lnTo>
                      <a:pt x="649" y="1297"/>
                    </a:lnTo>
                    <a:lnTo>
                      <a:pt x="649" y="1401"/>
                    </a:lnTo>
                    <a:lnTo>
                      <a:pt x="753" y="1401"/>
                    </a:lnTo>
                    <a:cubicBezTo>
                      <a:pt x="865" y="1401"/>
                      <a:pt x="865" y="1297"/>
                      <a:pt x="865" y="1185"/>
                    </a:cubicBezTo>
                    <a:lnTo>
                      <a:pt x="865" y="969"/>
                    </a:lnTo>
                    <a:lnTo>
                      <a:pt x="969" y="969"/>
                    </a:lnTo>
                    <a:cubicBezTo>
                      <a:pt x="1081" y="1081"/>
                      <a:pt x="1185" y="1081"/>
                      <a:pt x="1185" y="1081"/>
                    </a:cubicBezTo>
                    <a:lnTo>
                      <a:pt x="1298" y="1081"/>
                    </a:lnTo>
                    <a:cubicBezTo>
                      <a:pt x="1401" y="969"/>
                      <a:pt x="1298" y="865"/>
                      <a:pt x="1185" y="865"/>
                    </a:cubicBezTo>
                    <a:cubicBezTo>
                      <a:pt x="1185" y="752"/>
                      <a:pt x="1081" y="752"/>
                      <a:pt x="1081" y="752"/>
                    </a:cubicBezTo>
                    <a:cubicBezTo>
                      <a:pt x="1081" y="752"/>
                      <a:pt x="1185" y="649"/>
                      <a:pt x="1298" y="649"/>
                    </a:cubicBezTo>
                    <a:cubicBezTo>
                      <a:pt x="1298" y="649"/>
                      <a:pt x="1401" y="649"/>
                      <a:pt x="1401" y="536"/>
                    </a:cubicBezTo>
                    <a:lnTo>
                      <a:pt x="1401" y="433"/>
                    </a:lnTo>
                    <a:cubicBezTo>
                      <a:pt x="1401" y="320"/>
                      <a:pt x="1298" y="320"/>
                      <a:pt x="1298" y="320"/>
                    </a:cubicBezTo>
                    <a:lnTo>
                      <a:pt x="1185" y="320"/>
                    </a:lnTo>
                    <a:cubicBezTo>
                      <a:pt x="1081" y="320"/>
                      <a:pt x="969" y="433"/>
                      <a:pt x="865" y="536"/>
                    </a:cubicBezTo>
                    <a:cubicBezTo>
                      <a:pt x="865" y="536"/>
                      <a:pt x="865" y="649"/>
                      <a:pt x="753" y="649"/>
                    </a:cubicBezTo>
                    <a:cubicBezTo>
                      <a:pt x="865" y="536"/>
                      <a:pt x="865" y="433"/>
                      <a:pt x="865" y="320"/>
                    </a:cubicBezTo>
                    <a:lnTo>
                      <a:pt x="865" y="104"/>
                    </a:lnTo>
                    <a:cubicBezTo>
                      <a:pt x="865" y="104"/>
                      <a:pt x="865" y="0"/>
                      <a:pt x="753" y="0"/>
                    </a:cubicBezTo>
                    <a:close/>
                  </a:path>
                </a:pathLst>
              </a:custGeom>
              <a:solidFill>
                <a:srgbClr val="B84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062;p46">
                <a:extLst>
                  <a:ext uri="{FF2B5EF4-FFF2-40B4-BE49-F238E27FC236}">
                    <a16:creationId xmlns:a16="http://schemas.microsoft.com/office/drawing/2014/main" id="{AD14E8C9-05C7-4EA3-8CA0-60EB9C2DFB93}"/>
                  </a:ext>
                </a:extLst>
              </p:cNvPr>
              <p:cNvSpPr/>
              <p:nvPr/>
            </p:nvSpPr>
            <p:spPr>
              <a:xfrm>
                <a:off x="647275" y="4520975"/>
                <a:ext cx="216175" cy="397125"/>
              </a:xfrm>
              <a:custGeom>
                <a:avLst/>
                <a:gdLst/>
                <a:ahLst/>
                <a:cxnLst/>
                <a:rect l="l" t="t" r="r" b="b"/>
                <a:pathLst>
                  <a:path w="8647" h="15885" extrusionOk="0">
                    <a:moveTo>
                      <a:pt x="8431" y="1"/>
                    </a:moveTo>
                    <a:cubicBezTo>
                      <a:pt x="5621" y="1402"/>
                      <a:pt x="3243" y="3779"/>
                      <a:pt x="1842" y="6590"/>
                    </a:cubicBezTo>
                    <a:cubicBezTo>
                      <a:pt x="433" y="9512"/>
                      <a:pt x="0" y="12755"/>
                      <a:pt x="649" y="15885"/>
                    </a:cubicBezTo>
                    <a:cubicBezTo>
                      <a:pt x="3027" y="15236"/>
                      <a:pt x="5188" y="13939"/>
                      <a:pt x="6814" y="12210"/>
                    </a:cubicBezTo>
                    <a:cubicBezTo>
                      <a:pt x="6918" y="10480"/>
                      <a:pt x="7462" y="8751"/>
                      <a:pt x="7895" y="7134"/>
                    </a:cubicBezTo>
                    <a:cubicBezTo>
                      <a:pt x="8111" y="6373"/>
                      <a:pt x="8327" y="5405"/>
                      <a:pt x="8431" y="4540"/>
                    </a:cubicBezTo>
                    <a:cubicBezTo>
                      <a:pt x="8543" y="3563"/>
                      <a:pt x="8647" y="2595"/>
                      <a:pt x="8647" y="1618"/>
                    </a:cubicBezTo>
                    <a:lnTo>
                      <a:pt x="8647" y="753"/>
                    </a:lnTo>
                    <a:cubicBezTo>
                      <a:pt x="8647" y="649"/>
                      <a:pt x="8431" y="1"/>
                      <a:pt x="8431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063;p46">
                <a:extLst>
                  <a:ext uri="{FF2B5EF4-FFF2-40B4-BE49-F238E27FC236}">
                    <a16:creationId xmlns:a16="http://schemas.microsoft.com/office/drawing/2014/main" id="{FD2FEB79-6DA4-4EEA-8A38-138B390F9BCB}"/>
                  </a:ext>
                </a:extLst>
              </p:cNvPr>
              <p:cNvSpPr/>
              <p:nvPr/>
            </p:nvSpPr>
            <p:spPr>
              <a:xfrm>
                <a:off x="1182275" y="4507375"/>
                <a:ext cx="213600" cy="399925"/>
              </a:xfrm>
              <a:custGeom>
                <a:avLst/>
                <a:gdLst/>
                <a:ahLst/>
                <a:cxnLst/>
                <a:rect l="l" t="t" r="r" b="b"/>
                <a:pathLst>
                  <a:path w="8544" h="15997" extrusionOk="0">
                    <a:moveTo>
                      <a:pt x="217" y="0"/>
                    </a:moveTo>
                    <a:cubicBezTo>
                      <a:pt x="113" y="0"/>
                      <a:pt x="1" y="761"/>
                      <a:pt x="1" y="865"/>
                    </a:cubicBezTo>
                    <a:lnTo>
                      <a:pt x="1" y="1729"/>
                    </a:lnTo>
                    <a:cubicBezTo>
                      <a:pt x="1" y="2706"/>
                      <a:pt x="113" y="3675"/>
                      <a:pt x="217" y="4652"/>
                    </a:cubicBezTo>
                    <a:cubicBezTo>
                      <a:pt x="329" y="5517"/>
                      <a:pt x="433" y="6381"/>
                      <a:pt x="649" y="7246"/>
                    </a:cubicBezTo>
                    <a:cubicBezTo>
                      <a:pt x="1082" y="8863"/>
                      <a:pt x="1730" y="10592"/>
                      <a:pt x="1730" y="12218"/>
                    </a:cubicBezTo>
                    <a:cubicBezTo>
                      <a:pt x="3459" y="14051"/>
                      <a:pt x="5621" y="15348"/>
                      <a:pt x="7895" y="15996"/>
                    </a:cubicBezTo>
                    <a:cubicBezTo>
                      <a:pt x="8544" y="12866"/>
                      <a:pt x="8215" y="9511"/>
                      <a:pt x="6814" y="6701"/>
                    </a:cubicBezTo>
                    <a:cubicBezTo>
                      <a:pt x="5405" y="3787"/>
                      <a:pt x="3027" y="1409"/>
                      <a:pt x="217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064;p46">
                <a:extLst>
                  <a:ext uri="{FF2B5EF4-FFF2-40B4-BE49-F238E27FC236}">
                    <a16:creationId xmlns:a16="http://schemas.microsoft.com/office/drawing/2014/main" id="{34EF46D0-2371-4C76-BCAB-1A1EC7EDF16D}"/>
                  </a:ext>
                </a:extLst>
              </p:cNvPr>
              <p:cNvSpPr/>
              <p:nvPr/>
            </p:nvSpPr>
            <p:spPr>
              <a:xfrm>
                <a:off x="895850" y="4241925"/>
                <a:ext cx="224425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8977" h="8137" extrusionOk="0">
                    <a:moveTo>
                      <a:pt x="4762" y="1"/>
                    </a:moveTo>
                    <a:cubicBezTo>
                      <a:pt x="4019" y="1"/>
                      <a:pt x="3251" y="225"/>
                      <a:pt x="2707" y="674"/>
                    </a:cubicBezTo>
                    <a:cubicBezTo>
                      <a:pt x="2491" y="787"/>
                      <a:pt x="2275" y="1003"/>
                      <a:pt x="2059" y="1219"/>
                    </a:cubicBezTo>
                    <a:cubicBezTo>
                      <a:pt x="1" y="3381"/>
                      <a:pt x="649" y="7376"/>
                      <a:pt x="3788" y="8024"/>
                    </a:cubicBezTo>
                    <a:cubicBezTo>
                      <a:pt x="4004" y="8024"/>
                      <a:pt x="4220" y="8024"/>
                      <a:pt x="4324" y="8137"/>
                    </a:cubicBezTo>
                    <a:cubicBezTo>
                      <a:pt x="5405" y="8137"/>
                      <a:pt x="6486" y="7920"/>
                      <a:pt x="7247" y="7272"/>
                    </a:cubicBezTo>
                    <a:cubicBezTo>
                      <a:pt x="8431" y="6407"/>
                      <a:pt x="8976" y="4782"/>
                      <a:pt x="8760" y="3381"/>
                    </a:cubicBezTo>
                    <a:cubicBezTo>
                      <a:pt x="8648" y="2516"/>
                      <a:pt x="8215" y="1652"/>
                      <a:pt x="7463" y="1003"/>
                    </a:cubicBezTo>
                    <a:cubicBezTo>
                      <a:pt x="6814" y="458"/>
                      <a:pt x="6054" y="138"/>
                      <a:pt x="5189" y="26"/>
                    </a:cubicBezTo>
                    <a:cubicBezTo>
                      <a:pt x="5049" y="9"/>
                      <a:pt x="4906" y="1"/>
                      <a:pt x="4762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065;p46">
                <a:extLst>
                  <a:ext uri="{FF2B5EF4-FFF2-40B4-BE49-F238E27FC236}">
                    <a16:creationId xmlns:a16="http://schemas.microsoft.com/office/drawing/2014/main" id="{E0D08A51-DBCC-45CC-905E-00233A1D4DC1}"/>
                  </a:ext>
                </a:extLst>
              </p:cNvPr>
              <p:cNvSpPr/>
              <p:nvPr/>
            </p:nvSpPr>
            <p:spPr>
              <a:xfrm>
                <a:off x="885050" y="4225725"/>
                <a:ext cx="172950" cy="148675"/>
              </a:xfrm>
              <a:custGeom>
                <a:avLst/>
                <a:gdLst/>
                <a:ahLst/>
                <a:cxnLst/>
                <a:rect l="l" t="t" r="r" b="b"/>
                <a:pathLst>
                  <a:path w="6918" h="5947" extrusionOk="0">
                    <a:moveTo>
                      <a:pt x="4752" y="0"/>
                    </a:moveTo>
                    <a:cubicBezTo>
                      <a:pt x="4607" y="0"/>
                      <a:pt x="4464" y="9"/>
                      <a:pt x="4324" y="26"/>
                    </a:cubicBezTo>
                    <a:cubicBezTo>
                      <a:pt x="3459" y="138"/>
                      <a:pt x="2707" y="674"/>
                      <a:pt x="2162" y="1322"/>
                    </a:cubicBezTo>
                    <a:cubicBezTo>
                      <a:pt x="1514" y="2083"/>
                      <a:pt x="1194" y="3052"/>
                      <a:pt x="762" y="4029"/>
                    </a:cubicBezTo>
                    <a:cubicBezTo>
                      <a:pt x="545" y="4461"/>
                      <a:pt x="329" y="4997"/>
                      <a:pt x="1" y="5213"/>
                    </a:cubicBezTo>
                    <a:cubicBezTo>
                      <a:pt x="163" y="5461"/>
                      <a:pt x="390" y="5581"/>
                      <a:pt x="628" y="5581"/>
                    </a:cubicBezTo>
                    <a:cubicBezTo>
                      <a:pt x="706" y="5581"/>
                      <a:pt x="786" y="5568"/>
                      <a:pt x="865" y="5542"/>
                    </a:cubicBezTo>
                    <a:lnTo>
                      <a:pt x="865" y="5542"/>
                    </a:lnTo>
                    <a:cubicBezTo>
                      <a:pt x="865" y="5646"/>
                      <a:pt x="762" y="5758"/>
                      <a:pt x="545" y="5862"/>
                    </a:cubicBezTo>
                    <a:cubicBezTo>
                      <a:pt x="705" y="5918"/>
                      <a:pt x="893" y="5946"/>
                      <a:pt x="1083" y="5946"/>
                    </a:cubicBezTo>
                    <a:cubicBezTo>
                      <a:pt x="1272" y="5946"/>
                      <a:pt x="1462" y="5918"/>
                      <a:pt x="1626" y="5862"/>
                    </a:cubicBezTo>
                    <a:cubicBezTo>
                      <a:pt x="1842" y="5862"/>
                      <a:pt x="2059" y="5758"/>
                      <a:pt x="2275" y="5758"/>
                    </a:cubicBezTo>
                    <a:cubicBezTo>
                      <a:pt x="2707" y="5542"/>
                      <a:pt x="3139" y="5213"/>
                      <a:pt x="3572" y="4894"/>
                    </a:cubicBezTo>
                    <a:lnTo>
                      <a:pt x="3572" y="4894"/>
                    </a:lnTo>
                    <a:cubicBezTo>
                      <a:pt x="3572" y="5110"/>
                      <a:pt x="3356" y="5326"/>
                      <a:pt x="3139" y="5542"/>
                    </a:cubicBezTo>
                    <a:cubicBezTo>
                      <a:pt x="3572" y="5542"/>
                      <a:pt x="4004" y="5326"/>
                      <a:pt x="4436" y="5110"/>
                    </a:cubicBezTo>
                    <a:cubicBezTo>
                      <a:pt x="5405" y="4461"/>
                      <a:pt x="6166" y="3597"/>
                      <a:pt x="6598" y="2516"/>
                    </a:cubicBezTo>
                    <a:cubicBezTo>
                      <a:pt x="6814" y="1971"/>
                      <a:pt x="6918" y="1322"/>
                      <a:pt x="6814" y="674"/>
                    </a:cubicBezTo>
                    <a:cubicBezTo>
                      <a:pt x="6271" y="225"/>
                      <a:pt x="5497" y="0"/>
                      <a:pt x="4752" y="0"/>
                    </a:cubicBez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066;p46">
                <a:extLst>
                  <a:ext uri="{FF2B5EF4-FFF2-40B4-BE49-F238E27FC236}">
                    <a16:creationId xmlns:a16="http://schemas.microsoft.com/office/drawing/2014/main" id="{95AB83E6-7A65-44E4-ABBA-D7F50BEE45A1}"/>
                  </a:ext>
                </a:extLst>
              </p:cNvPr>
              <p:cNvSpPr/>
              <p:nvPr/>
            </p:nvSpPr>
            <p:spPr>
              <a:xfrm>
                <a:off x="1036375" y="4237150"/>
                <a:ext cx="89300" cy="178375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7135" extrusionOk="0">
                    <a:moveTo>
                      <a:pt x="216" y="1"/>
                    </a:moveTo>
                    <a:cubicBezTo>
                      <a:pt x="0" y="113"/>
                      <a:pt x="0" y="649"/>
                      <a:pt x="0" y="865"/>
                    </a:cubicBezTo>
                    <a:cubicBezTo>
                      <a:pt x="216" y="1843"/>
                      <a:pt x="865" y="2595"/>
                      <a:pt x="1410" y="3356"/>
                    </a:cubicBezTo>
                    <a:cubicBezTo>
                      <a:pt x="2058" y="4220"/>
                      <a:pt x="2594" y="5085"/>
                      <a:pt x="2378" y="6053"/>
                    </a:cubicBezTo>
                    <a:cubicBezTo>
                      <a:pt x="2378" y="6486"/>
                      <a:pt x="2162" y="6814"/>
                      <a:pt x="1946" y="7134"/>
                    </a:cubicBezTo>
                    <a:cubicBezTo>
                      <a:pt x="2923" y="6702"/>
                      <a:pt x="3459" y="5621"/>
                      <a:pt x="3459" y="4653"/>
                    </a:cubicBezTo>
                    <a:cubicBezTo>
                      <a:pt x="3571" y="3676"/>
                      <a:pt x="3243" y="2595"/>
                      <a:pt x="2707" y="1730"/>
                    </a:cubicBezTo>
                    <a:cubicBezTo>
                      <a:pt x="2274" y="1194"/>
                      <a:pt x="1842" y="649"/>
                      <a:pt x="1193" y="329"/>
                    </a:cubicBezTo>
                    <a:cubicBezTo>
                      <a:pt x="977" y="217"/>
                      <a:pt x="433" y="1"/>
                      <a:pt x="216" y="1"/>
                    </a:cubicBez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067;p46">
                <a:extLst>
                  <a:ext uri="{FF2B5EF4-FFF2-40B4-BE49-F238E27FC236}">
                    <a16:creationId xmlns:a16="http://schemas.microsoft.com/office/drawing/2014/main" id="{A6384EFC-721C-483B-8936-2AD9CF0CFD2C}"/>
                  </a:ext>
                </a:extLst>
              </p:cNvPr>
              <p:cNvSpPr/>
              <p:nvPr/>
            </p:nvSpPr>
            <p:spPr>
              <a:xfrm>
                <a:off x="1066200" y="4191250"/>
                <a:ext cx="89075" cy="94225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3769" extrusionOk="0">
                    <a:moveTo>
                      <a:pt x="1741" y="1"/>
                    </a:moveTo>
                    <a:cubicBezTo>
                      <a:pt x="1548" y="1"/>
                      <a:pt x="1358" y="35"/>
                      <a:pt x="1185" y="108"/>
                    </a:cubicBezTo>
                    <a:cubicBezTo>
                      <a:pt x="537" y="324"/>
                      <a:pt x="104" y="972"/>
                      <a:pt x="0" y="1621"/>
                    </a:cubicBezTo>
                    <a:cubicBezTo>
                      <a:pt x="0" y="2053"/>
                      <a:pt x="0" y="2269"/>
                      <a:pt x="320" y="2485"/>
                    </a:cubicBezTo>
                    <a:cubicBezTo>
                      <a:pt x="649" y="2701"/>
                      <a:pt x="969" y="3030"/>
                      <a:pt x="1185" y="3350"/>
                    </a:cubicBezTo>
                    <a:lnTo>
                      <a:pt x="1514" y="3679"/>
                    </a:lnTo>
                    <a:cubicBezTo>
                      <a:pt x="1607" y="3742"/>
                      <a:pt x="1711" y="3768"/>
                      <a:pt x="1818" y="3768"/>
                    </a:cubicBezTo>
                    <a:cubicBezTo>
                      <a:pt x="2078" y="3768"/>
                      <a:pt x="2362" y="3615"/>
                      <a:pt x="2594" y="3462"/>
                    </a:cubicBezTo>
                    <a:cubicBezTo>
                      <a:pt x="2914" y="3134"/>
                      <a:pt x="3243" y="2814"/>
                      <a:pt x="3347" y="2382"/>
                    </a:cubicBezTo>
                    <a:cubicBezTo>
                      <a:pt x="3563" y="1949"/>
                      <a:pt x="3563" y="1405"/>
                      <a:pt x="3347" y="972"/>
                    </a:cubicBezTo>
                    <a:cubicBezTo>
                      <a:pt x="3100" y="391"/>
                      <a:pt x="2398" y="1"/>
                      <a:pt x="1741" y="1"/>
                    </a:cubicBez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068;p46">
                <a:extLst>
                  <a:ext uri="{FF2B5EF4-FFF2-40B4-BE49-F238E27FC236}">
                    <a16:creationId xmlns:a16="http://schemas.microsoft.com/office/drawing/2014/main" id="{43542D9F-16DC-42E8-BC18-C5549496C614}"/>
                  </a:ext>
                </a:extLst>
              </p:cNvPr>
              <p:cNvSpPr/>
              <p:nvPr/>
            </p:nvSpPr>
            <p:spPr>
              <a:xfrm>
                <a:off x="890450" y="4185925"/>
                <a:ext cx="86500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3244" extrusionOk="0">
                    <a:moveTo>
                      <a:pt x="1298" y="1"/>
                    </a:moveTo>
                    <a:cubicBezTo>
                      <a:pt x="1082" y="1"/>
                      <a:pt x="865" y="1"/>
                      <a:pt x="649" y="217"/>
                    </a:cubicBezTo>
                    <a:cubicBezTo>
                      <a:pt x="546" y="217"/>
                      <a:pt x="433" y="321"/>
                      <a:pt x="433" y="433"/>
                    </a:cubicBezTo>
                    <a:cubicBezTo>
                      <a:pt x="1" y="969"/>
                      <a:pt x="1" y="1618"/>
                      <a:pt x="113" y="2162"/>
                    </a:cubicBezTo>
                    <a:cubicBezTo>
                      <a:pt x="329" y="2698"/>
                      <a:pt x="865" y="3131"/>
                      <a:pt x="1410" y="3243"/>
                    </a:cubicBezTo>
                    <a:lnTo>
                      <a:pt x="1730" y="3243"/>
                    </a:lnTo>
                    <a:cubicBezTo>
                      <a:pt x="1730" y="3131"/>
                      <a:pt x="1843" y="3131"/>
                      <a:pt x="1843" y="3027"/>
                    </a:cubicBezTo>
                    <a:cubicBezTo>
                      <a:pt x="2059" y="2811"/>
                      <a:pt x="2275" y="2595"/>
                      <a:pt x="2491" y="2482"/>
                    </a:cubicBezTo>
                    <a:cubicBezTo>
                      <a:pt x="2707" y="2266"/>
                      <a:pt x="2923" y="2162"/>
                      <a:pt x="3140" y="2050"/>
                    </a:cubicBezTo>
                    <a:cubicBezTo>
                      <a:pt x="3459" y="1618"/>
                      <a:pt x="3140" y="865"/>
                      <a:pt x="2811" y="537"/>
                    </a:cubicBezTo>
                    <a:cubicBezTo>
                      <a:pt x="2491" y="104"/>
                      <a:pt x="1946" y="1"/>
                      <a:pt x="1298" y="1"/>
                    </a:cubicBez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069;p46">
                <a:extLst>
                  <a:ext uri="{FF2B5EF4-FFF2-40B4-BE49-F238E27FC236}">
                    <a16:creationId xmlns:a16="http://schemas.microsoft.com/office/drawing/2014/main" id="{B8EAF2FE-E263-4CB9-A17B-B0C804613622}"/>
                  </a:ext>
                </a:extLst>
              </p:cNvPr>
              <p:cNvSpPr/>
              <p:nvPr/>
            </p:nvSpPr>
            <p:spPr>
              <a:xfrm>
                <a:off x="895850" y="4234575"/>
                <a:ext cx="127150" cy="118900"/>
              </a:xfrm>
              <a:custGeom>
                <a:avLst/>
                <a:gdLst/>
                <a:ahLst/>
                <a:cxnLst/>
                <a:rect l="l" t="t" r="r" b="b"/>
                <a:pathLst>
                  <a:path w="5086" h="4756" extrusionOk="0">
                    <a:moveTo>
                      <a:pt x="4540" y="0"/>
                    </a:moveTo>
                    <a:cubicBezTo>
                      <a:pt x="4220" y="0"/>
                      <a:pt x="3788" y="0"/>
                      <a:pt x="3572" y="104"/>
                    </a:cubicBezTo>
                    <a:cubicBezTo>
                      <a:pt x="3140" y="320"/>
                      <a:pt x="2707" y="536"/>
                      <a:pt x="2379" y="865"/>
                    </a:cubicBezTo>
                    <a:cubicBezTo>
                      <a:pt x="1730" y="1513"/>
                      <a:pt x="1298" y="2378"/>
                      <a:pt x="978" y="3243"/>
                    </a:cubicBezTo>
                    <a:cubicBezTo>
                      <a:pt x="649" y="3675"/>
                      <a:pt x="433" y="4211"/>
                      <a:pt x="113" y="4643"/>
                    </a:cubicBezTo>
                    <a:cubicBezTo>
                      <a:pt x="762" y="3995"/>
                      <a:pt x="1082" y="3130"/>
                      <a:pt x="1514" y="2265"/>
                    </a:cubicBezTo>
                    <a:cubicBezTo>
                      <a:pt x="1946" y="1513"/>
                      <a:pt x="2491" y="752"/>
                      <a:pt x="3243" y="320"/>
                    </a:cubicBezTo>
                    <a:cubicBezTo>
                      <a:pt x="3676" y="216"/>
                      <a:pt x="4108" y="104"/>
                      <a:pt x="4540" y="104"/>
                    </a:cubicBezTo>
                    <a:lnTo>
                      <a:pt x="5085" y="104"/>
                    </a:lnTo>
                    <a:lnTo>
                      <a:pt x="5085" y="0"/>
                    </a:lnTo>
                    <a:close/>
                    <a:moveTo>
                      <a:pt x="113" y="4643"/>
                    </a:moveTo>
                    <a:cubicBezTo>
                      <a:pt x="1" y="4643"/>
                      <a:pt x="113" y="4756"/>
                      <a:pt x="113" y="4756"/>
                    </a:cubicBezTo>
                    <a:lnTo>
                      <a:pt x="113" y="4643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070;p46">
                <a:extLst>
                  <a:ext uri="{FF2B5EF4-FFF2-40B4-BE49-F238E27FC236}">
                    <a16:creationId xmlns:a16="http://schemas.microsoft.com/office/drawing/2014/main" id="{9E4CBE02-B2F4-4728-B0AF-A78F911F9027}"/>
                  </a:ext>
                </a:extLst>
              </p:cNvPr>
              <p:cNvSpPr/>
              <p:nvPr/>
            </p:nvSpPr>
            <p:spPr>
              <a:xfrm>
                <a:off x="904075" y="4245375"/>
                <a:ext cx="124325" cy="110700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4428" extrusionOk="0">
                    <a:moveTo>
                      <a:pt x="4972" y="0"/>
                    </a:moveTo>
                    <a:cubicBezTo>
                      <a:pt x="4108" y="0"/>
                      <a:pt x="3243" y="433"/>
                      <a:pt x="2698" y="1081"/>
                    </a:cubicBezTo>
                    <a:cubicBezTo>
                      <a:pt x="1946" y="1617"/>
                      <a:pt x="1514" y="2482"/>
                      <a:pt x="969" y="3243"/>
                    </a:cubicBezTo>
                    <a:cubicBezTo>
                      <a:pt x="865" y="3459"/>
                      <a:pt x="649" y="3675"/>
                      <a:pt x="537" y="3891"/>
                    </a:cubicBezTo>
                    <a:cubicBezTo>
                      <a:pt x="433" y="4108"/>
                      <a:pt x="217" y="4324"/>
                      <a:pt x="1" y="4324"/>
                    </a:cubicBezTo>
                    <a:lnTo>
                      <a:pt x="1" y="4427"/>
                    </a:lnTo>
                    <a:cubicBezTo>
                      <a:pt x="217" y="4427"/>
                      <a:pt x="320" y="4324"/>
                      <a:pt x="433" y="4108"/>
                    </a:cubicBezTo>
                    <a:cubicBezTo>
                      <a:pt x="537" y="3995"/>
                      <a:pt x="753" y="3779"/>
                      <a:pt x="865" y="3563"/>
                    </a:cubicBezTo>
                    <a:cubicBezTo>
                      <a:pt x="1081" y="3243"/>
                      <a:pt x="1401" y="2811"/>
                      <a:pt x="1617" y="2378"/>
                    </a:cubicBezTo>
                    <a:cubicBezTo>
                      <a:pt x="2162" y="1730"/>
                      <a:pt x="2698" y="969"/>
                      <a:pt x="3563" y="536"/>
                    </a:cubicBezTo>
                    <a:cubicBezTo>
                      <a:pt x="3995" y="320"/>
                      <a:pt x="4428" y="104"/>
                      <a:pt x="4972" y="104"/>
                    </a:cubicBezTo>
                    <a:lnTo>
                      <a:pt x="4972" y="0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071;p46">
                <a:extLst>
                  <a:ext uri="{FF2B5EF4-FFF2-40B4-BE49-F238E27FC236}">
                    <a16:creationId xmlns:a16="http://schemas.microsoft.com/office/drawing/2014/main" id="{64C22755-1069-48BB-98D4-6C130EE44508}"/>
                  </a:ext>
                </a:extLst>
              </p:cNvPr>
              <p:cNvSpPr/>
              <p:nvPr/>
            </p:nvSpPr>
            <p:spPr>
              <a:xfrm>
                <a:off x="914875" y="4258775"/>
                <a:ext cx="118925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4757" h="4221" extrusionOk="0">
                    <a:moveTo>
                      <a:pt x="4644" y="0"/>
                    </a:moveTo>
                    <a:cubicBezTo>
                      <a:pt x="3892" y="217"/>
                      <a:pt x="3243" y="649"/>
                      <a:pt x="2595" y="1194"/>
                    </a:cubicBezTo>
                    <a:cubicBezTo>
                      <a:pt x="2050" y="1842"/>
                      <a:pt x="1514" y="2491"/>
                      <a:pt x="1082" y="3243"/>
                    </a:cubicBezTo>
                    <a:cubicBezTo>
                      <a:pt x="753" y="3572"/>
                      <a:pt x="433" y="4004"/>
                      <a:pt x="1" y="4108"/>
                    </a:cubicBezTo>
                    <a:lnTo>
                      <a:pt x="1" y="4220"/>
                    </a:lnTo>
                    <a:cubicBezTo>
                      <a:pt x="433" y="4108"/>
                      <a:pt x="753" y="3788"/>
                      <a:pt x="969" y="3572"/>
                    </a:cubicBezTo>
                    <a:cubicBezTo>
                      <a:pt x="1185" y="3243"/>
                      <a:pt x="1402" y="2811"/>
                      <a:pt x="1730" y="2491"/>
                    </a:cubicBezTo>
                    <a:cubicBezTo>
                      <a:pt x="2163" y="1842"/>
                      <a:pt x="2811" y="1194"/>
                      <a:pt x="3459" y="649"/>
                    </a:cubicBezTo>
                    <a:cubicBezTo>
                      <a:pt x="3892" y="433"/>
                      <a:pt x="4212" y="217"/>
                      <a:pt x="4756" y="113"/>
                    </a:cubicBezTo>
                    <a:cubicBezTo>
                      <a:pt x="4756" y="113"/>
                      <a:pt x="4756" y="0"/>
                      <a:pt x="4644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072;p46">
                <a:extLst>
                  <a:ext uri="{FF2B5EF4-FFF2-40B4-BE49-F238E27FC236}">
                    <a16:creationId xmlns:a16="http://schemas.microsoft.com/office/drawing/2014/main" id="{65CE85A7-5784-4330-A4B8-E6C44B7FD84E}"/>
                  </a:ext>
                </a:extLst>
              </p:cNvPr>
              <p:cNvSpPr/>
              <p:nvPr/>
            </p:nvSpPr>
            <p:spPr>
              <a:xfrm>
                <a:off x="963525" y="4272400"/>
                <a:ext cx="67475" cy="67450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698" extrusionOk="0">
                    <a:moveTo>
                      <a:pt x="2594" y="0"/>
                    </a:moveTo>
                    <a:cubicBezTo>
                      <a:pt x="1946" y="1081"/>
                      <a:pt x="1081" y="1946"/>
                      <a:pt x="0" y="2698"/>
                    </a:cubicBezTo>
                    <a:cubicBezTo>
                      <a:pt x="1081" y="2049"/>
                      <a:pt x="2050" y="1081"/>
                      <a:pt x="2698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073;p46">
                <a:extLst>
                  <a:ext uri="{FF2B5EF4-FFF2-40B4-BE49-F238E27FC236}">
                    <a16:creationId xmlns:a16="http://schemas.microsoft.com/office/drawing/2014/main" id="{975C38B1-7896-4959-A45B-B3BF85E3EBE9}"/>
                  </a:ext>
                </a:extLst>
              </p:cNvPr>
              <p:cNvSpPr/>
              <p:nvPr/>
            </p:nvSpPr>
            <p:spPr>
              <a:xfrm>
                <a:off x="990550" y="4285800"/>
                <a:ext cx="40450" cy="56875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2275" extrusionOk="0">
                    <a:moveTo>
                      <a:pt x="1513" y="0"/>
                    </a:moveTo>
                    <a:cubicBezTo>
                      <a:pt x="1297" y="865"/>
                      <a:pt x="649" y="1626"/>
                      <a:pt x="0" y="2274"/>
                    </a:cubicBezTo>
                    <a:cubicBezTo>
                      <a:pt x="752" y="1730"/>
                      <a:pt x="1297" y="977"/>
                      <a:pt x="1617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074;p46">
                <a:extLst>
                  <a:ext uri="{FF2B5EF4-FFF2-40B4-BE49-F238E27FC236}">
                    <a16:creationId xmlns:a16="http://schemas.microsoft.com/office/drawing/2014/main" id="{A864298C-C9A6-46BF-ABBF-89AE186CA253}"/>
                  </a:ext>
                </a:extLst>
              </p:cNvPr>
              <p:cNvSpPr/>
              <p:nvPr/>
            </p:nvSpPr>
            <p:spPr>
              <a:xfrm>
                <a:off x="1057975" y="4272400"/>
                <a:ext cx="46075" cy="105300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4212" extrusionOk="0">
                    <a:moveTo>
                      <a:pt x="113" y="0"/>
                    </a:moveTo>
                    <a:cubicBezTo>
                      <a:pt x="1" y="0"/>
                      <a:pt x="1" y="104"/>
                      <a:pt x="1" y="104"/>
                    </a:cubicBezTo>
                    <a:cubicBezTo>
                      <a:pt x="866" y="865"/>
                      <a:pt x="1410" y="1946"/>
                      <a:pt x="1626" y="3130"/>
                    </a:cubicBezTo>
                    <a:cubicBezTo>
                      <a:pt x="1730" y="3459"/>
                      <a:pt x="1730" y="3779"/>
                      <a:pt x="1843" y="4211"/>
                    </a:cubicBezTo>
                    <a:cubicBezTo>
                      <a:pt x="1730" y="2914"/>
                      <a:pt x="1410" y="1730"/>
                      <a:pt x="762" y="752"/>
                    </a:cubicBezTo>
                    <a:cubicBezTo>
                      <a:pt x="546" y="536"/>
                      <a:pt x="329" y="216"/>
                      <a:pt x="113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075;p46">
                <a:extLst>
                  <a:ext uri="{FF2B5EF4-FFF2-40B4-BE49-F238E27FC236}">
                    <a16:creationId xmlns:a16="http://schemas.microsoft.com/office/drawing/2014/main" id="{0EB57903-5346-4F38-A617-4D0E8C90A2A5}"/>
                  </a:ext>
                </a:extLst>
              </p:cNvPr>
              <p:cNvSpPr/>
              <p:nvPr/>
            </p:nvSpPr>
            <p:spPr>
              <a:xfrm>
                <a:off x="1077000" y="4272400"/>
                <a:ext cx="35050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3779" extrusionOk="0">
                    <a:moveTo>
                      <a:pt x="1" y="0"/>
                    </a:moveTo>
                    <a:lnTo>
                      <a:pt x="1" y="104"/>
                    </a:lnTo>
                    <a:cubicBezTo>
                      <a:pt x="753" y="1185"/>
                      <a:pt x="1185" y="2378"/>
                      <a:pt x="1298" y="3779"/>
                    </a:cubicBezTo>
                    <a:cubicBezTo>
                      <a:pt x="1402" y="2698"/>
                      <a:pt x="1082" y="1617"/>
                      <a:pt x="537" y="752"/>
                    </a:cubicBezTo>
                    <a:cubicBezTo>
                      <a:pt x="433" y="536"/>
                      <a:pt x="217" y="320"/>
                      <a:pt x="1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076;p46">
                <a:extLst>
                  <a:ext uri="{FF2B5EF4-FFF2-40B4-BE49-F238E27FC236}">
                    <a16:creationId xmlns:a16="http://schemas.microsoft.com/office/drawing/2014/main" id="{55FC80F5-C5B6-46AA-896B-00AFD186CA31}"/>
                  </a:ext>
                </a:extLst>
              </p:cNvPr>
              <p:cNvSpPr/>
              <p:nvPr/>
            </p:nvSpPr>
            <p:spPr>
              <a:xfrm>
                <a:off x="1109425" y="4310225"/>
                <a:ext cx="1085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834" extrusionOk="0">
                    <a:moveTo>
                      <a:pt x="1" y="0"/>
                    </a:moveTo>
                    <a:cubicBezTo>
                      <a:pt x="217" y="536"/>
                      <a:pt x="321" y="1185"/>
                      <a:pt x="217" y="1730"/>
                    </a:cubicBezTo>
                    <a:cubicBezTo>
                      <a:pt x="217" y="1833"/>
                      <a:pt x="217" y="1833"/>
                      <a:pt x="321" y="1833"/>
                    </a:cubicBezTo>
                    <a:cubicBezTo>
                      <a:pt x="433" y="1185"/>
                      <a:pt x="321" y="536"/>
                      <a:pt x="105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077;p46">
                <a:extLst>
                  <a:ext uri="{FF2B5EF4-FFF2-40B4-BE49-F238E27FC236}">
                    <a16:creationId xmlns:a16="http://schemas.microsoft.com/office/drawing/2014/main" id="{19F45028-FFC1-4AED-B241-EC4BAAD4F068}"/>
                  </a:ext>
                </a:extLst>
              </p:cNvPr>
              <p:cNvSpPr/>
              <p:nvPr/>
            </p:nvSpPr>
            <p:spPr>
              <a:xfrm>
                <a:off x="1077000" y="4199325"/>
                <a:ext cx="29650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843" extrusionOk="0">
                    <a:moveTo>
                      <a:pt x="1185" y="1"/>
                    </a:moveTo>
                    <a:cubicBezTo>
                      <a:pt x="537" y="433"/>
                      <a:pt x="105" y="1082"/>
                      <a:pt x="1" y="1842"/>
                    </a:cubicBezTo>
                    <a:lnTo>
                      <a:pt x="105" y="1842"/>
                    </a:lnTo>
                    <a:cubicBezTo>
                      <a:pt x="105" y="1514"/>
                      <a:pt x="217" y="1194"/>
                      <a:pt x="433" y="865"/>
                    </a:cubicBezTo>
                    <a:cubicBezTo>
                      <a:pt x="649" y="545"/>
                      <a:pt x="865" y="329"/>
                      <a:pt x="1185" y="113"/>
                    </a:cubicBezTo>
                    <a:lnTo>
                      <a:pt x="1185" y="1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078;p46">
                <a:extLst>
                  <a:ext uri="{FF2B5EF4-FFF2-40B4-BE49-F238E27FC236}">
                    <a16:creationId xmlns:a16="http://schemas.microsoft.com/office/drawing/2014/main" id="{DE65E86F-16DC-4C7C-90F9-268975B582F7}"/>
                  </a:ext>
                </a:extLst>
              </p:cNvPr>
              <p:cNvSpPr/>
              <p:nvPr/>
            </p:nvSpPr>
            <p:spPr>
              <a:xfrm>
                <a:off x="1085000" y="4215550"/>
                <a:ext cx="270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1410" extrusionOk="0">
                    <a:moveTo>
                      <a:pt x="978" y="0"/>
                    </a:moveTo>
                    <a:lnTo>
                      <a:pt x="978" y="113"/>
                    </a:lnTo>
                    <a:cubicBezTo>
                      <a:pt x="1082" y="113"/>
                      <a:pt x="978" y="0"/>
                      <a:pt x="978" y="0"/>
                    </a:cubicBezTo>
                    <a:close/>
                    <a:moveTo>
                      <a:pt x="978" y="113"/>
                    </a:moveTo>
                    <a:lnTo>
                      <a:pt x="978" y="113"/>
                    </a:lnTo>
                    <a:cubicBezTo>
                      <a:pt x="545" y="433"/>
                      <a:pt x="217" y="865"/>
                      <a:pt x="1" y="1297"/>
                    </a:cubicBezTo>
                    <a:lnTo>
                      <a:pt x="1" y="1410"/>
                    </a:lnTo>
                    <a:lnTo>
                      <a:pt x="113" y="1410"/>
                    </a:lnTo>
                    <a:cubicBezTo>
                      <a:pt x="329" y="865"/>
                      <a:pt x="649" y="433"/>
                      <a:pt x="978" y="113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079;p46">
                <a:extLst>
                  <a:ext uri="{FF2B5EF4-FFF2-40B4-BE49-F238E27FC236}">
                    <a16:creationId xmlns:a16="http://schemas.microsoft.com/office/drawing/2014/main" id="{02588E44-B9AA-4AE0-B97B-432DAD3D7C32}"/>
                  </a:ext>
                </a:extLst>
              </p:cNvPr>
              <p:cNvSpPr/>
              <p:nvPr/>
            </p:nvSpPr>
            <p:spPr>
              <a:xfrm>
                <a:off x="1095825" y="4229150"/>
                <a:ext cx="24450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082" extrusionOk="0">
                    <a:moveTo>
                      <a:pt x="865" y="1"/>
                    </a:moveTo>
                    <a:cubicBezTo>
                      <a:pt x="649" y="433"/>
                      <a:pt x="329" y="753"/>
                      <a:pt x="0" y="1082"/>
                    </a:cubicBezTo>
                    <a:lnTo>
                      <a:pt x="112" y="1082"/>
                    </a:lnTo>
                    <a:cubicBezTo>
                      <a:pt x="432" y="753"/>
                      <a:pt x="761" y="433"/>
                      <a:pt x="977" y="1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080;p46">
                <a:extLst>
                  <a:ext uri="{FF2B5EF4-FFF2-40B4-BE49-F238E27FC236}">
                    <a16:creationId xmlns:a16="http://schemas.microsoft.com/office/drawing/2014/main" id="{9F86EEE2-00F8-4586-BCED-4E1B3AE27A70}"/>
                  </a:ext>
                </a:extLst>
              </p:cNvPr>
              <p:cNvSpPr/>
              <p:nvPr/>
            </p:nvSpPr>
            <p:spPr>
              <a:xfrm>
                <a:off x="1104025" y="4223750"/>
                <a:ext cx="35050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731" extrusionOk="0">
                    <a:moveTo>
                      <a:pt x="1401" y="1"/>
                    </a:moveTo>
                    <a:cubicBezTo>
                      <a:pt x="1298" y="1"/>
                      <a:pt x="1298" y="1"/>
                      <a:pt x="1298" y="105"/>
                    </a:cubicBezTo>
                    <a:cubicBezTo>
                      <a:pt x="1185" y="433"/>
                      <a:pt x="1081" y="753"/>
                      <a:pt x="865" y="969"/>
                    </a:cubicBezTo>
                    <a:cubicBezTo>
                      <a:pt x="753" y="1185"/>
                      <a:pt x="649" y="1298"/>
                      <a:pt x="537" y="1401"/>
                    </a:cubicBezTo>
                    <a:cubicBezTo>
                      <a:pt x="321" y="1514"/>
                      <a:pt x="217" y="1618"/>
                      <a:pt x="1" y="1618"/>
                    </a:cubicBezTo>
                    <a:cubicBezTo>
                      <a:pt x="1" y="1730"/>
                      <a:pt x="1" y="1730"/>
                      <a:pt x="104" y="1730"/>
                    </a:cubicBezTo>
                    <a:cubicBezTo>
                      <a:pt x="433" y="1730"/>
                      <a:pt x="649" y="1401"/>
                      <a:pt x="865" y="1185"/>
                    </a:cubicBezTo>
                    <a:cubicBezTo>
                      <a:pt x="1081" y="865"/>
                      <a:pt x="1298" y="433"/>
                      <a:pt x="1401" y="105"/>
                    </a:cubicBezTo>
                    <a:lnTo>
                      <a:pt x="1401" y="1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081;p46">
                <a:extLst>
                  <a:ext uri="{FF2B5EF4-FFF2-40B4-BE49-F238E27FC236}">
                    <a16:creationId xmlns:a16="http://schemas.microsoft.com/office/drawing/2014/main" id="{46AA9FF5-718C-45EA-9A57-3470D25DE35F}"/>
                  </a:ext>
                </a:extLst>
              </p:cNvPr>
              <p:cNvSpPr/>
              <p:nvPr/>
            </p:nvSpPr>
            <p:spPr>
              <a:xfrm>
                <a:off x="1114825" y="4256175"/>
                <a:ext cx="21650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650" extrusionOk="0">
                    <a:moveTo>
                      <a:pt x="866" y="1"/>
                    </a:moveTo>
                    <a:cubicBezTo>
                      <a:pt x="866" y="1"/>
                      <a:pt x="753" y="1"/>
                      <a:pt x="753" y="104"/>
                    </a:cubicBezTo>
                    <a:cubicBezTo>
                      <a:pt x="649" y="321"/>
                      <a:pt x="321" y="537"/>
                      <a:pt x="1" y="537"/>
                    </a:cubicBezTo>
                    <a:lnTo>
                      <a:pt x="1" y="649"/>
                    </a:lnTo>
                    <a:cubicBezTo>
                      <a:pt x="433" y="649"/>
                      <a:pt x="649" y="321"/>
                      <a:pt x="866" y="104"/>
                    </a:cubicBezTo>
                    <a:lnTo>
                      <a:pt x="866" y="1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082;p46">
                <a:extLst>
                  <a:ext uri="{FF2B5EF4-FFF2-40B4-BE49-F238E27FC236}">
                    <a16:creationId xmlns:a16="http://schemas.microsoft.com/office/drawing/2014/main" id="{21C4B3DE-B41B-4EBC-958C-EFC467E86BDA}"/>
                  </a:ext>
                </a:extLst>
              </p:cNvPr>
              <p:cNvSpPr/>
              <p:nvPr/>
            </p:nvSpPr>
            <p:spPr>
              <a:xfrm>
                <a:off x="901275" y="4220950"/>
                <a:ext cx="298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410" extrusionOk="0">
                    <a:moveTo>
                      <a:pt x="0" y="0"/>
                    </a:moveTo>
                    <a:cubicBezTo>
                      <a:pt x="113" y="649"/>
                      <a:pt x="545" y="1194"/>
                      <a:pt x="1081" y="1410"/>
                    </a:cubicBezTo>
                    <a:cubicBezTo>
                      <a:pt x="1193" y="1410"/>
                      <a:pt x="1193" y="1297"/>
                      <a:pt x="1081" y="1297"/>
                    </a:cubicBezTo>
                    <a:cubicBezTo>
                      <a:pt x="649" y="1081"/>
                      <a:pt x="216" y="545"/>
                      <a:pt x="113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083;p46">
                <a:extLst>
                  <a:ext uri="{FF2B5EF4-FFF2-40B4-BE49-F238E27FC236}">
                    <a16:creationId xmlns:a16="http://schemas.microsoft.com/office/drawing/2014/main" id="{08594471-8FA7-4C82-8915-E7A1D46F53CB}"/>
                  </a:ext>
                </a:extLst>
              </p:cNvPr>
              <p:cNvSpPr/>
              <p:nvPr/>
            </p:nvSpPr>
            <p:spPr>
              <a:xfrm>
                <a:off x="917475" y="4231750"/>
                <a:ext cx="21650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650" extrusionOk="0">
                    <a:moveTo>
                      <a:pt x="1" y="1"/>
                    </a:moveTo>
                    <a:cubicBezTo>
                      <a:pt x="217" y="217"/>
                      <a:pt x="433" y="433"/>
                      <a:pt x="762" y="649"/>
                    </a:cubicBezTo>
                    <a:cubicBezTo>
                      <a:pt x="762" y="649"/>
                      <a:pt x="865" y="545"/>
                      <a:pt x="762" y="545"/>
                    </a:cubicBezTo>
                    <a:cubicBezTo>
                      <a:pt x="545" y="433"/>
                      <a:pt x="329" y="217"/>
                      <a:pt x="113" y="1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084;p46">
                <a:extLst>
                  <a:ext uri="{FF2B5EF4-FFF2-40B4-BE49-F238E27FC236}">
                    <a16:creationId xmlns:a16="http://schemas.microsoft.com/office/drawing/2014/main" id="{704AE024-A4B3-4C86-9370-38D14B20897B}"/>
                  </a:ext>
                </a:extLst>
              </p:cNvPr>
              <p:cNvSpPr/>
              <p:nvPr/>
            </p:nvSpPr>
            <p:spPr>
              <a:xfrm>
                <a:off x="914875" y="4204725"/>
                <a:ext cx="3245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411" extrusionOk="0">
                    <a:moveTo>
                      <a:pt x="105" y="1"/>
                    </a:moveTo>
                    <a:cubicBezTo>
                      <a:pt x="105" y="1"/>
                      <a:pt x="1" y="113"/>
                      <a:pt x="105" y="113"/>
                    </a:cubicBezTo>
                    <a:lnTo>
                      <a:pt x="105" y="1"/>
                    </a:lnTo>
                    <a:close/>
                    <a:moveTo>
                      <a:pt x="105" y="113"/>
                    </a:moveTo>
                    <a:cubicBezTo>
                      <a:pt x="537" y="433"/>
                      <a:pt x="866" y="866"/>
                      <a:pt x="1185" y="1410"/>
                    </a:cubicBezTo>
                    <a:lnTo>
                      <a:pt x="1298" y="1410"/>
                    </a:lnTo>
                    <a:cubicBezTo>
                      <a:pt x="969" y="866"/>
                      <a:pt x="537" y="433"/>
                      <a:pt x="105" y="113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085;p46">
                <a:extLst>
                  <a:ext uri="{FF2B5EF4-FFF2-40B4-BE49-F238E27FC236}">
                    <a16:creationId xmlns:a16="http://schemas.microsoft.com/office/drawing/2014/main" id="{01CEE1D8-3CC3-4935-9D06-8413174698A4}"/>
                  </a:ext>
                </a:extLst>
              </p:cNvPr>
              <p:cNvSpPr/>
              <p:nvPr/>
            </p:nvSpPr>
            <p:spPr>
              <a:xfrm>
                <a:off x="939100" y="4210150"/>
                <a:ext cx="1622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978" extrusionOk="0">
                    <a:moveTo>
                      <a:pt x="0" y="0"/>
                    </a:moveTo>
                    <a:lnTo>
                      <a:pt x="0" y="112"/>
                    </a:lnTo>
                    <a:cubicBezTo>
                      <a:pt x="216" y="329"/>
                      <a:pt x="433" y="649"/>
                      <a:pt x="545" y="977"/>
                    </a:cubicBezTo>
                    <a:lnTo>
                      <a:pt x="649" y="977"/>
                    </a:lnTo>
                    <a:cubicBezTo>
                      <a:pt x="545" y="649"/>
                      <a:pt x="329" y="329"/>
                      <a:pt x="0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086;p46">
                <a:extLst>
                  <a:ext uri="{FF2B5EF4-FFF2-40B4-BE49-F238E27FC236}">
                    <a16:creationId xmlns:a16="http://schemas.microsoft.com/office/drawing/2014/main" id="{07EAD6DB-FA17-46E0-89A5-4904F11370B7}"/>
                  </a:ext>
                </a:extLst>
              </p:cNvPr>
              <p:cNvSpPr/>
              <p:nvPr/>
            </p:nvSpPr>
            <p:spPr>
              <a:xfrm>
                <a:off x="944500" y="4199325"/>
                <a:ext cx="162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1082" extrusionOk="0">
                    <a:moveTo>
                      <a:pt x="0" y="1"/>
                    </a:moveTo>
                    <a:cubicBezTo>
                      <a:pt x="0" y="113"/>
                      <a:pt x="0" y="113"/>
                      <a:pt x="113" y="113"/>
                    </a:cubicBezTo>
                    <a:lnTo>
                      <a:pt x="217" y="217"/>
                    </a:lnTo>
                    <a:lnTo>
                      <a:pt x="217" y="329"/>
                    </a:lnTo>
                    <a:cubicBezTo>
                      <a:pt x="329" y="433"/>
                      <a:pt x="329" y="433"/>
                      <a:pt x="329" y="545"/>
                    </a:cubicBezTo>
                    <a:cubicBezTo>
                      <a:pt x="433" y="762"/>
                      <a:pt x="545" y="865"/>
                      <a:pt x="649" y="1082"/>
                    </a:cubicBezTo>
                    <a:cubicBezTo>
                      <a:pt x="649" y="865"/>
                      <a:pt x="545" y="649"/>
                      <a:pt x="433" y="433"/>
                    </a:cubicBezTo>
                    <a:cubicBezTo>
                      <a:pt x="329" y="329"/>
                      <a:pt x="217" y="217"/>
                      <a:pt x="217" y="113"/>
                    </a:cubicBezTo>
                    <a:lnTo>
                      <a:pt x="113" y="1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087;p46">
                <a:extLst>
                  <a:ext uri="{FF2B5EF4-FFF2-40B4-BE49-F238E27FC236}">
                    <a16:creationId xmlns:a16="http://schemas.microsoft.com/office/drawing/2014/main" id="{359A40B6-9814-4BFF-9EB0-D9B316C8C036}"/>
                  </a:ext>
                </a:extLst>
              </p:cNvPr>
              <p:cNvSpPr/>
              <p:nvPr/>
            </p:nvSpPr>
            <p:spPr>
              <a:xfrm>
                <a:off x="995950" y="4361450"/>
                <a:ext cx="1082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298" extrusionOk="0">
                    <a:moveTo>
                      <a:pt x="320" y="1"/>
                    </a:moveTo>
                    <a:cubicBezTo>
                      <a:pt x="216" y="329"/>
                      <a:pt x="0" y="978"/>
                      <a:pt x="320" y="1298"/>
                    </a:cubicBezTo>
                    <a:cubicBezTo>
                      <a:pt x="433" y="1298"/>
                      <a:pt x="433" y="1194"/>
                      <a:pt x="433" y="1194"/>
                    </a:cubicBezTo>
                    <a:cubicBezTo>
                      <a:pt x="104" y="978"/>
                      <a:pt x="320" y="329"/>
                      <a:pt x="433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088;p46">
                <a:extLst>
                  <a:ext uri="{FF2B5EF4-FFF2-40B4-BE49-F238E27FC236}">
                    <a16:creationId xmlns:a16="http://schemas.microsoft.com/office/drawing/2014/main" id="{E5533F2F-9C2A-4CC2-B901-4B3C1611F218}"/>
                  </a:ext>
                </a:extLst>
              </p:cNvPr>
              <p:cNvSpPr/>
              <p:nvPr/>
            </p:nvSpPr>
            <p:spPr>
              <a:xfrm>
                <a:off x="979725" y="4399275"/>
                <a:ext cx="486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888" extrusionOk="0">
                    <a:moveTo>
                      <a:pt x="1834" y="1"/>
                    </a:moveTo>
                    <a:cubicBezTo>
                      <a:pt x="1730" y="433"/>
                      <a:pt x="1402" y="762"/>
                      <a:pt x="969" y="762"/>
                    </a:cubicBezTo>
                    <a:cubicBezTo>
                      <a:pt x="914" y="775"/>
                      <a:pt x="860" y="781"/>
                      <a:pt x="808" y="781"/>
                    </a:cubicBezTo>
                    <a:cubicBezTo>
                      <a:pt x="458" y="781"/>
                      <a:pt x="203" y="490"/>
                      <a:pt x="105" y="113"/>
                    </a:cubicBezTo>
                    <a:lnTo>
                      <a:pt x="1" y="113"/>
                    </a:lnTo>
                    <a:cubicBezTo>
                      <a:pt x="91" y="578"/>
                      <a:pt x="428" y="887"/>
                      <a:pt x="799" y="887"/>
                    </a:cubicBezTo>
                    <a:cubicBezTo>
                      <a:pt x="855" y="887"/>
                      <a:pt x="912" y="880"/>
                      <a:pt x="969" y="865"/>
                    </a:cubicBezTo>
                    <a:cubicBezTo>
                      <a:pt x="1514" y="865"/>
                      <a:pt x="1834" y="433"/>
                      <a:pt x="19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089;p46">
                <a:extLst>
                  <a:ext uri="{FF2B5EF4-FFF2-40B4-BE49-F238E27FC236}">
                    <a16:creationId xmlns:a16="http://schemas.microsoft.com/office/drawing/2014/main" id="{E46C3312-72A1-489D-B0F5-AF75BB29B4BC}"/>
                  </a:ext>
                </a:extLst>
              </p:cNvPr>
              <p:cNvSpPr/>
              <p:nvPr/>
            </p:nvSpPr>
            <p:spPr>
              <a:xfrm>
                <a:off x="941900" y="4383075"/>
                <a:ext cx="27050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1082" extrusionOk="0">
                    <a:moveTo>
                      <a:pt x="537" y="0"/>
                    </a:moveTo>
                    <a:cubicBezTo>
                      <a:pt x="217" y="0"/>
                      <a:pt x="1" y="329"/>
                      <a:pt x="1" y="545"/>
                    </a:cubicBezTo>
                    <a:cubicBezTo>
                      <a:pt x="1" y="865"/>
                      <a:pt x="217" y="1081"/>
                      <a:pt x="537" y="1081"/>
                    </a:cubicBezTo>
                    <a:cubicBezTo>
                      <a:pt x="753" y="1081"/>
                      <a:pt x="1082" y="865"/>
                      <a:pt x="1082" y="545"/>
                    </a:cubicBezTo>
                    <a:cubicBezTo>
                      <a:pt x="1082" y="329"/>
                      <a:pt x="753" y="0"/>
                      <a:pt x="537" y="0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090;p46">
                <a:extLst>
                  <a:ext uri="{FF2B5EF4-FFF2-40B4-BE49-F238E27FC236}">
                    <a16:creationId xmlns:a16="http://schemas.microsoft.com/office/drawing/2014/main" id="{AB385C51-E25E-44EC-A344-90777EFDDB04}"/>
                  </a:ext>
                </a:extLst>
              </p:cNvPr>
              <p:cNvSpPr/>
              <p:nvPr/>
            </p:nvSpPr>
            <p:spPr>
              <a:xfrm>
                <a:off x="1049975" y="4383075"/>
                <a:ext cx="296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298" extrusionOk="0">
                    <a:moveTo>
                      <a:pt x="649" y="0"/>
                    </a:moveTo>
                    <a:cubicBezTo>
                      <a:pt x="321" y="0"/>
                      <a:pt x="1" y="329"/>
                      <a:pt x="1" y="649"/>
                    </a:cubicBezTo>
                    <a:cubicBezTo>
                      <a:pt x="1" y="977"/>
                      <a:pt x="321" y="1297"/>
                      <a:pt x="649" y="1297"/>
                    </a:cubicBezTo>
                    <a:cubicBezTo>
                      <a:pt x="969" y="1297"/>
                      <a:pt x="1186" y="977"/>
                      <a:pt x="1186" y="649"/>
                    </a:cubicBezTo>
                    <a:cubicBezTo>
                      <a:pt x="1186" y="329"/>
                      <a:pt x="969" y="0"/>
                      <a:pt x="649" y="0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091;p46">
                <a:extLst>
                  <a:ext uri="{FF2B5EF4-FFF2-40B4-BE49-F238E27FC236}">
                    <a16:creationId xmlns:a16="http://schemas.microsoft.com/office/drawing/2014/main" id="{3A19ACBF-8B57-4F65-81A3-CC58AA436210}"/>
                  </a:ext>
                </a:extLst>
              </p:cNvPr>
              <p:cNvSpPr/>
              <p:nvPr/>
            </p:nvSpPr>
            <p:spPr>
              <a:xfrm>
                <a:off x="1030975" y="4361450"/>
                <a:ext cx="8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29" h="433" extrusionOk="0">
                    <a:moveTo>
                      <a:pt x="216" y="1"/>
                    </a:moveTo>
                    <a:cubicBezTo>
                      <a:pt x="112" y="1"/>
                      <a:pt x="0" y="113"/>
                      <a:pt x="0" y="217"/>
                    </a:cubicBezTo>
                    <a:cubicBezTo>
                      <a:pt x="0" y="329"/>
                      <a:pt x="112" y="433"/>
                      <a:pt x="216" y="433"/>
                    </a:cubicBezTo>
                    <a:cubicBezTo>
                      <a:pt x="216" y="433"/>
                      <a:pt x="329" y="329"/>
                      <a:pt x="329" y="217"/>
                    </a:cubicBezTo>
                    <a:cubicBezTo>
                      <a:pt x="329" y="113"/>
                      <a:pt x="216" y="1"/>
                      <a:pt x="2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092;p46">
                <a:extLst>
                  <a:ext uri="{FF2B5EF4-FFF2-40B4-BE49-F238E27FC236}">
                    <a16:creationId xmlns:a16="http://schemas.microsoft.com/office/drawing/2014/main" id="{272B1FF7-6EBF-4585-97A6-7221ED1B24A6}"/>
                  </a:ext>
                </a:extLst>
              </p:cNvPr>
              <p:cNvSpPr/>
              <p:nvPr/>
            </p:nvSpPr>
            <p:spPr>
              <a:xfrm>
                <a:off x="971525" y="4361450"/>
                <a:ext cx="8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29" h="433" extrusionOk="0">
                    <a:moveTo>
                      <a:pt x="113" y="1"/>
                    </a:moveTo>
                    <a:cubicBezTo>
                      <a:pt x="113" y="1"/>
                      <a:pt x="0" y="113"/>
                      <a:pt x="0" y="217"/>
                    </a:cubicBezTo>
                    <a:cubicBezTo>
                      <a:pt x="0" y="329"/>
                      <a:pt x="113" y="433"/>
                      <a:pt x="113" y="433"/>
                    </a:cubicBezTo>
                    <a:cubicBezTo>
                      <a:pt x="216" y="433"/>
                      <a:pt x="329" y="329"/>
                      <a:pt x="329" y="217"/>
                    </a:cubicBezTo>
                    <a:cubicBezTo>
                      <a:pt x="329" y="113"/>
                      <a:pt x="216" y="1"/>
                      <a:pt x="1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093;p46">
                <a:extLst>
                  <a:ext uri="{FF2B5EF4-FFF2-40B4-BE49-F238E27FC236}">
                    <a16:creationId xmlns:a16="http://schemas.microsoft.com/office/drawing/2014/main" id="{736AEA4A-EB7D-436E-A7DE-50143CACDB1E}"/>
                  </a:ext>
                </a:extLst>
              </p:cNvPr>
              <p:cNvSpPr/>
              <p:nvPr/>
            </p:nvSpPr>
            <p:spPr>
              <a:xfrm>
                <a:off x="947300" y="4431700"/>
                <a:ext cx="126925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5928" extrusionOk="0">
                    <a:moveTo>
                      <a:pt x="4540" y="1"/>
                    </a:moveTo>
                    <a:cubicBezTo>
                      <a:pt x="3974" y="340"/>
                      <a:pt x="3318" y="502"/>
                      <a:pt x="2666" y="502"/>
                    </a:cubicBezTo>
                    <a:cubicBezTo>
                      <a:pt x="2073" y="502"/>
                      <a:pt x="1484" y="368"/>
                      <a:pt x="969" y="113"/>
                    </a:cubicBezTo>
                    <a:cubicBezTo>
                      <a:pt x="969" y="433"/>
                      <a:pt x="969" y="649"/>
                      <a:pt x="866" y="978"/>
                    </a:cubicBezTo>
                    <a:cubicBezTo>
                      <a:pt x="753" y="1082"/>
                      <a:pt x="753" y="1194"/>
                      <a:pt x="753" y="1298"/>
                    </a:cubicBezTo>
                    <a:cubicBezTo>
                      <a:pt x="537" y="1730"/>
                      <a:pt x="321" y="2059"/>
                      <a:pt x="1" y="2275"/>
                    </a:cubicBezTo>
                    <a:cubicBezTo>
                      <a:pt x="1" y="2923"/>
                      <a:pt x="1" y="3459"/>
                      <a:pt x="321" y="4108"/>
                    </a:cubicBezTo>
                    <a:cubicBezTo>
                      <a:pt x="537" y="4756"/>
                      <a:pt x="969" y="5301"/>
                      <a:pt x="1514" y="5621"/>
                    </a:cubicBezTo>
                    <a:cubicBezTo>
                      <a:pt x="1826" y="5812"/>
                      <a:pt x="2213" y="5927"/>
                      <a:pt x="2588" y="5927"/>
                    </a:cubicBezTo>
                    <a:cubicBezTo>
                      <a:pt x="2859" y="5927"/>
                      <a:pt x="3123" y="5867"/>
                      <a:pt x="3347" y="5733"/>
                    </a:cubicBezTo>
                    <a:cubicBezTo>
                      <a:pt x="3676" y="5621"/>
                      <a:pt x="3892" y="5301"/>
                      <a:pt x="4108" y="5085"/>
                    </a:cubicBezTo>
                    <a:cubicBezTo>
                      <a:pt x="4756" y="4220"/>
                      <a:pt x="4973" y="3027"/>
                      <a:pt x="5076" y="1946"/>
                    </a:cubicBezTo>
                    <a:cubicBezTo>
                      <a:pt x="4644" y="1410"/>
                      <a:pt x="4428" y="762"/>
                      <a:pt x="4540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094;p46">
                <a:extLst>
                  <a:ext uri="{FF2B5EF4-FFF2-40B4-BE49-F238E27FC236}">
                    <a16:creationId xmlns:a16="http://schemas.microsoft.com/office/drawing/2014/main" id="{60248926-3073-4151-8F86-49981FB2225A}"/>
                  </a:ext>
                </a:extLst>
              </p:cNvPr>
              <p:cNvSpPr/>
              <p:nvPr/>
            </p:nvSpPr>
            <p:spPr>
              <a:xfrm>
                <a:off x="982325" y="4434525"/>
                <a:ext cx="919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1834" extrusionOk="0">
                    <a:moveTo>
                      <a:pt x="1" y="216"/>
                    </a:moveTo>
                    <a:cubicBezTo>
                      <a:pt x="114" y="243"/>
                      <a:pt x="227" y="271"/>
                      <a:pt x="340" y="297"/>
                    </a:cubicBezTo>
                    <a:lnTo>
                      <a:pt x="340" y="297"/>
                    </a:lnTo>
                    <a:cubicBezTo>
                      <a:pt x="231" y="267"/>
                      <a:pt x="119" y="239"/>
                      <a:pt x="1" y="216"/>
                    </a:cubicBezTo>
                    <a:close/>
                    <a:moveTo>
                      <a:pt x="3139" y="0"/>
                    </a:moveTo>
                    <a:lnTo>
                      <a:pt x="3139" y="0"/>
                    </a:lnTo>
                    <a:cubicBezTo>
                      <a:pt x="2595" y="216"/>
                      <a:pt x="1946" y="433"/>
                      <a:pt x="1298" y="433"/>
                    </a:cubicBezTo>
                    <a:cubicBezTo>
                      <a:pt x="978" y="433"/>
                      <a:pt x="659" y="371"/>
                      <a:pt x="340" y="297"/>
                    </a:cubicBezTo>
                    <a:lnTo>
                      <a:pt x="340" y="297"/>
                    </a:lnTo>
                    <a:cubicBezTo>
                      <a:pt x="733" y="409"/>
                      <a:pt x="1071" y="561"/>
                      <a:pt x="1410" y="649"/>
                    </a:cubicBezTo>
                    <a:cubicBezTo>
                      <a:pt x="1514" y="752"/>
                      <a:pt x="1730" y="752"/>
                      <a:pt x="1842" y="865"/>
                    </a:cubicBezTo>
                    <a:cubicBezTo>
                      <a:pt x="2491" y="1081"/>
                      <a:pt x="3139" y="1513"/>
                      <a:pt x="3675" y="1833"/>
                    </a:cubicBezTo>
                    <a:cubicBezTo>
                      <a:pt x="3243" y="1297"/>
                      <a:pt x="3027" y="649"/>
                      <a:pt x="3139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095;p46">
                <a:extLst>
                  <a:ext uri="{FF2B5EF4-FFF2-40B4-BE49-F238E27FC236}">
                    <a16:creationId xmlns:a16="http://schemas.microsoft.com/office/drawing/2014/main" id="{33F34173-4926-4622-AA4E-357638697F65}"/>
                  </a:ext>
                </a:extLst>
              </p:cNvPr>
              <p:cNvSpPr/>
              <p:nvPr/>
            </p:nvSpPr>
            <p:spPr>
              <a:xfrm>
                <a:off x="655475" y="4685700"/>
                <a:ext cx="310675" cy="532450"/>
              </a:xfrm>
              <a:custGeom>
                <a:avLst/>
                <a:gdLst/>
                <a:ahLst/>
                <a:cxnLst/>
                <a:rect l="l" t="t" r="r" b="b"/>
                <a:pathLst>
                  <a:path w="12427" h="21298" extrusionOk="0">
                    <a:moveTo>
                      <a:pt x="1" y="1"/>
                    </a:moveTo>
                    <a:lnTo>
                      <a:pt x="1" y="16541"/>
                    </a:lnTo>
                    <a:lnTo>
                      <a:pt x="12426" y="21297"/>
                    </a:lnTo>
                    <a:lnTo>
                      <a:pt x="12426" y="410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096;p46">
                <a:extLst>
                  <a:ext uri="{FF2B5EF4-FFF2-40B4-BE49-F238E27FC236}">
                    <a16:creationId xmlns:a16="http://schemas.microsoft.com/office/drawing/2014/main" id="{9992B2A4-9721-4B08-8716-3A052D9A048C}"/>
                  </a:ext>
                </a:extLst>
              </p:cNvPr>
              <p:cNvSpPr/>
              <p:nvPr/>
            </p:nvSpPr>
            <p:spPr>
              <a:xfrm>
                <a:off x="687900" y="4745150"/>
                <a:ext cx="243225" cy="416125"/>
              </a:xfrm>
              <a:custGeom>
                <a:avLst/>
                <a:gdLst/>
                <a:ahLst/>
                <a:cxnLst/>
                <a:rect l="l" t="t" r="r" b="b"/>
                <a:pathLst>
                  <a:path w="9729" h="16645" extrusionOk="0">
                    <a:moveTo>
                      <a:pt x="1" y="0"/>
                    </a:moveTo>
                    <a:lnTo>
                      <a:pt x="1" y="12866"/>
                    </a:lnTo>
                    <a:lnTo>
                      <a:pt x="9728" y="16645"/>
                    </a:lnTo>
                    <a:lnTo>
                      <a:pt x="9728" y="313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097;p46">
                <a:extLst>
                  <a:ext uri="{FF2B5EF4-FFF2-40B4-BE49-F238E27FC236}">
                    <a16:creationId xmlns:a16="http://schemas.microsoft.com/office/drawing/2014/main" id="{865C62E6-D7BA-4F5D-87C3-A82A2ADC8514}"/>
                  </a:ext>
                </a:extLst>
              </p:cNvPr>
              <p:cNvSpPr/>
              <p:nvPr/>
            </p:nvSpPr>
            <p:spPr>
              <a:xfrm>
                <a:off x="695900" y="4823625"/>
                <a:ext cx="235225" cy="337650"/>
              </a:xfrm>
              <a:custGeom>
                <a:avLst/>
                <a:gdLst/>
                <a:ahLst/>
                <a:cxnLst/>
                <a:rect l="l" t="t" r="r" b="b"/>
                <a:pathLst>
                  <a:path w="9409" h="13506" extrusionOk="0">
                    <a:moveTo>
                      <a:pt x="9408" y="0"/>
                    </a:moveTo>
                    <a:lnTo>
                      <a:pt x="1" y="9831"/>
                    </a:lnTo>
                    <a:lnTo>
                      <a:pt x="9408" y="13506"/>
                    </a:lnTo>
                    <a:lnTo>
                      <a:pt x="9408" y="0"/>
                    </a:lnTo>
                    <a:close/>
                  </a:path>
                </a:pathLst>
              </a:custGeom>
              <a:solidFill>
                <a:srgbClr val="3128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098;p46">
                <a:extLst>
                  <a:ext uri="{FF2B5EF4-FFF2-40B4-BE49-F238E27FC236}">
                    <a16:creationId xmlns:a16="http://schemas.microsoft.com/office/drawing/2014/main" id="{3BD1A6DA-1CDF-4255-9935-F4B14F80D5A5}"/>
                  </a:ext>
                </a:extLst>
              </p:cNvPr>
              <p:cNvSpPr/>
              <p:nvPr/>
            </p:nvSpPr>
            <p:spPr>
              <a:xfrm>
                <a:off x="655475" y="4623650"/>
                <a:ext cx="364700" cy="167575"/>
              </a:xfrm>
              <a:custGeom>
                <a:avLst/>
                <a:gdLst/>
                <a:ahLst/>
                <a:cxnLst/>
                <a:rect l="l" t="t" r="r" b="b"/>
                <a:pathLst>
                  <a:path w="14588" h="6703" extrusionOk="0">
                    <a:moveTo>
                      <a:pt x="4973" y="1"/>
                    </a:moveTo>
                    <a:cubicBezTo>
                      <a:pt x="4757" y="217"/>
                      <a:pt x="4540" y="321"/>
                      <a:pt x="4324" y="433"/>
                    </a:cubicBezTo>
                    <a:cubicBezTo>
                      <a:pt x="4428" y="649"/>
                      <a:pt x="4540" y="866"/>
                      <a:pt x="4757" y="1082"/>
                    </a:cubicBezTo>
                    <a:cubicBezTo>
                      <a:pt x="4476" y="1082"/>
                      <a:pt x="4202" y="842"/>
                      <a:pt x="3923" y="842"/>
                    </a:cubicBezTo>
                    <a:cubicBezTo>
                      <a:pt x="3875" y="842"/>
                      <a:pt x="3828" y="849"/>
                      <a:pt x="3780" y="866"/>
                    </a:cubicBezTo>
                    <a:cubicBezTo>
                      <a:pt x="3676" y="866"/>
                      <a:pt x="3676" y="866"/>
                      <a:pt x="3563" y="969"/>
                    </a:cubicBezTo>
                    <a:lnTo>
                      <a:pt x="2266" y="1618"/>
                    </a:lnTo>
                    <a:cubicBezTo>
                      <a:pt x="2483" y="1730"/>
                      <a:pt x="2483" y="1946"/>
                      <a:pt x="2595" y="2050"/>
                    </a:cubicBezTo>
                    <a:cubicBezTo>
                      <a:pt x="2266" y="1946"/>
                      <a:pt x="1834" y="1834"/>
                      <a:pt x="1514" y="1618"/>
                    </a:cubicBezTo>
                    <a:cubicBezTo>
                      <a:pt x="1514" y="1618"/>
                      <a:pt x="1402" y="1514"/>
                      <a:pt x="1298" y="1514"/>
                    </a:cubicBezTo>
                    <a:cubicBezTo>
                      <a:pt x="1186" y="1514"/>
                      <a:pt x="1082" y="1618"/>
                      <a:pt x="1082" y="1618"/>
                    </a:cubicBezTo>
                    <a:cubicBezTo>
                      <a:pt x="649" y="1946"/>
                      <a:pt x="321" y="2266"/>
                      <a:pt x="1" y="2483"/>
                    </a:cubicBezTo>
                    <a:lnTo>
                      <a:pt x="12426" y="6590"/>
                    </a:lnTo>
                    <a:lnTo>
                      <a:pt x="14372" y="6702"/>
                    </a:lnTo>
                    <a:cubicBezTo>
                      <a:pt x="14588" y="6054"/>
                      <a:pt x="14372" y="5293"/>
                      <a:pt x="13939" y="4757"/>
                    </a:cubicBezTo>
                    <a:cubicBezTo>
                      <a:pt x="13507" y="4212"/>
                      <a:pt x="12971" y="3676"/>
                      <a:pt x="12322" y="3347"/>
                    </a:cubicBezTo>
                    <a:cubicBezTo>
                      <a:pt x="10481" y="2050"/>
                      <a:pt x="8431" y="1082"/>
                      <a:pt x="6374" y="217"/>
                    </a:cubicBezTo>
                    <a:lnTo>
                      <a:pt x="6374" y="217"/>
                    </a:lnTo>
                    <a:cubicBezTo>
                      <a:pt x="6590" y="537"/>
                      <a:pt x="6702" y="753"/>
                      <a:pt x="6806" y="1082"/>
                    </a:cubicBezTo>
                    <a:cubicBezTo>
                      <a:pt x="6270" y="649"/>
                      <a:pt x="5621" y="321"/>
                      <a:pt x="4973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099;p46">
                <a:extLst>
                  <a:ext uri="{FF2B5EF4-FFF2-40B4-BE49-F238E27FC236}">
                    <a16:creationId xmlns:a16="http://schemas.microsoft.com/office/drawing/2014/main" id="{FA151BAF-EF1C-48FF-B7A2-A8724A279C76}"/>
                  </a:ext>
                </a:extLst>
              </p:cNvPr>
              <p:cNvSpPr/>
              <p:nvPr/>
            </p:nvSpPr>
            <p:spPr>
              <a:xfrm>
                <a:off x="790600" y="4650675"/>
                <a:ext cx="194575" cy="126925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507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85" y="433"/>
                      <a:pt x="2378" y="865"/>
                      <a:pt x="3459" y="1514"/>
                    </a:cubicBezTo>
                    <a:cubicBezTo>
                      <a:pt x="4107" y="1730"/>
                      <a:pt x="4643" y="2050"/>
                      <a:pt x="5076" y="2482"/>
                    </a:cubicBezTo>
                    <a:cubicBezTo>
                      <a:pt x="5620" y="2811"/>
                      <a:pt x="6053" y="3131"/>
                      <a:pt x="6485" y="3459"/>
                    </a:cubicBezTo>
                    <a:cubicBezTo>
                      <a:pt x="6805" y="3676"/>
                      <a:pt x="7021" y="3995"/>
                      <a:pt x="7134" y="4212"/>
                    </a:cubicBezTo>
                    <a:cubicBezTo>
                      <a:pt x="7350" y="4428"/>
                      <a:pt x="7566" y="4756"/>
                      <a:pt x="7670" y="4973"/>
                    </a:cubicBezTo>
                    <a:cubicBezTo>
                      <a:pt x="7670" y="5076"/>
                      <a:pt x="7782" y="5076"/>
                      <a:pt x="7782" y="5076"/>
                    </a:cubicBezTo>
                    <a:lnTo>
                      <a:pt x="7782" y="4973"/>
                    </a:lnTo>
                    <a:cubicBezTo>
                      <a:pt x="7566" y="4428"/>
                      <a:pt x="7134" y="3995"/>
                      <a:pt x="6805" y="3563"/>
                    </a:cubicBezTo>
                    <a:cubicBezTo>
                      <a:pt x="6373" y="3131"/>
                      <a:pt x="5837" y="2811"/>
                      <a:pt x="5404" y="2482"/>
                    </a:cubicBezTo>
                    <a:cubicBezTo>
                      <a:pt x="4323" y="1730"/>
                      <a:pt x="3243" y="1185"/>
                      <a:pt x="2049" y="649"/>
                    </a:cubicBezTo>
                    <a:cubicBezTo>
                      <a:pt x="1401" y="433"/>
                      <a:pt x="649" y="105"/>
                      <a:pt x="0" y="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100;p46">
                <a:extLst>
                  <a:ext uri="{FF2B5EF4-FFF2-40B4-BE49-F238E27FC236}">
                    <a16:creationId xmlns:a16="http://schemas.microsoft.com/office/drawing/2014/main" id="{5F66144C-5BF2-43BF-97A5-86EAA34B2C07}"/>
                  </a:ext>
                </a:extLst>
              </p:cNvPr>
              <p:cNvSpPr/>
              <p:nvPr/>
            </p:nvSpPr>
            <p:spPr>
              <a:xfrm>
                <a:off x="863425" y="4661500"/>
                <a:ext cx="127150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5086" h="43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2" y="432"/>
                      <a:pt x="1627" y="969"/>
                      <a:pt x="2379" y="1401"/>
                    </a:cubicBezTo>
                    <a:cubicBezTo>
                      <a:pt x="3140" y="1946"/>
                      <a:pt x="3788" y="2378"/>
                      <a:pt x="4324" y="3130"/>
                    </a:cubicBezTo>
                    <a:cubicBezTo>
                      <a:pt x="4653" y="3459"/>
                      <a:pt x="4869" y="3779"/>
                      <a:pt x="4973" y="4211"/>
                    </a:cubicBezTo>
                    <a:cubicBezTo>
                      <a:pt x="4973" y="4323"/>
                      <a:pt x="5085" y="4323"/>
                      <a:pt x="5085" y="4323"/>
                    </a:cubicBezTo>
                    <a:lnTo>
                      <a:pt x="5085" y="4211"/>
                    </a:lnTo>
                    <a:cubicBezTo>
                      <a:pt x="4437" y="2594"/>
                      <a:pt x="2924" y="1617"/>
                      <a:pt x="1514" y="752"/>
                    </a:cubicBezTo>
                    <a:cubicBezTo>
                      <a:pt x="978" y="536"/>
                      <a:pt x="546" y="216"/>
                      <a:pt x="1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101;p46">
                <a:extLst>
                  <a:ext uri="{FF2B5EF4-FFF2-40B4-BE49-F238E27FC236}">
                    <a16:creationId xmlns:a16="http://schemas.microsoft.com/office/drawing/2014/main" id="{B43264B3-32EE-417A-BE45-18E1E799CFD0}"/>
                  </a:ext>
                </a:extLst>
              </p:cNvPr>
              <p:cNvSpPr/>
              <p:nvPr/>
            </p:nvSpPr>
            <p:spPr>
              <a:xfrm>
                <a:off x="744550" y="4666900"/>
                <a:ext cx="221600" cy="102700"/>
              </a:xfrm>
              <a:custGeom>
                <a:avLst/>
                <a:gdLst/>
                <a:ahLst/>
                <a:cxnLst/>
                <a:rect l="l" t="t" r="r" b="b"/>
                <a:pathLst>
                  <a:path w="8864" h="4108" extrusionOk="0">
                    <a:moveTo>
                      <a:pt x="0" y="0"/>
                    </a:moveTo>
                    <a:cubicBezTo>
                      <a:pt x="1297" y="216"/>
                      <a:pt x="2491" y="536"/>
                      <a:pt x="3788" y="1081"/>
                    </a:cubicBezTo>
                    <a:cubicBezTo>
                      <a:pt x="4972" y="1513"/>
                      <a:pt x="6053" y="2049"/>
                      <a:pt x="7134" y="2810"/>
                    </a:cubicBezTo>
                    <a:cubicBezTo>
                      <a:pt x="7782" y="3243"/>
                      <a:pt x="8327" y="3675"/>
                      <a:pt x="8863" y="4107"/>
                    </a:cubicBezTo>
                    <a:cubicBezTo>
                      <a:pt x="7998" y="3243"/>
                      <a:pt x="6918" y="2482"/>
                      <a:pt x="5733" y="1833"/>
                    </a:cubicBezTo>
                    <a:cubicBezTo>
                      <a:pt x="4652" y="1185"/>
                      <a:pt x="3459" y="753"/>
                      <a:pt x="2162" y="433"/>
                    </a:cubicBezTo>
                    <a:cubicBezTo>
                      <a:pt x="1410" y="216"/>
                      <a:pt x="761" y="104"/>
                      <a:pt x="0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102;p46">
                <a:extLst>
                  <a:ext uri="{FF2B5EF4-FFF2-40B4-BE49-F238E27FC236}">
                    <a16:creationId xmlns:a16="http://schemas.microsoft.com/office/drawing/2014/main" id="{4EA9BEF6-751F-45F4-A0BF-D9C6C029B59F}"/>
                  </a:ext>
                </a:extLst>
              </p:cNvPr>
              <p:cNvSpPr/>
              <p:nvPr/>
            </p:nvSpPr>
            <p:spPr>
              <a:xfrm>
                <a:off x="728325" y="4683100"/>
                <a:ext cx="219000" cy="86500"/>
              </a:xfrm>
              <a:custGeom>
                <a:avLst/>
                <a:gdLst/>
                <a:ahLst/>
                <a:cxnLst/>
                <a:rect l="l" t="t" r="r" b="b"/>
                <a:pathLst>
                  <a:path w="8760" h="34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94" y="433"/>
                      <a:pt x="2275" y="865"/>
                      <a:pt x="3460" y="1298"/>
                    </a:cubicBezTo>
                    <a:cubicBezTo>
                      <a:pt x="4540" y="1730"/>
                      <a:pt x="5734" y="2162"/>
                      <a:pt x="6814" y="2698"/>
                    </a:cubicBezTo>
                    <a:cubicBezTo>
                      <a:pt x="7463" y="2915"/>
                      <a:pt x="8111" y="3243"/>
                      <a:pt x="8647" y="3459"/>
                    </a:cubicBezTo>
                    <a:lnTo>
                      <a:pt x="8760" y="3459"/>
                    </a:lnTo>
                    <a:lnTo>
                      <a:pt x="8760" y="3347"/>
                    </a:lnTo>
                    <a:cubicBezTo>
                      <a:pt x="7679" y="2915"/>
                      <a:pt x="6486" y="2379"/>
                      <a:pt x="5405" y="1946"/>
                    </a:cubicBezTo>
                    <a:cubicBezTo>
                      <a:pt x="4220" y="1514"/>
                      <a:pt x="3140" y="1082"/>
                      <a:pt x="1946" y="64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103;p46">
                <a:extLst>
                  <a:ext uri="{FF2B5EF4-FFF2-40B4-BE49-F238E27FC236}">
                    <a16:creationId xmlns:a16="http://schemas.microsoft.com/office/drawing/2014/main" id="{188B03A7-24DD-42C9-A943-019F2C1EC87B}"/>
                  </a:ext>
                </a:extLst>
              </p:cNvPr>
              <p:cNvSpPr/>
              <p:nvPr/>
            </p:nvSpPr>
            <p:spPr>
              <a:xfrm>
                <a:off x="1068800" y="4685700"/>
                <a:ext cx="310875" cy="532450"/>
              </a:xfrm>
              <a:custGeom>
                <a:avLst/>
                <a:gdLst/>
                <a:ahLst/>
                <a:cxnLst/>
                <a:rect l="l" t="t" r="r" b="b"/>
                <a:pathLst>
                  <a:path w="12435" h="21298" extrusionOk="0">
                    <a:moveTo>
                      <a:pt x="12434" y="1"/>
                    </a:moveTo>
                    <a:lnTo>
                      <a:pt x="0" y="4108"/>
                    </a:lnTo>
                    <a:lnTo>
                      <a:pt x="0" y="21297"/>
                    </a:lnTo>
                    <a:lnTo>
                      <a:pt x="12434" y="16541"/>
                    </a:lnTo>
                    <a:lnTo>
                      <a:pt x="12434" y="1"/>
                    </a:ln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104;p46">
                <a:extLst>
                  <a:ext uri="{FF2B5EF4-FFF2-40B4-BE49-F238E27FC236}">
                    <a16:creationId xmlns:a16="http://schemas.microsoft.com/office/drawing/2014/main" id="{FA9769AD-C678-43E6-96CC-9620F4FACA01}"/>
                  </a:ext>
                </a:extLst>
              </p:cNvPr>
              <p:cNvSpPr/>
              <p:nvPr/>
            </p:nvSpPr>
            <p:spPr>
              <a:xfrm>
                <a:off x="1104025" y="4745150"/>
                <a:ext cx="243225" cy="416125"/>
              </a:xfrm>
              <a:custGeom>
                <a:avLst/>
                <a:gdLst/>
                <a:ahLst/>
                <a:cxnLst/>
                <a:rect l="l" t="t" r="r" b="b"/>
                <a:pathLst>
                  <a:path w="9729" h="16645" extrusionOk="0">
                    <a:moveTo>
                      <a:pt x="9728" y="0"/>
                    </a:moveTo>
                    <a:lnTo>
                      <a:pt x="1" y="3139"/>
                    </a:lnTo>
                    <a:lnTo>
                      <a:pt x="1" y="16645"/>
                    </a:lnTo>
                    <a:lnTo>
                      <a:pt x="9728" y="12866"/>
                    </a:lnTo>
                    <a:lnTo>
                      <a:pt x="9728" y="0"/>
                    </a:ln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105;p46">
                <a:extLst>
                  <a:ext uri="{FF2B5EF4-FFF2-40B4-BE49-F238E27FC236}">
                    <a16:creationId xmlns:a16="http://schemas.microsoft.com/office/drawing/2014/main" id="{2163F788-68B2-4BEA-BD8E-7DDC3EB48FA9}"/>
                  </a:ext>
                </a:extLst>
              </p:cNvPr>
              <p:cNvSpPr/>
              <p:nvPr/>
            </p:nvSpPr>
            <p:spPr>
              <a:xfrm>
                <a:off x="1104025" y="4823625"/>
                <a:ext cx="235000" cy="337650"/>
              </a:xfrm>
              <a:custGeom>
                <a:avLst/>
                <a:gdLst/>
                <a:ahLst/>
                <a:cxnLst/>
                <a:rect l="l" t="t" r="r" b="b"/>
                <a:pathLst>
                  <a:path w="9400" h="13506" extrusionOk="0">
                    <a:moveTo>
                      <a:pt x="1" y="0"/>
                    </a:moveTo>
                    <a:lnTo>
                      <a:pt x="1" y="13506"/>
                    </a:lnTo>
                    <a:lnTo>
                      <a:pt x="9399" y="98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128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106;p46">
                <a:extLst>
                  <a:ext uri="{FF2B5EF4-FFF2-40B4-BE49-F238E27FC236}">
                    <a16:creationId xmlns:a16="http://schemas.microsoft.com/office/drawing/2014/main" id="{D74C1881-8BD4-4DC8-84D9-B0D204673242}"/>
                  </a:ext>
                </a:extLst>
              </p:cNvPr>
              <p:cNvSpPr/>
              <p:nvPr/>
            </p:nvSpPr>
            <p:spPr>
              <a:xfrm>
                <a:off x="1014750" y="4623650"/>
                <a:ext cx="364925" cy="167575"/>
              </a:xfrm>
              <a:custGeom>
                <a:avLst/>
                <a:gdLst/>
                <a:ahLst/>
                <a:cxnLst/>
                <a:rect l="l" t="t" r="r" b="b"/>
                <a:pathLst>
                  <a:path w="14597" h="6703" extrusionOk="0">
                    <a:moveTo>
                      <a:pt x="9624" y="1"/>
                    </a:moveTo>
                    <a:cubicBezTo>
                      <a:pt x="8976" y="321"/>
                      <a:pt x="8327" y="649"/>
                      <a:pt x="7679" y="1082"/>
                    </a:cubicBezTo>
                    <a:cubicBezTo>
                      <a:pt x="7895" y="753"/>
                      <a:pt x="7999" y="537"/>
                      <a:pt x="8215" y="217"/>
                    </a:cubicBezTo>
                    <a:lnTo>
                      <a:pt x="8215" y="217"/>
                    </a:lnTo>
                    <a:cubicBezTo>
                      <a:pt x="6166" y="1082"/>
                      <a:pt x="4108" y="2050"/>
                      <a:pt x="2275" y="3347"/>
                    </a:cubicBezTo>
                    <a:cubicBezTo>
                      <a:pt x="1626" y="3676"/>
                      <a:pt x="1081" y="4212"/>
                      <a:pt x="649" y="4757"/>
                    </a:cubicBezTo>
                    <a:cubicBezTo>
                      <a:pt x="217" y="5293"/>
                      <a:pt x="1" y="6054"/>
                      <a:pt x="217" y="6702"/>
                    </a:cubicBezTo>
                    <a:lnTo>
                      <a:pt x="2162" y="6590"/>
                    </a:lnTo>
                    <a:lnTo>
                      <a:pt x="14596" y="2483"/>
                    </a:lnTo>
                    <a:cubicBezTo>
                      <a:pt x="14267" y="2266"/>
                      <a:pt x="13948" y="1946"/>
                      <a:pt x="13515" y="1618"/>
                    </a:cubicBezTo>
                    <a:cubicBezTo>
                      <a:pt x="13403" y="1618"/>
                      <a:pt x="13403" y="1514"/>
                      <a:pt x="13299" y="1514"/>
                    </a:cubicBezTo>
                    <a:cubicBezTo>
                      <a:pt x="13187" y="1514"/>
                      <a:pt x="13083" y="1618"/>
                      <a:pt x="13083" y="1618"/>
                    </a:cubicBezTo>
                    <a:cubicBezTo>
                      <a:pt x="12651" y="1834"/>
                      <a:pt x="12322" y="1946"/>
                      <a:pt x="12002" y="2050"/>
                    </a:cubicBezTo>
                    <a:cubicBezTo>
                      <a:pt x="12106" y="1946"/>
                      <a:pt x="12106" y="1730"/>
                      <a:pt x="12322" y="1618"/>
                    </a:cubicBezTo>
                    <a:lnTo>
                      <a:pt x="11025" y="969"/>
                    </a:lnTo>
                    <a:cubicBezTo>
                      <a:pt x="10921" y="866"/>
                      <a:pt x="10809" y="866"/>
                      <a:pt x="10809" y="866"/>
                    </a:cubicBezTo>
                    <a:cubicBezTo>
                      <a:pt x="10746" y="849"/>
                      <a:pt x="10687" y="842"/>
                      <a:pt x="10632" y="842"/>
                    </a:cubicBezTo>
                    <a:cubicBezTo>
                      <a:pt x="10311" y="842"/>
                      <a:pt x="10114" y="1082"/>
                      <a:pt x="9840" y="1082"/>
                    </a:cubicBezTo>
                    <a:cubicBezTo>
                      <a:pt x="9944" y="866"/>
                      <a:pt x="10160" y="649"/>
                      <a:pt x="10273" y="433"/>
                    </a:cubicBezTo>
                    <a:cubicBezTo>
                      <a:pt x="10057" y="321"/>
                      <a:pt x="9840" y="217"/>
                      <a:pt x="9624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107;p46">
                <a:extLst>
                  <a:ext uri="{FF2B5EF4-FFF2-40B4-BE49-F238E27FC236}">
                    <a16:creationId xmlns:a16="http://schemas.microsoft.com/office/drawing/2014/main" id="{A5C21BDE-A3D2-4CB8-984B-8CF24B81EA1C}"/>
                  </a:ext>
                </a:extLst>
              </p:cNvPr>
              <p:cNvSpPr/>
              <p:nvPr/>
            </p:nvSpPr>
            <p:spPr>
              <a:xfrm>
                <a:off x="1047175" y="4650675"/>
                <a:ext cx="197375" cy="126925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5077" extrusionOk="0">
                    <a:moveTo>
                      <a:pt x="7895" y="1"/>
                    </a:moveTo>
                    <a:cubicBezTo>
                      <a:pt x="6702" y="321"/>
                      <a:pt x="5405" y="753"/>
                      <a:pt x="4324" y="1402"/>
                    </a:cubicBezTo>
                    <a:cubicBezTo>
                      <a:pt x="3243" y="1946"/>
                      <a:pt x="2162" y="2595"/>
                      <a:pt x="1298" y="3459"/>
                    </a:cubicBezTo>
                    <a:cubicBezTo>
                      <a:pt x="761" y="3892"/>
                      <a:pt x="329" y="4428"/>
                      <a:pt x="113" y="4973"/>
                    </a:cubicBezTo>
                    <a:cubicBezTo>
                      <a:pt x="433" y="4540"/>
                      <a:pt x="761" y="4108"/>
                      <a:pt x="1194" y="3676"/>
                    </a:cubicBezTo>
                    <a:cubicBezTo>
                      <a:pt x="1626" y="3243"/>
                      <a:pt x="2058" y="2915"/>
                      <a:pt x="2595" y="2595"/>
                    </a:cubicBezTo>
                    <a:cubicBezTo>
                      <a:pt x="3572" y="1834"/>
                      <a:pt x="4756" y="1298"/>
                      <a:pt x="5837" y="753"/>
                    </a:cubicBezTo>
                    <a:cubicBezTo>
                      <a:pt x="6598" y="433"/>
                      <a:pt x="7246" y="217"/>
                      <a:pt x="7895" y="1"/>
                    </a:cubicBezTo>
                    <a:close/>
                    <a:moveTo>
                      <a:pt x="113" y="4973"/>
                    </a:moveTo>
                    <a:cubicBezTo>
                      <a:pt x="1" y="4973"/>
                      <a:pt x="113" y="5076"/>
                      <a:pt x="113" y="5076"/>
                    </a:cubicBezTo>
                    <a:lnTo>
                      <a:pt x="113" y="4973"/>
                    </a:ln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108;p46">
                <a:extLst>
                  <a:ext uri="{FF2B5EF4-FFF2-40B4-BE49-F238E27FC236}">
                    <a16:creationId xmlns:a16="http://schemas.microsoft.com/office/drawing/2014/main" id="{5002ED27-6284-41E0-AE46-66E510D03004}"/>
                  </a:ext>
                </a:extLst>
              </p:cNvPr>
              <p:cNvSpPr/>
              <p:nvPr/>
            </p:nvSpPr>
            <p:spPr>
              <a:xfrm>
                <a:off x="1044575" y="4661500"/>
                <a:ext cx="126925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24" extrusionOk="0">
                    <a:moveTo>
                      <a:pt x="4973" y="0"/>
                    </a:moveTo>
                    <a:cubicBezTo>
                      <a:pt x="4212" y="432"/>
                      <a:pt x="3347" y="865"/>
                      <a:pt x="2595" y="1401"/>
                    </a:cubicBezTo>
                    <a:cubicBezTo>
                      <a:pt x="1834" y="1833"/>
                      <a:pt x="1185" y="2378"/>
                      <a:pt x="649" y="3026"/>
                    </a:cubicBezTo>
                    <a:cubicBezTo>
                      <a:pt x="321" y="3459"/>
                      <a:pt x="105" y="3779"/>
                      <a:pt x="1" y="4211"/>
                    </a:cubicBezTo>
                    <a:lnTo>
                      <a:pt x="1" y="4323"/>
                    </a:lnTo>
                    <a:lnTo>
                      <a:pt x="105" y="4211"/>
                    </a:lnTo>
                    <a:cubicBezTo>
                      <a:pt x="753" y="2594"/>
                      <a:pt x="2266" y="1729"/>
                      <a:pt x="3676" y="865"/>
                    </a:cubicBezTo>
                    <a:cubicBezTo>
                      <a:pt x="4108" y="536"/>
                      <a:pt x="4644" y="320"/>
                      <a:pt x="5076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109;p46">
                <a:extLst>
                  <a:ext uri="{FF2B5EF4-FFF2-40B4-BE49-F238E27FC236}">
                    <a16:creationId xmlns:a16="http://schemas.microsoft.com/office/drawing/2014/main" id="{5B55F502-BC10-4EF2-B183-2C1D9118B90B}"/>
                  </a:ext>
                </a:extLst>
              </p:cNvPr>
              <p:cNvSpPr/>
              <p:nvPr/>
            </p:nvSpPr>
            <p:spPr>
              <a:xfrm>
                <a:off x="1066200" y="4666900"/>
                <a:ext cx="224175" cy="102700"/>
              </a:xfrm>
              <a:custGeom>
                <a:avLst/>
                <a:gdLst/>
                <a:ahLst/>
                <a:cxnLst/>
                <a:rect l="l" t="t" r="r" b="b"/>
                <a:pathLst>
                  <a:path w="8967" h="4108" extrusionOk="0">
                    <a:moveTo>
                      <a:pt x="8967" y="0"/>
                    </a:moveTo>
                    <a:lnTo>
                      <a:pt x="8967" y="0"/>
                    </a:lnTo>
                    <a:cubicBezTo>
                      <a:pt x="7670" y="104"/>
                      <a:pt x="6373" y="433"/>
                      <a:pt x="5188" y="969"/>
                    </a:cubicBezTo>
                    <a:cubicBezTo>
                      <a:pt x="3995" y="1401"/>
                      <a:pt x="2811" y="2049"/>
                      <a:pt x="1730" y="2698"/>
                    </a:cubicBezTo>
                    <a:cubicBezTo>
                      <a:pt x="1185" y="3130"/>
                      <a:pt x="537" y="3563"/>
                      <a:pt x="0" y="4107"/>
                    </a:cubicBezTo>
                    <a:lnTo>
                      <a:pt x="104" y="4107"/>
                    </a:lnTo>
                    <a:cubicBezTo>
                      <a:pt x="649" y="3675"/>
                      <a:pt x="1081" y="3346"/>
                      <a:pt x="1617" y="2914"/>
                    </a:cubicBezTo>
                    <a:lnTo>
                      <a:pt x="3243" y="1946"/>
                    </a:lnTo>
                    <a:cubicBezTo>
                      <a:pt x="4324" y="1297"/>
                      <a:pt x="5621" y="865"/>
                      <a:pt x="6805" y="536"/>
                    </a:cubicBezTo>
                    <a:cubicBezTo>
                      <a:pt x="7566" y="320"/>
                      <a:pt x="8215" y="104"/>
                      <a:pt x="8967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110;p46">
                <a:extLst>
                  <a:ext uri="{FF2B5EF4-FFF2-40B4-BE49-F238E27FC236}">
                    <a16:creationId xmlns:a16="http://schemas.microsoft.com/office/drawing/2014/main" id="{77A6D7C5-7C56-4FC4-B958-D1A9F6822291}"/>
                  </a:ext>
                </a:extLst>
              </p:cNvPr>
              <p:cNvSpPr/>
              <p:nvPr/>
            </p:nvSpPr>
            <p:spPr>
              <a:xfrm>
                <a:off x="1087825" y="4683100"/>
                <a:ext cx="218775" cy="86500"/>
              </a:xfrm>
              <a:custGeom>
                <a:avLst/>
                <a:gdLst/>
                <a:ahLst/>
                <a:cxnLst/>
                <a:rect l="l" t="t" r="r" b="b"/>
                <a:pathLst>
                  <a:path w="8751" h="3460" extrusionOk="0">
                    <a:moveTo>
                      <a:pt x="8750" y="1"/>
                    </a:moveTo>
                    <a:lnTo>
                      <a:pt x="8750" y="1"/>
                    </a:lnTo>
                    <a:cubicBezTo>
                      <a:pt x="7566" y="321"/>
                      <a:pt x="6373" y="753"/>
                      <a:pt x="5292" y="1185"/>
                    </a:cubicBezTo>
                    <a:cubicBezTo>
                      <a:pt x="4107" y="1618"/>
                      <a:pt x="3026" y="2050"/>
                      <a:pt x="1833" y="2595"/>
                    </a:cubicBezTo>
                    <a:cubicBezTo>
                      <a:pt x="1297" y="2811"/>
                      <a:pt x="649" y="3131"/>
                      <a:pt x="0" y="3347"/>
                    </a:cubicBezTo>
                    <a:lnTo>
                      <a:pt x="0" y="3459"/>
                    </a:lnTo>
                    <a:cubicBezTo>
                      <a:pt x="1185" y="3027"/>
                      <a:pt x="2266" y="2482"/>
                      <a:pt x="3459" y="2050"/>
                    </a:cubicBezTo>
                    <a:cubicBezTo>
                      <a:pt x="4540" y="1618"/>
                      <a:pt x="5620" y="1082"/>
                      <a:pt x="6805" y="753"/>
                    </a:cubicBezTo>
                    <a:cubicBezTo>
                      <a:pt x="7453" y="433"/>
                      <a:pt x="8102" y="217"/>
                      <a:pt x="8750" y="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111;p46">
                <a:extLst>
                  <a:ext uri="{FF2B5EF4-FFF2-40B4-BE49-F238E27FC236}">
                    <a16:creationId xmlns:a16="http://schemas.microsoft.com/office/drawing/2014/main" id="{8E7603E7-4ACE-4F98-B0FD-1EBD291E1562}"/>
                  </a:ext>
                </a:extLst>
              </p:cNvPr>
              <p:cNvSpPr/>
              <p:nvPr/>
            </p:nvSpPr>
            <p:spPr>
              <a:xfrm>
                <a:off x="966125" y="4788375"/>
                <a:ext cx="102700" cy="44057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17623" extrusionOk="0">
                    <a:moveTo>
                      <a:pt x="0" y="1"/>
                    </a:moveTo>
                    <a:lnTo>
                      <a:pt x="0" y="17190"/>
                    </a:lnTo>
                    <a:lnTo>
                      <a:pt x="1946" y="17622"/>
                    </a:lnTo>
                    <a:lnTo>
                      <a:pt x="2162" y="17622"/>
                    </a:lnTo>
                    <a:lnTo>
                      <a:pt x="4107" y="17190"/>
                    </a:lnTo>
                    <a:lnTo>
                      <a:pt x="4107" y="1"/>
                    </a:lnTo>
                    <a:close/>
                  </a:path>
                </a:pathLst>
              </a:custGeom>
              <a:solidFill>
                <a:srgbClr val="ADB3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112;p46">
                <a:extLst>
                  <a:ext uri="{FF2B5EF4-FFF2-40B4-BE49-F238E27FC236}">
                    <a16:creationId xmlns:a16="http://schemas.microsoft.com/office/drawing/2014/main" id="{2D398C98-E9E6-4692-9684-A89602CFB2EC}"/>
                  </a:ext>
                </a:extLst>
              </p:cNvPr>
              <p:cNvSpPr/>
              <p:nvPr/>
            </p:nvSpPr>
            <p:spPr>
              <a:xfrm>
                <a:off x="636475" y="4815400"/>
                <a:ext cx="102700" cy="113500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4540" extrusionOk="0">
                    <a:moveTo>
                      <a:pt x="865" y="0"/>
                    </a:moveTo>
                    <a:cubicBezTo>
                      <a:pt x="432" y="329"/>
                      <a:pt x="329" y="649"/>
                      <a:pt x="216" y="978"/>
                    </a:cubicBezTo>
                    <a:cubicBezTo>
                      <a:pt x="0" y="1842"/>
                      <a:pt x="0" y="2707"/>
                      <a:pt x="216" y="3571"/>
                    </a:cubicBezTo>
                    <a:cubicBezTo>
                      <a:pt x="329" y="3788"/>
                      <a:pt x="432" y="4108"/>
                      <a:pt x="649" y="4220"/>
                    </a:cubicBezTo>
                    <a:cubicBezTo>
                      <a:pt x="865" y="4436"/>
                      <a:pt x="1297" y="4540"/>
                      <a:pt x="1626" y="4540"/>
                    </a:cubicBezTo>
                    <a:cubicBezTo>
                      <a:pt x="1946" y="4436"/>
                      <a:pt x="2274" y="4324"/>
                      <a:pt x="2594" y="4324"/>
                    </a:cubicBezTo>
                    <a:cubicBezTo>
                      <a:pt x="2923" y="4108"/>
                      <a:pt x="3243" y="4004"/>
                      <a:pt x="3571" y="3788"/>
                    </a:cubicBezTo>
                    <a:cubicBezTo>
                      <a:pt x="3787" y="3459"/>
                      <a:pt x="3891" y="3027"/>
                      <a:pt x="3675" y="2707"/>
                    </a:cubicBezTo>
                    <a:cubicBezTo>
                      <a:pt x="4003" y="2491"/>
                      <a:pt x="4107" y="1730"/>
                      <a:pt x="3675" y="1514"/>
                    </a:cubicBezTo>
                    <a:cubicBezTo>
                      <a:pt x="3891" y="1297"/>
                      <a:pt x="4107" y="1194"/>
                      <a:pt x="4107" y="865"/>
                    </a:cubicBezTo>
                    <a:cubicBezTo>
                      <a:pt x="4003" y="761"/>
                      <a:pt x="3891" y="545"/>
                      <a:pt x="3675" y="545"/>
                    </a:cubicBezTo>
                    <a:cubicBezTo>
                      <a:pt x="3571" y="433"/>
                      <a:pt x="3355" y="433"/>
                      <a:pt x="3139" y="433"/>
                    </a:cubicBezTo>
                    <a:lnTo>
                      <a:pt x="2706" y="433"/>
                    </a:lnTo>
                    <a:cubicBezTo>
                      <a:pt x="2058" y="433"/>
                      <a:pt x="1409" y="433"/>
                      <a:pt x="865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113;p46">
                <a:extLst>
                  <a:ext uri="{FF2B5EF4-FFF2-40B4-BE49-F238E27FC236}">
                    <a16:creationId xmlns:a16="http://schemas.microsoft.com/office/drawing/2014/main" id="{B3B2F663-DEA2-4E51-B5C9-0E422F44C61E}"/>
                  </a:ext>
                </a:extLst>
              </p:cNvPr>
              <p:cNvSpPr/>
              <p:nvPr/>
            </p:nvSpPr>
            <p:spPr>
              <a:xfrm>
                <a:off x="641875" y="4785025"/>
                <a:ext cx="324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977" extrusionOk="0">
                    <a:moveTo>
                      <a:pt x="761" y="0"/>
                    </a:moveTo>
                    <a:cubicBezTo>
                      <a:pt x="727" y="0"/>
                      <a:pt x="690" y="10"/>
                      <a:pt x="649" y="31"/>
                    </a:cubicBezTo>
                    <a:cubicBezTo>
                      <a:pt x="433" y="31"/>
                      <a:pt x="329" y="247"/>
                      <a:pt x="329" y="351"/>
                    </a:cubicBezTo>
                    <a:cubicBezTo>
                      <a:pt x="216" y="783"/>
                      <a:pt x="0" y="1544"/>
                      <a:pt x="113" y="1976"/>
                    </a:cubicBezTo>
                    <a:cubicBezTo>
                      <a:pt x="335" y="1826"/>
                      <a:pt x="667" y="1621"/>
                      <a:pt x="956" y="1621"/>
                    </a:cubicBezTo>
                    <a:cubicBezTo>
                      <a:pt x="1082" y="1621"/>
                      <a:pt x="1200" y="1660"/>
                      <a:pt x="1297" y="1760"/>
                    </a:cubicBezTo>
                    <a:lnTo>
                      <a:pt x="1193" y="1648"/>
                    </a:lnTo>
                    <a:cubicBezTo>
                      <a:pt x="1297" y="1215"/>
                      <a:pt x="1193" y="783"/>
                      <a:pt x="1081" y="351"/>
                    </a:cubicBezTo>
                    <a:cubicBezTo>
                      <a:pt x="997" y="175"/>
                      <a:pt x="907" y="0"/>
                      <a:pt x="761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114;p46">
                <a:extLst>
                  <a:ext uri="{FF2B5EF4-FFF2-40B4-BE49-F238E27FC236}">
                    <a16:creationId xmlns:a16="http://schemas.microsoft.com/office/drawing/2014/main" id="{C4516772-BF95-42E7-A2EA-336E669CB1B1}"/>
                  </a:ext>
                </a:extLst>
              </p:cNvPr>
              <p:cNvSpPr/>
              <p:nvPr/>
            </p:nvSpPr>
            <p:spPr>
              <a:xfrm>
                <a:off x="728325" y="4853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72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115;p46">
                <a:extLst>
                  <a:ext uri="{FF2B5EF4-FFF2-40B4-BE49-F238E27FC236}">
                    <a16:creationId xmlns:a16="http://schemas.microsoft.com/office/drawing/2014/main" id="{37F0962F-FCD1-45B2-8D60-799236C9BCCD}"/>
                  </a:ext>
                </a:extLst>
              </p:cNvPr>
              <p:cNvSpPr/>
              <p:nvPr/>
            </p:nvSpPr>
            <p:spPr>
              <a:xfrm>
                <a:off x="685100" y="4847825"/>
                <a:ext cx="4325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329" extrusionOk="0">
                    <a:moveTo>
                      <a:pt x="649" y="0"/>
                    </a:moveTo>
                    <a:cubicBezTo>
                      <a:pt x="545" y="0"/>
                      <a:pt x="329" y="113"/>
                      <a:pt x="113" y="113"/>
                    </a:cubicBezTo>
                    <a:cubicBezTo>
                      <a:pt x="1" y="217"/>
                      <a:pt x="113" y="329"/>
                      <a:pt x="113" y="329"/>
                    </a:cubicBezTo>
                    <a:lnTo>
                      <a:pt x="217" y="329"/>
                    </a:lnTo>
                    <a:cubicBezTo>
                      <a:pt x="329" y="217"/>
                      <a:pt x="545" y="217"/>
                      <a:pt x="761" y="217"/>
                    </a:cubicBezTo>
                    <a:lnTo>
                      <a:pt x="1081" y="217"/>
                    </a:lnTo>
                    <a:cubicBezTo>
                      <a:pt x="1194" y="217"/>
                      <a:pt x="1410" y="329"/>
                      <a:pt x="1514" y="329"/>
                    </a:cubicBezTo>
                    <a:cubicBezTo>
                      <a:pt x="1514" y="329"/>
                      <a:pt x="1626" y="217"/>
                      <a:pt x="1730" y="217"/>
                    </a:cubicBezTo>
                    <a:lnTo>
                      <a:pt x="1730" y="113"/>
                    </a:lnTo>
                    <a:lnTo>
                      <a:pt x="1298" y="113"/>
                    </a:lnTo>
                    <a:cubicBezTo>
                      <a:pt x="1194" y="113"/>
                      <a:pt x="978" y="113"/>
                      <a:pt x="865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116;p46">
                <a:extLst>
                  <a:ext uri="{FF2B5EF4-FFF2-40B4-BE49-F238E27FC236}">
                    <a16:creationId xmlns:a16="http://schemas.microsoft.com/office/drawing/2014/main" id="{C3697525-05F0-4A4A-BDDB-E3B7676DD2AE}"/>
                  </a:ext>
                </a:extLst>
              </p:cNvPr>
              <p:cNvSpPr/>
              <p:nvPr/>
            </p:nvSpPr>
            <p:spPr>
              <a:xfrm>
                <a:off x="728325" y="4883050"/>
                <a:ext cx="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05"/>
                    </a:lnTo>
                    <a:close/>
                  </a:path>
                </a:pathLst>
              </a:custGeom>
              <a:solidFill>
                <a:srgbClr val="372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117;p46">
                <a:extLst>
                  <a:ext uri="{FF2B5EF4-FFF2-40B4-BE49-F238E27FC236}">
                    <a16:creationId xmlns:a16="http://schemas.microsoft.com/office/drawing/2014/main" id="{7CF3B51F-F4AF-490E-930F-FF5DD772648B}"/>
                  </a:ext>
                </a:extLst>
              </p:cNvPr>
              <p:cNvSpPr/>
              <p:nvPr/>
            </p:nvSpPr>
            <p:spPr>
              <a:xfrm>
                <a:off x="693325" y="4883050"/>
                <a:ext cx="350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321" extrusionOk="0">
                    <a:moveTo>
                      <a:pt x="1297" y="1"/>
                    </a:moveTo>
                    <a:cubicBezTo>
                      <a:pt x="1081" y="1"/>
                      <a:pt x="969" y="105"/>
                      <a:pt x="752" y="105"/>
                    </a:cubicBezTo>
                    <a:lnTo>
                      <a:pt x="216" y="105"/>
                    </a:lnTo>
                    <a:cubicBezTo>
                      <a:pt x="104" y="105"/>
                      <a:pt x="0" y="217"/>
                      <a:pt x="104" y="217"/>
                    </a:cubicBezTo>
                    <a:cubicBezTo>
                      <a:pt x="216" y="321"/>
                      <a:pt x="432" y="321"/>
                      <a:pt x="536" y="321"/>
                    </a:cubicBezTo>
                    <a:cubicBezTo>
                      <a:pt x="752" y="321"/>
                      <a:pt x="1081" y="217"/>
                      <a:pt x="1401" y="105"/>
                    </a:cubicBezTo>
                    <a:lnTo>
                      <a:pt x="1401" y="1"/>
                    </a:ln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118;p46">
                <a:extLst>
                  <a:ext uri="{FF2B5EF4-FFF2-40B4-BE49-F238E27FC236}">
                    <a16:creationId xmlns:a16="http://schemas.microsoft.com/office/drawing/2014/main" id="{C2FE2043-7EB2-498A-8422-7A0C8C292189}"/>
                  </a:ext>
                </a:extLst>
              </p:cNvPr>
              <p:cNvSpPr/>
              <p:nvPr/>
            </p:nvSpPr>
            <p:spPr>
              <a:xfrm>
                <a:off x="674300" y="4823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14E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119;p46">
                <a:extLst>
                  <a:ext uri="{FF2B5EF4-FFF2-40B4-BE49-F238E27FC236}">
                    <a16:creationId xmlns:a16="http://schemas.microsoft.com/office/drawing/2014/main" id="{1D2BCCF4-A003-4273-88EC-94330204E1CB}"/>
                  </a:ext>
                </a:extLst>
              </p:cNvPr>
              <p:cNvSpPr/>
              <p:nvPr/>
            </p:nvSpPr>
            <p:spPr>
              <a:xfrm>
                <a:off x="663475" y="48236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433" y="0"/>
                    </a:moveTo>
                    <a:cubicBezTo>
                      <a:pt x="433" y="0"/>
                      <a:pt x="329" y="0"/>
                      <a:pt x="329" y="104"/>
                    </a:cubicBezTo>
                    <a:cubicBezTo>
                      <a:pt x="433" y="104"/>
                      <a:pt x="433" y="0"/>
                      <a:pt x="433" y="0"/>
                    </a:cubicBezTo>
                    <a:close/>
                    <a:moveTo>
                      <a:pt x="113" y="104"/>
                    </a:moveTo>
                    <a:cubicBezTo>
                      <a:pt x="113" y="104"/>
                      <a:pt x="1" y="216"/>
                      <a:pt x="1" y="320"/>
                    </a:cubicBezTo>
                    <a:lnTo>
                      <a:pt x="1" y="432"/>
                    </a:lnTo>
                    <a:lnTo>
                      <a:pt x="113" y="432"/>
                    </a:lnTo>
                    <a:lnTo>
                      <a:pt x="113" y="320"/>
                    </a:lnTo>
                    <a:lnTo>
                      <a:pt x="217" y="216"/>
                    </a:lnTo>
                    <a:cubicBezTo>
                      <a:pt x="217" y="104"/>
                      <a:pt x="329" y="104"/>
                      <a:pt x="329" y="104"/>
                    </a:cubicBez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120;p46">
                <a:extLst>
                  <a:ext uri="{FF2B5EF4-FFF2-40B4-BE49-F238E27FC236}">
                    <a16:creationId xmlns:a16="http://schemas.microsoft.com/office/drawing/2014/main" id="{A76009A0-18CD-465F-8D1C-A855137BD12A}"/>
                  </a:ext>
                </a:extLst>
              </p:cNvPr>
              <p:cNvSpPr/>
              <p:nvPr/>
            </p:nvSpPr>
            <p:spPr>
              <a:xfrm>
                <a:off x="666300" y="4823625"/>
                <a:ext cx="80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04" extrusionOk="0">
                    <a:moveTo>
                      <a:pt x="216" y="0"/>
                    </a:moveTo>
                    <a:cubicBezTo>
                      <a:pt x="216" y="0"/>
                      <a:pt x="104" y="0"/>
                      <a:pt x="0" y="104"/>
                    </a:cubicBezTo>
                    <a:lnTo>
                      <a:pt x="216" y="104"/>
                    </a:lnTo>
                    <a:cubicBezTo>
                      <a:pt x="216" y="0"/>
                      <a:pt x="320" y="0"/>
                      <a:pt x="320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121;p46">
                <a:extLst>
                  <a:ext uri="{FF2B5EF4-FFF2-40B4-BE49-F238E27FC236}">
                    <a16:creationId xmlns:a16="http://schemas.microsoft.com/office/drawing/2014/main" id="{B51779F1-7CC4-400B-9E44-20549BB1A9E8}"/>
                  </a:ext>
                </a:extLst>
              </p:cNvPr>
              <p:cNvSpPr/>
              <p:nvPr/>
            </p:nvSpPr>
            <p:spPr>
              <a:xfrm>
                <a:off x="1303975" y="4812800"/>
                <a:ext cx="102700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4541" extrusionOk="0">
                    <a:moveTo>
                      <a:pt x="3243" y="1"/>
                    </a:moveTo>
                    <a:cubicBezTo>
                      <a:pt x="2698" y="433"/>
                      <a:pt x="2050" y="433"/>
                      <a:pt x="1298" y="433"/>
                    </a:cubicBezTo>
                    <a:lnTo>
                      <a:pt x="969" y="433"/>
                    </a:lnTo>
                    <a:cubicBezTo>
                      <a:pt x="753" y="433"/>
                      <a:pt x="537" y="433"/>
                      <a:pt x="321" y="537"/>
                    </a:cubicBezTo>
                    <a:cubicBezTo>
                      <a:pt x="217" y="537"/>
                      <a:pt x="1" y="753"/>
                      <a:pt x="1" y="969"/>
                    </a:cubicBezTo>
                    <a:cubicBezTo>
                      <a:pt x="1" y="1185"/>
                      <a:pt x="217" y="1298"/>
                      <a:pt x="321" y="1514"/>
                    </a:cubicBezTo>
                    <a:cubicBezTo>
                      <a:pt x="1" y="1730"/>
                      <a:pt x="1" y="2482"/>
                      <a:pt x="433" y="2698"/>
                    </a:cubicBezTo>
                    <a:cubicBezTo>
                      <a:pt x="104" y="3027"/>
                      <a:pt x="321" y="3459"/>
                      <a:pt x="537" y="3779"/>
                    </a:cubicBezTo>
                    <a:cubicBezTo>
                      <a:pt x="753" y="3995"/>
                      <a:pt x="1185" y="4108"/>
                      <a:pt x="1514" y="4324"/>
                    </a:cubicBezTo>
                    <a:cubicBezTo>
                      <a:pt x="1834" y="4324"/>
                      <a:pt x="2162" y="4428"/>
                      <a:pt x="2482" y="4540"/>
                    </a:cubicBezTo>
                    <a:cubicBezTo>
                      <a:pt x="2811" y="4540"/>
                      <a:pt x="3131" y="4428"/>
                      <a:pt x="3459" y="4212"/>
                    </a:cubicBezTo>
                    <a:cubicBezTo>
                      <a:pt x="3676" y="4108"/>
                      <a:pt x="3779" y="3779"/>
                      <a:pt x="3892" y="3563"/>
                    </a:cubicBezTo>
                    <a:cubicBezTo>
                      <a:pt x="4108" y="2698"/>
                      <a:pt x="4108" y="1834"/>
                      <a:pt x="3892" y="969"/>
                    </a:cubicBezTo>
                    <a:cubicBezTo>
                      <a:pt x="3779" y="649"/>
                      <a:pt x="3563" y="321"/>
                      <a:pt x="3243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122;p46">
                <a:extLst>
                  <a:ext uri="{FF2B5EF4-FFF2-40B4-BE49-F238E27FC236}">
                    <a16:creationId xmlns:a16="http://schemas.microsoft.com/office/drawing/2014/main" id="{C9540AE3-4349-424E-AF84-AB1A8D5F4FE2}"/>
                  </a:ext>
                </a:extLst>
              </p:cNvPr>
              <p:cNvSpPr/>
              <p:nvPr/>
            </p:nvSpPr>
            <p:spPr>
              <a:xfrm>
                <a:off x="1366025" y="4782300"/>
                <a:ext cx="32450" cy="5215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2086" extrusionOk="0">
                    <a:moveTo>
                      <a:pt x="655" y="1"/>
                    </a:moveTo>
                    <a:cubicBezTo>
                      <a:pt x="505" y="1"/>
                      <a:pt x="414" y="178"/>
                      <a:pt x="329" y="356"/>
                    </a:cubicBezTo>
                    <a:cubicBezTo>
                      <a:pt x="113" y="788"/>
                      <a:pt x="113" y="1221"/>
                      <a:pt x="113" y="1653"/>
                    </a:cubicBezTo>
                    <a:lnTo>
                      <a:pt x="0" y="1757"/>
                    </a:lnTo>
                    <a:cubicBezTo>
                      <a:pt x="127" y="1663"/>
                      <a:pt x="262" y="1624"/>
                      <a:pt x="399" y="1624"/>
                    </a:cubicBezTo>
                    <a:cubicBezTo>
                      <a:pt x="732" y="1624"/>
                      <a:pt x="1071" y="1853"/>
                      <a:pt x="1297" y="2085"/>
                    </a:cubicBezTo>
                    <a:cubicBezTo>
                      <a:pt x="1297" y="1541"/>
                      <a:pt x="1194" y="788"/>
                      <a:pt x="1081" y="356"/>
                    </a:cubicBezTo>
                    <a:cubicBezTo>
                      <a:pt x="977" y="244"/>
                      <a:pt x="977" y="27"/>
                      <a:pt x="761" y="27"/>
                    </a:cubicBezTo>
                    <a:cubicBezTo>
                      <a:pt x="723" y="9"/>
                      <a:pt x="688" y="1"/>
                      <a:pt x="655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123;p46">
                <a:extLst>
                  <a:ext uri="{FF2B5EF4-FFF2-40B4-BE49-F238E27FC236}">
                    <a16:creationId xmlns:a16="http://schemas.microsoft.com/office/drawing/2014/main" id="{E489AF5B-901C-4ECD-AE15-7DCFD4E2D52B}"/>
                  </a:ext>
                </a:extLst>
              </p:cNvPr>
              <p:cNvSpPr/>
              <p:nvPr/>
            </p:nvSpPr>
            <p:spPr>
              <a:xfrm>
                <a:off x="1311975" y="4850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72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124;p46">
                <a:extLst>
                  <a:ext uri="{FF2B5EF4-FFF2-40B4-BE49-F238E27FC236}">
                    <a16:creationId xmlns:a16="http://schemas.microsoft.com/office/drawing/2014/main" id="{B189B91B-349A-4A09-A964-24CD87A16802}"/>
                  </a:ext>
                </a:extLst>
              </p:cNvPr>
              <p:cNvSpPr/>
              <p:nvPr/>
            </p:nvSpPr>
            <p:spPr>
              <a:xfrm>
                <a:off x="1311975" y="4845225"/>
                <a:ext cx="4607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321" extrusionOk="0">
                    <a:moveTo>
                      <a:pt x="1081" y="1"/>
                    </a:moveTo>
                    <a:cubicBezTo>
                      <a:pt x="1081" y="1"/>
                      <a:pt x="978" y="1"/>
                      <a:pt x="978" y="104"/>
                    </a:cubicBezTo>
                    <a:lnTo>
                      <a:pt x="113" y="104"/>
                    </a:lnTo>
                    <a:cubicBezTo>
                      <a:pt x="1" y="104"/>
                      <a:pt x="1" y="217"/>
                      <a:pt x="1" y="217"/>
                    </a:cubicBezTo>
                    <a:lnTo>
                      <a:pt x="113" y="217"/>
                    </a:lnTo>
                    <a:cubicBezTo>
                      <a:pt x="217" y="321"/>
                      <a:pt x="217" y="321"/>
                      <a:pt x="329" y="321"/>
                    </a:cubicBezTo>
                    <a:cubicBezTo>
                      <a:pt x="433" y="321"/>
                      <a:pt x="545" y="217"/>
                      <a:pt x="649" y="217"/>
                    </a:cubicBezTo>
                    <a:lnTo>
                      <a:pt x="1081" y="217"/>
                    </a:lnTo>
                    <a:cubicBezTo>
                      <a:pt x="1194" y="217"/>
                      <a:pt x="1410" y="217"/>
                      <a:pt x="1626" y="321"/>
                    </a:cubicBezTo>
                    <a:cubicBezTo>
                      <a:pt x="1730" y="321"/>
                      <a:pt x="1842" y="217"/>
                      <a:pt x="1730" y="104"/>
                    </a:cubicBezTo>
                    <a:cubicBezTo>
                      <a:pt x="1514" y="104"/>
                      <a:pt x="1298" y="1"/>
                      <a:pt x="1081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125;p46">
                <a:extLst>
                  <a:ext uri="{FF2B5EF4-FFF2-40B4-BE49-F238E27FC236}">
                    <a16:creationId xmlns:a16="http://schemas.microsoft.com/office/drawing/2014/main" id="{EDC0E256-9171-4629-B5DA-B374A8706F19}"/>
                  </a:ext>
                </a:extLst>
              </p:cNvPr>
              <p:cNvSpPr/>
              <p:nvPr/>
            </p:nvSpPr>
            <p:spPr>
              <a:xfrm>
                <a:off x="1314800" y="4880250"/>
                <a:ext cx="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3" extrusionOk="0">
                    <a:moveTo>
                      <a:pt x="0" y="0"/>
                    </a:moveTo>
                    <a:lnTo>
                      <a:pt x="0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2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126;p46">
                <a:extLst>
                  <a:ext uri="{FF2B5EF4-FFF2-40B4-BE49-F238E27FC236}">
                    <a16:creationId xmlns:a16="http://schemas.microsoft.com/office/drawing/2014/main" id="{CEECAC3D-09C4-4E44-A3DB-C17314AB8C6A}"/>
                  </a:ext>
                </a:extLst>
              </p:cNvPr>
              <p:cNvSpPr/>
              <p:nvPr/>
            </p:nvSpPr>
            <p:spPr>
              <a:xfrm>
                <a:off x="1314800" y="4880250"/>
                <a:ext cx="3245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329" extrusionOk="0">
                    <a:moveTo>
                      <a:pt x="0" y="0"/>
                    </a:moveTo>
                    <a:lnTo>
                      <a:pt x="0" y="113"/>
                    </a:lnTo>
                    <a:cubicBezTo>
                      <a:pt x="216" y="217"/>
                      <a:pt x="536" y="329"/>
                      <a:pt x="865" y="329"/>
                    </a:cubicBezTo>
                    <a:cubicBezTo>
                      <a:pt x="968" y="329"/>
                      <a:pt x="1081" y="329"/>
                      <a:pt x="1185" y="217"/>
                    </a:cubicBezTo>
                    <a:cubicBezTo>
                      <a:pt x="1297" y="217"/>
                      <a:pt x="1297" y="113"/>
                      <a:pt x="1185" y="113"/>
                    </a:cubicBezTo>
                    <a:lnTo>
                      <a:pt x="649" y="113"/>
                    </a:lnTo>
                    <a:cubicBezTo>
                      <a:pt x="432" y="113"/>
                      <a:pt x="216" y="0"/>
                      <a:pt x="104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127;p46">
                <a:extLst>
                  <a:ext uri="{FF2B5EF4-FFF2-40B4-BE49-F238E27FC236}">
                    <a16:creationId xmlns:a16="http://schemas.microsoft.com/office/drawing/2014/main" id="{9733768D-93C1-47E6-801D-68B7D6593FE9}"/>
                  </a:ext>
                </a:extLst>
              </p:cNvPr>
              <p:cNvSpPr/>
              <p:nvPr/>
            </p:nvSpPr>
            <p:spPr>
              <a:xfrm>
                <a:off x="1368825" y="4820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14E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128;p46">
                <a:extLst>
                  <a:ext uri="{FF2B5EF4-FFF2-40B4-BE49-F238E27FC236}">
                    <a16:creationId xmlns:a16="http://schemas.microsoft.com/office/drawing/2014/main" id="{6D742512-F826-4CFA-BCD1-6E1E733D16F3}"/>
                  </a:ext>
                </a:extLst>
              </p:cNvPr>
              <p:cNvSpPr/>
              <p:nvPr/>
            </p:nvSpPr>
            <p:spPr>
              <a:xfrm>
                <a:off x="1371425" y="4823625"/>
                <a:ext cx="8250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330" h="320" extrusionOk="0">
                    <a:moveTo>
                      <a:pt x="0" y="0"/>
                    </a:moveTo>
                    <a:lnTo>
                      <a:pt x="0" y="104"/>
                    </a:lnTo>
                    <a:lnTo>
                      <a:pt x="113" y="104"/>
                    </a:lnTo>
                    <a:cubicBezTo>
                      <a:pt x="113" y="216"/>
                      <a:pt x="113" y="216"/>
                      <a:pt x="217" y="216"/>
                    </a:cubicBezTo>
                    <a:lnTo>
                      <a:pt x="217" y="320"/>
                    </a:lnTo>
                    <a:lnTo>
                      <a:pt x="329" y="320"/>
                    </a:lnTo>
                    <a:lnTo>
                      <a:pt x="329" y="216"/>
                    </a:lnTo>
                    <a:cubicBezTo>
                      <a:pt x="217" y="104"/>
                      <a:pt x="217" y="0"/>
                      <a:pt x="113" y="0"/>
                    </a:cubicBez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129;p46">
                <a:extLst>
                  <a:ext uri="{FF2B5EF4-FFF2-40B4-BE49-F238E27FC236}">
                    <a16:creationId xmlns:a16="http://schemas.microsoft.com/office/drawing/2014/main" id="{E34F332E-A129-4B39-BE0D-18B50E35D497}"/>
                  </a:ext>
                </a:extLst>
              </p:cNvPr>
              <p:cNvSpPr/>
              <p:nvPr/>
            </p:nvSpPr>
            <p:spPr>
              <a:xfrm>
                <a:off x="1368825" y="4820800"/>
                <a:ext cx="5425" cy="285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14" extrusionOk="0">
                    <a:moveTo>
                      <a:pt x="1" y="1"/>
                    </a:moveTo>
                    <a:lnTo>
                      <a:pt x="1" y="113"/>
                    </a:lnTo>
                    <a:lnTo>
                      <a:pt x="217" y="113"/>
                    </a:lnTo>
                    <a:cubicBezTo>
                      <a:pt x="217" y="1"/>
                      <a:pt x="104" y="1"/>
                      <a:pt x="1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061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36"/>
          <p:cNvGrpSpPr/>
          <p:nvPr/>
        </p:nvGrpSpPr>
        <p:grpSpPr>
          <a:xfrm>
            <a:off x="453808" y="538575"/>
            <a:ext cx="8236362" cy="4280926"/>
            <a:chOff x="453808" y="538575"/>
            <a:chExt cx="8236362" cy="4280926"/>
          </a:xfrm>
        </p:grpSpPr>
        <p:sp>
          <p:nvSpPr>
            <p:cNvPr id="496" name="Google Shape;496;p36"/>
            <p:cNvSpPr/>
            <p:nvPr/>
          </p:nvSpPr>
          <p:spPr>
            <a:xfrm>
              <a:off x="3071927" y="538575"/>
              <a:ext cx="5618243" cy="4280926"/>
            </a:xfrm>
            <a:custGeom>
              <a:avLst/>
              <a:gdLst/>
              <a:ahLst/>
              <a:cxnLst/>
              <a:rect l="l" t="t" r="r" b="b"/>
              <a:pathLst>
                <a:path w="130847" h="94252" extrusionOk="0">
                  <a:moveTo>
                    <a:pt x="118473" y="1"/>
                  </a:moveTo>
                  <a:cubicBezTo>
                    <a:pt x="113640" y="1"/>
                    <a:pt x="108751" y="981"/>
                    <a:pt x="104318" y="2928"/>
                  </a:cubicBezTo>
                  <a:cubicBezTo>
                    <a:pt x="95176" y="6850"/>
                    <a:pt x="87802" y="14156"/>
                    <a:pt x="82347" y="22497"/>
                  </a:cubicBezTo>
                  <a:cubicBezTo>
                    <a:pt x="77445" y="29981"/>
                    <a:pt x="73647" y="38668"/>
                    <a:pt x="66121" y="43391"/>
                  </a:cubicBezTo>
                  <a:cubicBezTo>
                    <a:pt x="60707" y="46843"/>
                    <a:pt x="54148" y="47644"/>
                    <a:pt x="47823" y="48624"/>
                  </a:cubicBezTo>
                  <a:cubicBezTo>
                    <a:pt x="40159" y="49826"/>
                    <a:pt x="32508" y="51331"/>
                    <a:pt x="25313" y="54314"/>
                  </a:cubicBezTo>
                  <a:cubicBezTo>
                    <a:pt x="18187" y="57255"/>
                    <a:pt x="11573" y="61854"/>
                    <a:pt x="7140" y="68179"/>
                  </a:cubicBezTo>
                  <a:cubicBezTo>
                    <a:pt x="1961" y="75719"/>
                    <a:pt x="235" y="85040"/>
                    <a:pt x="0" y="94251"/>
                  </a:cubicBezTo>
                  <a:lnTo>
                    <a:pt x="128831" y="94251"/>
                  </a:lnTo>
                  <a:cubicBezTo>
                    <a:pt x="130336" y="94251"/>
                    <a:pt x="130792" y="93381"/>
                    <a:pt x="130792" y="91890"/>
                  </a:cubicBezTo>
                  <a:lnTo>
                    <a:pt x="130847" y="2528"/>
                  </a:lnTo>
                  <a:cubicBezTo>
                    <a:pt x="126939" y="802"/>
                    <a:pt x="122740" y="1"/>
                    <a:pt x="118473" y="1"/>
                  </a:cubicBezTo>
                  <a:close/>
                </a:path>
              </a:pathLst>
            </a:custGeom>
            <a:solidFill>
              <a:srgbClr val="EF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6"/>
            <p:cNvSpPr/>
            <p:nvPr/>
          </p:nvSpPr>
          <p:spPr>
            <a:xfrm flipH="1">
              <a:off x="453808" y="538575"/>
              <a:ext cx="5156680" cy="4280926"/>
            </a:xfrm>
            <a:custGeom>
              <a:avLst/>
              <a:gdLst/>
              <a:ahLst/>
              <a:cxnLst/>
              <a:rect l="l" t="t" r="r" b="b"/>
              <a:pathLst>
                <a:path w="130847" h="94252" extrusionOk="0">
                  <a:moveTo>
                    <a:pt x="118473" y="1"/>
                  </a:moveTo>
                  <a:cubicBezTo>
                    <a:pt x="113640" y="1"/>
                    <a:pt x="108751" y="981"/>
                    <a:pt x="104318" y="2928"/>
                  </a:cubicBezTo>
                  <a:cubicBezTo>
                    <a:pt x="95176" y="6850"/>
                    <a:pt x="87802" y="14156"/>
                    <a:pt x="82347" y="22497"/>
                  </a:cubicBezTo>
                  <a:cubicBezTo>
                    <a:pt x="77445" y="29981"/>
                    <a:pt x="73647" y="38668"/>
                    <a:pt x="66121" y="43391"/>
                  </a:cubicBezTo>
                  <a:cubicBezTo>
                    <a:pt x="60707" y="46843"/>
                    <a:pt x="54148" y="47644"/>
                    <a:pt x="47823" y="48624"/>
                  </a:cubicBezTo>
                  <a:cubicBezTo>
                    <a:pt x="40159" y="49826"/>
                    <a:pt x="32508" y="51331"/>
                    <a:pt x="25313" y="54314"/>
                  </a:cubicBezTo>
                  <a:cubicBezTo>
                    <a:pt x="18187" y="57255"/>
                    <a:pt x="11573" y="61854"/>
                    <a:pt x="7140" y="68179"/>
                  </a:cubicBezTo>
                  <a:cubicBezTo>
                    <a:pt x="1961" y="75719"/>
                    <a:pt x="235" y="85040"/>
                    <a:pt x="0" y="94251"/>
                  </a:cubicBezTo>
                  <a:lnTo>
                    <a:pt x="128831" y="94251"/>
                  </a:lnTo>
                  <a:cubicBezTo>
                    <a:pt x="130336" y="94251"/>
                    <a:pt x="130792" y="93381"/>
                    <a:pt x="130792" y="91890"/>
                  </a:cubicBezTo>
                  <a:lnTo>
                    <a:pt x="130847" y="2528"/>
                  </a:lnTo>
                  <a:cubicBezTo>
                    <a:pt x="126939" y="802"/>
                    <a:pt x="122740" y="1"/>
                    <a:pt x="118473" y="1"/>
                  </a:cubicBezTo>
                  <a:close/>
                </a:path>
              </a:pathLst>
            </a:custGeom>
            <a:solidFill>
              <a:srgbClr val="EF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76C8F2CF-F48C-41F4-896D-8F2EE37F4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029470"/>
              </p:ext>
            </p:extLst>
          </p:nvPr>
        </p:nvGraphicFramePr>
        <p:xfrm>
          <a:off x="513843" y="428877"/>
          <a:ext cx="8116313" cy="4280926"/>
        </p:xfrm>
        <a:graphic>
          <a:graphicData uri="http://schemas.openxmlformats.org/drawingml/2006/table">
            <a:tbl>
              <a:tblPr firstRow="1" firstCol="1" bandRow="1"/>
              <a:tblGrid>
                <a:gridCol w="100656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21625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43854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4258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0169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72866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908060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endParaRPr lang="en-PH" sz="300" b="1" dirty="0"/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4: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Basahin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unawain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pahayag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Ilagay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p.17</a:t>
                      </a:r>
                    </a:p>
                    <a:p>
                      <a:pPr marL="85725" indent="0" algn="l">
                        <a:buNone/>
                      </a:pP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1.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Pagsapit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recess,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nakita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sinasaktan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pinagbabantaan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kaibigan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inyong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kaklase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upang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makuha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kaniyang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baon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Ano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dapat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?</a:t>
                      </a:r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719E02E-98A2-4BC6-AFCB-7E0870E3B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577" y="831132"/>
            <a:ext cx="2775459" cy="1774610"/>
          </a:xfrm>
          <a:prstGeom prst="rect">
            <a:avLst/>
          </a:prstGeom>
        </p:spPr>
      </p:pic>
      <p:grpSp>
        <p:nvGrpSpPr>
          <p:cNvPr id="88" name="Google Shape;937;p45">
            <a:extLst>
              <a:ext uri="{FF2B5EF4-FFF2-40B4-BE49-F238E27FC236}">
                <a16:creationId xmlns:a16="http://schemas.microsoft.com/office/drawing/2014/main" id="{E22DB38B-0C32-49BF-9ECB-65435C94E35F}"/>
              </a:ext>
            </a:extLst>
          </p:cNvPr>
          <p:cNvGrpSpPr/>
          <p:nvPr/>
        </p:nvGrpSpPr>
        <p:grpSpPr>
          <a:xfrm>
            <a:off x="513843" y="1980018"/>
            <a:ext cx="3463741" cy="2729785"/>
            <a:chOff x="2342171" y="1680880"/>
            <a:chExt cx="3902367" cy="3075467"/>
          </a:xfrm>
        </p:grpSpPr>
        <p:grpSp>
          <p:nvGrpSpPr>
            <p:cNvPr id="89" name="Google Shape;938;p45">
              <a:extLst>
                <a:ext uri="{FF2B5EF4-FFF2-40B4-BE49-F238E27FC236}">
                  <a16:creationId xmlns:a16="http://schemas.microsoft.com/office/drawing/2014/main" id="{918A1D46-D8A0-4187-9515-7185038CADD9}"/>
                </a:ext>
              </a:extLst>
            </p:cNvPr>
            <p:cNvGrpSpPr/>
            <p:nvPr/>
          </p:nvGrpSpPr>
          <p:grpSpPr>
            <a:xfrm>
              <a:off x="2342171" y="2505421"/>
              <a:ext cx="3902367" cy="2250926"/>
              <a:chOff x="1995700" y="1859350"/>
              <a:chExt cx="1461725" cy="843075"/>
            </a:xfrm>
          </p:grpSpPr>
          <p:sp>
            <p:nvSpPr>
              <p:cNvPr id="167" name="Google Shape;939;p45">
                <a:extLst>
                  <a:ext uri="{FF2B5EF4-FFF2-40B4-BE49-F238E27FC236}">
                    <a16:creationId xmlns:a16="http://schemas.microsoft.com/office/drawing/2014/main" id="{A36A5F08-D2DE-43F5-8F19-13AE8C06EEF9}"/>
                  </a:ext>
                </a:extLst>
              </p:cNvPr>
              <p:cNvSpPr/>
              <p:nvPr/>
            </p:nvSpPr>
            <p:spPr>
              <a:xfrm>
                <a:off x="2168650" y="1983650"/>
                <a:ext cx="1140275" cy="651325"/>
              </a:xfrm>
              <a:custGeom>
                <a:avLst/>
                <a:gdLst/>
                <a:ahLst/>
                <a:cxnLst/>
                <a:rect l="l" t="t" r="r" b="b"/>
                <a:pathLst>
                  <a:path w="45611" h="26053" extrusionOk="0">
                    <a:moveTo>
                      <a:pt x="21936" y="0"/>
                    </a:moveTo>
                    <a:cubicBezTo>
                      <a:pt x="20319" y="0"/>
                      <a:pt x="18806" y="329"/>
                      <a:pt x="17509" y="1081"/>
                    </a:cubicBezTo>
                    <a:cubicBezTo>
                      <a:pt x="15235" y="2378"/>
                      <a:pt x="13722" y="4652"/>
                      <a:pt x="12105" y="6598"/>
                    </a:cubicBezTo>
                    <a:cubicBezTo>
                      <a:pt x="11457" y="7246"/>
                      <a:pt x="10808" y="7998"/>
                      <a:pt x="9944" y="8327"/>
                    </a:cubicBezTo>
                    <a:cubicBezTo>
                      <a:pt x="9511" y="8543"/>
                      <a:pt x="8967" y="8543"/>
                      <a:pt x="8430" y="8543"/>
                    </a:cubicBezTo>
                    <a:lnTo>
                      <a:pt x="7350" y="8543"/>
                    </a:lnTo>
                    <a:cubicBezTo>
                      <a:pt x="6917" y="8431"/>
                      <a:pt x="6589" y="8431"/>
                      <a:pt x="6156" y="8431"/>
                    </a:cubicBezTo>
                    <a:lnTo>
                      <a:pt x="5940" y="8431"/>
                    </a:lnTo>
                    <a:cubicBezTo>
                      <a:pt x="4211" y="8543"/>
                      <a:pt x="2482" y="9408"/>
                      <a:pt x="1401" y="10808"/>
                    </a:cubicBezTo>
                    <a:cubicBezTo>
                      <a:pt x="320" y="12218"/>
                      <a:pt x="0" y="14163"/>
                      <a:pt x="432" y="15780"/>
                    </a:cubicBezTo>
                    <a:cubicBezTo>
                      <a:pt x="752" y="17077"/>
                      <a:pt x="1513" y="18270"/>
                      <a:pt x="1297" y="19567"/>
                    </a:cubicBezTo>
                    <a:cubicBezTo>
                      <a:pt x="1185" y="20320"/>
                      <a:pt x="752" y="20968"/>
                      <a:pt x="432" y="21729"/>
                    </a:cubicBezTo>
                    <a:cubicBezTo>
                      <a:pt x="0" y="22914"/>
                      <a:pt x="0" y="24323"/>
                      <a:pt x="649" y="25404"/>
                    </a:cubicBezTo>
                    <a:cubicBezTo>
                      <a:pt x="752" y="25620"/>
                      <a:pt x="865" y="25836"/>
                      <a:pt x="1081" y="26052"/>
                    </a:cubicBezTo>
                    <a:cubicBezTo>
                      <a:pt x="3130" y="25940"/>
                      <a:pt x="5508" y="25836"/>
                      <a:pt x="8102" y="25724"/>
                    </a:cubicBezTo>
                    <a:cubicBezTo>
                      <a:pt x="7566" y="25291"/>
                      <a:pt x="7133" y="24755"/>
                      <a:pt x="6805" y="24211"/>
                    </a:cubicBezTo>
                    <a:cubicBezTo>
                      <a:pt x="5940" y="22810"/>
                      <a:pt x="6156" y="20752"/>
                      <a:pt x="7566" y="19887"/>
                    </a:cubicBezTo>
                    <a:cubicBezTo>
                      <a:pt x="8102" y="19671"/>
                      <a:pt x="8647" y="19567"/>
                      <a:pt x="9183" y="19455"/>
                    </a:cubicBezTo>
                    <a:cubicBezTo>
                      <a:pt x="10376" y="19135"/>
                      <a:pt x="11673" y="18487"/>
                      <a:pt x="11993" y="17293"/>
                    </a:cubicBezTo>
                    <a:cubicBezTo>
                      <a:pt x="12105" y="16645"/>
                      <a:pt x="11993" y="16109"/>
                      <a:pt x="11889" y="15460"/>
                    </a:cubicBezTo>
                    <a:cubicBezTo>
                      <a:pt x="11889" y="14596"/>
                      <a:pt x="11993" y="13731"/>
                      <a:pt x="12209" y="12754"/>
                    </a:cubicBezTo>
                    <a:cubicBezTo>
                      <a:pt x="12857" y="10488"/>
                      <a:pt x="13835" y="8327"/>
                      <a:pt x="15668" y="6814"/>
                    </a:cubicBezTo>
                    <a:cubicBezTo>
                      <a:pt x="16965" y="5620"/>
                      <a:pt x="18590" y="4972"/>
                      <a:pt x="20319" y="4972"/>
                    </a:cubicBezTo>
                    <a:cubicBezTo>
                      <a:pt x="20968" y="4972"/>
                      <a:pt x="21616" y="5084"/>
                      <a:pt x="22153" y="5301"/>
                    </a:cubicBezTo>
                    <a:cubicBezTo>
                      <a:pt x="24530" y="6165"/>
                      <a:pt x="25940" y="8431"/>
                      <a:pt x="26692" y="10808"/>
                    </a:cubicBezTo>
                    <a:cubicBezTo>
                      <a:pt x="27124" y="12538"/>
                      <a:pt x="27453" y="14483"/>
                      <a:pt x="28966" y="15348"/>
                    </a:cubicBezTo>
                    <a:cubicBezTo>
                      <a:pt x="29502" y="15676"/>
                      <a:pt x="30151" y="15780"/>
                      <a:pt x="30799" y="15780"/>
                    </a:cubicBezTo>
                    <a:cubicBezTo>
                      <a:pt x="31448" y="15780"/>
                      <a:pt x="31992" y="15676"/>
                      <a:pt x="32641" y="15564"/>
                    </a:cubicBezTo>
                    <a:cubicBezTo>
                      <a:pt x="33289" y="15460"/>
                      <a:pt x="33938" y="15348"/>
                      <a:pt x="34586" y="15348"/>
                    </a:cubicBezTo>
                    <a:cubicBezTo>
                      <a:pt x="34906" y="15348"/>
                      <a:pt x="35235" y="15348"/>
                      <a:pt x="35555" y="15460"/>
                    </a:cubicBezTo>
                    <a:cubicBezTo>
                      <a:pt x="37829" y="15996"/>
                      <a:pt x="39126" y="18374"/>
                      <a:pt x="39126" y="20648"/>
                    </a:cubicBezTo>
                    <a:cubicBezTo>
                      <a:pt x="39013" y="22481"/>
                      <a:pt x="38365" y="24107"/>
                      <a:pt x="37613" y="25724"/>
                    </a:cubicBezTo>
                    <a:cubicBezTo>
                      <a:pt x="39446" y="25836"/>
                      <a:pt x="41071" y="25940"/>
                      <a:pt x="42584" y="25940"/>
                    </a:cubicBezTo>
                    <a:cubicBezTo>
                      <a:pt x="43121" y="26052"/>
                      <a:pt x="43553" y="26052"/>
                      <a:pt x="44098" y="26052"/>
                    </a:cubicBezTo>
                    <a:cubicBezTo>
                      <a:pt x="44850" y="24107"/>
                      <a:pt x="45611" y="22049"/>
                      <a:pt x="45498" y="20000"/>
                    </a:cubicBezTo>
                    <a:cubicBezTo>
                      <a:pt x="45395" y="17406"/>
                      <a:pt x="43985" y="14812"/>
                      <a:pt x="41504" y="14163"/>
                    </a:cubicBezTo>
                    <a:cubicBezTo>
                      <a:pt x="41071" y="14051"/>
                      <a:pt x="40527" y="14051"/>
                      <a:pt x="39990" y="14051"/>
                    </a:cubicBezTo>
                    <a:lnTo>
                      <a:pt x="38365" y="14051"/>
                    </a:lnTo>
                    <a:cubicBezTo>
                      <a:pt x="37613" y="14051"/>
                      <a:pt x="36964" y="14051"/>
                      <a:pt x="36316" y="13731"/>
                    </a:cubicBezTo>
                    <a:cubicBezTo>
                      <a:pt x="35122" y="13299"/>
                      <a:pt x="34258" y="12322"/>
                      <a:pt x="33722" y="11137"/>
                    </a:cubicBezTo>
                    <a:cubicBezTo>
                      <a:pt x="33177" y="10056"/>
                      <a:pt x="32857" y="8863"/>
                      <a:pt x="32312" y="7678"/>
                    </a:cubicBezTo>
                    <a:cubicBezTo>
                      <a:pt x="31128" y="4868"/>
                      <a:pt x="29070" y="2378"/>
                      <a:pt x="26372" y="1081"/>
                    </a:cubicBezTo>
                    <a:cubicBezTo>
                      <a:pt x="24963" y="329"/>
                      <a:pt x="23450" y="0"/>
                      <a:pt x="21936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940;p45">
                <a:extLst>
                  <a:ext uri="{FF2B5EF4-FFF2-40B4-BE49-F238E27FC236}">
                    <a16:creationId xmlns:a16="http://schemas.microsoft.com/office/drawing/2014/main" id="{4ED15739-DE40-42C4-81D3-9681F45E3049}"/>
                  </a:ext>
                </a:extLst>
              </p:cNvPr>
              <p:cNvSpPr/>
              <p:nvPr/>
            </p:nvSpPr>
            <p:spPr>
              <a:xfrm>
                <a:off x="3079125" y="1967425"/>
                <a:ext cx="248600" cy="251425"/>
              </a:xfrm>
              <a:custGeom>
                <a:avLst/>
                <a:gdLst/>
                <a:ahLst/>
                <a:cxnLst/>
                <a:rect l="l" t="t" r="r" b="b"/>
                <a:pathLst>
                  <a:path w="9944" h="10057" extrusionOk="0">
                    <a:moveTo>
                      <a:pt x="5085" y="1"/>
                    </a:moveTo>
                    <a:cubicBezTo>
                      <a:pt x="3891" y="1"/>
                      <a:pt x="2811" y="545"/>
                      <a:pt x="1946" y="1410"/>
                    </a:cubicBezTo>
                    <a:cubicBezTo>
                      <a:pt x="865" y="2378"/>
                      <a:pt x="113" y="3788"/>
                      <a:pt x="0" y="5189"/>
                    </a:cubicBezTo>
                    <a:cubicBezTo>
                      <a:pt x="0" y="6702"/>
                      <a:pt x="649" y="8215"/>
                      <a:pt x="1842" y="9080"/>
                    </a:cubicBezTo>
                    <a:cubicBezTo>
                      <a:pt x="2707" y="9624"/>
                      <a:pt x="4220" y="10057"/>
                      <a:pt x="5517" y="10057"/>
                    </a:cubicBezTo>
                    <a:cubicBezTo>
                      <a:pt x="5949" y="10057"/>
                      <a:pt x="6485" y="10057"/>
                      <a:pt x="6918" y="9841"/>
                    </a:cubicBezTo>
                    <a:cubicBezTo>
                      <a:pt x="8327" y="9296"/>
                      <a:pt x="9408" y="7463"/>
                      <a:pt x="9624" y="5837"/>
                    </a:cubicBezTo>
                    <a:cubicBezTo>
                      <a:pt x="9944" y="4108"/>
                      <a:pt x="9192" y="2275"/>
                      <a:pt x="7895" y="1082"/>
                    </a:cubicBezTo>
                    <a:cubicBezTo>
                      <a:pt x="7134" y="545"/>
                      <a:pt x="6382" y="113"/>
                      <a:pt x="5517" y="113"/>
                    </a:cubicBezTo>
                    <a:cubicBezTo>
                      <a:pt x="5301" y="1"/>
                      <a:pt x="5188" y="1"/>
                      <a:pt x="5085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941;p45">
                <a:extLst>
                  <a:ext uri="{FF2B5EF4-FFF2-40B4-BE49-F238E27FC236}">
                    <a16:creationId xmlns:a16="http://schemas.microsoft.com/office/drawing/2014/main" id="{23065736-9D36-4C5D-95DF-8746B2D5B944}"/>
                  </a:ext>
                </a:extLst>
              </p:cNvPr>
              <p:cNvSpPr/>
              <p:nvPr/>
            </p:nvSpPr>
            <p:spPr>
              <a:xfrm>
                <a:off x="2314550" y="2013475"/>
                <a:ext cx="159325" cy="14312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725" extrusionOk="0">
                    <a:moveTo>
                      <a:pt x="2811" y="0"/>
                    </a:moveTo>
                    <a:cubicBezTo>
                      <a:pt x="2482" y="0"/>
                      <a:pt x="2162" y="0"/>
                      <a:pt x="1834" y="104"/>
                    </a:cubicBezTo>
                    <a:cubicBezTo>
                      <a:pt x="1401" y="217"/>
                      <a:pt x="1081" y="433"/>
                      <a:pt x="753" y="753"/>
                    </a:cubicBezTo>
                    <a:cubicBezTo>
                      <a:pt x="649" y="969"/>
                      <a:pt x="433" y="1185"/>
                      <a:pt x="320" y="1514"/>
                    </a:cubicBezTo>
                    <a:cubicBezTo>
                      <a:pt x="0" y="2482"/>
                      <a:pt x="217" y="3675"/>
                      <a:pt x="753" y="4427"/>
                    </a:cubicBezTo>
                    <a:cubicBezTo>
                      <a:pt x="1401" y="5292"/>
                      <a:pt x="2378" y="5724"/>
                      <a:pt x="3347" y="5724"/>
                    </a:cubicBezTo>
                    <a:cubicBezTo>
                      <a:pt x="3891" y="5724"/>
                      <a:pt x="4428" y="5508"/>
                      <a:pt x="4860" y="5188"/>
                    </a:cubicBezTo>
                    <a:cubicBezTo>
                      <a:pt x="6053" y="4427"/>
                      <a:pt x="6373" y="2594"/>
                      <a:pt x="5621" y="1401"/>
                    </a:cubicBezTo>
                    <a:cubicBezTo>
                      <a:pt x="5076" y="433"/>
                      <a:pt x="3995" y="0"/>
                      <a:pt x="2811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942;p45">
                <a:extLst>
                  <a:ext uri="{FF2B5EF4-FFF2-40B4-BE49-F238E27FC236}">
                    <a16:creationId xmlns:a16="http://schemas.microsoft.com/office/drawing/2014/main" id="{D9B3D306-3814-4C92-A916-150FD5499710}"/>
                  </a:ext>
                </a:extLst>
              </p:cNvPr>
              <p:cNvSpPr/>
              <p:nvPr/>
            </p:nvSpPr>
            <p:spPr>
              <a:xfrm>
                <a:off x="2219875" y="2105350"/>
                <a:ext cx="7027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379" extrusionOk="0">
                    <a:moveTo>
                      <a:pt x="1626" y="0"/>
                    </a:moveTo>
                    <a:cubicBezTo>
                      <a:pt x="649" y="0"/>
                      <a:pt x="0" y="1401"/>
                      <a:pt x="761" y="2049"/>
                    </a:cubicBezTo>
                    <a:cubicBezTo>
                      <a:pt x="977" y="2266"/>
                      <a:pt x="1193" y="2378"/>
                      <a:pt x="1513" y="2378"/>
                    </a:cubicBezTo>
                    <a:cubicBezTo>
                      <a:pt x="1946" y="2378"/>
                      <a:pt x="2378" y="2162"/>
                      <a:pt x="2594" y="1730"/>
                    </a:cubicBezTo>
                    <a:cubicBezTo>
                      <a:pt x="2810" y="1401"/>
                      <a:pt x="2810" y="969"/>
                      <a:pt x="2594" y="649"/>
                    </a:cubicBezTo>
                    <a:cubicBezTo>
                      <a:pt x="2594" y="536"/>
                      <a:pt x="2490" y="320"/>
                      <a:pt x="2274" y="216"/>
                    </a:cubicBezTo>
                    <a:cubicBezTo>
                      <a:pt x="2162" y="104"/>
                      <a:pt x="2058" y="0"/>
                      <a:pt x="1842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943;p45">
                <a:extLst>
                  <a:ext uri="{FF2B5EF4-FFF2-40B4-BE49-F238E27FC236}">
                    <a16:creationId xmlns:a16="http://schemas.microsoft.com/office/drawing/2014/main" id="{5A72C9F3-FEBF-4736-BE62-0A7C6867436E}"/>
                  </a:ext>
                </a:extLst>
              </p:cNvPr>
              <p:cNvSpPr/>
              <p:nvPr/>
            </p:nvSpPr>
            <p:spPr>
              <a:xfrm>
                <a:off x="3135975" y="1859350"/>
                <a:ext cx="64875" cy="622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491" extrusionOk="0">
                    <a:moveTo>
                      <a:pt x="1514" y="0"/>
                    </a:moveTo>
                    <a:cubicBezTo>
                      <a:pt x="649" y="0"/>
                      <a:pt x="0" y="1297"/>
                      <a:pt x="433" y="1946"/>
                    </a:cubicBezTo>
                    <a:cubicBezTo>
                      <a:pt x="537" y="2058"/>
                      <a:pt x="537" y="2162"/>
                      <a:pt x="649" y="2274"/>
                    </a:cubicBezTo>
                    <a:cubicBezTo>
                      <a:pt x="865" y="2378"/>
                      <a:pt x="1081" y="2491"/>
                      <a:pt x="1401" y="2491"/>
                    </a:cubicBezTo>
                    <a:cubicBezTo>
                      <a:pt x="1834" y="2491"/>
                      <a:pt x="2266" y="2162"/>
                      <a:pt x="2482" y="1842"/>
                    </a:cubicBezTo>
                    <a:cubicBezTo>
                      <a:pt x="2594" y="1514"/>
                      <a:pt x="2594" y="1194"/>
                      <a:pt x="2482" y="865"/>
                    </a:cubicBezTo>
                    <a:cubicBezTo>
                      <a:pt x="2378" y="433"/>
                      <a:pt x="2050" y="217"/>
                      <a:pt x="1730" y="113"/>
                    </a:cubicBezTo>
                    <a:cubicBezTo>
                      <a:pt x="1617" y="0"/>
                      <a:pt x="1514" y="0"/>
                      <a:pt x="1514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944;p45">
                <a:extLst>
                  <a:ext uri="{FF2B5EF4-FFF2-40B4-BE49-F238E27FC236}">
                    <a16:creationId xmlns:a16="http://schemas.microsoft.com/office/drawing/2014/main" id="{A820CE59-72D0-4DF8-96B9-2F55D786B101}"/>
                  </a:ext>
                </a:extLst>
              </p:cNvPr>
              <p:cNvSpPr/>
              <p:nvPr/>
            </p:nvSpPr>
            <p:spPr>
              <a:xfrm>
                <a:off x="2317150" y="2107925"/>
                <a:ext cx="829650" cy="518825"/>
              </a:xfrm>
              <a:custGeom>
                <a:avLst/>
                <a:gdLst/>
                <a:ahLst/>
                <a:cxnLst/>
                <a:rect l="l" t="t" r="r" b="b"/>
                <a:pathLst>
                  <a:path w="33186" h="20753" extrusionOk="0">
                    <a:moveTo>
                      <a:pt x="14379" y="1"/>
                    </a:moveTo>
                    <a:cubicBezTo>
                      <a:pt x="12650" y="1"/>
                      <a:pt x="11025" y="649"/>
                      <a:pt x="9728" y="1843"/>
                    </a:cubicBezTo>
                    <a:cubicBezTo>
                      <a:pt x="7895" y="3356"/>
                      <a:pt x="6917" y="5517"/>
                      <a:pt x="6269" y="7783"/>
                    </a:cubicBezTo>
                    <a:cubicBezTo>
                      <a:pt x="6053" y="8760"/>
                      <a:pt x="5949" y="9625"/>
                      <a:pt x="5949" y="10489"/>
                    </a:cubicBezTo>
                    <a:cubicBezTo>
                      <a:pt x="6053" y="11138"/>
                      <a:pt x="6165" y="11674"/>
                      <a:pt x="6053" y="12322"/>
                    </a:cubicBezTo>
                    <a:cubicBezTo>
                      <a:pt x="5733" y="13516"/>
                      <a:pt x="4436" y="14164"/>
                      <a:pt x="3243" y="14484"/>
                    </a:cubicBezTo>
                    <a:cubicBezTo>
                      <a:pt x="2707" y="14596"/>
                      <a:pt x="2162" y="14700"/>
                      <a:pt x="1626" y="14916"/>
                    </a:cubicBezTo>
                    <a:cubicBezTo>
                      <a:pt x="216" y="15781"/>
                      <a:pt x="0" y="17839"/>
                      <a:pt x="865" y="19240"/>
                    </a:cubicBezTo>
                    <a:cubicBezTo>
                      <a:pt x="1193" y="19784"/>
                      <a:pt x="1626" y="20320"/>
                      <a:pt x="2162" y="20753"/>
                    </a:cubicBezTo>
                    <a:cubicBezTo>
                      <a:pt x="6381" y="20649"/>
                      <a:pt x="11241" y="20537"/>
                      <a:pt x="16325" y="20537"/>
                    </a:cubicBezTo>
                    <a:lnTo>
                      <a:pt x="20536" y="20537"/>
                    </a:lnTo>
                    <a:cubicBezTo>
                      <a:pt x="24539" y="20649"/>
                      <a:pt x="28318" y="20649"/>
                      <a:pt x="31673" y="20753"/>
                    </a:cubicBezTo>
                    <a:cubicBezTo>
                      <a:pt x="32425" y="19136"/>
                      <a:pt x="33073" y="17510"/>
                      <a:pt x="33186" y="15677"/>
                    </a:cubicBezTo>
                    <a:cubicBezTo>
                      <a:pt x="33186" y="13403"/>
                      <a:pt x="31889" y="11025"/>
                      <a:pt x="29615" y="10489"/>
                    </a:cubicBezTo>
                    <a:cubicBezTo>
                      <a:pt x="29295" y="10377"/>
                      <a:pt x="28966" y="10377"/>
                      <a:pt x="28646" y="10377"/>
                    </a:cubicBezTo>
                    <a:cubicBezTo>
                      <a:pt x="27998" y="10377"/>
                      <a:pt x="27349" y="10489"/>
                      <a:pt x="26701" y="10593"/>
                    </a:cubicBezTo>
                    <a:cubicBezTo>
                      <a:pt x="26052" y="10705"/>
                      <a:pt x="25508" y="10809"/>
                      <a:pt x="24859" y="10809"/>
                    </a:cubicBezTo>
                    <a:cubicBezTo>
                      <a:pt x="24211" y="10809"/>
                      <a:pt x="23562" y="10705"/>
                      <a:pt x="23026" y="10377"/>
                    </a:cubicBezTo>
                    <a:cubicBezTo>
                      <a:pt x="21513" y="9512"/>
                      <a:pt x="21184" y="7567"/>
                      <a:pt x="20752" y="5837"/>
                    </a:cubicBezTo>
                    <a:cubicBezTo>
                      <a:pt x="20000" y="3460"/>
                      <a:pt x="18590" y="1194"/>
                      <a:pt x="16213" y="330"/>
                    </a:cubicBezTo>
                    <a:cubicBezTo>
                      <a:pt x="15676" y="113"/>
                      <a:pt x="15028" y="1"/>
                      <a:pt x="14379" y="1"/>
                    </a:cubicBezTo>
                    <a:close/>
                  </a:path>
                </a:pathLst>
              </a:custGeom>
              <a:solidFill>
                <a:srgbClr val="CEC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945;p45">
                <a:extLst>
                  <a:ext uri="{FF2B5EF4-FFF2-40B4-BE49-F238E27FC236}">
                    <a16:creationId xmlns:a16="http://schemas.microsoft.com/office/drawing/2014/main" id="{62B3743C-695E-4BC6-A535-4D5CF699D30A}"/>
                  </a:ext>
                </a:extLst>
              </p:cNvPr>
              <p:cNvSpPr/>
              <p:nvPr/>
            </p:nvSpPr>
            <p:spPr>
              <a:xfrm>
                <a:off x="1995700" y="2621325"/>
                <a:ext cx="14617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58469" h="3244" extrusionOk="0">
                    <a:moveTo>
                      <a:pt x="29183" y="1"/>
                    </a:moveTo>
                    <a:cubicBezTo>
                      <a:pt x="24099" y="1"/>
                      <a:pt x="19239" y="113"/>
                      <a:pt x="15020" y="217"/>
                    </a:cubicBezTo>
                    <a:cubicBezTo>
                      <a:pt x="12426" y="329"/>
                      <a:pt x="10048" y="433"/>
                      <a:pt x="7999" y="545"/>
                    </a:cubicBezTo>
                    <a:lnTo>
                      <a:pt x="7454" y="545"/>
                    </a:lnTo>
                    <a:cubicBezTo>
                      <a:pt x="2811" y="865"/>
                      <a:pt x="1" y="1194"/>
                      <a:pt x="1" y="1626"/>
                    </a:cubicBezTo>
                    <a:lnTo>
                      <a:pt x="1" y="1730"/>
                    </a:lnTo>
                    <a:cubicBezTo>
                      <a:pt x="865" y="2595"/>
                      <a:pt x="13619" y="3243"/>
                      <a:pt x="29183" y="3243"/>
                    </a:cubicBezTo>
                    <a:cubicBezTo>
                      <a:pt x="45395" y="3243"/>
                      <a:pt x="58469" y="2491"/>
                      <a:pt x="58469" y="1626"/>
                    </a:cubicBezTo>
                    <a:lnTo>
                      <a:pt x="58365" y="1514"/>
                    </a:lnTo>
                    <a:cubicBezTo>
                      <a:pt x="57717" y="1194"/>
                      <a:pt x="55123" y="865"/>
                      <a:pt x="51016" y="545"/>
                    </a:cubicBezTo>
                    <a:cubicBezTo>
                      <a:pt x="50471" y="545"/>
                      <a:pt x="50039" y="545"/>
                      <a:pt x="49502" y="433"/>
                    </a:cubicBezTo>
                    <a:cubicBezTo>
                      <a:pt x="47989" y="433"/>
                      <a:pt x="46364" y="329"/>
                      <a:pt x="44531" y="217"/>
                    </a:cubicBezTo>
                    <a:cubicBezTo>
                      <a:pt x="41176" y="113"/>
                      <a:pt x="37397" y="113"/>
                      <a:pt x="33394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946;p45">
              <a:extLst>
                <a:ext uri="{FF2B5EF4-FFF2-40B4-BE49-F238E27FC236}">
                  <a16:creationId xmlns:a16="http://schemas.microsoft.com/office/drawing/2014/main" id="{D087D026-76CC-4A8A-8AC5-5D58C51F417A}"/>
                </a:ext>
              </a:extLst>
            </p:cNvPr>
            <p:cNvGrpSpPr/>
            <p:nvPr/>
          </p:nvGrpSpPr>
          <p:grpSpPr>
            <a:xfrm>
              <a:off x="2783034" y="1680880"/>
              <a:ext cx="2734307" cy="2831162"/>
              <a:chOff x="2214475" y="3357925"/>
              <a:chExt cx="1024200" cy="1060400"/>
            </a:xfrm>
          </p:grpSpPr>
          <p:sp>
            <p:nvSpPr>
              <p:cNvPr id="91" name="Google Shape;947;p45">
                <a:extLst>
                  <a:ext uri="{FF2B5EF4-FFF2-40B4-BE49-F238E27FC236}">
                    <a16:creationId xmlns:a16="http://schemas.microsoft.com/office/drawing/2014/main" id="{9A0025C9-70AC-46D5-BE42-AE9430D94E63}"/>
                  </a:ext>
                </a:extLst>
              </p:cNvPr>
              <p:cNvSpPr/>
              <p:nvPr/>
            </p:nvSpPr>
            <p:spPr>
              <a:xfrm>
                <a:off x="2225275" y="3566875"/>
                <a:ext cx="172950" cy="192150"/>
              </a:xfrm>
              <a:custGeom>
                <a:avLst/>
                <a:gdLst/>
                <a:ahLst/>
                <a:cxnLst/>
                <a:rect l="l" t="t" r="r" b="b"/>
                <a:pathLst>
                  <a:path w="6918" h="7686" extrusionOk="0">
                    <a:moveTo>
                      <a:pt x="4208" y="1"/>
                    </a:moveTo>
                    <a:cubicBezTo>
                      <a:pt x="4091" y="1"/>
                      <a:pt x="3975" y="36"/>
                      <a:pt x="3891" y="120"/>
                    </a:cubicBezTo>
                    <a:lnTo>
                      <a:pt x="0" y="2818"/>
                    </a:lnTo>
                    <a:lnTo>
                      <a:pt x="2707" y="7686"/>
                    </a:lnTo>
                    <a:lnTo>
                      <a:pt x="6702" y="5092"/>
                    </a:lnTo>
                    <a:cubicBezTo>
                      <a:pt x="6918" y="4875"/>
                      <a:pt x="6918" y="4659"/>
                      <a:pt x="6814" y="4443"/>
                    </a:cubicBezTo>
                    <a:lnTo>
                      <a:pt x="4652" y="224"/>
                    </a:lnTo>
                    <a:cubicBezTo>
                      <a:pt x="4583" y="91"/>
                      <a:pt x="4394" y="1"/>
                      <a:pt x="4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48;p45">
                <a:extLst>
                  <a:ext uri="{FF2B5EF4-FFF2-40B4-BE49-F238E27FC236}">
                    <a16:creationId xmlns:a16="http://schemas.microsoft.com/office/drawing/2014/main" id="{59375181-1FC4-463A-B08D-72D65107C2E4}"/>
                  </a:ext>
                </a:extLst>
              </p:cNvPr>
              <p:cNvSpPr/>
              <p:nvPr/>
            </p:nvSpPr>
            <p:spPr>
              <a:xfrm>
                <a:off x="2244300" y="3580675"/>
                <a:ext cx="140525" cy="1593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6373" extrusionOk="0">
                    <a:moveTo>
                      <a:pt x="3459" y="0"/>
                    </a:moveTo>
                    <a:lnTo>
                      <a:pt x="0" y="2482"/>
                    </a:lnTo>
                    <a:lnTo>
                      <a:pt x="2162" y="6373"/>
                    </a:lnTo>
                    <a:lnTo>
                      <a:pt x="5621" y="3995"/>
                    </a:lnTo>
                    <a:lnTo>
                      <a:pt x="3459" y="0"/>
                    </a:ln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49;p45">
                <a:extLst>
                  <a:ext uri="{FF2B5EF4-FFF2-40B4-BE49-F238E27FC236}">
                    <a16:creationId xmlns:a16="http://schemas.microsoft.com/office/drawing/2014/main" id="{517EBBD6-4BD3-41C1-8F2E-52B5AC9FEFF2}"/>
                  </a:ext>
                </a:extLst>
              </p:cNvPr>
              <p:cNvSpPr/>
              <p:nvPr/>
            </p:nvSpPr>
            <p:spPr>
              <a:xfrm>
                <a:off x="2214475" y="3637300"/>
                <a:ext cx="78475" cy="1282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5128" extrusionOk="0">
                    <a:moveTo>
                      <a:pt x="432" y="1"/>
                    </a:moveTo>
                    <a:lnTo>
                      <a:pt x="113" y="113"/>
                    </a:lnTo>
                    <a:cubicBezTo>
                      <a:pt x="0" y="217"/>
                      <a:pt x="0" y="329"/>
                      <a:pt x="113" y="433"/>
                    </a:cubicBezTo>
                    <a:lnTo>
                      <a:pt x="2490" y="4972"/>
                    </a:lnTo>
                    <a:cubicBezTo>
                      <a:pt x="2564" y="5052"/>
                      <a:pt x="2642" y="5128"/>
                      <a:pt x="2718" y="5128"/>
                    </a:cubicBezTo>
                    <a:cubicBezTo>
                      <a:pt x="2749" y="5128"/>
                      <a:pt x="2780" y="5115"/>
                      <a:pt x="2810" y="5085"/>
                    </a:cubicBezTo>
                    <a:lnTo>
                      <a:pt x="3139" y="4869"/>
                    </a:lnTo>
                    <a:lnTo>
                      <a:pt x="432" y="1"/>
                    </a:ln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50;p45">
                <a:extLst>
                  <a:ext uri="{FF2B5EF4-FFF2-40B4-BE49-F238E27FC236}">
                    <a16:creationId xmlns:a16="http://schemas.microsoft.com/office/drawing/2014/main" id="{A699BF00-F65E-47FB-95A5-1BBB2FE713FB}"/>
                  </a:ext>
                </a:extLst>
              </p:cNvPr>
              <p:cNvSpPr/>
              <p:nvPr/>
            </p:nvSpPr>
            <p:spPr>
              <a:xfrm>
                <a:off x="2214475" y="3553325"/>
                <a:ext cx="94700" cy="89400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576" extrusionOk="0">
                    <a:moveTo>
                      <a:pt x="3015" y="1"/>
                    </a:moveTo>
                    <a:cubicBezTo>
                      <a:pt x="2901" y="1"/>
                      <a:pt x="2788" y="35"/>
                      <a:pt x="2706" y="117"/>
                    </a:cubicBezTo>
                    <a:lnTo>
                      <a:pt x="0" y="3576"/>
                    </a:lnTo>
                    <a:lnTo>
                      <a:pt x="0" y="3576"/>
                    </a:lnTo>
                    <a:lnTo>
                      <a:pt x="3787" y="982"/>
                    </a:lnTo>
                    <a:lnTo>
                      <a:pt x="3459" y="230"/>
                    </a:lnTo>
                    <a:cubicBezTo>
                      <a:pt x="3394" y="95"/>
                      <a:pt x="3202" y="1"/>
                      <a:pt x="3015" y="1"/>
                    </a:cubicBez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1;p45">
                <a:extLst>
                  <a:ext uri="{FF2B5EF4-FFF2-40B4-BE49-F238E27FC236}">
                    <a16:creationId xmlns:a16="http://schemas.microsoft.com/office/drawing/2014/main" id="{ACE393EC-6C53-4390-B7D7-7E573C63F9B7}"/>
                  </a:ext>
                </a:extLst>
              </p:cNvPr>
              <p:cNvSpPr/>
              <p:nvPr/>
            </p:nvSpPr>
            <p:spPr>
              <a:xfrm>
                <a:off x="2303750" y="3357925"/>
                <a:ext cx="129725" cy="1579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6317" extrusionOk="0">
                    <a:moveTo>
                      <a:pt x="682" y="1"/>
                    </a:moveTo>
                    <a:cubicBezTo>
                      <a:pt x="639" y="1"/>
                      <a:pt x="615" y="78"/>
                      <a:pt x="536" y="151"/>
                    </a:cubicBezTo>
                    <a:lnTo>
                      <a:pt x="0" y="5668"/>
                    </a:lnTo>
                    <a:cubicBezTo>
                      <a:pt x="0" y="5771"/>
                      <a:pt x="104" y="5884"/>
                      <a:pt x="104" y="5884"/>
                    </a:cubicBezTo>
                    <a:lnTo>
                      <a:pt x="4427" y="6316"/>
                    </a:lnTo>
                    <a:cubicBezTo>
                      <a:pt x="4540" y="6316"/>
                      <a:pt x="4540" y="6316"/>
                      <a:pt x="4540" y="6204"/>
                    </a:cubicBezTo>
                    <a:lnTo>
                      <a:pt x="5188" y="583"/>
                    </a:lnTo>
                    <a:cubicBezTo>
                      <a:pt x="5188" y="583"/>
                      <a:pt x="5076" y="480"/>
                      <a:pt x="4972" y="480"/>
                    </a:cubicBezTo>
                    <a:lnTo>
                      <a:pt x="752" y="47"/>
                    </a:lnTo>
                    <a:cubicBezTo>
                      <a:pt x="722" y="14"/>
                      <a:pt x="700" y="1"/>
                      <a:pt x="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52;p45">
                <a:extLst>
                  <a:ext uri="{FF2B5EF4-FFF2-40B4-BE49-F238E27FC236}">
                    <a16:creationId xmlns:a16="http://schemas.microsoft.com/office/drawing/2014/main" id="{06C71652-429A-438F-9844-AE57C9DD8277}"/>
                  </a:ext>
                </a:extLst>
              </p:cNvPr>
              <p:cNvSpPr/>
              <p:nvPr/>
            </p:nvSpPr>
            <p:spPr>
              <a:xfrm>
                <a:off x="2317150" y="3372500"/>
                <a:ext cx="102700" cy="12432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4973" extrusionOk="0">
                    <a:moveTo>
                      <a:pt x="545" y="0"/>
                    </a:moveTo>
                    <a:lnTo>
                      <a:pt x="0" y="4652"/>
                    </a:lnTo>
                    <a:lnTo>
                      <a:pt x="3571" y="4972"/>
                    </a:lnTo>
                    <a:lnTo>
                      <a:pt x="4107" y="329"/>
                    </a:lnTo>
                    <a:lnTo>
                      <a:pt x="5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53;p45">
                <a:extLst>
                  <a:ext uri="{FF2B5EF4-FFF2-40B4-BE49-F238E27FC236}">
                    <a16:creationId xmlns:a16="http://schemas.microsoft.com/office/drawing/2014/main" id="{EF4539AD-80CD-4A91-B81F-EF6D56AD6313}"/>
                  </a:ext>
                </a:extLst>
              </p:cNvPr>
              <p:cNvSpPr/>
              <p:nvPr/>
            </p:nvSpPr>
            <p:spPr>
              <a:xfrm>
                <a:off x="2498300" y="3448150"/>
                <a:ext cx="137700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5508" h="1082" extrusionOk="0">
                    <a:moveTo>
                      <a:pt x="5508" y="1"/>
                    </a:moveTo>
                    <a:lnTo>
                      <a:pt x="0" y="433"/>
                    </a:lnTo>
                    <a:lnTo>
                      <a:pt x="536" y="649"/>
                    </a:lnTo>
                    <a:lnTo>
                      <a:pt x="5292" y="1082"/>
                    </a:lnTo>
                    <a:lnTo>
                      <a:pt x="5508" y="1"/>
                    </a:lnTo>
                    <a:close/>
                  </a:path>
                </a:pathLst>
              </a:custGeom>
              <a:solidFill>
                <a:srgbClr val="C06D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54;p45">
                <a:extLst>
                  <a:ext uri="{FF2B5EF4-FFF2-40B4-BE49-F238E27FC236}">
                    <a16:creationId xmlns:a16="http://schemas.microsoft.com/office/drawing/2014/main" id="{8F1C7BC9-B2FE-445F-B28F-C3EEAA7CE6AC}"/>
                  </a:ext>
                </a:extLst>
              </p:cNvPr>
              <p:cNvSpPr/>
              <p:nvPr/>
            </p:nvSpPr>
            <p:spPr>
              <a:xfrm>
                <a:off x="2492875" y="3464375"/>
                <a:ext cx="151350" cy="137925"/>
              </a:xfrm>
              <a:custGeom>
                <a:avLst/>
                <a:gdLst/>
                <a:ahLst/>
                <a:cxnLst/>
                <a:rect l="l" t="t" r="r" b="b"/>
                <a:pathLst>
                  <a:path w="6054" h="5517" extrusionOk="0">
                    <a:moveTo>
                      <a:pt x="753" y="0"/>
                    </a:moveTo>
                    <a:lnTo>
                      <a:pt x="1" y="5084"/>
                    </a:lnTo>
                    <a:lnTo>
                      <a:pt x="5189" y="5517"/>
                    </a:lnTo>
                    <a:lnTo>
                      <a:pt x="6054" y="216"/>
                    </a:lnTo>
                    <a:lnTo>
                      <a:pt x="753" y="0"/>
                    </a:ln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55;p45">
                <a:extLst>
                  <a:ext uri="{FF2B5EF4-FFF2-40B4-BE49-F238E27FC236}">
                    <a16:creationId xmlns:a16="http://schemas.microsoft.com/office/drawing/2014/main" id="{23038E14-CA54-40D8-A608-DE4922CE935A}"/>
                  </a:ext>
                </a:extLst>
              </p:cNvPr>
              <p:cNvSpPr/>
              <p:nvPr/>
            </p:nvSpPr>
            <p:spPr>
              <a:xfrm>
                <a:off x="2509100" y="3480575"/>
                <a:ext cx="121500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4860" h="4221" extrusionOk="0">
                    <a:moveTo>
                      <a:pt x="536" y="1"/>
                    </a:moveTo>
                    <a:lnTo>
                      <a:pt x="0" y="3892"/>
                    </a:lnTo>
                    <a:lnTo>
                      <a:pt x="4108" y="4220"/>
                    </a:lnTo>
                    <a:lnTo>
                      <a:pt x="4860" y="329"/>
                    </a:lnTo>
                    <a:lnTo>
                      <a:pt x="536" y="1"/>
                    </a:lnTo>
                    <a:close/>
                  </a:path>
                </a:pathLst>
              </a:custGeom>
              <a:solidFill>
                <a:srgbClr val="C06D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956;p45">
                <a:extLst>
                  <a:ext uri="{FF2B5EF4-FFF2-40B4-BE49-F238E27FC236}">
                    <a16:creationId xmlns:a16="http://schemas.microsoft.com/office/drawing/2014/main" id="{5BC43F7D-08A6-408A-91E6-F0FAED2D3270}"/>
                  </a:ext>
                </a:extLst>
              </p:cNvPr>
              <p:cNvSpPr/>
              <p:nvPr/>
            </p:nvSpPr>
            <p:spPr>
              <a:xfrm>
                <a:off x="2476675" y="3458975"/>
                <a:ext cx="35050" cy="1325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5301" extrusionOk="0">
                    <a:moveTo>
                      <a:pt x="865" y="0"/>
                    </a:moveTo>
                    <a:lnTo>
                      <a:pt x="0" y="5084"/>
                    </a:lnTo>
                    <a:lnTo>
                      <a:pt x="649" y="5300"/>
                    </a:lnTo>
                    <a:lnTo>
                      <a:pt x="1401" y="216"/>
                    </a:ln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957;p45">
                <a:extLst>
                  <a:ext uri="{FF2B5EF4-FFF2-40B4-BE49-F238E27FC236}">
                    <a16:creationId xmlns:a16="http://schemas.microsoft.com/office/drawing/2014/main" id="{AE4EECEC-30A9-43E4-976A-2B926D3DB811}"/>
                  </a:ext>
                </a:extLst>
              </p:cNvPr>
              <p:cNvSpPr/>
              <p:nvPr/>
            </p:nvSpPr>
            <p:spPr>
              <a:xfrm>
                <a:off x="2390200" y="3694450"/>
                <a:ext cx="213375" cy="191200"/>
              </a:xfrm>
              <a:custGeom>
                <a:avLst/>
                <a:gdLst/>
                <a:ahLst/>
                <a:cxnLst/>
                <a:rect l="l" t="t" r="r" b="b"/>
                <a:pathLst>
                  <a:path w="8535" h="7648" extrusionOk="0">
                    <a:moveTo>
                      <a:pt x="7670" y="3767"/>
                    </a:moveTo>
                    <a:cubicBezTo>
                      <a:pt x="7669" y="3767"/>
                      <a:pt x="7669" y="3767"/>
                      <a:pt x="7668" y="3768"/>
                    </a:cubicBezTo>
                    <a:lnTo>
                      <a:pt x="7668" y="3768"/>
                    </a:lnTo>
                    <a:cubicBezTo>
                      <a:pt x="7669" y="3768"/>
                      <a:pt x="7669" y="3767"/>
                      <a:pt x="7670" y="3767"/>
                    </a:cubicBezTo>
                    <a:close/>
                    <a:moveTo>
                      <a:pt x="1815" y="0"/>
                    </a:moveTo>
                    <a:cubicBezTo>
                      <a:pt x="1751" y="0"/>
                      <a:pt x="1685" y="26"/>
                      <a:pt x="1618" y="92"/>
                    </a:cubicBezTo>
                    <a:cubicBezTo>
                      <a:pt x="1618" y="205"/>
                      <a:pt x="1514" y="421"/>
                      <a:pt x="1514" y="525"/>
                    </a:cubicBezTo>
                    <a:cubicBezTo>
                      <a:pt x="1433" y="294"/>
                      <a:pt x="1244" y="118"/>
                      <a:pt x="1064" y="118"/>
                    </a:cubicBezTo>
                    <a:cubicBezTo>
                      <a:pt x="994" y="118"/>
                      <a:pt x="926" y="144"/>
                      <a:pt x="865" y="205"/>
                    </a:cubicBezTo>
                    <a:cubicBezTo>
                      <a:pt x="753" y="309"/>
                      <a:pt x="753" y="525"/>
                      <a:pt x="753" y="637"/>
                    </a:cubicBezTo>
                    <a:lnTo>
                      <a:pt x="865" y="853"/>
                    </a:lnTo>
                    <a:cubicBezTo>
                      <a:pt x="716" y="776"/>
                      <a:pt x="567" y="649"/>
                      <a:pt x="418" y="649"/>
                    </a:cubicBezTo>
                    <a:cubicBezTo>
                      <a:pt x="351" y="649"/>
                      <a:pt x="284" y="674"/>
                      <a:pt x="217" y="741"/>
                    </a:cubicBezTo>
                    <a:cubicBezTo>
                      <a:pt x="1" y="957"/>
                      <a:pt x="105" y="1389"/>
                      <a:pt x="105" y="1718"/>
                    </a:cubicBezTo>
                    <a:lnTo>
                      <a:pt x="433" y="2686"/>
                    </a:lnTo>
                    <a:cubicBezTo>
                      <a:pt x="537" y="3447"/>
                      <a:pt x="753" y="4096"/>
                      <a:pt x="1185" y="4744"/>
                    </a:cubicBezTo>
                    <a:cubicBezTo>
                      <a:pt x="2256" y="6630"/>
                      <a:pt x="4261" y="7647"/>
                      <a:pt x="6301" y="7647"/>
                    </a:cubicBezTo>
                    <a:cubicBezTo>
                      <a:pt x="6945" y="7647"/>
                      <a:pt x="7592" y="7546"/>
                      <a:pt x="8215" y="7338"/>
                    </a:cubicBezTo>
                    <a:cubicBezTo>
                      <a:pt x="8431" y="7226"/>
                      <a:pt x="8535" y="7122"/>
                      <a:pt x="8535" y="7010"/>
                    </a:cubicBezTo>
                    <a:cubicBezTo>
                      <a:pt x="8535" y="6581"/>
                      <a:pt x="7583" y="3816"/>
                      <a:pt x="7668" y="3768"/>
                    </a:cubicBezTo>
                    <a:lnTo>
                      <a:pt x="7668" y="3768"/>
                    </a:lnTo>
                    <a:cubicBezTo>
                      <a:pt x="7236" y="3880"/>
                      <a:pt x="6805" y="3984"/>
                      <a:pt x="6486" y="4096"/>
                    </a:cubicBezTo>
                    <a:cubicBezTo>
                      <a:pt x="6396" y="4107"/>
                      <a:pt x="6308" y="4112"/>
                      <a:pt x="6222" y="4112"/>
                    </a:cubicBezTo>
                    <a:cubicBezTo>
                      <a:pt x="4636" y="4112"/>
                      <a:pt x="3552" y="2294"/>
                      <a:pt x="3347" y="957"/>
                    </a:cubicBezTo>
                    <a:cubicBezTo>
                      <a:pt x="3243" y="741"/>
                      <a:pt x="3131" y="421"/>
                      <a:pt x="2915" y="421"/>
                    </a:cubicBezTo>
                    <a:cubicBezTo>
                      <a:pt x="2699" y="421"/>
                      <a:pt x="2595" y="741"/>
                      <a:pt x="2595" y="957"/>
                    </a:cubicBezTo>
                    <a:cubicBezTo>
                      <a:pt x="2595" y="853"/>
                      <a:pt x="2482" y="741"/>
                      <a:pt x="2379" y="637"/>
                    </a:cubicBezTo>
                    <a:cubicBezTo>
                      <a:pt x="2379" y="525"/>
                      <a:pt x="2266" y="309"/>
                      <a:pt x="2162" y="205"/>
                    </a:cubicBezTo>
                    <a:cubicBezTo>
                      <a:pt x="2085" y="127"/>
                      <a:pt x="1958" y="0"/>
                      <a:pt x="1815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958;p45">
                <a:extLst>
                  <a:ext uri="{FF2B5EF4-FFF2-40B4-BE49-F238E27FC236}">
                    <a16:creationId xmlns:a16="http://schemas.microsoft.com/office/drawing/2014/main" id="{78244A42-60C6-4A3F-A9EB-227F3B0B3ECF}"/>
                  </a:ext>
                </a:extLst>
              </p:cNvPr>
              <p:cNvSpPr/>
              <p:nvPr/>
            </p:nvSpPr>
            <p:spPr>
              <a:xfrm>
                <a:off x="2565725" y="3701075"/>
                <a:ext cx="172975" cy="193450"/>
              </a:xfrm>
              <a:custGeom>
                <a:avLst/>
                <a:gdLst/>
                <a:ahLst/>
                <a:cxnLst/>
                <a:rect l="l" t="t" r="r" b="b"/>
                <a:pathLst>
                  <a:path w="6919" h="7738" extrusionOk="0">
                    <a:moveTo>
                      <a:pt x="5782" y="1"/>
                    </a:moveTo>
                    <a:cubicBezTo>
                      <a:pt x="5656" y="1"/>
                      <a:pt x="5530" y="13"/>
                      <a:pt x="5405" y="44"/>
                    </a:cubicBezTo>
                    <a:cubicBezTo>
                      <a:pt x="5085" y="44"/>
                      <a:pt x="4653" y="260"/>
                      <a:pt x="4220" y="372"/>
                    </a:cubicBezTo>
                    <a:cubicBezTo>
                      <a:pt x="3676" y="692"/>
                      <a:pt x="3140" y="908"/>
                      <a:pt x="2707" y="1237"/>
                    </a:cubicBezTo>
                    <a:cubicBezTo>
                      <a:pt x="2379" y="1453"/>
                      <a:pt x="2162" y="1557"/>
                      <a:pt x="1843" y="1773"/>
                    </a:cubicBezTo>
                    <a:cubicBezTo>
                      <a:pt x="1298" y="2101"/>
                      <a:pt x="649" y="2421"/>
                      <a:pt x="1" y="2638"/>
                    </a:cubicBezTo>
                    <a:cubicBezTo>
                      <a:pt x="217" y="4479"/>
                      <a:pt x="546" y="6312"/>
                      <a:pt x="1730" y="7722"/>
                    </a:cubicBezTo>
                    <a:cubicBezTo>
                      <a:pt x="1816" y="7732"/>
                      <a:pt x="1904" y="7737"/>
                      <a:pt x="1992" y="7737"/>
                    </a:cubicBezTo>
                    <a:cubicBezTo>
                      <a:pt x="2786" y="7737"/>
                      <a:pt x="3637" y="7328"/>
                      <a:pt x="4220" y="6745"/>
                    </a:cubicBezTo>
                    <a:cubicBezTo>
                      <a:pt x="4973" y="6096"/>
                      <a:pt x="5517" y="5344"/>
                      <a:pt x="5837" y="4479"/>
                    </a:cubicBezTo>
                    <a:cubicBezTo>
                      <a:pt x="6166" y="3935"/>
                      <a:pt x="6382" y="3286"/>
                      <a:pt x="6598" y="2750"/>
                    </a:cubicBezTo>
                    <a:cubicBezTo>
                      <a:pt x="6814" y="1989"/>
                      <a:pt x="6918" y="1021"/>
                      <a:pt x="6702" y="156"/>
                    </a:cubicBezTo>
                    <a:cubicBezTo>
                      <a:pt x="6395" y="76"/>
                      <a:pt x="6088" y="1"/>
                      <a:pt x="5782" y="1"/>
                    </a:cubicBezTo>
                    <a:close/>
                  </a:path>
                </a:pathLst>
              </a:custGeom>
              <a:solidFill>
                <a:srgbClr val="BC5B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959;p45">
                <a:extLst>
                  <a:ext uri="{FF2B5EF4-FFF2-40B4-BE49-F238E27FC236}">
                    <a16:creationId xmlns:a16="http://schemas.microsoft.com/office/drawing/2014/main" id="{4C4DC93F-37B2-46C3-B1A1-6DF2EDC63FDD}"/>
                  </a:ext>
                </a:extLst>
              </p:cNvPr>
              <p:cNvSpPr/>
              <p:nvPr/>
            </p:nvSpPr>
            <p:spPr>
              <a:xfrm>
                <a:off x="2573950" y="3769800"/>
                <a:ext cx="43250" cy="1215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4861" extrusionOk="0">
                    <a:moveTo>
                      <a:pt x="0" y="1"/>
                    </a:moveTo>
                    <a:cubicBezTo>
                      <a:pt x="104" y="1298"/>
                      <a:pt x="433" y="2699"/>
                      <a:pt x="969" y="3892"/>
                    </a:cubicBezTo>
                    <a:cubicBezTo>
                      <a:pt x="1185" y="4212"/>
                      <a:pt x="1297" y="4540"/>
                      <a:pt x="1617" y="4757"/>
                    </a:cubicBezTo>
                    <a:lnTo>
                      <a:pt x="1617" y="4860"/>
                    </a:lnTo>
                    <a:cubicBezTo>
                      <a:pt x="1730" y="4860"/>
                      <a:pt x="1730" y="4757"/>
                      <a:pt x="1730" y="4644"/>
                    </a:cubicBezTo>
                    <a:cubicBezTo>
                      <a:pt x="1514" y="4428"/>
                      <a:pt x="1401" y="4108"/>
                      <a:pt x="1185" y="3892"/>
                    </a:cubicBezTo>
                    <a:lnTo>
                      <a:pt x="865" y="2915"/>
                    </a:lnTo>
                    <a:cubicBezTo>
                      <a:pt x="536" y="2379"/>
                      <a:pt x="433" y="1730"/>
                      <a:pt x="320" y="1082"/>
                    </a:cubicBezTo>
                    <a:cubicBezTo>
                      <a:pt x="217" y="753"/>
                      <a:pt x="104" y="433"/>
                      <a:pt x="104" y="1"/>
                    </a:cubicBezTo>
                    <a:close/>
                  </a:path>
                </a:pathLst>
              </a:custGeom>
              <a:solidFill>
                <a:srgbClr val="8B2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960;p45">
                <a:extLst>
                  <a:ext uri="{FF2B5EF4-FFF2-40B4-BE49-F238E27FC236}">
                    <a16:creationId xmlns:a16="http://schemas.microsoft.com/office/drawing/2014/main" id="{1D2389CB-78A2-4EFA-B48E-DBB094AC3D59}"/>
                  </a:ext>
                </a:extLst>
              </p:cNvPr>
              <p:cNvSpPr/>
              <p:nvPr/>
            </p:nvSpPr>
            <p:spPr>
              <a:xfrm>
                <a:off x="2682025" y="3695050"/>
                <a:ext cx="81100" cy="166650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6666" extrusionOk="0">
                    <a:moveTo>
                      <a:pt x="2161" y="0"/>
                    </a:moveTo>
                    <a:cubicBezTo>
                      <a:pt x="1808" y="0"/>
                      <a:pt x="1571" y="275"/>
                      <a:pt x="1401" y="613"/>
                    </a:cubicBezTo>
                    <a:cubicBezTo>
                      <a:pt x="649" y="2559"/>
                      <a:pt x="104" y="4504"/>
                      <a:pt x="1" y="6450"/>
                    </a:cubicBezTo>
                    <a:cubicBezTo>
                      <a:pt x="1" y="6553"/>
                      <a:pt x="1" y="6666"/>
                      <a:pt x="104" y="6666"/>
                    </a:cubicBezTo>
                    <a:cubicBezTo>
                      <a:pt x="217" y="6666"/>
                      <a:pt x="217" y="6666"/>
                      <a:pt x="217" y="6553"/>
                    </a:cubicBezTo>
                    <a:lnTo>
                      <a:pt x="865" y="5585"/>
                    </a:lnTo>
                    <a:cubicBezTo>
                      <a:pt x="1401" y="4608"/>
                      <a:pt x="1946" y="3743"/>
                      <a:pt x="2378" y="2662"/>
                    </a:cubicBezTo>
                    <a:cubicBezTo>
                      <a:pt x="2595" y="2126"/>
                      <a:pt x="3243" y="501"/>
                      <a:pt x="2482" y="68"/>
                    </a:cubicBezTo>
                    <a:cubicBezTo>
                      <a:pt x="2366" y="21"/>
                      <a:pt x="2259" y="0"/>
                      <a:pt x="2161" y="0"/>
                    </a:cubicBez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961;p45">
                <a:extLst>
                  <a:ext uri="{FF2B5EF4-FFF2-40B4-BE49-F238E27FC236}">
                    <a16:creationId xmlns:a16="http://schemas.microsoft.com/office/drawing/2014/main" id="{696103B5-7115-4D17-84D9-ACAC0C30A555}"/>
                  </a:ext>
                </a:extLst>
              </p:cNvPr>
              <p:cNvSpPr/>
              <p:nvPr/>
            </p:nvSpPr>
            <p:spPr>
              <a:xfrm>
                <a:off x="2673825" y="3674725"/>
                <a:ext cx="273025" cy="299050"/>
              </a:xfrm>
              <a:custGeom>
                <a:avLst/>
                <a:gdLst/>
                <a:ahLst/>
                <a:cxnLst/>
                <a:rect l="l" t="t" r="r" b="b"/>
                <a:pathLst>
                  <a:path w="10921" h="11962" extrusionOk="0">
                    <a:moveTo>
                      <a:pt x="4132" y="1"/>
                    </a:moveTo>
                    <a:cubicBezTo>
                      <a:pt x="3577" y="1"/>
                      <a:pt x="3015" y="39"/>
                      <a:pt x="2490" y="233"/>
                    </a:cubicBezTo>
                    <a:cubicBezTo>
                      <a:pt x="329" y="994"/>
                      <a:pt x="545" y="3475"/>
                      <a:pt x="216" y="5205"/>
                    </a:cubicBezTo>
                    <a:cubicBezTo>
                      <a:pt x="112" y="6069"/>
                      <a:pt x="0" y="6830"/>
                      <a:pt x="0" y="7695"/>
                    </a:cubicBezTo>
                    <a:cubicBezTo>
                      <a:pt x="0" y="8447"/>
                      <a:pt x="216" y="9208"/>
                      <a:pt x="432" y="10073"/>
                    </a:cubicBezTo>
                    <a:cubicBezTo>
                      <a:pt x="432" y="10289"/>
                      <a:pt x="545" y="10609"/>
                      <a:pt x="649" y="10825"/>
                    </a:cubicBezTo>
                    <a:cubicBezTo>
                      <a:pt x="1081" y="11370"/>
                      <a:pt x="1729" y="11586"/>
                      <a:pt x="2378" y="11690"/>
                    </a:cubicBezTo>
                    <a:cubicBezTo>
                      <a:pt x="3407" y="11854"/>
                      <a:pt x="4462" y="11962"/>
                      <a:pt x="5503" y="11962"/>
                    </a:cubicBezTo>
                    <a:cubicBezTo>
                      <a:pt x="6543" y="11962"/>
                      <a:pt x="7570" y="11854"/>
                      <a:pt x="8543" y="11586"/>
                    </a:cubicBezTo>
                    <a:cubicBezTo>
                      <a:pt x="9191" y="11370"/>
                      <a:pt x="9840" y="11041"/>
                      <a:pt x="10160" y="10609"/>
                    </a:cubicBezTo>
                    <a:cubicBezTo>
                      <a:pt x="10488" y="10073"/>
                      <a:pt x="10488" y="9528"/>
                      <a:pt x="10592" y="8992"/>
                    </a:cubicBezTo>
                    <a:cubicBezTo>
                      <a:pt x="10592" y="7799"/>
                      <a:pt x="10705" y="6718"/>
                      <a:pt x="10705" y="5533"/>
                    </a:cubicBezTo>
                    <a:cubicBezTo>
                      <a:pt x="10808" y="4236"/>
                      <a:pt x="10921" y="2827"/>
                      <a:pt x="10592" y="1530"/>
                    </a:cubicBezTo>
                    <a:cubicBezTo>
                      <a:pt x="10592" y="1314"/>
                      <a:pt x="10488" y="1098"/>
                      <a:pt x="10376" y="881"/>
                    </a:cubicBezTo>
                    <a:cubicBezTo>
                      <a:pt x="10056" y="561"/>
                      <a:pt x="9511" y="449"/>
                      <a:pt x="8975" y="345"/>
                    </a:cubicBezTo>
                    <a:cubicBezTo>
                      <a:pt x="7678" y="233"/>
                      <a:pt x="6485" y="129"/>
                      <a:pt x="5188" y="17"/>
                    </a:cubicBezTo>
                    <a:cubicBezTo>
                      <a:pt x="4848" y="17"/>
                      <a:pt x="4492" y="1"/>
                      <a:pt x="4132" y="1"/>
                    </a:cubicBez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962;p45">
                <a:extLst>
                  <a:ext uri="{FF2B5EF4-FFF2-40B4-BE49-F238E27FC236}">
                    <a16:creationId xmlns:a16="http://schemas.microsoft.com/office/drawing/2014/main" id="{7A188018-B00E-4D4E-8B24-5E52FC169F2A}"/>
                  </a:ext>
                </a:extLst>
              </p:cNvPr>
              <p:cNvSpPr/>
              <p:nvPr/>
            </p:nvSpPr>
            <p:spPr>
              <a:xfrm>
                <a:off x="2325350" y="3911850"/>
                <a:ext cx="191775" cy="39557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5823" extrusionOk="0">
                    <a:moveTo>
                      <a:pt x="5728" y="0"/>
                    </a:moveTo>
                    <a:cubicBezTo>
                      <a:pt x="5475" y="0"/>
                      <a:pt x="5224" y="13"/>
                      <a:pt x="4973" y="43"/>
                    </a:cubicBezTo>
                    <a:cubicBezTo>
                      <a:pt x="3996" y="155"/>
                      <a:pt x="3131" y="372"/>
                      <a:pt x="2482" y="1020"/>
                    </a:cubicBezTo>
                    <a:cubicBezTo>
                      <a:pt x="1946" y="1452"/>
                      <a:pt x="1618" y="1988"/>
                      <a:pt x="1402" y="2533"/>
                    </a:cubicBezTo>
                    <a:cubicBezTo>
                      <a:pt x="537" y="4150"/>
                      <a:pt x="217" y="5879"/>
                      <a:pt x="105" y="7721"/>
                    </a:cubicBezTo>
                    <a:cubicBezTo>
                      <a:pt x="1" y="9554"/>
                      <a:pt x="217" y="11284"/>
                      <a:pt x="433" y="13125"/>
                    </a:cubicBezTo>
                    <a:cubicBezTo>
                      <a:pt x="537" y="13990"/>
                      <a:pt x="753" y="14855"/>
                      <a:pt x="1082" y="15719"/>
                    </a:cubicBezTo>
                    <a:cubicBezTo>
                      <a:pt x="1298" y="15823"/>
                      <a:pt x="1402" y="15823"/>
                      <a:pt x="1730" y="15823"/>
                    </a:cubicBezTo>
                    <a:lnTo>
                      <a:pt x="4428" y="15823"/>
                    </a:lnTo>
                    <a:cubicBezTo>
                      <a:pt x="4860" y="13445"/>
                      <a:pt x="5293" y="10851"/>
                      <a:pt x="5621" y="8473"/>
                    </a:cubicBezTo>
                    <a:cubicBezTo>
                      <a:pt x="6053" y="5663"/>
                      <a:pt x="6053" y="2533"/>
                      <a:pt x="7670" y="155"/>
                    </a:cubicBezTo>
                    <a:cubicBezTo>
                      <a:pt x="6983" y="76"/>
                      <a:pt x="6348" y="0"/>
                      <a:pt x="5728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963;p45">
                <a:extLst>
                  <a:ext uri="{FF2B5EF4-FFF2-40B4-BE49-F238E27FC236}">
                    <a16:creationId xmlns:a16="http://schemas.microsoft.com/office/drawing/2014/main" id="{DFABCAE1-FFC6-4CBF-997C-D261264D577E}"/>
                  </a:ext>
                </a:extLst>
              </p:cNvPr>
              <p:cNvSpPr/>
              <p:nvPr/>
            </p:nvSpPr>
            <p:spPr>
              <a:xfrm>
                <a:off x="2222675" y="4302000"/>
                <a:ext cx="235000" cy="116325"/>
              </a:xfrm>
              <a:custGeom>
                <a:avLst/>
                <a:gdLst/>
                <a:ahLst/>
                <a:cxnLst/>
                <a:rect l="l" t="t" r="r" b="b"/>
                <a:pathLst>
                  <a:path w="9400" h="4653" extrusionOk="0">
                    <a:moveTo>
                      <a:pt x="8535" y="1"/>
                    </a:moveTo>
                    <a:cubicBezTo>
                      <a:pt x="7798" y="135"/>
                      <a:pt x="7101" y="230"/>
                      <a:pt x="6419" y="230"/>
                    </a:cubicBezTo>
                    <a:cubicBezTo>
                      <a:pt x="6005" y="230"/>
                      <a:pt x="5597" y="195"/>
                      <a:pt x="5189" y="113"/>
                    </a:cubicBezTo>
                    <a:cubicBezTo>
                      <a:pt x="5025" y="80"/>
                      <a:pt x="4861" y="65"/>
                      <a:pt x="4697" y="65"/>
                    </a:cubicBezTo>
                    <a:cubicBezTo>
                      <a:pt x="3785" y="65"/>
                      <a:pt x="2896" y="549"/>
                      <a:pt x="2162" y="1194"/>
                    </a:cubicBezTo>
                    <a:cubicBezTo>
                      <a:pt x="1185" y="2059"/>
                      <a:pt x="321" y="3243"/>
                      <a:pt x="1" y="4653"/>
                    </a:cubicBezTo>
                    <a:cubicBezTo>
                      <a:pt x="2811" y="4653"/>
                      <a:pt x="5725" y="4437"/>
                      <a:pt x="8535" y="4004"/>
                    </a:cubicBezTo>
                    <a:cubicBezTo>
                      <a:pt x="8751" y="4004"/>
                      <a:pt x="8967" y="3892"/>
                      <a:pt x="9080" y="3788"/>
                    </a:cubicBezTo>
                    <a:cubicBezTo>
                      <a:pt x="9183" y="3676"/>
                      <a:pt x="9183" y="3459"/>
                      <a:pt x="9183" y="3356"/>
                    </a:cubicBezTo>
                    <a:cubicBezTo>
                      <a:pt x="9296" y="2811"/>
                      <a:pt x="9400" y="2162"/>
                      <a:pt x="9296" y="1514"/>
                    </a:cubicBezTo>
                    <a:cubicBezTo>
                      <a:pt x="9296" y="978"/>
                      <a:pt x="8967" y="329"/>
                      <a:pt x="8535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964;p45">
                <a:extLst>
                  <a:ext uri="{FF2B5EF4-FFF2-40B4-BE49-F238E27FC236}">
                    <a16:creationId xmlns:a16="http://schemas.microsoft.com/office/drawing/2014/main" id="{3F1EDC22-0909-4382-9789-02906A15592C}"/>
                  </a:ext>
                </a:extLst>
              </p:cNvPr>
              <p:cNvSpPr/>
              <p:nvPr/>
            </p:nvSpPr>
            <p:spPr>
              <a:xfrm>
                <a:off x="2265900" y="4337250"/>
                <a:ext cx="545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04" extrusionOk="0">
                    <a:moveTo>
                      <a:pt x="105" y="0"/>
                    </a:moveTo>
                    <a:cubicBezTo>
                      <a:pt x="1" y="0"/>
                      <a:pt x="105" y="104"/>
                      <a:pt x="105" y="104"/>
                    </a:cubicBezTo>
                    <a:cubicBezTo>
                      <a:pt x="105" y="0"/>
                      <a:pt x="217" y="0"/>
                      <a:pt x="217" y="0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965;p45">
                <a:extLst>
                  <a:ext uri="{FF2B5EF4-FFF2-40B4-BE49-F238E27FC236}">
                    <a16:creationId xmlns:a16="http://schemas.microsoft.com/office/drawing/2014/main" id="{6D70DE94-7EAD-467B-ABF4-663DC2FEBE05}"/>
                  </a:ext>
                </a:extLst>
              </p:cNvPr>
              <p:cNvSpPr/>
              <p:nvPr/>
            </p:nvSpPr>
            <p:spPr>
              <a:xfrm>
                <a:off x="2268500" y="4337250"/>
                <a:ext cx="40675" cy="29625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1185" extrusionOk="0">
                    <a:moveTo>
                      <a:pt x="113" y="0"/>
                    </a:moveTo>
                    <a:cubicBezTo>
                      <a:pt x="113" y="0"/>
                      <a:pt x="1" y="0"/>
                      <a:pt x="1" y="104"/>
                    </a:cubicBezTo>
                    <a:lnTo>
                      <a:pt x="113" y="104"/>
                    </a:lnTo>
                    <a:cubicBezTo>
                      <a:pt x="433" y="104"/>
                      <a:pt x="649" y="216"/>
                      <a:pt x="865" y="433"/>
                    </a:cubicBezTo>
                    <a:cubicBezTo>
                      <a:pt x="1082" y="649"/>
                      <a:pt x="1298" y="865"/>
                      <a:pt x="1410" y="1185"/>
                    </a:cubicBezTo>
                    <a:lnTo>
                      <a:pt x="1514" y="1185"/>
                    </a:lnTo>
                    <a:cubicBezTo>
                      <a:pt x="1626" y="1185"/>
                      <a:pt x="1626" y="1185"/>
                      <a:pt x="1626" y="1081"/>
                    </a:cubicBezTo>
                    <a:cubicBezTo>
                      <a:pt x="1514" y="752"/>
                      <a:pt x="1194" y="536"/>
                      <a:pt x="978" y="320"/>
                    </a:cubicBezTo>
                    <a:cubicBezTo>
                      <a:pt x="762" y="104"/>
                      <a:pt x="433" y="0"/>
                      <a:pt x="217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966;p45">
                <a:extLst>
                  <a:ext uri="{FF2B5EF4-FFF2-40B4-BE49-F238E27FC236}">
                    <a16:creationId xmlns:a16="http://schemas.microsoft.com/office/drawing/2014/main" id="{7F7E36FB-B8B7-4E14-81A6-9D59267F3DDA}"/>
                  </a:ext>
                </a:extLst>
              </p:cNvPr>
              <p:cNvSpPr/>
              <p:nvPr/>
            </p:nvSpPr>
            <p:spPr>
              <a:xfrm>
                <a:off x="2290125" y="4318225"/>
                <a:ext cx="28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113" y="0"/>
                    </a:moveTo>
                    <a:cubicBezTo>
                      <a:pt x="0" y="0"/>
                      <a:pt x="0" y="113"/>
                      <a:pt x="0" y="113"/>
                    </a:cubicBezTo>
                    <a:cubicBezTo>
                      <a:pt x="113" y="113"/>
                      <a:pt x="113" y="113"/>
                      <a:pt x="113" y="0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967;p45">
                <a:extLst>
                  <a:ext uri="{FF2B5EF4-FFF2-40B4-BE49-F238E27FC236}">
                    <a16:creationId xmlns:a16="http://schemas.microsoft.com/office/drawing/2014/main" id="{AF5B73CD-AEE3-4539-B997-ED107061D748}"/>
                  </a:ext>
                </a:extLst>
              </p:cNvPr>
              <p:cNvSpPr/>
              <p:nvPr/>
            </p:nvSpPr>
            <p:spPr>
              <a:xfrm>
                <a:off x="2290125" y="4318225"/>
                <a:ext cx="37850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514" extrusionOk="0">
                    <a:moveTo>
                      <a:pt x="113" y="0"/>
                    </a:moveTo>
                    <a:cubicBezTo>
                      <a:pt x="113" y="113"/>
                      <a:pt x="113" y="113"/>
                      <a:pt x="0" y="113"/>
                    </a:cubicBezTo>
                    <a:lnTo>
                      <a:pt x="113" y="113"/>
                    </a:lnTo>
                    <a:cubicBezTo>
                      <a:pt x="329" y="216"/>
                      <a:pt x="649" y="433"/>
                      <a:pt x="865" y="649"/>
                    </a:cubicBezTo>
                    <a:cubicBezTo>
                      <a:pt x="977" y="761"/>
                      <a:pt x="1081" y="865"/>
                      <a:pt x="1081" y="977"/>
                    </a:cubicBezTo>
                    <a:cubicBezTo>
                      <a:pt x="1194" y="1081"/>
                      <a:pt x="1297" y="1297"/>
                      <a:pt x="1297" y="1410"/>
                    </a:cubicBezTo>
                    <a:cubicBezTo>
                      <a:pt x="1410" y="1410"/>
                      <a:pt x="1410" y="1513"/>
                      <a:pt x="1410" y="1513"/>
                    </a:cubicBezTo>
                    <a:cubicBezTo>
                      <a:pt x="1514" y="1513"/>
                      <a:pt x="1514" y="1410"/>
                      <a:pt x="1514" y="1297"/>
                    </a:cubicBezTo>
                    <a:cubicBezTo>
                      <a:pt x="1514" y="1194"/>
                      <a:pt x="1410" y="977"/>
                      <a:pt x="1297" y="865"/>
                    </a:cubicBezTo>
                    <a:lnTo>
                      <a:pt x="977" y="545"/>
                    </a:lnTo>
                    <a:cubicBezTo>
                      <a:pt x="761" y="329"/>
                      <a:pt x="433" y="113"/>
                      <a:pt x="113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968;p45">
                <a:extLst>
                  <a:ext uri="{FF2B5EF4-FFF2-40B4-BE49-F238E27FC236}">
                    <a16:creationId xmlns:a16="http://schemas.microsoft.com/office/drawing/2014/main" id="{19EE5394-EA4D-4705-B074-5882036239C8}"/>
                  </a:ext>
                </a:extLst>
              </p:cNvPr>
              <p:cNvSpPr/>
              <p:nvPr/>
            </p:nvSpPr>
            <p:spPr>
              <a:xfrm>
                <a:off x="2319950" y="4307400"/>
                <a:ext cx="296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298" extrusionOk="0">
                    <a:moveTo>
                      <a:pt x="104" y="1"/>
                    </a:moveTo>
                    <a:cubicBezTo>
                      <a:pt x="1" y="1"/>
                      <a:pt x="1" y="113"/>
                      <a:pt x="104" y="113"/>
                    </a:cubicBezTo>
                    <a:cubicBezTo>
                      <a:pt x="537" y="330"/>
                      <a:pt x="865" y="762"/>
                      <a:pt x="969" y="1298"/>
                    </a:cubicBezTo>
                    <a:lnTo>
                      <a:pt x="1081" y="1298"/>
                    </a:lnTo>
                    <a:cubicBezTo>
                      <a:pt x="1081" y="1298"/>
                      <a:pt x="1185" y="1298"/>
                      <a:pt x="1185" y="1194"/>
                    </a:cubicBezTo>
                    <a:cubicBezTo>
                      <a:pt x="1081" y="649"/>
                      <a:pt x="649" y="217"/>
                      <a:pt x="104" y="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969;p45">
                <a:extLst>
                  <a:ext uri="{FF2B5EF4-FFF2-40B4-BE49-F238E27FC236}">
                    <a16:creationId xmlns:a16="http://schemas.microsoft.com/office/drawing/2014/main" id="{6271DFE7-CEDC-4D75-8DC5-6B66EFE6AA78}"/>
                  </a:ext>
                </a:extLst>
              </p:cNvPr>
              <p:cNvSpPr/>
              <p:nvPr/>
            </p:nvSpPr>
            <p:spPr>
              <a:xfrm>
                <a:off x="2419825" y="4337250"/>
                <a:ext cx="324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2162" extrusionOk="0">
                    <a:moveTo>
                      <a:pt x="1194" y="0"/>
                    </a:moveTo>
                    <a:cubicBezTo>
                      <a:pt x="1081" y="0"/>
                      <a:pt x="865" y="216"/>
                      <a:pt x="865" y="216"/>
                    </a:cubicBezTo>
                    <a:cubicBezTo>
                      <a:pt x="649" y="433"/>
                      <a:pt x="545" y="649"/>
                      <a:pt x="329" y="752"/>
                    </a:cubicBezTo>
                    <a:cubicBezTo>
                      <a:pt x="113" y="1185"/>
                      <a:pt x="0" y="1617"/>
                      <a:pt x="113" y="2162"/>
                    </a:cubicBezTo>
                    <a:lnTo>
                      <a:pt x="217" y="2049"/>
                    </a:lnTo>
                    <a:cubicBezTo>
                      <a:pt x="217" y="1730"/>
                      <a:pt x="329" y="1401"/>
                      <a:pt x="433" y="969"/>
                    </a:cubicBezTo>
                    <a:cubicBezTo>
                      <a:pt x="545" y="865"/>
                      <a:pt x="649" y="649"/>
                      <a:pt x="761" y="536"/>
                    </a:cubicBezTo>
                    <a:cubicBezTo>
                      <a:pt x="865" y="433"/>
                      <a:pt x="865" y="320"/>
                      <a:pt x="977" y="216"/>
                    </a:cubicBezTo>
                    <a:cubicBezTo>
                      <a:pt x="1081" y="216"/>
                      <a:pt x="1081" y="104"/>
                      <a:pt x="1194" y="104"/>
                    </a:cubicBezTo>
                    <a:lnTo>
                      <a:pt x="1297" y="104"/>
                    </a:lnTo>
                    <a:lnTo>
                      <a:pt x="1194" y="0"/>
                    </a:ln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970;p45">
                <a:extLst>
                  <a:ext uri="{FF2B5EF4-FFF2-40B4-BE49-F238E27FC236}">
                    <a16:creationId xmlns:a16="http://schemas.microsoft.com/office/drawing/2014/main" id="{2B270286-AC3A-4352-BC79-9FB803AC3CB4}"/>
                  </a:ext>
                </a:extLst>
              </p:cNvPr>
              <p:cNvSpPr/>
              <p:nvPr/>
            </p:nvSpPr>
            <p:spPr>
              <a:xfrm>
                <a:off x="2452250" y="4385875"/>
                <a:ext cx="28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5" extrusionOk="0">
                    <a:moveTo>
                      <a:pt x="0" y="1"/>
                    </a:moveTo>
                    <a:lnTo>
                      <a:pt x="0" y="104"/>
                    </a:lnTo>
                    <a:cubicBezTo>
                      <a:pt x="113" y="104"/>
                      <a:pt x="113" y="1"/>
                      <a:pt x="0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971;p45">
                <a:extLst>
                  <a:ext uri="{FF2B5EF4-FFF2-40B4-BE49-F238E27FC236}">
                    <a16:creationId xmlns:a16="http://schemas.microsoft.com/office/drawing/2014/main" id="{88C97E8D-1FE7-4DF5-B085-1128997D3A26}"/>
                  </a:ext>
                </a:extLst>
              </p:cNvPr>
              <p:cNvSpPr/>
              <p:nvPr/>
            </p:nvSpPr>
            <p:spPr>
              <a:xfrm>
                <a:off x="2225275" y="4385875"/>
                <a:ext cx="2270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9080" h="753" extrusionOk="0">
                    <a:moveTo>
                      <a:pt x="9079" y="1"/>
                    </a:moveTo>
                    <a:cubicBezTo>
                      <a:pt x="8759" y="1"/>
                      <a:pt x="8327" y="104"/>
                      <a:pt x="7999" y="104"/>
                    </a:cubicBezTo>
                    <a:lnTo>
                      <a:pt x="7999" y="217"/>
                    </a:lnTo>
                    <a:cubicBezTo>
                      <a:pt x="7999" y="321"/>
                      <a:pt x="7999" y="321"/>
                      <a:pt x="7895" y="321"/>
                    </a:cubicBezTo>
                    <a:lnTo>
                      <a:pt x="7895" y="217"/>
                    </a:lnTo>
                    <a:cubicBezTo>
                      <a:pt x="7134" y="217"/>
                      <a:pt x="6382" y="321"/>
                      <a:pt x="5621" y="321"/>
                    </a:cubicBezTo>
                    <a:cubicBezTo>
                      <a:pt x="4436" y="433"/>
                      <a:pt x="3243" y="433"/>
                      <a:pt x="2058" y="537"/>
                    </a:cubicBezTo>
                    <a:cubicBezTo>
                      <a:pt x="1410" y="537"/>
                      <a:pt x="761" y="649"/>
                      <a:pt x="113" y="649"/>
                    </a:cubicBezTo>
                    <a:lnTo>
                      <a:pt x="0" y="649"/>
                    </a:lnTo>
                    <a:lnTo>
                      <a:pt x="0" y="753"/>
                    </a:lnTo>
                    <a:lnTo>
                      <a:pt x="1842" y="753"/>
                    </a:lnTo>
                    <a:cubicBezTo>
                      <a:pt x="2491" y="649"/>
                      <a:pt x="3027" y="649"/>
                      <a:pt x="3675" y="649"/>
                    </a:cubicBezTo>
                    <a:cubicBezTo>
                      <a:pt x="4868" y="537"/>
                      <a:pt x="6053" y="537"/>
                      <a:pt x="7246" y="433"/>
                    </a:cubicBezTo>
                    <a:cubicBezTo>
                      <a:pt x="7782" y="321"/>
                      <a:pt x="8431" y="321"/>
                      <a:pt x="9079" y="104"/>
                    </a:cubicBezTo>
                    <a:lnTo>
                      <a:pt x="9079" y="1"/>
                    </a:ln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972;p45">
                <a:extLst>
                  <a:ext uri="{FF2B5EF4-FFF2-40B4-BE49-F238E27FC236}">
                    <a16:creationId xmlns:a16="http://schemas.microsoft.com/office/drawing/2014/main" id="{E8A3289C-31D5-407F-9C7D-5B7BCDDD4BC9}"/>
                  </a:ext>
                </a:extLst>
              </p:cNvPr>
              <p:cNvSpPr/>
              <p:nvPr/>
            </p:nvSpPr>
            <p:spPr>
              <a:xfrm>
                <a:off x="2422625" y="4388475"/>
                <a:ext cx="26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17" extrusionOk="0">
                    <a:moveTo>
                      <a:pt x="105" y="0"/>
                    </a:moveTo>
                    <a:lnTo>
                      <a:pt x="1" y="113"/>
                    </a:lnTo>
                    <a:lnTo>
                      <a:pt x="1" y="217"/>
                    </a:lnTo>
                    <a:cubicBezTo>
                      <a:pt x="105" y="217"/>
                      <a:pt x="105" y="217"/>
                      <a:pt x="105" y="113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91CC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973;p45">
                <a:extLst>
                  <a:ext uri="{FF2B5EF4-FFF2-40B4-BE49-F238E27FC236}">
                    <a16:creationId xmlns:a16="http://schemas.microsoft.com/office/drawing/2014/main" id="{27EAE66F-FA8F-449E-83BB-3ED3AB8D09E3}"/>
                  </a:ext>
                </a:extLst>
              </p:cNvPr>
              <p:cNvSpPr/>
              <p:nvPr/>
            </p:nvSpPr>
            <p:spPr>
              <a:xfrm>
                <a:off x="2461227" y="3894100"/>
                <a:ext cx="294425" cy="267425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10697" extrusionOk="0">
                    <a:moveTo>
                      <a:pt x="2482" y="1"/>
                    </a:moveTo>
                    <a:cubicBezTo>
                      <a:pt x="968" y="2811"/>
                      <a:pt x="0" y="6053"/>
                      <a:pt x="0" y="9183"/>
                    </a:cubicBezTo>
                    <a:cubicBezTo>
                      <a:pt x="1833" y="9728"/>
                      <a:pt x="3675" y="10160"/>
                      <a:pt x="5620" y="10480"/>
                    </a:cubicBezTo>
                    <a:cubicBezTo>
                      <a:pt x="6269" y="10593"/>
                      <a:pt x="7021" y="10697"/>
                      <a:pt x="7670" y="10697"/>
                    </a:cubicBezTo>
                    <a:cubicBezTo>
                      <a:pt x="8430" y="10697"/>
                      <a:pt x="9079" y="10480"/>
                      <a:pt x="9615" y="10048"/>
                    </a:cubicBezTo>
                    <a:cubicBezTo>
                      <a:pt x="10264" y="9512"/>
                      <a:pt x="10592" y="8647"/>
                      <a:pt x="10912" y="7886"/>
                    </a:cubicBezTo>
                    <a:cubicBezTo>
                      <a:pt x="11457" y="6373"/>
                      <a:pt x="11777" y="4756"/>
                      <a:pt x="11457" y="3131"/>
                    </a:cubicBezTo>
                    <a:cubicBezTo>
                      <a:pt x="11241" y="2482"/>
                      <a:pt x="11024" y="1834"/>
                      <a:pt x="10480" y="1514"/>
                    </a:cubicBezTo>
                    <a:cubicBezTo>
                      <a:pt x="10096" y="1204"/>
                      <a:pt x="9654" y="948"/>
                      <a:pt x="9235" y="948"/>
                    </a:cubicBezTo>
                    <a:cubicBezTo>
                      <a:pt x="9068" y="948"/>
                      <a:pt x="8905" y="988"/>
                      <a:pt x="8750" y="1082"/>
                    </a:cubicBezTo>
                    <a:cubicBezTo>
                      <a:pt x="6701" y="753"/>
                      <a:pt x="4540" y="321"/>
                      <a:pt x="24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974;p45">
                <a:extLst>
                  <a:ext uri="{FF2B5EF4-FFF2-40B4-BE49-F238E27FC236}">
                    <a16:creationId xmlns:a16="http://schemas.microsoft.com/office/drawing/2014/main" id="{FFD2081C-DA95-4782-9431-E45E275FF8D9}"/>
                  </a:ext>
                </a:extLst>
              </p:cNvPr>
              <p:cNvSpPr/>
              <p:nvPr/>
            </p:nvSpPr>
            <p:spPr>
              <a:xfrm>
                <a:off x="2471275" y="3899500"/>
                <a:ext cx="62050" cy="213400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8536" extrusionOk="0">
                    <a:moveTo>
                      <a:pt x="2378" y="1"/>
                    </a:moveTo>
                    <a:cubicBezTo>
                      <a:pt x="1833" y="1082"/>
                      <a:pt x="1401" y="2163"/>
                      <a:pt x="1081" y="3243"/>
                    </a:cubicBezTo>
                    <a:cubicBezTo>
                      <a:pt x="649" y="4324"/>
                      <a:pt x="433" y="5405"/>
                      <a:pt x="216" y="6590"/>
                    </a:cubicBezTo>
                    <a:cubicBezTo>
                      <a:pt x="104" y="7238"/>
                      <a:pt x="104" y="7887"/>
                      <a:pt x="0" y="8535"/>
                    </a:cubicBezTo>
                    <a:lnTo>
                      <a:pt x="216" y="8535"/>
                    </a:lnTo>
                    <a:cubicBezTo>
                      <a:pt x="216" y="7887"/>
                      <a:pt x="320" y="7350"/>
                      <a:pt x="433" y="6806"/>
                    </a:cubicBezTo>
                    <a:cubicBezTo>
                      <a:pt x="433" y="6270"/>
                      <a:pt x="536" y="5725"/>
                      <a:pt x="752" y="5076"/>
                    </a:cubicBezTo>
                    <a:cubicBezTo>
                      <a:pt x="969" y="3996"/>
                      <a:pt x="1297" y="2915"/>
                      <a:pt x="1730" y="1834"/>
                    </a:cubicBezTo>
                    <a:cubicBezTo>
                      <a:pt x="1946" y="1298"/>
                      <a:pt x="2162" y="649"/>
                      <a:pt x="2482" y="105"/>
                    </a:cubicBezTo>
                    <a:lnTo>
                      <a:pt x="24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975;p45">
                <a:extLst>
                  <a:ext uri="{FF2B5EF4-FFF2-40B4-BE49-F238E27FC236}">
                    <a16:creationId xmlns:a16="http://schemas.microsoft.com/office/drawing/2014/main" id="{0AD485A1-BBDE-4B5B-AD7D-AD262B52370A}"/>
                  </a:ext>
                </a:extLst>
              </p:cNvPr>
              <p:cNvSpPr/>
              <p:nvPr/>
            </p:nvSpPr>
            <p:spPr>
              <a:xfrm>
                <a:off x="2600975" y="4153500"/>
                <a:ext cx="432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321" extrusionOk="0">
                    <a:moveTo>
                      <a:pt x="0" y="1"/>
                    </a:moveTo>
                    <a:cubicBezTo>
                      <a:pt x="0" y="104"/>
                      <a:pt x="104" y="104"/>
                      <a:pt x="216" y="104"/>
                    </a:cubicBezTo>
                    <a:cubicBezTo>
                      <a:pt x="289" y="120"/>
                      <a:pt x="360" y="135"/>
                      <a:pt x="430" y="149"/>
                    </a:cubicBezTo>
                    <a:lnTo>
                      <a:pt x="430" y="149"/>
                    </a:lnTo>
                    <a:cubicBezTo>
                      <a:pt x="286" y="108"/>
                      <a:pt x="143" y="58"/>
                      <a:pt x="0" y="1"/>
                    </a:cubicBezTo>
                    <a:close/>
                    <a:moveTo>
                      <a:pt x="430" y="149"/>
                    </a:moveTo>
                    <a:lnTo>
                      <a:pt x="430" y="149"/>
                    </a:lnTo>
                    <a:cubicBezTo>
                      <a:pt x="826" y="265"/>
                      <a:pt x="1224" y="321"/>
                      <a:pt x="1617" y="321"/>
                    </a:cubicBezTo>
                    <a:lnTo>
                      <a:pt x="1730" y="321"/>
                    </a:lnTo>
                    <a:cubicBezTo>
                      <a:pt x="1259" y="321"/>
                      <a:pt x="872" y="243"/>
                      <a:pt x="430" y="149"/>
                    </a:cubicBezTo>
                    <a:close/>
                  </a:path>
                </a:pathLst>
              </a:custGeom>
              <a:solidFill>
                <a:srgbClr val="C6C7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976;p45">
                <a:extLst>
                  <a:ext uri="{FF2B5EF4-FFF2-40B4-BE49-F238E27FC236}">
                    <a16:creationId xmlns:a16="http://schemas.microsoft.com/office/drawing/2014/main" id="{4848825C-D284-4E96-B498-B6E4B045F1AF}"/>
                  </a:ext>
                </a:extLst>
              </p:cNvPr>
              <p:cNvSpPr/>
              <p:nvPr/>
            </p:nvSpPr>
            <p:spPr>
              <a:xfrm>
                <a:off x="2595575" y="3966950"/>
                <a:ext cx="102700" cy="19457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7783" extrusionOk="0">
                    <a:moveTo>
                      <a:pt x="4107" y="1"/>
                    </a:moveTo>
                    <a:cubicBezTo>
                      <a:pt x="2698" y="1946"/>
                      <a:pt x="1617" y="4004"/>
                      <a:pt x="536" y="6166"/>
                    </a:cubicBezTo>
                    <a:cubicBezTo>
                      <a:pt x="320" y="6598"/>
                      <a:pt x="104" y="6918"/>
                      <a:pt x="0" y="7350"/>
                    </a:cubicBezTo>
                    <a:lnTo>
                      <a:pt x="0" y="7463"/>
                    </a:lnTo>
                    <a:lnTo>
                      <a:pt x="216" y="7463"/>
                    </a:lnTo>
                    <a:cubicBezTo>
                      <a:pt x="216" y="7566"/>
                      <a:pt x="320" y="7566"/>
                      <a:pt x="432" y="7566"/>
                    </a:cubicBezTo>
                    <a:cubicBezTo>
                      <a:pt x="968" y="7679"/>
                      <a:pt x="1401" y="7783"/>
                      <a:pt x="1946" y="7783"/>
                    </a:cubicBezTo>
                    <a:cubicBezTo>
                      <a:pt x="2482" y="7783"/>
                      <a:pt x="3026" y="7679"/>
                      <a:pt x="3562" y="7566"/>
                    </a:cubicBezTo>
                    <a:cubicBezTo>
                      <a:pt x="3459" y="4972"/>
                      <a:pt x="3562" y="2378"/>
                      <a:pt x="4107" y="1"/>
                    </a:cubicBezTo>
                    <a:close/>
                  </a:path>
                </a:pathLst>
              </a:custGeom>
              <a:solidFill>
                <a:srgbClr val="3129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977;p45">
                <a:extLst>
                  <a:ext uri="{FF2B5EF4-FFF2-40B4-BE49-F238E27FC236}">
                    <a16:creationId xmlns:a16="http://schemas.microsoft.com/office/drawing/2014/main" id="{67E4D5B6-FC58-48A0-BC55-897C754D578A}"/>
                  </a:ext>
                </a:extLst>
              </p:cNvPr>
              <p:cNvSpPr/>
              <p:nvPr/>
            </p:nvSpPr>
            <p:spPr>
              <a:xfrm>
                <a:off x="2725250" y="4102050"/>
                <a:ext cx="343100" cy="254025"/>
              </a:xfrm>
              <a:custGeom>
                <a:avLst/>
                <a:gdLst/>
                <a:ahLst/>
                <a:cxnLst/>
                <a:rect l="l" t="t" r="r" b="b"/>
                <a:pathLst>
                  <a:path w="13724" h="10161" extrusionOk="0">
                    <a:moveTo>
                      <a:pt x="11674" y="1"/>
                    </a:moveTo>
                    <a:cubicBezTo>
                      <a:pt x="10809" y="649"/>
                      <a:pt x="9728" y="1410"/>
                      <a:pt x="8864" y="2059"/>
                    </a:cubicBezTo>
                    <a:cubicBezTo>
                      <a:pt x="8967" y="2379"/>
                      <a:pt x="8967" y="2595"/>
                      <a:pt x="8864" y="2811"/>
                    </a:cubicBezTo>
                    <a:cubicBezTo>
                      <a:pt x="7567" y="3572"/>
                      <a:pt x="6157" y="4220"/>
                      <a:pt x="4757" y="4756"/>
                    </a:cubicBezTo>
                    <a:cubicBezTo>
                      <a:pt x="3573" y="5095"/>
                      <a:pt x="2320" y="5369"/>
                      <a:pt x="1106" y="5369"/>
                    </a:cubicBezTo>
                    <a:cubicBezTo>
                      <a:pt x="768" y="5369"/>
                      <a:pt x="434" y="5348"/>
                      <a:pt x="105" y="5301"/>
                    </a:cubicBezTo>
                    <a:lnTo>
                      <a:pt x="105" y="5301"/>
                    </a:lnTo>
                    <a:cubicBezTo>
                      <a:pt x="1" y="6598"/>
                      <a:pt x="105" y="7895"/>
                      <a:pt x="753" y="8863"/>
                    </a:cubicBezTo>
                    <a:cubicBezTo>
                      <a:pt x="1402" y="9624"/>
                      <a:pt x="2379" y="10057"/>
                      <a:pt x="3347" y="10160"/>
                    </a:cubicBezTo>
                    <a:cubicBezTo>
                      <a:pt x="4212" y="10160"/>
                      <a:pt x="5189" y="9944"/>
                      <a:pt x="6054" y="9512"/>
                    </a:cubicBezTo>
                    <a:cubicBezTo>
                      <a:pt x="7670" y="8647"/>
                      <a:pt x="8864" y="7350"/>
                      <a:pt x="10161" y="6053"/>
                    </a:cubicBezTo>
                    <a:cubicBezTo>
                      <a:pt x="11345" y="4756"/>
                      <a:pt x="12539" y="3356"/>
                      <a:pt x="13723" y="1946"/>
                    </a:cubicBezTo>
                    <a:cubicBezTo>
                      <a:pt x="13075" y="1298"/>
                      <a:pt x="12322" y="649"/>
                      <a:pt x="11674" y="1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978;p45">
                <a:extLst>
                  <a:ext uri="{FF2B5EF4-FFF2-40B4-BE49-F238E27FC236}">
                    <a16:creationId xmlns:a16="http://schemas.microsoft.com/office/drawing/2014/main" id="{F0744423-FE1F-49B1-BFC7-313972A5C8E0}"/>
                  </a:ext>
                </a:extLst>
              </p:cNvPr>
              <p:cNvSpPr/>
              <p:nvPr/>
            </p:nvSpPr>
            <p:spPr>
              <a:xfrm>
                <a:off x="3011675" y="4037200"/>
                <a:ext cx="227000" cy="164975"/>
              </a:xfrm>
              <a:custGeom>
                <a:avLst/>
                <a:gdLst/>
                <a:ahLst/>
                <a:cxnLst/>
                <a:rect l="l" t="t" r="r" b="b"/>
                <a:pathLst>
                  <a:path w="9080" h="6599" extrusionOk="0">
                    <a:moveTo>
                      <a:pt x="3027" y="1"/>
                    </a:moveTo>
                    <a:cubicBezTo>
                      <a:pt x="2698" y="1"/>
                      <a:pt x="2482" y="113"/>
                      <a:pt x="2162" y="217"/>
                    </a:cubicBezTo>
                    <a:cubicBezTo>
                      <a:pt x="1298" y="762"/>
                      <a:pt x="537" y="1514"/>
                      <a:pt x="1" y="2491"/>
                    </a:cubicBezTo>
                    <a:cubicBezTo>
                      <a:pt x="433" y="2811"/>
                      <a:pt x="865" y="3139"/>
                      <a:pt x="1298" y="3572"/>
                    </a:cubicBezTo>
                    <a:cubicBezTo>
                      <a:pt x="1618" y="3892"/>
                      <a:pt x="1834" y="4324"/>
                      <a:pt x="2162" y="4653"/>
                    </a:cubicBezTo>
                    <a:lnTo>
                      <a:pt x="2482" y="4973"/>
                    </a:lnTo>
                    <a:cubicBezTo>
                      <a:pt x="2915" y="5517"/>
                      <a:pt x="3563" y="5733"/>
                      <a:pt x="4108" y="6053"/>
                    </a:cubicBezTo>
                    <a:cubicBezTo>
                      <a:pt x="4972" y="6382"/>
                      <a:pt x="5837" y="6598"/>
                      <a:pt x="6702" y="6598"/>
                    </a:cubicBezTo>
                    <a:cubicBezTo>
                      <a:pt x="7566" y="6598"/>
                      <a:pt x="8431" y="6270"/>
                      <a:pt x="9080" y="5733"/>
                    </a:cubicBezTo>
                    <a:cubicBezTo>
                      <a:pt x="7350" y="3676"/>
                      <a:pt x="5509" y="1842"/>
                      <a:pt x="3459" y="329"/>
                    </a:cubicBezTo>
                    <a:cubicBezTo>
                      <a:pt x="3243" y="217"/>
                      <a:pt x="3131" y="113"/>
                      <a:pt x="3027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979;p45">
                <a:extLst>
                  <a:ext uri="{FF2B5EF4-FFF2-40B4-BE49-F238E27FC236}">
                    <a16:creationId xmlns:a16="http://schemas.microsoft.com/office/drawing/2014/main" id="{E1A6424C-D81D-4C5F-8CE3-CEC057B2602C}"/>
                  </a:ext>
                </a:extLst>
              </p:cNvPr>
              <p:cNvSpPr/>
              <p:nvPr/>
            </p:nvSpPr>
            <p:spPr>
              <a:xfrm>
                <a:off x="3081925" y="4045425"/>
                <a:ext cx="137725" cy="137725"/>
              </a:xfrm>
              <a:custGeom>
                <a:avLst/>
                <a:gdLst/>
                <a:ahLst/>
                <a:cxnLst/>
                <a:rect l="l" t="t" r="r" b="b"/>
                <a:pathLst>
                  <a:path w="5509" h="5509" extrusionOk="0">
                    <a:moveTo>
                      <a:pt x="698" y="547"/>
                    </a:moveTo>
                    <a:cubicBezTo>
                      <a:pt x="712" y="562"/>
                      <a:pt x="726" y="577"/>
                      <a:pt x="740" y="591"/>
                    </a:cubicBezTo>
                    <a:lnTo>
                      <a:pt x="740" y="591"/>
                    </a:lnTo>
                    <a:cubicBezTo>
                      <a:pt x="731" y="574"/>
                      <a:pt x="719" y="558"/>
                      <a:pt x="698" y="547"/>
                    </a:cubicBezTo>
                    <a:close/>
                    <a:moveTo>
                      <a:pt x="1" y="0"/>
                    </a:moveTo>
                    <a:lnTo>
                      <a:pt x="1" y="104"/>
                    </a:lnTo>
                    <a:cubicBezTo>
                      <a:pt x="217" y="216"/>
                      <a:pt x="321" y="433"/>
                      <a:pt x="537" y="649"/>
                    </a:cubicBezTo>
                    <a:lnTo>
                      <a:pt x="537" y="536"/>
                    </a:lnTo>
                    <a:lnTo>
                      <a:pt x="649" y="536"/>
                    </a:lnTo>
                    <a:cubicBezTo>
                      <a:pt x="669" y="536"/>
                      <a:pt x="685" y="540"/>
                      <a:pt x="698" y="547"/>
                    </a:cubicBezTo>
                    <a:lnTo>
                      <a:pt x="698" y="547"/>
                    </a:lnTo>
                    <a:cubicBezTo>
                      <a:pt x="509" y="346"/>
                      <a:pt x="320" y="159"/>
                      <a:pt x="105" y="0"/>
                    </a:cubicBezTo>
                    <a:close/>
                    <a:moveTo>
                      <a:pt x="740" y="591"/>
                    </a:moveTo>
                    <a:cubicBezTo>
                      <a:pt x="753" y="620"/>
                      <a:pt x="753" y="649"/>
                      <a:pt x="753" y="649"/>
                    </a:cubicBezTo>
                    <a:lnTo>
                      <a:pt x="649" y="753"/>
                    </a:lnTo>
                    <a:cubicBezTo>
                      <a:pt x="1185" y="1185"/>
                      <a:pt x="1618" y="1730"/>
                      <a:pt x="2162" y="2162"/>
                    </a:cubicBezTo>
                    <a:cubicBezTo>
                      <a:pt x="2811" y="2810"/>
                      <a:pt x="3563" y="3563"/>
                      <a:pt x="4212" y="4324"/>
                    </a:cubicBezTo>
                    <a:cubicBezTo>
                      <a:pt x="4644" y="4644"/>
                      <a:pt x="4973" y="5076"/>
                      <a:pt x="5405" y="5508"/>
                    </a:cubicBezTo>
                    <a:cubicBezTo>
                      <a:pt x="5509" y="5508"/>
                      <a:pt x="5509" y="5404"/>
                      <a:pt x="5509" y="5404"/>
                    </a:cubicBezTo>
                    <a:cubicBezTo>
                      <a:pt x="4860" y="4644"/>
                      <a:pt x="4108" y="3891"/>
                      <a:pt x="3459" y="3243"/>
                    </a:cubicBezTo>
                    <a:cubicBezTo>
                      <a:pt x="2699" y="2482"/>
                      <a:pt x="2050" y="1833"/>
                      <a:pt x="1298" y="1185"/>
                    </a:cubicBezTo>
                    <a:cubicBezTo>
                      <a:pt x="1096" y="983"/>
                      <a:pt x="917" y="782"/>
                      <a:pt x="740" y="59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980;p45">
                <a:extLst>
                  <a:ext uri="{FF2B5EF4-FFF2-40B4-BE49-F238E27FC236}">
                    <a16:creationId xmlns:a16="http://schemas.microsoft.com/office/drawing/2014/main" id="{1DDD87EA-16BC-400C-BB01-A2FF4CCD83A1}"/>
                  </a:ext>
                </a:extLst>
              </p:cNvPr>
              <p:cNvSpPr/>
              <p:nvPr/>
            </p:nvSpPr>
            <p:spPr>
              <a:xfrm>
                <a:off x="3108950" y="4142700"/>
                <a:ext cx="13425" cy="432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730" extrusionOk="0">
                    <a:moveTo>
                      <a:pt x="433" y="0"/>
                    </a:moveTo>
                    <a:lnTo>
                      <a:pt x="321" y="104"/>
                    </a:lnTo>
                    <a:lnTo>
                      <a:pt x="321" y="969"/>
                    </a:lnTo>
                    <a:cubicBezTo>
                      <a:pt x="217" y="1081"/>
                      <a:pt x="217" y="1185"/>
                      <a:pt x="217" y="1297"/>
                    </a:cubicBezTo>
                    <a:lnTo>
                      <a:pt x="217" y="1513"/>
                    </a:lnTo>
                    <a:cubicBezTo>
                      <a:pt x="104" y="1513"/>
                      <a:pt x="104" y="1617"/>
                      <a:pt x="104" y="1617"/>
                    </a:cubicBezTo>
                    <a:cubicBezTo>
                      <a:pt x="1" y="1617"/>
                      <a:pt x="1" y="1730"/>
                      <a:pt x="104" y="1730"/>
                    </a:cubicBezTo>
                    <a:cubicBezTo>
                      <a:pt x="217" y="1730"/>
                      <a:pt x="217" y="1617"/>
                      <a:pt x="321" y="1513"/>
                    </a:cubicBezTo>
                    <a:cubicBezTo>
                      <a:pt x="321" y="1401"/>
                      <a:pt x="433" y="1297"/>
                      <a:pt x="433" y="1081"/>
                    </a:cubicBezTo>
                    <a:cubicBezTo>
                      <a:pt x="537" y="753"/>
                      <a:pt x="537" y="433"/>
                      <a:pt x="537" y="104"/>
                    </a:cubicBezTo>
                    <a:cubicBezTo>
                      <a:pt x="537" y="104"/>
                      <a:pt x="537" y="0"/>
                      <a:pt x="433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981;p45">
                <a:extLst>
                  <a:ext uri="{FF2B5EF4-FFF2-40B4-BE49-F238E27FC236}">
                    <a16:creationId xmlns:a16="http://schemas.microsoft.com/office/drawing/2014/main" id="{6543A480-2DA3-4F4C-B36F-8D46626814C0}"/>
                  </a:ext>
                </a:extLst>
              </p:cNvPr>
              <p:cNvSpPr/>
              <p:nvPr/>
            </p:nvSpPr>
            <p:spPr>
              <a:xfrm>
                <a:off x="3138575" y="4150700"/>
                <a:ext cx="10825" cy="432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730" extrusionOk="0">
                    <a:moveTo>
                      <a:pt x="216" y="0"/>
                    </a:moveTo>
                    <a:lnTo>
                      <a:pt x="216" y="113"/>
                    </a:lnTo>
                    <a:lnTo>
                      <a:pt x="216" y="865"/>
                    </a:lnTo>
                    <a:cubicBezTo>
                      <a:pt x="216" y="1193"/>
                      <a:pt x="113" y="1410"/>
                      <a:pt x="0" y="1626"/>
                    </a:cubicBezTo>
                    <a:cubicBezTo>
                      <a:pt x="0" y="1730"/>
                      <a:pt x="113" y="1730"/>
                      <a:pt x="113" y="1730"/>
                    </a:cubicBezTo>
                    <a:cubicBezTo>
                      <a:pt x="216" y="1513"/>
                      <a:pt x="329" y="1193"/>
                      <a:pt x="329" y="977"/>
                    </a:cubicBezTo>
                    <a:cubicBezTo>
                      <a:pt x="433" y="649"/>
                      <a:pt x="433" y="329"/>
                      <a:pt x="329" y="113"/>
                    </a:cubicBezTo>
                    <a:cubicBezTo>
                      <a:pt x="329" y="113"/>
                      <a:pt x="329" y="0"/>
                      <a:pt x="216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982;p45">
                <a:extLst>
                  <a:ext uri="{FF2B5EF4-FFF2-40B4-BE49-F238E27FC236}">
                    <a16:creationId xmlns:a16="http://schemas.microsoft.com/office/drawing/2014/main" id="{4ECC48BC-069E-49DB-A12E-F9BFCB392613}"/>
                  </a:ext>
                </a:extLst>
              </p:cNvPr>
              <p:cNvSpPr/>
              <p:nvPr/>
            </p:nvSpPr>
            <p:spPr>
              <a:xfrm>
                <a:off x="3052100" y="4056225"/>
                <a:ext cx="46075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650" extrusionOk="0">
                    <a:moveTo>
                      <a:pt x="1" y="1"/>
                    </a:moveTo>
                    <a:cubicBezTo>
                      <a:pt x="113" y="433"/>
                      <a:pt x="433" y="649"/>
                      <a:pt x="865" y="649"/>
                    </a:cubicBezTo>
                    <a:lnTo>
                      <a:pt x="978" y="649"/>
                    </a:lnTo>
                    <a:cubicBezTo>
                      <a:pt x="1298" y="649"/>
                      <a:pt x="1626" y="537"/>
                      <a:pt x="1842" y="321"/>
                    </a:cubicBezTo>
                    <a:cubicBezTo>
                      <a:pt x="1842" y="217"/>
                      <a:pt x="1730" y="217"/>
                      <a:pt x="1730" y="217"/>
                    </a:cubicBezTo>
                    <a:cubicBezTo>
                      <a:pt x="1514" y="321"/>
                      <a:pt x="1298" y="537"/>
                      <a:pt x="978" y="537"/>
                    </a:cubicBezTo>
                    <a:lnTo>
                      <a:pt x="865" y="537"/>
                    </a:lnTo>
                    <a:cubicBezTo>
                      <a:pt x="545" y="433"/>
                      <a:pt x="217" y="217"/>
                      <a:pt x="113" y="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983;p45">
                <a:extLst>
                  <a:ext uri="{FF2B5EF4-FFF2-40B4-BE49-F238E27FC236}">
                    <a16:creationId xmlns:a16="http://schemas.microsoft.com/office/drawing/2014/main" id="{3D55A2DC-DC0C-4AD1-8116-E1B034725757}"/>
                  </a:ext>
                </a:extLst>
              </p:cNvPr>
              <p:cNvSpPr/>
              <p:nvPr/>
            </p:nvSpPr>
            <p:spPr>
              <a:xfrm>
                <a:off x="3095325" y="4058825"/>
                <a:ext cx="5450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217" extrusionOk="0">
                    <a:moveTo>
                      <a:pt x="1" y="0"/>
                    </a:moveTo>
                    <a:lnTo>
                      <a:pt x="1" y="113"/>
                    </a:lnTo>
                    <a:cubicBezTo>
                      <a:pt x="1" y="113"/>
                      <a:pt x="113" y="113"/>
                      <a:pt x="113" y="217"/>
                    </a:cubicBezTo>
                    <a:lnTo>
                      <a:pt x="217" y="113"/>
                    </a:lnTo>
                    <a:cubicBezTo>
                      <a:pt x="217" y="113"/>
                      <a:pt x="217" y="0"/>
                      <a:pt x="113" y="0"/>
                    </a:cubicBezTo>
                    <a:close/>
                  </a:path>
                </a:pathLst>
              </a:custGeom>
              <a:solidFill>
                <a:srgbClr val="91CC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984;p45">
                <a:extLst>
                  <a:ext uri="{FF2B5EF4-FFF2-40B4-BE49-F238E27FC236}">
                    <a16:creationId xmlns:a16="http://schemas.microsoft.com/office/drawing/2014/main" id="{9F4147ED-0443-4679-84CE-93E2371EEF73}"/>
                  </a:ext>
                </a:extLst>
              </p:cNvPr>
              <p:cNvSpPr/>
              <p:nvPr/>
            </p:nvSpPr>
            <p:spPr>
              <a:xfrm>
                <a:off x="2679225" y="3923725"/>
                <a:ext cx="270225" cy="315375"/>
              </a:xfrm>
              <a:custGeom>
                <a:avLst/>
                <a:gdLst/>
                <a:ahLst/>
                <a:cxnLst/>
                <a:rect l="l" t="t" r="r" b="b"/>
                <a:pathLst>
                  <a:path w="10809" h="12615" extrusionOk="0">
                    <a:moveTo>
                      <a:pt x="1193" y="0"/>
                    </a:moveTo>
                    <a:cubicBezTo>
                      <a:pt x="0" y="3891"/>
                      <a:pt x="113" y="8111"/>
                      <a:pt x="433" y="12218"/>
                    </a:cubicBezTo>
                    <a:cubicBezTo>
                      <a:pt x="433" y="12291"/>
                      <a:pt x="488" y="12368"/>
                      <a:pt x="558" y="12368"/>
                    </a:cubicBezTo>
                    <a:cubicBezTo>
                      <a:pt x="587" y="12368"/>
                      <a:pt x="618" y="12355"/>
                      <a:pt x="649" y="12322"/>
                    </a:cubicBezTo>
                    <a:cubicBezTo>
                      <a:pt x="1577" y="12517"/>
                      <a:pt x="2506" y="12614"/>
                      <a:pt x="3424" y="12614"/>
                    </a:cubicBezTo>
                    <a:cubicBezTo>
                      <a:pt x="5072" y="12614"/>
                      <a:pt x="6688" y="12301"/>
                      <a:pt x="8214" y="11673"/>
                    </a:cubicBezTo>
                    <a:cubicBezTo>
                      <a:pt x="9192" y="11241"/>
                      <a:pt x="10160" y="10705"/>
                      <a:pt x="10808" y="9944"/>
                    </a:cubicBezTo>
                    <a:cubicBezTo>
                      <a:pt x="10808" y="6701"/>
                      <a:pt x="10272" y="3459"/>
                      <a:pt x="9295" y="329"/>
                    </a:cubicBezTo>
                    <a:cubicBezTo>
                      <a:pt x="8209" y="734"/>
                      <a:pt x="7066" y="914"/>
                      <a:pt x="5915" y="914"/>
                    </a:cubicBezTo>
                    <a:cubicBezTo>
                      <a:pt x="4317" y="914"/>
                      <a:pt x="2701" y="568"/>
                      <a:pt x="1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985;p45">
                <a:extLst>
                  <a:ext uri="{FF2B5EF4-FFF2-40B4-BE49-F238E27FC236}">
                    <a16:creationId xmlns:a16="http://schemas.microsoft.com/office/drawing/2014/main" id="{B7C56FAE-5910-4472-9E98-2B67F820F5EB}"/>
                  </a:ext>
                </a:extLst>
              </p:cNvPr>
              <p:cNvSpPr/>
              <p:nvPr/>
            </p:nvSpPr>
            <p:spPr>
              <a:xfrm>
                <a:off x="2873775" y="3953550"/>
                <a:ext cx="48650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2483" extrusionOk="0">
                    <a:moveTo>
                      <a:pt x="0" y="1"/>
                    </a:moveTo>
                    <a:lnTo>
                      <a:pt x="0" y="104"/>
                    </a:lnTo>
                    <a:cubicBezTo>
                      <a:pt x="0" y="433"/>
                      <a:pt x="0" y="753"/>
                      <a:pt x="113" y="1185"/>
                    </a:cubicBezTo>
                    <a:cubicBezTo>
                      <a:pt x="113" y="1401"/>
                      <a:pt x="216" y="1617"/>
                      <a:pt x="432" y="1834"/>
                    </a:cubicBezTo>
                    <a:cubicBezTo>
                      <a:pt x="761" y="2266"/>
                      <a:pt x="1297" y="2482"/>
                      <a:pt x="1729" y="2482"/>
                    </a:cubicBezTo>
                    <a:lnTo>
                      <a:pt x="1842" y="2482"/>
                    </a:lnTo>
                    <a:cubicBezTo>
                      <a:pt x="1946" y="2482"/>
                      <a:pt x="1946" y="2378"/>
                      <a:pt x="1842" y="2378"/>
                    </a:cubicBezTo>
                    <a:cubicBezTo>
                      <a:pt x="1626" y="2266"/>
                      <a:pt x="1410" y="2266"/>
                      <a:pt x="1193" y="2162"/>
                    </a:cubicBezTo>
                    <a:cubicBezTo>
                      <a:pt x="977" y="2050"/>
                      <a:pt x="761" y="1834"/>
                      <a:pt x="545" y="1730"/>
                    </a:cubicBezTo>
                    <a:lnTo>
                      <a:pt x="216" y="1081"/>
                    </a:lnTo>
                    <a:cubicBezTo>
                      <a:pt x="113" y="753"/>
                      <a:pt x="113" y="433"/>
                      <a:pt x="113" y="104"/>
                    </a:cubicBezTo>
                    <a:cubicBezTo>
                      <a:pt x="11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986;p45">
                <a:extLst>
                  <a:ext uri="{FF2B5EF4-FFF2-40B4-BE49-F238E27FC236}">
                    <a16:creationId xmlns:a16="http://schemas.microsoft.com/office/drawing/2014/main" id="{2D1881CB-5CEF-42DE-A468-643926658D97}"/>
                  </a:ext>
                </a:extLst>
              </p:cNvPr>
              <p:cNvSpPr/>
              <p:nvPr/>
            </p:nvSpPr>
            <p:spPr>
              <a:xfrm>
                <a:off x="2695425" y="4153500"/>
                <a:ext cx="24862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9945" h="2915" extrusionOk="0">
                    <a:moveTo>
                      <a:pt x="9841" y="1"/>
                    </a:moveTo>
                    <a:cubicBezTo>
                      <a:pt x="8976" y="969"/>
                      <a:pt x="7895" y="1514"/>
                      <a:pt x="6702" y="1834"/>
                    </a:cubicBezTo>
                    <a:cubicBezTo>
                      <a:pt x="6053" y="2050"/>
                      <a:pt x="5405" y="2162"/>
                      <a:pt x="4756" y="2266"/>
                    </a:cubicBezTo>
                    <a:cubicBezTo>
                      <a:pt x="4108" y="2482"/>
                      <a:pt x="3356" y="2595"/>
                      <a:pt x="2595" y="2698"/>
                    </a:cubicBezTo>
                    <a:cubicBezTo>
                      <a:pt x="2275" y="2698"/>
                      <a:pt x="1946" y="2811"/>
                      <a:pt x="1514" y="2811"/>
                    </a:cubicBezTo>
                    <a:lnTo>
                      <a:pt x="1298" y="2811"/>
                    </a:lnTo>
                    <a:cubicBezTo>
                      <a:pt x="865" y="2811"/>
                      <a:pt x="433" y="2698"/>
                      <a:pt x="1" y="2595"/>
                    </a:cubicBezTo>
                    <a:lnTo>
                      <a:pt x="1" y="2698"/>
                    </a:lnTo>
                    <a:cubicBezTo>
                      <a:pt x="545" y="2915"/>
                      <a:pt x="1082" y="2915"/>
                      <a:pt x="1626" y="2915"/>
                    </a:cubicBezTo>
                    <a:lnTo>
                      <a:pt x="2275" y="2915"/>
                    </a:lnTo>
                    <a:cubicBezTo>
                      <a:pt x="3027" y="2915"/>
                      <a:pt x="3788" y="2698"/>
                      <a:pt x="4540" y="2595"/>
                    </a:cubicBezTo>
                    <a:cubicBezTo>
                      <a:pt x="5837" y="2266"/>
                      <a:pt x="7134" y="2050"/>
                      <a:pt x="8327" y="1401"/>
                    </a:cubicBezTo>
                    <a:cubicBezTo>
                      <a:pt x="8863" y="1081"/>
                      <a:pt x="9512" y="649"/>
                      <a:pt x="9944" y="217"/>
                    </a:cubicBezTo>
                    <a:cubicBezTo>
                      <a:pt x="9944" y="104"/>
                      <a:pt x="9944" y="1"/>
                      <a:pt x="98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987;p45">
                <a:extLst>
                  <a:ext uri="{FF2B5EF4-FFF2-40B4-BE49-F238E27FC236}">
                    <a16:creationId xmlns:a16="http://schemas.microsoft.com/office/drawing/2014/main" id="{D4ED152A-64DE-4F86-A57D-BE1AC9E48687}"/>
                  </a:ext>
                </a:extLst>
              </p:cNvPr>
              <p:cNvSpPr/>
              <p:nvPr/>
            </p:nvSpPr>
            <p:spPr>
              <a:xfrm>
                <a:off x="2684625" y="3704600"/>
                <a:ext cx="254025" cy="251575"/>
              </a:xfrm>
              <a:custGeom>
                <a:avLst/>
                <a:gdLst/>
                <a:ahLst/>
                <a:cxnLst/>
                <a:rect l="l" t="t" r="r" b="b"/>
                <a:pathLst>
                  <a:path w="10161" h="10063" extrusionOk="0">
                    <a:moveTo>
                      <a:pt x="2723" y="0"/>
                    </a:moveTo>
                    <a:cubicBezTo>
                      <a:pt x="2049" y="0"/>
                      <a:pt x="1485" y="505"/>
                      <a:pt x="1194" y="1096"/>
                    </a:cubicBezTo>
                    <a:cubicBezTo>
                      <a:pt x="865" y="1744"/>
                      <a:pt x="649" y="2393"/>
                      <a:pt x="545" y="3041"/>
                    </a:cubicBezTo>
                    <a:cubicBezTo>
                      <a:pt x="217" y="4338"/>
                      <a:pt x="0" y="5739"/>
                      <a:pt x="0" y="7252"/>
                    </a:cubicBezTo>
                    <a:cubicBezTo>
                      <a:pt x="0" y="8117"/>
                      <a:pt x="545" y="8878"/>
                      <a:pt x="1297" y="9198"/>
                    </a:cubicBezTo>
                    <a:cubicBezTo>
                      <a:pt x="2738" y="9774"/>
                      <a:pt x="4180" y="10062"/>
                      <a:pt x="5654" y="10062"/>
                    </a:cubicBezTo>
                    <a:cubicBezTo>
                      <a:pt x="6391" y="10062"/>
                      <a:pt x="7137" y="9990"/>
                      <a:pt x="7895" y="9846"/>
                    </a:cubicBezTo>
                    <a:cubicBezTo>
                      <a:pt x="8647" y="9630"/>
                      <a:pt x="9295" y="9094"/>
                      <a:pt x="9408" y="8229"/>
                    </a:cubicBezTo>
                    <a:cubicBezTo>
                      <a:pt x="9840" y="6284"/>
                      <a:pt x="10160" y="4442"/>
                      <a:pt x="10056" y="2497"/>
                    </a:cubicBezTo>
                    <a:cubicBezTo>
                      <a:pt x="10056" y="1528"/>
                      <a:pt x="9408" y="663"/>
                      <a:pt x="8543" y="551"/>
                    </a:cubicBezTo>
                    <a:cubicBezTo>
                      <a:pt x="8327" y="447"/>
                      <a:pt x="8215" y="447"/>
                      <a:pt x="7998" y="447"/>
                    </a:cubicBezTo>
                    <a:cubicBezTo>
                      <a:pt x="6269" y="231"/>
                      <a:pt x="4652" y="15"/>
                      <a:pt x="2923" y="15"/>
                    </a:cubicBezTo>
                    <a:cubicBezTo>
                      <a:pt x="2855" y="5"/>
                      <a:pt x="2789" y="0"/>
                      <a:pt x="2723" y="0"/>
                    </a:cubicBez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988;p45">
                <a:extLst>
                  <a:ext uri="{FF2B5EF4-FFF2-40B4-BE49-F238E27FC236}">
                    <a16:creationId xmlns:a16="http://schemas.microsoft.com/office/drawing/2014/main" id="{FB2AEA68-BFA4-4F07-AB5A-69841E309053}"/>
                  </a:ext>
                </a:extLst>
              </p:cNvPr>
              <p:cNvSpPr/>
              <p:nvPr/>
            </p:nvSpPr>
            <p:spPr>
              <a:xfrm>
                <a:off x="2754875" y="3726575"/>
                <a:ext cx="127125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2483" extrusionOk="0">
                    <a:moveTo>
                      <a:pt x="649" y="1"/>
                    </a:moveTo>
                    <a:cubicBezTo>
                      <a:pt x="329" y="321"/>
                      <a:pt x="1" y="865"/>
                      <a:pt x="113" y="1401"/>
                    </a:cubicBezTo>
                    <a:cubicBezTo>
                      <a:pt x="217" y="1834"/>
                      <a:pt x="649" y="2162"/>
                      <a:pt x="978" y="2266"/>
                    </a:cubicBezTo>
                    <a:cubicBezTo>
                      <a:pt x="1298" y="2482"/>
                      <a:pt x="1730" y="2482"/>
                      <a:pt x="2162" y="2482"/>
                    </a:cubicBezTo>
                    <a:cubicBezTo>
                      <a:pt x="2811" y="2482"/>
                      <a:pt x="3459" y="2266"/>
                      <a:pt x="4004" y="1946"/>
                    </a:cubicBezTo>
                    <a:cubicBezTo>
                      <a:pt x="4436" y="1618"/>
                      <a:pt x="4869" y="1185"/>
                      <a:pt x="4972" y="753"/>
                    </a:cubicBezTo>
                    <a:cubicBezTo>
                      <a:pt x="5085" y="649"/>
                      <a:pt x="4972" y="649"/>
                      <a:pt x="4972" y="649"/>
                    </a:cubicBezTo>
                    <a:lnTo>
                      <a:pt x="4869" y="649"/>
                    </a:lnTo>
                    <a:cubicBezTo>
                      <a:pt x="4540" y="1514"/>
                      <a:pt x="3675" y="2162"/>
                      <a:pt x="2707" y="2266"/>
                    </a:cubicBezTo>
                    <a:cubicBezTo>
                      <a:pt x="2491" y="2378"/>
                      <a:pt x="2378" y="2378"/>
                      <a:pt x="2162" y="2378"/>
                    </a:cubicBezTo>
                    <a:cubicBezTo>
                      <a:pt x="1842" y="2378"/>
                      <a:pt x="1626" y="2266"/>
                      <a:pt x="1298" y="2266"/>
                    </a:cubicBezTo>
                    <a:cubicBezTo>
                      <a:pt x="978" y="2162"/>
                      <a:pt x="545" y="1946"/>
                      <a:pt x="329" y="1514"/>
                    </a:cubicBezTo>
                    <a:cubicBezTo>
                      <a:pt x="217" y="1298"/>
                      <a:pt x="217" y="969"/>
                      <a:pt x="329" y="753"/>
                    </a:cubicBezTo>
                    <a:cubicBezTo>
                      <a:pt x="433" y="433"/>
                      <a:pt x="545" y="217"/>
                      <a:pt x="761" y="1"/>
                    </a:cubicBezTo>
                    <a:close/>
                  </a:path>
                </a:pathLst>
              </a:custGeom>
              <a:solidFill>
                <a:srgbClr val="962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989;p45">
                <a:extLst>
                  <a:ext uri="{FF2B5EF4-FFF2-40B4-BE49-F238E27FC236}">
                    <a16:creationId xmlns:a16="http://schemas.microsoft.com/office/drawing/2014/main" id="{DD769F7F-11E6-4753-8594-A89CCEED045C}"/>
                  </a:ext>
                </a:extLst>
              </p:cNvPr>
              <p:cNvSpPr/>
              <p:nvPr/>
            </p:nvSpPr>
            <p:spPr>
              <a:xfrm>
                <a:off x="3068325" y="3555175"/>
                <a:ext cx="148725" cy="249675"/>
              </a:xfrm>
              <a:custGeom>
                <a:avLst/>
                <a:gdLst/>
                <a:ahLst/>
                <a:cxnLst/>
                <a:rect l="l" t="t" r="r" b="b"/>
                <a:pathLst>
                  <a:path w="5949" h="9987" extrusionOk="0">
                    <a:moveTo>
                      <a:pt x="4704" y="0"/>
                    </a:moveTo>
                    <a:cubicBezTo>
                      <a:pt x="4656" y="0"/>
                      <a:pt x="4602" y="13"/>
                      <a:pt x="4540" y="43"/>
                    </a:cubicBezTo>
                    <a:cubicBezTo>
                      <a:pt x="4436" y="43"/>
                      <a:pt x="4436" y="372"/>
                      <a:pt x="4323" y="588"/>
                    </a:cubicBezTo>
                    <a:cubicBezTo>
                      <a:pt x="4323" y="372"/>
                      <a:pt x="4107" y="43"/>
                      <a:pt x="3891" y="43"/>
                    </a:cubicBezTo>
                    <a:cubicBezTo>
                      <a:pt x="3787" y="156"/>
                      <a:pt x="3675" y="259"/>
                      <a:pt x="3675" y="475"/>
                    </a:cubicBezTo>
                    <a:cubicBezTo>
                      <a:pt x="3571" y="372"/>
                      <a:pt x="3459" y="259"/>
                      <a:pt x="3355" y="259"/>
                    </a:cubicBezTo>
                    <a:cubicBezTo>
                      <a:pt x="3316" y="241"/>
                      <a:pt x="3281" y="232"/>
                      <a:pt x="3249" y="232"/>
                    </a:cubicBezTo>
                    <a:cubicBezTo>
                      <a:pt x="3099" y="232"/>
                      <a:pt x="3008" y="410"/>
                      <a:pt x="2923" y="588"/>
                    </a:cubicBezTo>
                    <a:cubicBezTo>
                      <a:pt x="2923" y="804"/>
                      <a:pt x="3026" y="1020"/>
                      <a:pt x="2923" y="1236"/>
                    </a:cubicBezTo>
                    <a:cubicBezTo>
                      <a:pt x="2843" y="1157"/>
                      <a:pt x="2767" y="1081"/>
                      <a:pt x="2653" y="1081"/>
                    </a:cubicBezTo>
                    <a:cubicBezTo>
                      <a:pt x="2606" y="1081"/>
                      <a:pt x="2553" y="1094"/>
                      <a:pt x="2490" y="1124"/>
                    </a:cubicBezTo>
                    <a:cubicBezTo>
                      <a:pt x="2274" y="1236"/>
                      <a:pt x="2378" y="1556"/>
                      <a:pt x="2490" y="1772"/>
                    </a:cubicBezTo>
                    <a:cubicBezTo>
                      <a:pt x="3026" y="2853"/>
                      <a:pt x="2810" y="4263"/>
                      <a:pt x="1946" y="5127"/>
                    </a:cubicBezTo>
                    <a:cubicBezTo>
                      <a:pt x="1729" y="5343"/>
                      <a:pt x="1513" y="5560"/>
                      <a:pt x="1297" y="5663"/>
                    </a:cubicBezTo>
                    <a:cubicBezTo>
                      <a:pt x="865" y="5992"/>
                      <a:pt x="545" y="6312"/>
                      <a:pt x="0" y="6424"/>
                    </a:cubicBezTo>
                    <a:cubicBezTo>
                      <a:pt x="216" y="7073"/>
                      <a:pt x="432" y="7721"/>
                      <a:pt x="649" y="8257"/>
                    </a:cubicBezTo>
                    <a:cubicBezTo>
                      <a:pt x="761" y="8906"/>
                      <a:pt x="1081" y="9451"/>
                      <a:pt x="1297" y="9987"/>
                    </a:cubicBezTo>
                    <a:cubicBezTo>
                      <a:pt x="3026" y="9122"/>
                      <a:pt x="4436" y="7609"/>
                      <a:pt x="5188" y="5880"/>
                    </a:cubicBezTo>
                    <a:cubicBezTo>
                      <a:pt x="5949" y="4150"/>
                      <a:pt x="5949" y="2317"/>
                      <a:pt x="5300" y="588"/>
                    </a:cubicBezTo>
                    <a:cubicBezTo>
                      <a:pt x="5188" y="475"/>
                      <a:pt x="5188" y="259"/>
                      <a:pt x="4972" y="156"/>
                    </a:cubicBezTo>
                    <a:cubicBezTo>
                      <a:pt x="4898" y="76"/>
                      <a:pt x="4820" y="0"/>
                      <a:pt x="4704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990;p45">
                <a:extLst>
                  <a:ext uri="{FF2B5EF4-FFF2-40B4-BE49-F238E27FC236}">
                    <a16:creationId xmlns:a16="http://schemas.microsoft.com/office/drawing/2014/main" id="{6AC91EA0-CF27-460C-86E6-F6F005ED87DF}"/>
                  </a:ext>
                </a:extLst>
              </p:cNvPr>
              <p:cNvSpPr/>
              <p:nvPr/>
            </p:nvSpPr>
            <p:spPr>
              <a:xfrm>
                <a:off x="2892800" y="3704950"/>
                <a:ext cx="210775" cy="16007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6403" extrusionOk="0">
                    <a:moveTo>
                      <a:pt x="6917" y="1"/>
                    </a:moveTo>
                    <a:cubicBezTo>
                      <a:pt x="5587" y="597"/>
                      <a:pt x="4132" y="908"/>
                      <a:pt x="2682" y="908"/>
                    </a:cubicBezTo>
                    <a:cubicBezTo>
                      <a:pt x="1776" y="908"/>
                      <a:pt x="871" y="786"/>
                      <a:pt x="0" y="537"/>
                    </a:cubicBezTo>
                    <a:lnTo>
                      <a:pt x="0" y="537"/>
                    </a:lnTo>
                    <a:cubicBezTo>
                      <a:pt x="536" y="1186"/>
                      <a:pt x="649" y="1946"/>
                      <a:pt x="865" y="2811"/>
                    </a:cubicBezTo>
                    <a:cubicBezTo>
                      <a:pt x="1081" y="3996"/>
                      <a:pt x="1297" y="5076"/>
                      <a:pt x="1513" y="6373"/>
                    </a:cubicBezTo>
                    <a:cubicBezTo>
                      <a:pt x="1722" y="6393"/>
                      <a:pt x="1931" y="6403"/>
                      <a:pt x="2141" y="6403"/>
                    </a:cubicBezTo>
                    <a:cubicBezTo>
                      <a:pt x="3118" y="6403"/>
                      <a:pt x="4100" y="6193"/>
                      <a:pt x="5076" y="5837"/>
                    </a:cubicBezTo>
                    <a:cubicBezTo>
                      <a:pt x="6156" y="5509"/>
                      <a:pt x="7350" y="5076"/>
                      <a:pt x="8430" y="4540"/>
                    </a:cubicBezTo>
                    <a:cubicBezTo>
                      <a:pt x="8102" y="3027"/>
                      <a:pt x="7453" y="1514"/>
                      <a:pt x="6917" y="1"/>
                    </a:cubicBez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991;p45">
                <a:extLst>
                  <a:ext uri="{FF2B5EF4-FFF2-40B4-BE49-F238E27FC236}">
                    <a16:creationId xmlns:a16="http://schemas.microsoft.com/office/drawing/2014/main" id="{0B87CE6F-EF24-4FFA-AF65-70F87559600C}"/>
                  </a:ext>
                </a:extLst>
              </p:cNvPr>
              <p:cNvSpPr/>
              <p:nvPr/>
            </p:nvSpPr>
            <p:spPr>
              <a:xfrm>
                <a:off x="3052100" y="3715775"/>
                <a:ext cx="40675" cy="102700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4108" extrusionOk="0">
                    <a:moveTo>
                      <a:pt x="113" y="0"/>
                    </a:moveTo>
                    <a:cubicBezTo>
                      <a:pt x="1" y="0"/>
                      <a:pt x="1" y="0"/>
                      <a:pt x="1" y="104"/>
                    </a:cubicBezTo>
                    <a:cubicBezTo>
                      <a:pt x="329" y="753"/>
                      <a:pt x="545" y="1401"/>
                      <a:pt x="761" y="2050"/>
                    </a:cubicBezTo>
                    <a:lnTo>
                      <a:pt x="1081" y="3027"/>
                    </a:lnTo>
                    <a:cubicBezTo>
                      <a:pt x="1194" y="3459"/>
                      <a:pt x="1298" y="3779"/>
                      <a:pt x="1410" y="4107"/>
                    </a:cubicBezTo>
                    <a:lnTo>
                      <a:pt x="1514" y="4107"/>
                    </a:lnTo>
                    <a:cubicBezTo>
                      <a:pt x="1514" y="4107"/>
                      <a:pt x="1626" y="4107"/>
                      <a:pt x="1514" y="3995"/>
                    </a:cubicBezTo>
                    <a:cubicBezTo>
                      <a:pt x="1514" y="3675"/>
                      <a:pt x="1410" y="3347"/>
                      <a:pt x="1298" y="3027"/>
                    </a:cubicBezTo>
                    <a:cubicBezTo>
                      <a:pt x="1194" y="2698"/>
                      <a:pt x="1081" y="2378"/>
                      <a:pt x="865" y="2050"/>
                    </a:cubicBezTo>
                    <a:cubicBezTo>
                      <a:pt x="649" y="1297"/>
                      <a:pt x="433" y="649"/>
                      <a:pt x="113" y="0"/>
                    </a:cubicBezTo>
                    <a:close/>
                  </a:path>
                </a:pathLst>
              </a:custGeom>
              <a:solidFill>
                <a:srgbClr val="962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992;p45">
                <a:extLst>
                  <a:ext uri="{FF2B5EF4-FFF2-40B4-BE49-F238E27FC236}">
                    <a16:creationId xmlns:a16="http://schemas.microsoft.com/office/drawing/2014/main" id="{BFAE99B3-5095-436B-871E-8A0045620129}"/>
                  </a:ext>
                </a:extLst>
              </p:cNvPr>
              <p:cNvSpPr/>
              <p:nvPr/>
            </p:nvSpPr>
            <p:spPr>
              <a:xfrm>
                <a:off x="2892800" y="3709250"/>
                <a:ext cx="48650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7715" extrusionOk="0">
                    <a:moveTo>
                      <a:pt x="493" y="1"/>
                    </a:moveTo>
                    <a:cubicBezTo>
                      <a:pt x="397" y="1"/>
                      <a:pt x="302" y="15"/>
                      <a:pt x="216" y="45"/>
                    </a:cubicBezTo>
                    <a:lnTo>
                      <a:pt x="104" y="45"/>
                    </a:lnTo>
                    <a:cubicBezTo>
                      <a:pt x="0" y="149"/>
                      <a:pt x="0" y="261"/>
                      <a:pt x="0" y="261"/>
                    </a:cubicBezTo>
                    <a:cubicBezTo>
                      <a:pt x="216" y="1446"/>
                      <a:pt x="432" y="2743"/>
                      <a:pt x="536" y="3936"/>
                    </a:cubicBezTo>
                    <a:cubicBezTo>
                      <a:pt x="752" y="4904"/>
                      <a:pt x="1297" y="6746"/>
                      <a:pt x="1513" y="7715"/>
                    </a:cubicBezTo>
                    <a:cubicBezTo>
                      <a:pt x="1617" y="7715"/>
                      <a:pt x="1833" y="7282"/>
                      <a:pt x="1513" y="7066"/>
                    </a:cubicBezTo>
                    <a:cubicBezTo>
                      <a:pt x="1833" y="6098"/>
                      <a:pt x="1729" y="4801"/>
                      <a:pt x="1833" y="3824"/>
                    </a:cubicBezTo>
                    <a:cubicBezTo>
                      <a:pt x="1946" y="3175"/>
                      <a:pt x="1946" y="2639"/>
                      <a:pt x="1946" y="1991"/>
                    </a:cubicBezTo>
                    <a:cubicBezTo>
                      <a:pt x="1833" y="1342"/>
                      <a:pt x="1617" y="694"/>
                      <a:pt x="1185" y="261"/>
                    </a:cubicBezTo>
                    <a:cubicBezTo>
                      <a:pt x="1027" y="103"/>
                      <a:pt x="754" y="1"/>
                      <a:pt x="493" y="1"/>
                    </a:cubicBez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993;p45">
                <a:extLst>
                  <a:ext uri="{FF2B5EF4-FFF2-40B4-BE49-F238E27FC236}">
                    <a16:creationId xmlns:a16="http://schemas.microsoft.com/office/drawing/2014/main" id="{BA97022A-5B6C-4DCF-988F-026CF23D5FBC}"/>
                  </a:ext>
                </a:extLst>
              </p:cNvPr>
              <p:cNvSpPr/>
              <p:nvPr/>
            </p:nvSpPr>
            <p:spPr>
              <a:xfrm>
                <a:off x="2787300" y="3439675"/>
                <a:ext cx="2332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933" h="2312" extrusionOk="0">
                    <a:moveTo>
                      <a:pt x="157" y="0"/>
                    </a:moveTo>
                    <a:cubicBezTo>
                      <a:pt x="73" y="0"/>
                      <a:pt x="1" y="63"/>
                      <a:pt x="1" y="124"/>
                    </a:cubicBezTo>
                    <a:lnTo>
                      <a:pt x="329" y="2069"/>
                    </a:lnTo>
                    <a:cubicBezTo>
                      <a:pt x="371" y="2242"/>
                      <a:pt x="483" y="2312"/>
                      <a:pt x="596" y="2312"/>
                    </a:cubicBezTo>
                    <a:cubicBezTo>
                      <a:pt x="764" y="2312"/>
                      <a:pt x="933" y="2157"/>
                      <a:pt x="865" y="1965"/>
                    </a:cubicBezTo>
                    <a:cubicBezTo>
                      <a:pt x="649" y="1317"/>
                      <a:pt x="545" y="668"/>
                      <a:pt x="329" y="124"/>
                    </a:cubicBezTo>
                    <a:cubicBezTo>
                      <a:pt x="282" y="33"/>
                      <a:pt x="217" y="0"/>
                      <a:pt x="1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138" name="Google Shape;994;p45">
                <a:extLst>
                  <a:ext uri="{FF2B5EF4-FFF2-40B4-BE49-F238E27FC236}">
                    <a16:creationId xmlns:a16="http://schemas.microsoft.com/office/drawing/2014/main" id="{E429A9E7-B8F5-451D-B80B-BCCB87AC2ECC}"/>
                  </a:ext>
                </a:extLst>
              </p:cNvPr>
              <p:cNvSpPr/>
              <p:nvPr/>
            </p:nvSpPr>
            <p:spPr>
              <a:xfrm>
                <a:off x="2864125" y="3432650"/>
                <a:ext cx="23275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931" h="2765" extrusionOk="0">
                    <a:moveTo>
                      <a:pt x="809" y="0"/>
                    </a:moveTo>
                    <a:cubicBezTo>
                      <a:pt x="741" y="0"/>
                      <a:pt x="659" y="29"/>
                      <a:pt x="602" y="85"/>
                    </a:cubicBezTo>
                    <a:cubicBezTo>
                      <a:pt x="386" y="837"/>
                      <a:pt x="282" y="1702"/>
                      <a:pt x="66" y="2463"/>
                    </a:cubicBezTo>
                    <a:cubicBezTo>
                      <a:pt x="1" y="2648"/>
                      <a:pt x="157" y="2764"/>
                      <a:pt x="320" y="2764"/>
                    </a:cubicBezTo>
                    <a:cubicBezTo>
                      <a:pt x="438" y="2764"/>
                      <a:pt x="559" y="2704"/>
                      <a:pt x="602" y="2566"/>
                    </a:cubicBezTo>
                    <a:cubicBezTo>
                      <a:pt x="715" y="1702"/>
                      <a:pt x="818" y="949"/>
                      <a:pt x="931" y="85"/>
                    </a:cubicBezTo>
                    <a:cubicBezTo>
                      <a:pt x="931" y="29"/>
                      <a:pt x="877" y="0"/>
                      <a:pt x="8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139" name="Google Shape;995;p45">
                <a:extLst>
                  <a:ext uri="{FF2B5EF4-FFF2-40B4-BE49-F238E27FC236}">
                    <a16:creationId xmlns:a16="http://schemas.microsoft.com/office/drawing/2014/main" id="{13BDFAEB-A8C1-4523-85C2-A5EAFE76FD8F}"/>
                  </a:ext>
                </a:extLst>
              </p:cNvPr>
              <p:cNvSpPr/>
              <p:nvPr/>
            </p:nvSpPr>
            <p:spPr>
              <a:xfrm>
                <a:off x="2929875" y="3458275"/>
                <a:ext cx="54300" cy="76850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3074" extrusionOk="0">
                    <a:moveTo>
                      <a:pt x="1934" y="1"/>
                    </a:moveTo>
                    <a:cubicBezTo>
                      <a:pt x="1909" y="1"/>
                      <a:pt x="1884" y="9"/>
                      <a:pt x="1863" y="28"/>
                    </a:cubicBezTo>
                    <a:cubicBezTo>
                      <a:pt x="1215" y="893"/>
                      <a:pt x="679" y="1757"/>
                      <a:pt x="134" y="2622"/>
                    </a:cubicBezTo>
                    <a:cubicBezTo>
                      <a:pt x="0" y="2889"/>
                      <a:pt x="157" y="3074"/>
                      <a:pt x="348" y="3074"/>
                    </a:cubicBezTo>
                    <a:cubicBezTo>
                      <a:pt x="466" y="3074"/>
                      <a:pt x="596" y="3003"/>
                      <a:pt x="679" y="2838"/>
                    </a:cubicBezTo>
                    <a:cubicBezTo>
                      <a:pt x="999" y="1974"/>
                      <a:pt x="1543" y="1109"/>
                      <a:pt x="2079" y="244"/>
                    </a:cubicBezTo>
                    <a:cubicBezTo>
                      <a:pt x="2171" y="160"/>
                      <a:pt x="2045" y="1"/>
                      <a:pt x="1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140" name="Google Shape;996;p45">
                <a:extLst>
                  <a:ext uri="{FF2B5EF4-FFF2-40B4-BE49-F238E27FC236}">
                    <a16:creationId xmlns:a16="http://schemas.microsoft.com/office/drawing/2014/main" id="{D7107E2E-98D9-4887-B668-18586BB17B69}"/>
                  </a:ext>
                </a:extLst>
              </p:cNvPr>
              <p:cNvSpPr/>
              <p:nvPr/>
            </p:nvSpPr>
            <p:spPr>
              <a:xfrm>
                <a:off x="2727850" y="3474025"/>
                <a:ext cx="30800" cy="37075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83" extrusionOk="0">
                    <a:moveTo>
                      <a:pt x="84" y="1"/>
                    </a:moveTo>
                    <a:cubicBezTo>
                      <a:pt x="51" y="1"/>
                      <a:pt x="1" y="47"/>
                      <a:pt x="1" y="47"/>
                    </a:cubicBezTo>
                    <a:lnTo>
                      <a:pt x="39" y="121"/>
                    </a:lnTo>
                    <a:lnTo>
                      <a:pt x="39" y="121"/>
                    </a:lnTo>
                    <a:lnTo>
                      <a:pt x="1" y="159"/>
                    </a:lnTo>
                    <a:cubicBezTo>
                      <a:pt x="30" y="159"/>
                      <a:pt x="51" y="166"/>
                      <a:pt x="67" y="178"/>
                    </a:cubicBezTo>
                    <a:lnTo>
                      <a:pt x="67" y="178"/>
                    </a:lnTo>
                    <a:lnTo>
                      <a:pt x="107" y="256"/>
                    </a:lnTo>
                    <a:lnTo>
                      <a:pt x="107" y="256"/>
                    </a:lnTo>
                    <a:cubicBezTo>
                      <a:pt x="113" y="291"/>
                      <a:pt x="113" y="333"/>
                      <a:pt x="113" y="375"/>
                    </a:cubicBezTo>
                    <a:cubicBezTo>
                      <a:pt x="113" y="427"/>
                      <a:pt x="139" y="453"/>
                      <a:pt x="165" y="453"/>
                    </a:cubicBezTo>
                    <a:cubicBezTo>
                      <a:pt x="177" y="453"/>
                      <a:pt x="189" y="448"/>
                      <a:pt x="198" y="437"/>
                    </a:cubicBezTo>
                    <a:lnTo>
                      <a:pt x="198" y="437"/>
                    </a:lnTo>
                    <a:lnTo>
                      <a:pt x="329" y="695"/>
                    </a:lnTo>
                    <a:cubicBezTo>
                      <a:pt x="433" y="911"/>
                      <a:pt x="545" y="1127"/>
                      <a:pt x="762" y="1344"/>
                    </a:cubicBezTo>
                    <a:cubicBezTo>
                      <a:pt x="793" y="1444"/>
                      <a:pt x="855" y="1483"/>
                      <a:pt x="920" y="1483"/>
                    </a:cubicBezTo>
                    <a:cubicBezTo>
                      <a:pt x="1068" y="1483"/>
                      <a:pt x="1232" y="1278"/>
                      <a:pt x="1082" y="1127"/>
                    </a:cubicBezTo>
                    <a:cubicBezTo>
                      <a:pt x="865" y="911"/>
                      <a:pt x="762" y="695"/>
                      <a:pt x="649" y="591"/>
                    </a:cubicBezTo>
                    <a:cubicBezTo>
                      <a:pt x="433" y="375"/>
                      <a:pt x="329" y="159"/>
                      <a:pt x="113" y="47"/>
                    </a:cubicBezTo>
                    <a:cubicBezTo>
                      <a:pt x="113" y="12"/>
                      <a:pt x="101" y="1"/>
                      <a:pt x="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141" name="Google Shape;997;p45">
                <a:extLst>
                  <a:ext uri="{FF2B5EF4-FFF2-40B4-BE49-F238E27FC236}">
                    <a16:creationId xmlns:a16="http://schemas.microsoft.com/office/drawing/2014/main" id="{EB1B770E-2EF3-4C3B-B372-019016C12C98}"/>
                  </a:ext>
                </a:extLst>
              </p:cNvPr>
              <p:cNvSpPr/>
              <p:nvPr/>
            </p:nvSpPr>
            <p:spPr>
              <a:xfrm>
                <a:off x="2966650" y="3525125"/>
                <a:ext cx="515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385" extrusionOk="0">
                    <a:moveTo>
                      <a:pt x="1719" y="1"/>
                    </a:moveTo>
                    <a:cubicBezTo>
                      <a:pt x="1674" y="1"/>
                      <a:pt x="1628" y="18"/>
                      <a:pt x="1586" y="61"/>
                    </a:cubicBezTo>
                    <a:cubicBezTo>
                      <a:pt x="1153" y="380"/>
                      <a:pt x="608" y="813"/>
                      <a:pt x="176" y="1141"/>
                    </a:cubicBezTo>
                    <a:cubicBezTo>
                      <a:pt x="0" y="1226"/>
                      <a:pt x="111" y="1385"/>
                      <a:pt x="219" y="1385"/>
                    </a:cubicBezTo>
                    <a:cubicBezTo>
                      <a:pt x="243" y="1385"/>
                      <a:pt x="268" y="1377"/>
                      <a:pt x="289" y="1358"/>
                    </a:cubicBezTo>
                    <a:cubicBezTo>
                      <a:pt x="825" y="1029"/>
                      <a:pt x="1369" y="709"/>
                      <a:pt x="1802" y="380"/>
                    </a:cubicBezTo>
                    <a:cubicBezTo>
                      <a:pt x="2059" y="297"/>
                      <a:pt x="1902" y="1"/>
                      <a:pt x="17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142" name="Google Shape;998;p45">
                <a:extLst>
                  <a:ext uri="{FF2B5EF4-FFF2-40B4-BE49-F238E27FC236}">
                    <a16:creationId xmlns:a16="http://schemas.microsoft.com/office/drawing/2014/main" id="{4C1EBC58-0B73-4B4D-9202-4137C08414D4}"/>
                  </a:ext>
                </a:extLst>
              </p:cNvPr>
              <p:cNvSpPr/>
              <p:nvPr/>
            </p:nvSpPr>
            <p:spPr>
              <a:xfrm>
                <a:off x="2752275" y="3572175"/>
                <a:ext cx="153950" cy="134500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380" extrusionOk="0">
                    <a:moveTo>
                      <a:pt x="3048" y="0"/>
                    </a:moveTo>
                    <a:cubicBezTo>
                      <a:pt x="2480" y="0"/>
                      <a:pt x="1918" y="108"/>
                      <a:pt x="1514" y="340"/>
                    </a:cubicBezTo>
                    <a:cubicBezTo>
                      <a:pt x="969" y="772"/>
                      <a:pt x="537" y="1309"/>
                      <a:pt x="217" y="1957"/>
                    </a:cubicBezTo>
                    <a:cubicBezTo>
                      <a:pt x="105" y="2173"/>
                      <a:pt x="105" y="2389"/>
                      <a:pt x="1" y="2606"/>
                    </a:cubicBezTo>
                    <a:lnTo>
                      <a:pt x="1" y="3366"/>
                    </a:lnTo>
                    <a:cubicBezTo>
                      <a:pt x="105" y="3903"/>
                      <a:pt x="321" y="4231"/>
                      <a:pt x="649" y="4551"/>
                    </a:cubicBezTo>
                    <a:cubicBezTo>
                      <a:pt x="1082" y="4880"/>
                      <a:pt x="1514" y="5096"/>
                      <a:pt x="1946" y="5200"/>
                    </a:cubicBezTo>
                    <a:cubicBezTo>
                      <a:pt x="2263" y="5327"/>
                      <a:pt x="2619" y="5379"/>
                      <a:pt x="2991" y="5379"/>
                    </a:cubicBezTo>
                    <a:cubicBezTo>
                      <a:pt x="3249" y="5379"/>
                      <a:pt x="3514" y="5354"/>
                      <a:pt x="3779" y="5312"/>
                    </a:cubicBezTo>
                    <a:cubicBezTo>
                      <a:pt x="4324" y="5200"/>
                      <a:pt x="4973" y="4983"/>
                      <a:pt x="5292" y="4447"/>
                    </a:cubicBezTo>
                    <a:cubicBezTo>
                      <a:pt x="5509" y="4231"/>
                      <a:pt x="5621" y="4015"/>
                      <a:pt x="5725" y="3799"/>
                    </a:cubicBezTo>
                    <a:cubicBezTo>
                      <a:pt x="6053" y="3150"/>
                      <a:pt x="6157" y="2389"/>
                      <a:pt x="6053" y="1741"/>
                    </a:cubicBezTo>
                    <a:cubicBezTo>
                      <a:pt x="5837" y="989"/>
                      <a:pt x="5189" y="444"/>
                      <a:pt x="4428" y="228"/>
                    </a:cubicBezTo>
                    <a:cubicBezTo>
                      <a:pt x="4028" y="80"/>
                      <a:pt x="3536" y="0"/>
                      <a:pt x="3048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999;p45">
                <a:extLst>
                  <a:ext uri="{FF2B5EF4-FFF2-40B4-BE49-F238E27FC236}">
                    <a16:creationId xmlns:a16="http://schemas.microsoft.com/office/drawing/2014/main" id="{C2E41DA6-1FDB-4DB6-9E95-9E4020FFA84C}"/>
                  </a:ext>
                </a:extLst>
              </p:cNvPr>
              <p:cNvSpPr/>
              <p:nvPr/>
            </p:nvSpPr>
            <p:spPr>
              <a:xfrm>
                <a:off x="2777525" y="3531525"/>
                <a:ext cx="150300" cy="131925"/>
              </a:xfrm>
              <a:custGeom>
                <a:avLst/>
                <a:gdLst/>
                <a:ahLst/>
                <a:cxnLst/>
                <a:rect l="l" t="t" r="r" b="b"/>
                <a:pathLst>
                  <a:path w="6012" h="5277" extrusionOk="0">
                    <a:moveTo>
                      <a:pt x="2132" y="1"/>
                    </a:moveTo>
                    <a:cubicBezTo>
                      <a:pt x="2035" y="1"/>
                      <a:pt x="1952" y="34"/>
                      <a:pt x="1905" y="124"/>
                    </a:cubicBezTo>
                    <a:cubicBezTo>
                      <a:pt x="1689" y="124"/>
                      <a:pt x="1689" y="341"/>
                      <a:pt x="1585" y="453"/>
                    </a:cubicBezTo>
                    <a:lnTo>
                      <a:pt x="1369" y="453"/>
                    </a:lnTo>
                    <a:cubicBezTo>
                      <a:pt x="1275" y="432"/>
                      <a:pt x="1186" y="422"/>
                      <a:pt x="1102" y="422"/>
                    </a:cubicBezTo>
                    <a:cubicBezTo>
                      <a:pt x="316" y="422"/>
                      <a:pt x="1" y="1289"/>
                      <a:pt x="392" y="2070"/>
                    </a:cubicBezTo>
                    <a:cubicBezTo>
                      <a:pt x="640" y="2646"/>
                      <a:pt x="1197" y="2910"/>
                      <a:pt x="1779" y="2910"/>
                    </a:cubicBezTo>
                    <a:cubicBezTo>
                      <a:pt x="1966" y="2910"/>
                      <a:pt x="2155" y="2883"/>
                      <a:pt x="2337" y="2831"/>
                    </a:cubicBezTo>
                    <a:cubicBezTo>
                      <a:pt x="2337" y="3047"/>
                      <a:pt x="2449" y="3151"/>
                      <a:pt x="2553" y="3263"/>
                    </a:cubicBezTo>
                    <a:cubicBezTo>
                      <a:pt x="2666" y="3367"/>
                      <a:pt x="2882" y="3479"/>
                      <a:pt x="2986" y="3479"/>
                    </a:cubicBezTo>
                    <a:cubicBezTo>
                      <a:pt x="3202" y="3583"/>
                      <a:pt x="3314" y="3583"/>
                      <a:pt x="3530" y="3583"/>
                    </a:cubicBezTo>
                    <a:cubicBezTo>
                      <a:pt x="3746" y="3583"/>
                      <a:pt x="4066" y="3479"/>
                      <a:pt x="4395" y="3263"/>
                    </a:cubicBezTo>
                    <a:lnTo>
                      <a:pt x="4395" y="3263"/>
                    </a:lnTo>
                    <a:cubicBezTo>
                      <a:pt x="4179" y="3479"/>
                      <a:pt x="4066" y="3695"/>
                      <a:pt x="3963" y="4015"/>
                    </a:cubicBezTo>
                    <a:cubicBezTo>
                      <a:pt x="3963" y="4128"/>
                      <a:pt x="3850" y="4344"/>
                      <a:pt x="3963" y="4560"/>
                    </a:cubicBezTo>
                    <a:cubicBezTo>
                      <a:pt x="3963" y="4776"/>
                      <a:pt x="4066" y="4992"/>
                      <a:pt x="4282" y="5096"/>
                    </a:cubicBezTo>
                    <a:cubicBezTo>
                      <a:pt x="4410" y="5224"/>
                      <a:pt x="4538" y="5276"/>
                      <a:pt x="4644" y="5276"/>
                    </a:cubicBezTo>
                    <a:cubicBezTo>
                      <a:pt x="4718" y="5276"/>
                      <a:pt x="4781" y="5251"/>
                      <a:pt x="4827" y="5209"/>
                    </a:cubicBezTo>
                    <a:cubicBezTo>
                      <a:pt x="4931" y="5096"/>
                      <a:pt x="5043" y="4880"/>
                      <a:pt x="5260" y="4664"/>
                    </a:cubicBezTo>
                    <a:cubicBezTo>
                      <a:pt x="5579" y="4128"/>
                      <a:pt x="6012" y="3047"/>
                      <a:pt x="5476" y="2398"/>
                    </a:cubicBezTo>
                    <a:cubicBezTo>
                      <a:pt x="5260" y="2070"/>
                      <a:pt x="4931" y="1966"/>
                      <a:pt x="4611" y="1750"/>
                    </a:cubicBezTo>
                    <a:cubicBezTo>
                      <a:pt x="4282" y="1534"/>
                      <a:pt x="4066" y="1205"/>
                      <a:pt x="3963" y="885"/>
                    </a:cubicBezTo>
                    <a:cubicBezTo>
                      <a:pt x="3850" y="557"/>
                      <a:pt x="3634" y="341"/>
                      <a:pt x="3314" y="341"/>
                    </a:cubicBezTo>
                    <a:cubicBezTo>
                      <a:pt x="3098" y="341"/>
                      <a:pt x="2986" y="557"/>
                      <a:pt x="2882" y="669"/>
                    </a:cubicBezTo>
                    <a:cubicBezTo>
                      <a:pt x="2882" y="453"/>
                      <a:pt x="2769" y="237"/>
                      <a:pt x="2553" y="124"/>
                    </a:cubicBezTo>
                    <a:cubicBezTo>
                      <a:pt x="2428" y="64"/>
                      <a:pt x="2267" y="1"/>
                      <a:pt x="2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000;p45">
                <a:extLst>
                  <a:ext uri="{FF2B5EF4-FFF2-40B4-BE49-F238E27FC236}">
                    <a16:creationId xmlns:a16="http://schemas.microsoft.com/office/drawing/2014/main" id="{BFC51508-B7AA-4EC2-81BB-D5353130D527}"/>
                  </a:ext>
                </a:extLst>
              </p:cNvPr>
              <p:cNvSpPr/>
              <p:nvPr/>
            </p:nvSpPr>
            <p:spPr>
              <a:xfrm>
                <a:off x="2790100" y="3545425"/>
                <a:ext cx="29650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2059" extrusionOk="0">
                    <a:moveTo>
                      <a:pt x="433" y="1"/>
                    </a:moveTo>
                    <a:cubicBezTo>
                      <a:pt x="1" y="329"/>
                      <a:pt x="1" y="865"/>
                      <a:pt x="105" y="1298"/>
                    </a:cubicBezTo>
                    <a:cubicBezTo>
                      <a:pt x="321" y="1730"/>
                      <a:pt x="753" y="2059"/>
                      <a:pt x="1186" y="2059"/>
                    </a:cubicBezTo>
                    <a:cubicBezTo>
                      <a:pt x="753" y="1946"/>
                      <a:pt x="433" y="1626"/>
                      <a:pt x="217" y="1298"/>
                    </a:cubicBezTo>
                    <a:cubicBezTo>
                      <a:pt x="105" y="865"/>
                      <a:pt x="105" y="329"/>
                      <a:pt x="433" y="113"/>
                    </a:cubicBezTo>
                    <a:lnTo>
                      <a:pt x="4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001;p45">
                <a:extLst>
                  <a:ext uri="{FF2B5EF4-FFF2-40B4-BE49-F238E27FC236}">
                    <a16:creationId xmlns:a16="http://schemas.microsoft.com/office/drawing/2014/main" id="{0F2E0263-73E6-48DA-802C-403D82C28875}"/>
                  </a:ext>
                </a:extLst>
              </p:cNvPr>
              <p:cNvSpPr/>
              <p:nvPr/>
            </p:nvSpPr>
            <p:spPr>
              <a:xfrm>
                <a:off x="2803525" y="3548250"/>
                <a:ext cx="56875" cy="648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595" extrusionOk="0">
                    <a:moveTo>
                      <a:pt x="112" y="0"/>
                    </a:moveTo>
                    <a:cubicBezTo>
                      <a:pt x="0" y="536"/>
                      <a:pt x="112" y="969"/>
                      <a:pt x="432" y="1401"/>
                    </a:cubicBezTo>
                    <a:cubicBezTo>
                      <a:pt x="545" y="1513"/>
                      <a:pt x="761" y="1617"/>
                      <a:pt x="977" y="1729"/>
                    </a:cubicBezTo>
                    <a:cubicBezTo>
                      <a:pt x="1193" y="1833"/>
                      <a:pt x="1513" y="1833"/>
                      <a:pt x="1729" y="1946"/>
                    </a:cubicBezTo>
                    <a:cubicBezTo>
                      <a:pt x="2058" y="2049"/>
                      <a:pt x="2162" y="2266"/>
                      <a:pt x="2274" y="2594"/>
                    </a:cubicBezTo>
                    <a:cubicBezTo>
                      <a:pt x="2274" y="2378"/>
                      <a:pt x="2162" y="2162"/>
                      <a:pt x="2058" y="2049"/>
                    </a:cubicBezTo>
                    <a:cubicBezTo>
                      <a:pt x="1842" y="1833"/>
                      <a:pt x="1626" y="1833"/>
                      <a:pt x="1409" y="1729"/>
                    </a:cubicBezTo>
                    <a:cubicBezTo>
                      <a:pt x="1193" y="1729"/>
                      <a:pt x="977" y="1617"/>
                      <a:pt x="761" y="1513"/>
                    </a:cubicBezTo>
                    <a:cubicBezTo>
                      <a:pt x="545" y="1297"/>
                      <a:pt x="329" y="1185"/>
                      <a:pt x="216" y="969"/>
                    </a:cubicBezTo>
                    <a:cubicBezTo>
                      <a:pt x="112" y="649"/>
                      <a:pt x="112" y="320"/>
                      <a:pt x="1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002;p45">
                <a:extLst>
                  <a:ext uri="{FF2B5EF4-FFF2-40B4-BE49-F238E27FC236}">
                    <a16:creationId xmlns:a16="http://schemas.microsoft.com/office/drawing/2014/main" id="{A5DCD49E-E30B-4CE5-B4F4-27E4CF78D803}"/>
                  </a:ext>
                </a:extLst>
              </p:cNvPr>
              <p:cNvSpPr/>
              <p:nvPr/>
            </p:nvSpPr>
            <p:spPr>
              <a:xfrm>
                <a:off x="2817125" y="3537425"/>
                <a:ext cx="51250" cy="67475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2699" extrusionOk="0">
                    <a:moveTo>
                      <a:pt x="433" y="1"/>
                    </a:moveTo>
                    <a:lnTo>
                      <a:pt x="433" y="1"/>
                    </a:lnTo>
                    <a:cubicBezTo>
                      <a:pt x="1" y="433"/>
                      <a:pt x="105" y="1082"/>
                      <a:pt x="537" y="1514"/>
                    </a:cubicBezTo>
                    <a:cubicBezTo>
                      <a:pt x="969" y="1946"/>
                      <a:pt x="1730" y="2050"/>
                      <a:pt x="1946" y="2699"/>
                    </a:cubicBezTo>
                    <a:lnTo>
                      <a:pt x="2050" y="2699"/>
                    </a:lnTo>
                    <a:cubicBezTo>
                      <a:pt x="1946" y="2050"/>
                      <a:pt x="1185" y="1946"/>
                      <a:pt x="753" y="1618"/>
                    </a:cubicBezTo>
                    <a:cubicBezTo>
                      <a:pt x="321" y="1185"/>
                      <a:pt x="105" y="537"/>
                      <a:pt x="4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003;p45">
                <a:extLst>
                  <a:ext uri="{FF2B5EF4-FFF2-40B4-BE49-F238E27FC236}">
                    <a16:creationId xmlns:a16="http://schemas.microsoft.com/office/drawing/2014/main" id="{B81C26E6-DDD3-4C9A-A832-C608E7768447}"/>
                  </a:ext>
                </a:extLst>
              </p:cNvPr>
              <p:cNvSpPr/>
              <p:nvPr/>
            </p:nvSpPr>
            <p:spPr>
              <a:xfrm>
                <a:off x="2841350" y="3550825"/>
                <a:ext cx="64875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3892" extrusionOk="0">
                    <a:moveTo>
                      <a:pt x="0" y="1"/>
                    </a:moveTo>
                    <a:lnTo>
                      <a:pt x="0" y="113"/>
                    </a:lnTo>
                    <a:cubicBezTo>
                      <a:pt x="0" y="330"/>
                      <a:pt x="113" y="546"/>
                      <a:pt x="216" y="762"/>
                    </a:cubicBezTo>
                    <a:cubicBezTo>
                      <a:pt x="433" y="978"/>
                      <a:pt x="761" y="1082"/>
                      <a:pt x="1081" y="1194"/>
                    </a:cubicBezTo>
                    <a:cubicBezTo>
                      <a:pt x="1729" y="1514"/>
                      <a:pt x="2378" y="1946"/>
                      <a:pt x="2378" y="2707"/>
                    </a:cubicBezTo>
                    <a:cubicBezTo>
                      <a:pt x="2274" y="3140"/>
                      <a:pt x="2058" y="3460"/>
                      <a:pt x="1842" y="3788"/>
                    </a:cubicBezTo>
                    <a:cubicBezTo>
                      <a:pt x="1842" y="3892"/>
                      <a:pt x="1842" y="3892"/>
                      <a:pt x="1946" y="3892"/>
                    </a:cubicBezTo>
                    <a:cubicBezTo>
                      <a:pt x="2378" y="3356"/>
                      <a:pt x="2594" y="2595"/>
                      <a:pt x="2274" y="2059"/>
                    </a:cubicBezTo>
                    <a:cubicBezTo>
                      <a:pt x="2058" y="1730"/>
                      <a:pt x="1842" y="1514"/>
                      <a:pt x="1513" y="1410"/>
                    </a:cubicBezTo>
                    <a:cubicBezTo>
                      <a:pt x="1297" y="1194"/>
                      <a:pt x="977" y="1082"/>
                      <a:pt x="649" y="978"/>
                    </a:cubicBezTo>
                    <a:cubicBezTo>
                      <a:pt x="329" y="762"/>
                      <a:pt x="0" y="433"/>
                      <a:pt x="113" y="113"/>
                    </a:cubicBezTo>
                    <a:cubicBezTo>
                      <a:pt x="113" y="113"/>
                      <a:pt x="113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004;p45">
                <a:extLst>
                  <a:ext uri="{FF2B5EF4-FFF2-40B4-BE49-F238E27FC236}">
                    <a16:creationId xmlns:a16="http://schemas.microsoft.com/office/drawing/2014/main" id="{D5E225A5-9B42-40FA-A51B-0EA5CD754A6C}"/>
                  </a:ext>
                </a:extLst>
              </p:cNvPr>
              <p:cNvSpPr/>
              <p:nvPr/>
            </p:nvSpPr>
            <p:spPr>
              <a:xfrm>
                <a:off x="2884575" y="3618500"/>
                <a:ext cx="825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330" h="969" extrusionOk="0">
                    <a:moveTo>
                      <a:pt x="329" y="0"/>
                    </a:moveTo>
                    <a:lnTo>
                      <a:pt x="329" y="0"/>
                    </a:lnTo>
                    <a:cubicBezTo>
                      <a:pt x="217" y="216"/>
                      <a:pt x="217" y="320"/>
                      <a:pt x="217" y="536"/>
                    </a:cubicBezTo>
                    <a:cubicBezTo>
                      <a:pt x="329" y="320"/>
                      <a:pt x="329" y="216"/>
                      <a:pt x="329" y="0"/>
                    </a:cubicBezTo>
                    <a:close/>
                    <a:moveTo>
                      <a:pt x="217" y="536"/>
                    </a:moveTo>
                    <a:cubicBezTo>
                      <a:pt x="113" y="649"/>
                      <a:pt x="113" y="753"/>
                      <a:pt x="0" y="969"/>
                    </a:cubicBezTo>
                    <a:lnTo>
                      <a:pt x="113" y="969"/>
                    </a:lnTo>
                    <a:cubicBezTo>
                      <a:pt x="113" y="865"/>
                      <a:pt x="217" y="649"/>
                      <a:pt x="217" y="5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005;p45">
                <a:extLst>
                  <a:ext uri="{FF2B5EF4-FFF2-40B4-BE49-F238E27FC236}">
                    <a16:creationId xmlns:a16="http://schemas.microsoft.com/office/drawing/2014/main" id="{49D6B8AE-EFFE-4D44-8EED-ED5D41CB2DB2}"/>
                  </a:ext>
                </a:extLst>
              </p:cNvPr>
              <p:cNvSpPr/>
              <p:nvPr/>
            </p:nvSpPr>
            <p:spPr>
              <a:xfrm>
                <a:off x="2881975" y="3575250"/>
                <a:ext cx="35050" cy="674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699" extrusionOk="0">
                    <a:moveTo>
                      <a:pt x="104" y="1"/>
                    </a:moveTo>
                    <a:cubicBezTo>
                      <a:pt x="104" y="1"/>
                      <a:pt x="1" y="1"/>
                      <a:pt x="104" y="105"/>
                    </a:cubicBezTo>
                    <a:cubicBezTo>
                      <a:pt x="217" y="217"/>
                      <a:pt x="433" y="433"/>
                      <a:pt x="649" y="537"/>
                    </a:cubicBezTo>
                    <a:cubicBezTo>
                      <a:pt x="865" y="753"/>
                      <a:pt x="1082" y="969"/>
                      <a:pt x="1082" y="1186"/>
                    </a:cubicBezTo>
                    <a:cubicBezTo>
                      <a:pt x="1298" y="1730"/>
                      <a:pt x="1082" y="2163"/>
                      <a:pt x="865" y="2595"/>
                    </a:cubicBezTo>
                    <a:lnTo>
                      <a:pt x="865" y="2699"/>
                    </a:lnTo>
                    <a:lnTo>
                      <a:pt x="969" y="2699"/>
                    </a:lnTo>
                    <a:cubicBezTo>
                      <a:pt x="1185" y="2266"/>
                      <a:pt x="1401" y="1730"/>
                      <a:pt x="1185" y="1186"/>
                    </a:cubicBezTo>
                    <a:cubicBezTo>
                      <a:pt x="1185" y="969"/>
                      <a:pt x="969" y="753"/>
                      <a:pt x="865" y="537"/>
                    </a:cubicBezTo>
                    <a:cubicBezTo>
                      <a:pt x="537" y="433"/>
                      <a:pt x="321" y="217"/>
                      <a:pt x="1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006;p45">
                <a:extLst>
                  <a:ext uri="{FF2B5EF4-FFF2-40B4-BE49-F238E27FC236}">
                    <a16:creationId xmlns:a16="http://schemas.microsoft.com/office/drawing/2014/main" id="{43859BF7-621D-49D5-8468-0A1808331C1E}"/>
                  </a:ext>
                </a:extLst>
              </p:cNvPr>
              <p:cNvSpPr/>
              <p:nvPr/>
            </p:nvSpPr>
            <p:spPr>
              <a:xfrm>
                <a:off x="2781900" y="3613100"/>
                <a:ext cx="54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217" h="321" extrusionOk="0">
                    <a:moveTo>
                      <a:pt x="113" y="0"/>
                    </a:moveTo>
                    <a:cubicBezTo>
                      <a:pt x="0" y="0"/>
                      <a:pt x="0" y="104"/>
                      <a:pt x="0" y="216"/>
                    </a:cubicBezTo>
                    <a:cubicBezTo>
                      <a:pt x="0" y="320"/>
                      <a:pt x="0" y="320"/>
                      <a:pt x="113" y="320"/>
                    </a:cubicBezTo>
                    <a:cubicBezTo>
                      <a:pt x="217" y="320"/>
                      <a:pt x="217" y="320"/>
                      <a:pt x="217" y="216"/>
                    </a:cubicBezTo>
                    <a:cubicBezTo>
                      <a:pt x="217" y="104"/>
                      <a:pt x="217" y="0"/>
                      <a:pt x="113" y="0"/>
                    </a:cubicBez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007;p45">
                <a:extLst>
                  <a:ext uri="{FF2B5EF4-FFF2-40B4-BE49-F238E27FC236}">
                    <a16:creationId xmlns:a16="http://schemas.microsoft.com/office/drawing/2014/main" id="{10208B6C-EDF8-4D20-B893-03D3D724BFB0}"/>
                  </a:ext>
                </a:extLst>
              </p:cNvPr>
              <p:cNvSpPr/>
              <p:nvPr/>
            </p:nvSpPr>
            <p:spPr>
              <a:xfrm>
                <a:off x="2827950" y="3623900"/>
                <a:ext cx="54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217" h="321" extrusionOk="0">
                    <a:moveTo>
                      <a:pt x="104" y="0"/>
                    </a:moveTo>
                    <a:cubicBezTo>
                      <a:pt x="104" y="0"/>
                      <a:pt x="0" y="0"/>
                      <a:pt x="0" y="104"/>
                    </a:cubicBezTo>
                    <a:cubicBezTo>
                      <a:pt x="0" y="217"/>
                      <a:pt x="104" y="320"/>
                      <a:pt x="104" y="320"/>
                    </a:cubicBezTo>
                    <a:cubicBezTo>
                      <a:pt x="216" y="320"/>
                      <a:pt x="216" y="217"/>
                      <a:pt x="216" y="104"/>
                    </a:cubicBezTo>
                    <a:cubicBezTo>
                      <a:pt x="216" y="0"/>
                      <a:pt x="216" y="0"/>
                      <a:pt x="104" y="0"/>
                    </a:cubicBez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008;p45">
                <a:extLst>
                  <a:ext uri="{FF2B5EF4-FFF2-40B4-BE49-F238E27FC236}">
                    <a16:creationId xmlns:a16="http://schemas.microsoft.com/office/drawing/2014/main" id="{EC425F0F-E215-4BBD-A991-5B5741CE328E}"/>
                  </a:ext>
                </a:extLst>
              </p:cNvPr>
              <p:cNvSpPr/>
              <p:nvPr/>
            </p:nvSpPr>
            <p:spPr>
              <a:xfrm>
                <a:off x="2752275" y="3621100"/>
                <a:ext cx="242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410" extrusionOk="0">
                    <a:moveTo>
                      <a:pt x="217" y="0"/>
                    </a:moveTo>
                    <a:cubicBezTo>
                      <a:pt x="105" y="216"/>
                      <a:pt x="105" y="432"/>
                      <a:pt x="1" y="649"/>
                    </a:cubicBezTo>
                    <a:lnTo>
                      <a:pt x="1" y="1193"/>
                    </a:lnTo>
                    <a:lnTo>
                      <a:pt x="1" y="1409"/>
                    </a:lnTo>
                    <a:lnTo>
                      <a:pt x="217" y="1409"/>
                    </a:lnTo>
                    <a:cubicBezTo>
                      <a:pt x="649" y="1409"/>
                      <a:pt x="969" y="1081"/>
                      <a:pt x="969" y="761"/>
                    </a:cubicBezTo>
                    <a:cubicBezTo>
                      <a:pt x="969" y="329"/>
                      <a:pt x="649" y="0"/>
                      <a:pt x="217" y="0"/>
                    </a:cubicBez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009;p45">
                <a:extLst>
                  <a:ext uri="{FF2B5EF4-FFF2-40B4-BE49-F238E27FC236}">
                    <a16:creationId xmlns:a16="http://schemas.microsoft.com/office/drawing/2014/main" id="{C3BF20C9-696A-423F-B617-98CADD3687AB}"/>
                  </a:ext>
                </a:extLst>
              </p:cNvPr>
              <p:cNvSpPr/>
              <p:nvPr/>
            </p:nvSpPr>
            <p:spPr>
              <a:xfrm>
                <a:off x="2827950" y="3637300"/>
                <a:ext cx="378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298" extrusionOk="0">
                    <a:moveTo>
                      <a:pt x="752" y="1"/>
                    </a:moveTo>
                    <a:cubicBezTo>
                      <a:pt x="320" y="1"/>
                      <a:pt x="0" y="329"/>
                      <a:pt x="0" y="649"/>
                    </a:cubicBezTo>
                    <a:cubicBezTo>
                      <a:pt x="0" y="1081"/>
                      <a:pt x="320" y="1298"/>
                      <a:pt x="752" y="1298"/>
                    </a:cubicBezTo>
                    <a:cubicBezTo>
                      <a:pt x="1185" y="1298"/>
                      <a:pt x="1513" y="1081"/>
                      <a:pt x="1513" y="649"/>
                    </a:cubicBezTo>
                    <a:cubicBezTo>
                      <a:pt x="1513" y="329"/>
                      <a:pt x="1185" y="1"/>
                      <a:pt x="752" y="1"/>
                    </a:cubicBez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010;p45">
                <a:extLst>
                  <a:ext uri="{FF2B5EF4-FFF2-40B4-BE49-F238E27FC236}">
                    <a16:creationId xmlns:a16="http://schemas.microsoft.com/office/drawing/2014/main" id="{73483BF4-3D1B-4DA1-B6AB-B7A498501E44}"/>
                  </a:ext>
                </a:extLst>
              </p:cNvPr>
              <p:cNvSpPr/>
              <p:nvPr/>
            </p:nvSpPr>
            <p:spPr>
              <a:xfrm>
                <a:off x="2787300" y="3615675"/>
                <a:ext cx="24450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195" extrusionOk="0">
                    <a:moveTo>
                      <a:pt x="865" y="1"/>
                    </a:moveTo>
                    <a:cubicBezTo>
                      <a:pt x="649" y="217"/>
                      <a:pt x="1" y="1082"/>
                      <a:pt x="545" y="1194"/>
                    </a:cubicBezTo>
                    <a:cubicBezTo>
                      <a:pt x="649" y="1194"/>
                      <a:pt x="649" y="1082"/>
                      <a:pt x="649" y="1082"/>
                    </a:cubicBezTo>
                    <a:cubicBezTo>
                      <a:pt x="329" y="978"/>
                      <a:pt x="865" y="217"/>
                      <a:pt x="978" y="113"/>
                    </a:cubicBezTo>
                    <a:lnTo>
                      <a:pt x="865" y="1"/>
                    </a:ln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011;p45">
                <a:extLst>
                  <a:ext uri="{FF2B5EF4-FFF2-40B4-BE49-F238E27FC236}">
                    <a16:creationId xmlns:a16="http://schemas.microsoft.com/office/drawing/2014/main" id="{05AFE984-15FD-44A3-8A0B-D67F36F37B32}"/>
                  </a:ext>
                </a:extLst>
              </p:cNvPr>
              <p:cNvSpPr/>
              <p:nvPr/>
            </p:nvSpPr>
            <p:spPr>
              <a:xfrm>
                <a:off x="2773900" y="3645525"/>
                <a:ext cx="51250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1414" extrusionOk="0">
                    <a:moveTo>
                      <a:pt x="320" y="0"/>
                    </a:moveTo>
                    <a:cubicBezTo>
                      <a:pt x="104" y="0"/>
                      <a:pt x="104" y="216"/>
                      <a:pt x="0" y="320"/>
                    </a:cubicBezTo>
                    <a:cubicBezTo>
                      <a:pt x="0" y="649"/>
                      <a:pt x="217" y="969"/>
                      <a:pt x="433" y="1185"/>
                    </a:cubicBezTo>
                    <a:cubicBezTo>
                      <a:pt x="632" y="1319"/>
                      <a:pt x="874" y="1414"/>
                      <a:pt x="1108" y="1414"/>
                    </a:cubicBezTo>
                    <a:cubicBezTo>
                      <a:pt x="1251" y="1414"/>
                      <a:pt x="1389" y="1379"/>
                      <a:pt x="1514" y="1297"/>
                    </a:cubicBezTo>
                    <a:cubicBezTo>
                      <a:pt x="1617" y="1297"/>
                      <a:pt x="1730" y="1185"/>
                      <a:pt x="1834" y="1081"/>
                    </a:cubicBezTo>
                    <a:cubicBezTo>
                      <a:pt x="1946" y="969"/>
                      <a:pt x="2050" y="865"/>
                      <a:pt x="2050" y="649"/>
                    </a:cubicBezTo>
                    <a:cubicBezTo>
                      <a:pt x="2050" y="649"/>
                      <a:pt x="2050" y="536"/>
                      <a:pt x="1946" y="536"/>
                    </a:cubicBezTo>
                    <a:cubicBezTo>
                      <a:pt x="1946" y="432"/>
                      <a:pt x="1946" y="432"/>
                      <a:pt x="1834" y="320"/>
                    </a:cubicBezTo>
                    <a:cubicBezTo>
                      <a:pt x="1730" y="216"/>
                      <a:pt x="1514" y="216"/>
                      <a:pt x="1297" y="216"/>
                    </a:cubicBezTo>
                    <a:cubicBezTo>
                      <a:pt x="1189" y="268"/>
                      <a:pt x="1081" y="294"/>
                      <a:pt x="973" y="294"/>
                    </a:cubicBezTo>
                    <a:cubicBezTo>
                      <a:pt x="865" y="294"/>
                      <a:pt x="757" y="268"/>
                      <a:pt x="649" y="216"/>
                    </a:cubicBezTo>
                    <a:cubicBezTo>
                      <a:pt x="537" y="216"/>
                      <a:pt x="537" y="216"/>
                      <a:pt x="433" y="104"/>
                    </a:cubicBezTo>
                    <a:lnTo>
                      <a:pt x="320" y="0"/>
                    </a:ln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012;p45">
                <a:extLst>
                  <a:ext uri="{FF2B5EF4-FFF2-40B4-BE49-F238E27FC236}">
                    <a16:creationId xmlns:a16="http://schemas.microsoft.com/office/drawing/2014/main" id="{1AC71147-B236-4CA9-B311-CC4E88E1F76F}"/>
                  </a:ext>
                </a:extLst>
              </p:cNvPr>
              <p:cNvSpPr/>
              <p:nvPr/>
            </p:nvSpPr>
            <p:spPr>
              <a:xfrm>
                <a:off x="2880025" y="3649675"/>
                <a:ext cx="344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181" extrusionOk="0">
                    <a:moveTo>
                      <a:pt x="725" y="0"/>
                    </a:moveTo>
                    <a:cubicBezTo>
                      <a:pt x="653" y="0"/>
                      <a:pt x="580" y="50"/>
                      <a:pt x="511" y="50"/>
                    </a:cubicBezTo>
                    <a:lnTo>
                      <a:pt x="182" y="370"/>
                    </a:lnTo>
                    <a:cubicBezTo>
                      <a:pt x="0" y="735"/>
                      <a:pt x="126" y="1180"/>
                      <a:pt x="497" y="1180"/>
                    </a:cubicBezTo>
                    <a:cubicBezTo>
                      <a:pt x="565" y="1180"/>
                      <a:pt x="642" y="1165"/>
                      <a:pt x="727" y="1131"/>
                    </a:cubicBezTo>
                    <a:cubicBezTo>
                      <a:pt x="1047" y="1019"/>
                      <a:pt x="1376" y="699"/>
                      <a:pt x="1263" y="370"/>
                    </a:cubicBezTo>
                    <a:cubicBezTo>
                      <a:pt x="1160" y="154"/>
                      <a:pt x="1047" y="50"/>
                      <a:pt x="831" y="50"/>
                    </a:cubicBezTo>
                    <a:cubicBezTo>
                      <a:pt x="796" y="13"/>
                      <a:pt x="761" y="0"/>
                      <a:pt x="725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013;p45">
                <a:extLst>
                  <a:ext uri="{FF2B5EF4-FFF2-40B4-BE49-F238E27FC236}">
                    <a16:creationId xmlns:a16="http://schemas.microsoft.com/office/drawing/2014/main" id="{2C487352-BDE5-4E6C-84B6-332FD25A1A54}"/>
                  </a:ext>
                </a:extLst>
              </p:cNvPr>
              <p:cNvSpPr/>
              <p:nvPr/>
            </p:nvSpPr>
            <p:spPr>
              <a:xfrm>
                <a:off x="2887375" y="3656325"/>
                <a:ext cx="162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650" h="433" extrusionOk="0">
                    <a:moveTo>
                      <a:pt x="537" y="0"/>
                    </a:moveTo>
                    <a:cubicBezTo>
                      <a:pt x="504" y="33"/>
                      <a:pt x="449" y="67"/>
                      <a:pt x="386" y="104"/>
                    </a:cubicBezTo>
                    <a:lnTo>
                      <a:pt x="433" y="104"/>
                    </a:lnTo>
                    <a:cubicBezTo>
                      <a:pt x="433" y="104"/>
                      <a:pt x="537" y="104"/>
                      <a:pt x="649" y="0"/>
                    </a:cubicBezTo>
                    <a:close/>
                    <a:moveTo>
                      <a:pt x="321" y="104"/>
                    </a:moveTo>
                    <a:lnTo>
                      <a:pt x="321" y="143"/>
                    </a:lnTo>
                    <a:lnTo>
                      <a:pt x="321" y="143"/>
                    </a:lnTo>
                    <a:cubicBezTo>
                      <a:pt x="343" y="129"/>
                      <a:pt x="365" y="117"/>
                      <a:pt x="386" y="104"/>
                    </a:cubicBezTo>
                    <a:close/>
                    <a:moveTo>
                      <a:pt x="321" y="143"/>
                    </a:moveTo>
                    <a:cubicBezTo>
                      <a:pt x="197" y="217"/>
                      <a:pt x="61" y="307"/>
                      <a:pt x="1" y="433"/>
                    </a:cubicBezTo>
                    <a:lnTo>
                      <a:pt x="105" y="433"/>
                    </a:lnTo>
                    <a:cubicBezTo>
                      <a:pt x="217" y="320"/>
                      <a:pt x="217" y="217"/>
                      <a:pt x="321" y="217"/>
                    </a:cubicBezTo>
                    <a:lnTo>
                      <a:pt x="321" y="143"/>
                    </a:ln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014;p45">
                <a:extLst>
                  <a:ext uri="{FF2B5EF4-FFF2-40B4-BE49-F238E27FC236}">
                    <a16:creationId xmlns:a16="http://schemas.microsoft.com/office/drawing/2014/main" id="{8C4ADDDF-883C-4E71-B1A0-EEF720A6BEE5}"/>
                  </a:ext>
                </a:extLst>
              </p:cNvPr>
              <p:cNvSpPr/>
              <p:nvPr/>
            </p:nvSpPr>
            <p:spPr>
              <a:xfrm>
                <a:off x="2895375" y="3658925"/>
                <a:ext cx="2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14" h="433" extrusionOk="0">
                    <a:moveTo>
                      <a:pt x="113" y="0"/>
                    </a:moveTo>
                    <a:lnTo>
                      <a:pt x="1" y="113"/>
                    </a:lnTo>
                    <a:lnTo>
                      <a:pt x="1" y="433"/>
                    </a:lnTo>
                    <a:lnTo>
                      <a:pt x="113" y="43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015;p45">
                <a:extLst>
                  <a:ext uri="{FF2B5EF4-FFF2-40B4-BE49-F238E27FC236}">
                    <a16:creationId xmlns:a16="http://schemas.microsoft.com/office/drawing/2014/main" id="{7127E0FD-C78A-415F-AAB0-35942D2C1AFC}"/>
                  </a:ext>
                </a:extLst>
              </p:cNvPr>
              <p:cNvSpPr/>
              <p:nvPr/>
            </p:nvSpPr>
            <p:spPr>
              <a:xfrm>
                <a:off x="2895375" y="3658925"/>
                <a:ext cx="285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14" h="113" extrusionOk="0">
                    <a:moveTo>
                      <a:pt x="1" y="0"/>
                    </a:moveTo>
                    <a:lnTo>
                      <a:pt x="1" y="11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AB44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016;p45">
                <a:extLst>
                  <a:ext uri="{FF2B5EF4-FFF2-40B4-BE49-F238E27FC236}">
                    <a16:creationId xmlns:a16="http://schemas.microsoft.com/office/drawing/2014/main" id="{231ADF6B-3368-4BD7-9280-41B7BA62462A}"/>
                  </a:ext>
                </a:extLst>
              </p:cNvPr>
              <p:cNvSpPr/>
              <p:nvPr/>
            </p:nvSpPr>
            <p:spPr>
              <a:xfrm>
                <a:off x="2768500" y="3696750"/>
                <a:ext cx="102700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2991" extrusionOk="0">
                    <a:moveTo>
                      <a:pt x="4107" y="0"/>
                    </a:moveTo>
                    <a:cubicBezTo>
                      <a:pt x="3620" y="244"/>
                      <a:pt x="3028" y="386"/>
                      <a:pt x="2430" y="386"/>
                    </a:cubicBezTo>
                    <a:cubicBezTo>
                      <a:pt x="1968" y="386"/>
                      <a:pt x="1503" y="301"/>
                      <a:pt x="1081" y="113"/>
                    </a:cubicBezTo>
                    <a:lnTo>
                      <a:pt x="1081" y="113"/>
                    </a:lnTo>
                    <a:cubicBezTo>
                      <a:pt x="1185" y="433"/>
                      <a:pt x="969" y="761"/>
                      <a:pt x="753" y="977"/>
                    </a:cubicBezTo>
                    <a:cubicBezTo>
                      <a:pt x="536" y="1194"/>
                      <a:pt x="216" y="1410"/>
                      <a:pt x="216" y="1626"/>
                    </a:cubicBezTo>
                    <a:cubicBezTo>
                      <a:pt x="0" y="2058"/>
                      <a:pt x="320" y="2594"/>
                      <a:pt x="753" y="2811"/>
                    </a:cubicBezTo>
                    <a:cubicBezTo>
                      <a:pt x="947" y="2938"/>
                      <a:pt x="1213" y="2990"/>
                      <a:pt x="1488" y="2990"/>
                    </a:cubicBezTo>
                    <a:cubicBezTo>
                      <a:pt x="1678" y="2990"/>
                      <a:pt x="1873" y="2965"/>
                      <a:pt x="2050" y="2923"/>
                    </a:cubicBezTo>
                    <a:cubicBezTo>
                      <a:pt x="2482" y="2811"/>
                      <a:pt x="3027" y="2707"/>
                      <a:pt x="3347" y="2378"/>
                    </a:cubicBezTo>
                    <a:cubicBezTo>
                      <a:pt x="3779" y="2058"/>
                      <a:pt x="3995" y="1626"/>
                      <a:pt x="3995" y="1194"/>
                    </a:cubicBezTo>
                    <a:lnTo>
                      <a:pt x="3995" y="545"/>
                    </a:lnTo>
                    <a:cubicBezTo>
                      <a:pt x="3995" y="329"/>
                      <a:pt x="3995" y="113"/>
                      <a:pt x="4107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017;p45">
                <a:extLst>
                  <a:ext uri="{FF2B5EF4-FFF2-40B4-BE49-F238E27FC236}">
                    <a16:creationId xmlns:a16="http://schemas.microsoft.com/office/drawing/2014/main" id="{13F0CF55-B53A-4E65-91DC-BB55B004C2A8}"/>
                  </a:ext>
                </a:extLst>
              </p:cNvPr>
              <p:cNvSpPr/>
              <p:nvPr/>
            </p:nvSpPr>
            <p:spPr>
              <a:xfrm>
                <a:off x="2865775" y="3696750"/>
                <a:ext cx="260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3" extrusionOk="0">
                    <a:moveTo>
                      <a:pt x="104" y="0"/>
                    </a:moveTo>
                    <a:cubicBezTo>
                      <a:pt x="104" y="1"/>
                      <a:pt x="104" y="113"/>
                      <a:pt x="0" y="113"/>
                    </a:cubicBezTo>
                    <a:cubicBezTo>
                      <a:pt x="104" y="113"/>
                      <a:pt x="104" y="113"/>
                      <a:pt x="104" y="0"/>
                    </a:cubicBezTo>
                    <a:close/>
                  </a:path>
                </a:pathLst>
              </a:custGeom>
              <a:solidFill>
                <a:srgbClr val="565E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018;p45">
                <a:extLst>
                  <a:ext uri="{FF2B5EF4-FFF2-40B4-BE49-F238E27FC236}">
                    <a16:creationId xmlns:a16="http://schemas.microsoft.com/office/drawing/2014/main" id="{51D20747-13F1-4FA2-A993-BF8FCAA5EC07}"/>
                  </a:ext>
                </a:extLst>
              </p:cNvPr>
              <p:cNvSpPr/>
              <p:nvPr/>
            </p:nvSpPr>
            <p:spPr>
              <a:xfrm>
                <a:off x="2857550" y="3696750"/>
                <a:ext cx="108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17" extrusionOk="0">
                    <a:moveTo>
                      <a:pt x="433" y="0"/>
                    </a:moveTo>
                    <a:cubicBezTo>
                      <a:pt x="329" y="113"/>
                      <a:pt x="113" y="113"/>
                      <a:pt x="1" y="217"/>
                    </a:cubicBezTo>
                    <a:cubicBezTo>
                      <a:pt x="113" y="217"/>
                      <a:pt x="217" y="113"/>
                      <a:pt x="329" y="113"/>
                    </a:cubicBezTo>
                    <a:cubicBezTo>
                      <a:pt x="433" y="113"/>
                      <a:pt x="433" y="113"/>
                      <a:pt x="433" y="0"/>
                    </a:cubicBezTo>
                    <a:close/>
                  </a:path>
                </a:pathLst>
              </a:custGeom>
              <a:solidFill>
                <a:srgbClr val="AD80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019;p45">
                <a:extLst>
                  <a:ext uri="{FF2B5EF4-FFF2-40B4-BE49-F238E27FC236}">
                    <a16:creationId xmlns:a16="http://schemas.microsoft.com/office/drawing/2014/main" id="{E1B9C7B0-801B-4D92-88DD-D850DFD489C9}"/>
                  </a:ext>
                </a:extLst>
              </p:cNvPr>
              <p:cNvSpPr/>
              <p:nvPr/>
            </p:nvSpPr>
            <p:spPr>
              <a:xfrm>
                <a:off x="2795525" y="3699550"/>
                <a:ext cx="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5" extrusionOk="0">
                    <a:moveTo>
                      <a:pt x="0" y="1"/>
                    </a:moveTo>
                    <a:lnTo>
                      <a:pt x="0" y="10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65E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020;p45">
                <a:extLst>
                  <a:ext uri="{FF2B5EF4-FFF2-40B4-BE49-F238E27FC236}">
                    <a16:creationId xmlns:a16="http://schemas.microsoft.com/office/drawing/2014/main" id="{EFCE8264-6E55-4016-A567-FDB27ECEFE0B}"/>
                  </a:ext>
                </a:extLst>
              </p:cNvPr>
              <p:cNvSpPr/>
              <p:nvPr/>
            </p:nvSpPr>
            <p:spPr>
              <a:xfrm>
                <a:off x="2806325" y="3702150"/>
                <a:ext cx="80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13" extrusionOk="0">
                    <a:moveTo>
                      <a:pt x="0" y="1"/>
                    </a:moveTo>
                    <a:cubicBezTo>
                      <a:pt x="0" y="1"/>
                      <a:pt x="0" y="113"/>
                      <a:pt x="104" y="113"/>
                    </a:cubicBezTo>
                    <a:lnTo>
                      <a:pt x="320" y="113"/>
                    </a:lnTo>
                    <a:cubicBezTo>
                      <a:pt x="217" y="113"/>
                      <a:pt x="104" y="113"/>
                      <a:pt x="0" y="1"/>
                    </a:cubicBezTo>
                    <a:close/>
                  </a:path>
                </a:pathLst>
              </a:custGeom>
              <a:solidFill>
                <a:srgbClr val="AD80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021;p45">
                <a:extLst>
                  <a:ext uri="{FF2B5EF4-FFF2-40B4-BE49-F238E27FC236}">
                    <a16:creationId xmlns:a16="http://schemas.microsoft.com/office/drawing/2014/main" id="{F7EEEB42-17C3-4657-94DB-CE1E4C447183}"/>
                  </a:ext>
                </a:extLst>
              </p:cNvPr>
              <p:cNvSpPr/>
              <p:nvPr/>
            </p:nvSpPr>
            <p:spPr>
              <a:xfrm>
                <a:off x="2787300" y="3718375"/>
                <a:ext cx="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3" extrusionOk="0">
                    <a:moveTo>
                      <a:pt x="1" y="0"/>
                    </a:moveTo>
                    <a:lnTo>
                      <a:pt x="1" y="112"/>
                    </a:lnTo>
                    <a:lnTo>
                      <a:pt x="1" y="112"/>
                    </a:lnTo>
                    <a:close/>
                  </a:path>
                </a:pathLst>
              </a:custGeom>
              <a:solidFill>
                <a:srgbClr val="9E5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022;p45">
                <a:extLst>
                  <a:ext uri="{FF2B5EF4-FFF2-40B4-BE49-F238E27FC236}">
                    <a16:creationId xmlns:a16="http://schemas.microsoft.com/office/drawing/2014/main" id="{1BEBFD34-5C2C-4E6E-A253-D9228B2C8A31}"/>
                  </a:ext>
                </a:extLst>
              </p:cNvPr>
              <p:cNvSpPr/>
              <p:nvPr/>
            </p:nvSpPr>
            <p:spPr>
              <a:xfrm>
                <a:off x="2787300" y="3696750"/>
                <a:ext cx="8107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1082" extrusionOk="0">
                    <a:moveTo>
                      <a:pt x="3243" y="0"/>
                    </a:moveTo>
                    <a:lnTo>
                      <a:pt x="3243" y="0"/>
                    </a:lnTo>
                    <a:cubicBezTo>
                      <a:pt x="3238" y="23"/>
                      <a:pt x="3232" y="45"/>
                      <a:pt x="3225" y="66"/>
                    </a:cubicBezTo>
                    <a:lnTo>
                      <a:pt x="3225" y="66"/>
                    </a:lnTo>
                    <a:cubicBezTo>
                      <a:pt x="3243" y="35"/>
                      <a:pt x="3243" y="0"/>
                      <a:pt x="3243" y="0"/>
                    </a:cubicBezTo>
                    <a:close/>
                    <a:moveTo>
                      <a:pt x="3225" y="66"/>
                    </a:moveTo>
                    <a:cubicBezTo>
                      <a:pt x="3211" y="91"/>
                      <a:pt x="3185" y="113"/>
                      <a:pt x="3139" y="113"/>
                    </a:cubicBezTo>
                    <a:cubicBezTo>
                      <a:pt x="3027" y="113"/>
                      <a:pt x="2923" y="217"/>
                      <a:pt x="2811" y="217"/>
                    </a:cubicBezTo>
                    <a:cubicBezTo>
                      <a:pt x="2595" y="217"/>
                      <a:pt x="2491" y="329"/>
                      <a:pt x="2275" y="329"/>
                    </a:cubicBezTo>
                    <a:cubicBezTo>
                      <a:pt x="2162" y="329"/>
                      <a:pt x="2058" y="433"/>
                      <a:pt x="1946" y="433"/>
                    </a:cubicBezTo>
                    <a:lnTo>
                      <a:pt x="1730" y="433"/>
                    </a:lnTo>
                    <a:cubicBezTo>
                      <a:pt x="1514" y="433"/>
                      <a:pt x="1298" y="329"/>
                      <a:pt x="1081" y="329"/>
                    </a:cubicBezTo>
                    <a:cubicBezTo>
                      <a:pt x="978" y="329"/>
                      <a:pt x="865" y="329"/>
                      <a:pt x="761" y="217"/>
                    </a:cubicBezTo>
                    <a:cubicBezTo>
                      <a:pt x="649" y="217"/>
                      <a:pt x="433" y="217"/>
                      <a:pt x="329" y="113"/>
                    </a:cubicBezTo>
                    <a:lnTo>
                      <a:pt x="329" y="217"/>
                    </a:lnTo>
                    <a:cubicBezTo>
                      <a:pt x="433" y="217"/>
                      <a:pt x="329" y="217"/>
                      <a:pt x="329" y="329"/>
                    </a:cubicBezTo>
                    <a:lnTo>
                      <a:pt x="329" y="545"/>
                    </a:lnTo>
                    <a:cubicBezTo>
                      <a:pt x="329" y="649"/>
                      <a:pt x="217" y="761"/>
                      <a:pt x="1" y="865"/>
                    </a:cubicBezTo>
                    <a:lnTo>
                      <a:pt x="1" y="977"/>
                    </a:lnTo>
                    <a:cubicBezTo>
                      <a:pt x="217" y="1081"/>
                      <a:pt x="433" y="1081"/>
                      <a:pt x="649" y="1081"/>
                    </a:cubicBezTo>
                    <a:lnTo>
                      <a:pt x="1298" y="1081"/>
                    </a:lnTo>
                    <a:cubicBezTo>
                      <a:pt x="1730" y="977"/>
                      <a:pt x="2058" y="977"/>
                      <a:pt x="2491" y="761"/>
                    </a:cubicBezTo>
                    <a:cubicBezTo>
                      <a:pt x="2794" y="655"/>
                      <a:pt x="3105" y="455"/>
                      <a:pt x="3225" y="66"/>
                    </a:cubicBezTo>
                    <a:close/>
                  </a:path>
                </a:pathLst>
              </a:custGeom>
              <a:solidFill>
                <a:srgbClr val="AD80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9229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7"/>
          <p:cNvSpPr/>
          <p:nvPr/>
        </p:nvSpPr>
        <p:spPr>
          <a:xfrm rot="10184736">
            <a:off x="2320343" y="4166927"/>
            <a:ext cx="375271" cy="100685"/>
          </a:xfrm>
          <a:custGeom>
            <a:avLst/>
            <a:gdLst/>
            <a:ahLst/>
            <a:cxnLst/>
            <a:rect l="l" t="t" r="r" b="b"/>
            <a:pathLst>
              <a:path w="10706" h="4105" extrusionOk="0">
                <a:moveTo>
                  <a:pt x="192" y="0"/>
                </a:moveTo>
                <a:cubicBezTo>
                  <a:pt x="96" y="0"/>
                  <a:pt x="0" y="192"/>
                  <a:pt x="192" y="192"/>
                </a:cubicBezTo>
                <a:cubicBezTo>
                  <a:pt x="3600" y="1584"/>
                  <a:pt x="7009" y="2904"/>
                  <a:pt x="10489" y="4104"/>
                </a:cubicBezTo>
                <a:cubicBezTo>
                  <a:pt x="10705" y="4104"/>
                  <a:pt x="10705" y="3888"/>
                  <a:pt x="10609" y="3888"/>
                </a:cubicBezTo>
                <a:cubicBezTo>
                  <a:pt x="7105" y="2688"/>
                  <a:pt x="3600" y="1392"/>
                  <a:pt x="192" y="0"/>
                </a:cubicBezTo>
                <a:close/>
              </a:path>
            </a:pathLst>
          </a:custGeom>
          <a:solidFill>
            <a:srgbClr val="E5E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37"/>
          <p:cNvSpPr/>
          <p:nvPr/>
        </p:nvSpPr>
        <p:spPr>
          <a:xfrm rot="10184736">
            <a:off x="2306373" y="4468610"/>
            <a:ext cx="371801" cy="98993"/>
          </a:xfrm>
          <a:custGeom>
            <a:avLst/>
            <a:gdLst/>
            <a:ahLst/>
            <a:cxnLst/>
            <a:rect l="l" t="t" r="r" b="b"/>
            <a:pathLst>
              <a:path w="10607" h="4036" extrusionOk="0">
                <a:moveTo>
                  <a:pt x="120" y="1"/>
                </a:moveTo>
                <a:cubicBezTo>
                  <a:pt x="0" y="1"/>
                  <a:pt x="0" y="217"/>
                  <a:pt x="120" y="217"/>
                </a:cubicBezTo>
                <a:cubicBezTo>
                  <a:pt x="3505" y="1609"/>
                  <a:pt x="7009" y="2905"/>
                  <a:pt x="10418" y="4009"/>
                </a:cubicBezTo>
                <a:cubicBezTo>
                  <a:pt x="10454" y="4028"/>
                  <a:pt x="10484" y="4035"/>
                  <a:pt x="10507" y="4035"/>
                </a:cubicBezTo>
                <a:cubicBezTo>
                  <a:pt x="10606" y="4035"/>
                  <a:pt x="10591" y="3895"/>
                  <a:pt x="10514" y="3817"/>
                </a:cubicBezTo>
                <a:cubicBezTo>
                  <a:pt x="7009" y="2713"/>
                  <a:pt x="3601" y="1417"/>
                  <a:pt x="120" y="1"/>
                </a:cubicBezTo>
                <a:close/>
              </a:path>
            </a:pathLst>
          </a:custGeom>
          <a:solidFill>
            <a:srgbClr val="E5E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91" name="Table 90">
            <a:extLst>
              <a:ext uri="{FF2B5EF4-FFF2-40B4-BE49-F238E27FC236}">
                <a16:creationId xmlns:a16="http://schemas.microsoft.com/office/drawing/2014/main" id="{994ECB14-6AA1-42D9-8B6B-E8E1DE186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254156"/>
              </p:ext>
            </p:extLst>
          </p:nvPr>
        </p:nvGraphicFramePr>
        <p:xfrm>
          <a:off x="513843" y="388419"/>
          <a:ext cx="8116313" cy="4185460"/>
        </p:xfrm>
        <a:graphic>
          <a:graphicData uri="http://schemas.openxmlformats.org/drawingml/2006/table">
            <a:tbl>
              <a:tblPr firstRow="1" firstCol="1" bandRow="1"/>
              <a:tblGrid>
                <a:gridCol w="100656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21625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43854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4258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0169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2084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50180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buuin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mahalagang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kaisipang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p.18</a:t>
                      </a: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Isa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pinakamagandang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kaugalian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nating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Pilipino ay ang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pagiging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_______________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kapwa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Ang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isang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____________ ay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hindi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nagdadalawang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isip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tumulong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kapag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may _______________________.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Napakahalaga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ikaw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bílang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batà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ay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marunong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______________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kinauukulan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tungkol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kaguluhan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o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insidente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marunong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magmalasakit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kapwa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sinasaktan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kinukutya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, o _____________ (bullying).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pPr marL="85725" indent="0" algn="l"/>
                      <a:endParaRPr lang="en-PH" sz="11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PH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grpSp>
        <p:nvGrpSpPr>
          <p:cNvPr id="92" name="Google Shape;788;p42">
            <a:extLst>
              <a:ext uri="{FF2B5EF4-FFF2-40B4-BE49-F238E27FC236}">
                <a16:creationId xmlns:a16="http://schemas.microsoft.com/office/drawing/2014/main" id="{639F8361-CE10-441C-AD94-6FC2A9E717FB}"/>
              </a:ext>
            </a:extLst>
          </p:cNvPr>
          <p:cNvGrpSpPr/>
          <p:nvPr/>
        </p:nvGrpSpPr>
        <p:grpSpPr>
          <a:xfrm>
            <a:off x="371595" y="2498664"/>
            <a:ext cx="4241355" cy="2450625"/>
            <a:chOff x="2973657" y="1680309"/>
            <a:chExt cx="3320823" cy="1918748"/>
          </a:xfrm>
        </p:grpSpPr>
        <p:grpSp>
          <p:nvGrpSpPr>
            <p:cNvPr id="93" name="Google Shape;789;p42">
              <a:extLst>
                <a:ext uri="{FF2B5EF4-FFF2-40B4-BE49-F238E27FC236}">
                  <a16:creationId xmlns:a16="http://schemas.microsoft.com/office/drawing/2014/main" id="{B1152768-BC27-4E7D-A222-01563965EB2C}"/>
                </a:ext>
              </a:extLst>
            </p:cNvPr>
            <p:cNvGrpSpPr/>
            <p:nvPr/>
          </p:nvGrpSpPr>
          <p:grpSpPr>
            <a:xfrm>
              <a:off x="2973657" y="1680309"/>
              <a:ext cx="3320823" cy="1918748"/>
              <a:chOff x="3506050" y="2480828"/>
              <a:chExt cx="1459125" cy="843072"/>
            </a:xfrm>
          </p:grpSpPr>
          <p:sp>
            <p:nvSpPr>
              <p:cNvPr id="165" name="Google Shape;790;p42">
                <a:extLst>
                  <a:ext uri="{FF2B5EF4-FFF2-40B4-BE49-F238E27FC236}">
                    <a16:creationId xmlns:a16="http://schemas.microsoft.com/office/drawing/2014/main" id="{61C4CC6F-86A1-476D-B769-B6C6F093C344}"/>
                  </a:ext>
                </a:extLst>
              </p:cNvPr>
              <p:cNvSpPr/>
              <p:nvPr/>
            </p:nvSpPr>
            <p:spPr>
              <a:xfrm>
                <a:off x="3676375" y="2604500"/>
                <a:ext cx="1140300" cy="651950"/>
              </a:xfrm>
              <a:custGeom>
                <a:avLst/>
                <a:gdLst/>
                <a:ahLst/>
                <a:cxnLst/>
                <a:rect l="l" t="t" r="r" b="b"/>
                <a:pathLst>
                  <a:path w="45612" h="26078" extrusionOk="0">
                    <a:moveTo>
                      <a:pt x="21944" y="0"/>
                    </a:moveTo>
                    <a:cubicBezTo>
                      <a:pt x="20419" y="0"/>
                      <a:pt x="18909" y="351"/>
                      <a:pt x="17614" y="1106"/>
                    </a:cubicBezTo>
                    <a:cubicBezTo>
                      <a:pt x="15349" y="2403"/>
                      <a:pt x="13835" y="4677"/>
                      <a:pt x="12106" y="6622"/>
                    </a:cubicBezTo>
                    <a:cubicBezTo>
                      <a:pt x="11561" y="7271"/>
                      <a:pt x="10913" y="8023"/>
                      <a:pt x="10048" y="8352"/>
                    </a:cubicBezTo>
                    <a:cubicBezTo>
                      <a:pt x="9616" y="8512"/>
                      <a:pt x="9184" y="8566"/>
                      <a:pt x="8738" y="8566"/>
                    </a:cubicBezTo>
                    <a:cubicBezTo>
                      <a:pt x="8293" y="8566"/>
                      <a:pt x="7835" y="8512"/>
                      <a:pt x="7351" y="8456"/>
                    </a:cubicBezTo>
                    <a:lnTo>
                      <a:pt x="5941" y="8456"/>
                    </a:lnTo>
                    <a:cubicBezTo>
                      <a:pt x="4212" y="8568"/>
                      <a:pt x="2482" y="9433"/>
                      <a:pt x="1514" y="10833"/>
                    </a:cubicBezTo>
                    <a:cubicBezTo>
                      <a:pt x="433" y="12243"/>
                      <a:pt x="105" y="14076"/>
                      <a:pt x="537" y="15805"/>
                    </a:cubicBezTo>
                    <a:cubicBezTo>
                      <a:pt x="866" y="17102"/>
                      <a:pt x="1514" y="18295"/>
                      <a:pt x="1298" y="19592"/>
                    </a:cubicBezTo>
                    <a:cubicBezTo>
                      <a:pt x="1186" y="20345"/>
                      <a:pt x="753" y="20993"/>
                      <a:pt x="537" y="21642"/>
                    </a:cubicBezTo>
                    <a:cubicBezTo>
                      <a:pt x="1" y="22835"/>
                      <a:pt x="105" y="24236"/>
                      <a:pt x="753" y="25429"/>
                    </a:cubicBezTo>
                    <a:cubicBezTo>
                      <a:pt x="866" y="25645"/>
                      <a:pt x="969" y="25861"/>
                      <a:pt x="1186" y="26077"/>
                    </a:cubicBezTo>
                    <a:cubicBezTo>
                      <a:pt x="3243" y="25965"/>
                      <a:pt x="5509" y="25861"/>
                      <a:pt x="8103" y="25749"/>
                    </a:cubicBezTo>
                    <a:cubicBezTo>
                      <a:pt x="12322" y="25645"/>
                      <a:pt x="17182" y="25533"/>
                      <a:pt x="22370" y="25533"/>
                    </a:cubicBezTo>
                    <a:lnTo>
                      <a:pt x="26477" y="25533"/>
                    </a:lnTo>
                    <a:cubicBezTo>
                      <a:pt x="30584" y="25533"/>
                      <a:pt x="34371" y="25645"/>
                      <a:pt x="37717" y="25749"/>
                    </a:cubicBezTo>
                    <a:cubicBezTo>
                      <a:pt x="39447" y="25861"/>
                      <a:pt x="41176" y="25861"/>
                      <a:pt x="42585" y="25965"/>
                    </a:cubicBezTo>
                    <a:cubicBezTo>
                      <a:pt x="43121" y="25965"/>
                      <a:pt x="43666" y="26077"/>
                      <a:pt x="44098" y="26077"/>
                    </a:cubicBezTo>
                    <a:cubicBezTo>
                      <a:pt x="44963" y="24132"/>
                      <a:pt x="45612" y="22074"/>
                      <a:pt x="45612" y="19912"/>
                    </a:cubicBezTo>
                    <a:cubicBezTo>
                      <a:pt x="45499" y="17431"/>
                      <a:pt x="43986" y="14837"/>
                      <a:pt x="41608" y="14188"/>
                    </a:cubicBezTo>
                    <a:cubicBezTo>
                      <a:pt x="41224" y="14078"/>
                      <a:pt x="40811" y="14051"/>
                      <a:pt x="40398" y="14051"/>
                    </a:cubicBezTo>
                    <a:cubicBezTo>
                      <a:pt x="40001" y="14051"/>
                      <a:pt x="39603" y="14076"/>
                      <a:pt x="39230" y="14076"/>
                    </a:cubicBezTo>
                    <a:cubicBezTo>
                      <a:pt x="38262" y="14076"/>
                      <a:pt x="37285" y="14076"/>
                      <a:pt x="36420" y="13756"/>
                    </a:cubicBezTo>
                    <a:cubicBezTo>
                      <a:pt x="35236" y="13324"/>
                      <a:pt x="34371" y="12243"/>
                      <a:pt x="33826" y="11162"/>
                    </a:cubicBezTo>
                    <a:cubicBezTo>
                      <a:pt x="33178" y="10081"/>
                      <a:pt x="32858" y="8888"/>
                      <a:pt x="32426" y="7703"/>
                    </a:cubicBezTo>
                    <a:cubicBezTo>
                      <a:pt x="31232" y="4893"/>
                      <a:pt x="29183" y="2403"/>
                      <a:pt x="26373" y="1002"/>
                    </a:cubicBezTo>
                    <a:cubicBezTo>
                      <a:pt x="25018" y="353"/>
                      <a:pt x="23474" y="0"/>
                      <a:pt x="21944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791;p42">
                <a:extLst>
                  <a:ext uri="{FF2B5EF4-FFF2-40B4-BE49-F238E27FC236}">
                    <a16:creationId xmlns:a16="http://schemas.microsoft.com/office/drawing/2014/main" id="{E83DBC03-9973-4ABA-A1A9-F39C80ECD25F}"/>
                  </a:ext>
                </a:extLst>
              </p:cNvPr>
              <p:cNvSpPr/>
              <p:nvPr/>
            </p:nvSpPr>
            <p:spPr>
              <a:xfrm>
                <a:off x="4586876" y="2556262"/>
                <a:ext cx="173523" cy="175495"/>
              </a:xfrm>
              <a:custGeom>
                <a:avLst/>
                <a:gdLst/>
                <a:ahLst/>
                <a:cxnLst/>
                <a:rect l="l" t="t" r="r" b="b"/>
                <a:pathLst>
                  <a:path w="9944" h="10057" extrusionOk="0">
                    <a:moveTo>
                      <a:pt x="5188" y="1"/>
                    </a:moveTo>
                    <a:cubicBezTo>
                      <a:pt x="4004" y="1"/>
                      <a:pt x="2810" y="545"/>
                      <a:pt x="1946" y="1298"/>
                    </a:cubicBezTo>
                    <a:cubicBezTo>
                      <a:pt x="865" y="2275"/>
                      <a:pt x="216" y="3675"/>
                      <a:pt x="113" y="5189"/>
                    </a:cubicBezTo>
                    <a:cubicBezTo>
                      <a:pt x="0" y="6598"/>
                      <a:pt x="761" y="8111"/>
                      <a:pt x="1946" y="8976"/>
                    </a:cubicBezTo>
                    <a:cubicBezTo>
                      <a:pt x="2810" y="9624"/>
                      <a:pt x="4220" y="10057"/>
                      <a:pt x="5517" y="10057"/>
                    </a:cubicBezTo>
                    <a:cubicBezTo>
                      <a:pt x="6053" y="10057"/>
                      <a:pt x="6598" y="9944"/>
                      <a:pt x="6918" y="9840"/>
                    </a:cubicBezTo>
                    <a:cubicBezTo>
                      <a:pt x="8431" y="9192"/>
                      <a:pt x="9512" y="7350"/>
                      <a:pt x="9728" y="5837"/>
                    </a:cubicBezTo>
                    <a:cubicBezTo>
                      <a:pt x="9944" y="4108"/>
                      <a:pt x="9295" y="2275"/>
                      <a:pt x="7895" y="1081"/>
                    </a:cubicBezTo>
                    <a:cubicBezTo>
                      <a:pt x="7246" y="545"/>
                      <a:pt x="6381" y="113"/>
                      <a:pt x="5517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792;p42">
                <a:extLst>
                  <a:ext uri="{FF2B5EF4-FFF2-40B4-BE49-F238E27FC236}">
                    <a16:creationId xmlns:a16="http://schemas.microsoft.com/office/drawing/2014/main" id="{9625FEFA-13FF-4382-8C66-16291ACB8552}"/>
                  </a:ext>
                </a:extLst>
              </p:cNvPr>
              <p:cNvSpPr/>
              <p:nvPr/>
            </p:nvSpPr>
            <p:spPr>
              <a:xfrm>
                <a:off x="3878397" y="2551364"/>
                <a:ext cx="15955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6382" h="5734" extrusionOk="0">
                    <a:moveTo>
                      <a:pt x="2810" y="1"/>
                    </a:moveTo>
                    <a:cubicBezTo>
                      <a:pt x="2490" y="1"/>
                      <a:pt x="2162" y="113"/>
                      <a:pt x="1842" y="217"/>
                    </a:cubicBezTo>
                    <a:cubicBezTo>
                      <a:pt x="1410" y="330"/>
                      <a:pt x="1081" y="546"/>
                      <a:pt x="761" y="866"/>
                    </a:cubicBezTo>
                    <a:cubicBezTo>
                      <a:pt x="545" y="1082"/>
                      <a:pt x="432" y="1298"/>
                      <a:pt x="329" y="1514"/>
                    </a:cubicBezTo>
                    <a:cubicBezTo>
                      <a:pt x="0" y="2595"/>
                      <a:pt x="113" y="3676"/>
                      <a:pt x="761" y="4540"/>
                    </a:cubicBezTo>
                    <a:cubicBezTo>
                      <a:pt x="1297" y="5301"/>
                      <a:pt x="2274" y="5734"/>
                      <a:pt x="3243" y="5734"/>
                    </a:cubicBezTo>
                    <a:cubicBezTo>
                      <a:pt x="3891" y="5734"/>
                      <a:pt x="4436" y="5621"/>
                      <a:pt x="4868" y="5301"/>
                    </a:cubicBezTo>
                    <a:cubicBezTo>
                      <a:pt x="6053" y="4437"/>
                      <a:pt x="6381" y="2707"/>
                      <a:pt x="5620" y="1514"/>
                    </a:cubicBezTo>
                    <a:cubicBezTo>
                      <a:pt x="4972" y="546"/>
                      <a:pt x="3891" y="1"/>
                      <a:pt x="2810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793;p42">
                <a:extLst>
                  <a:ext uri="{FF2B5EF4-FFF2-40B4-BE49-F238E27FC236}">
                    <a16:creationId xmlns:a16="http://schemas.microsoft.com/office/drawing/2014/main" id="{0C5E7AEE-92E1-4001-BDA7-C97BB83A9C8D}"/>
                  </a:ext>
                </a:extLst>
              </p:cNvPr>
              <p:cNvSpPr/>
              <p:nvPr/>
            </p:nvSpPr>
            <p:spPr>
              <a:xfrm>
                <a:off x="3781285" y="2525705"/>
                <a:ext cx="70275" cy="62275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491" extrusionOk="0">
                    <a:moveTo>
                      <a:pt x="1617" y="1"/>
                    </a:moveTo>
                    <a:cubicBezTo>
                      <a:pt x="649" y="1"/>
                      <a:pt x="1" y="1514"/>
                      <a:pt x="649" y="2162"/>
                    </a:cubicBezTo>
                    <a:cubicBezTo>
                      <a:pt x="865" y="2379"/>
                      <a:pt x="1185" y="2491"/>
                      <a:pt x="1514" y="2491"/>
                    </a:cubicBezTo>
                    <a:cubicBezTo>
                      <a:pt x="1946" y="2491"/>
                      <a:pt x="2378" y="2275"/>
                      <a:pt x="2595" y="1842"/>
                    </a:cubicBezTo>
                    <a:cubicBezTo>
                      <a:pt x="2811" y="1514"/>
                      <a:pt x="2698" y="1082"/>
                      <a:pt x="2595" y="762"/>
                    </a:cubicBezTo>
                    <a:cubicBezTo>
                      <a:pt x="2482" y="545"/>
                      <a:pt x="2378" y="433"/>
                      <a:pt x="2266" y="329"/>
                    </a:cubicBezTo>
                    <a:cubicBezTo>
                      <a:pt x="2162" y="217"/>
                      <a:pt x="1946" y="113"/>
                      <a:pt x="1834" y="113"/>
                    </a:cubicBezTo>
                    <a:cubicBezTo>
                      <a:pt x="1730" y="1"/>
                      <a:pt x="1617" y="1"/>
                      <a:pt x="1617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794;p42">
                <a:extLst>
                  <a:ext uri="{FF2B5EF4-FFF2-40B4-BE49-F238E27FC236}">
                    <a16:creationId xmlns:a16="http://schemas.microsoft.com/office/drawing/2014/main" id="{7C8889DB-8F65-4BCD-BF4E-14775B19F87F}"/>
                  </a:ext>
                </a:extLst>
              </p:cNvPr>
              <p:cNvSpPr/>
              <p:nvPr/>
            </p:nvSpPr>
            <p:spPr>
              <a:xfrm>
                <a:off x="4626557" y="2480828"/>
                <a:ext cx="47098" cy="41514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379" extrusionOk="0">
                    <a:moveTo>
                      <a:pt x="1514" y="0"/>
                    </a:moveTo>
                    <a:cubicBezTo>
                      <a:pt x="649" y="0"/>
                      <a:pt x="0" y="1194"/>
                      <a:pt x="536" y="1946"/>
                    </a:cubicBezTo>
                    <a:cubicBezTo>
                      <a:pt x="536" y="2058"/>
                      <a:pt x="649" y="2162"/>
                      <a:pt x="753" y="2162"/>
                    </a:cubicBezTo>
                    <a:cubicBezTo>
                      <a:pt x="969" y="2378"/>
                      <a:pt x="1185" y="2378"/>
                      <a:pt x="1401" y="2378"/>
                    </a:cubicBezTo>
                    <a:cubicBezTo>
                      <a:pt x="1833" y="2378"/>
                      <a:pt x="2378" y="2162"/>
                      <a:pt x="2594" y="1730"/>
                    </a:cubicBezTo>
                    <a:cubicBezTo>
                      <a:pt x="2698" y="1513"/>
                      <a:pt x="2698" y="1081"/>
                      <a:pt x="2594" y="761"/>
                    </a:cubicBezTo>
                    <a:cubicBezTo>
                      <a:pt x="2482" y="433"/>
                      <a:pt x="2162" y="113"/>
                      <a:pt x="1833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795;p42">
                <a:extLst>
                  <a:ext uri="{FF2B5EF4-FFF2-40B4-BE49-F238E27FC236}">
                    <a16:creationId xmlns:a16="http://schemas.microsoft.com/office/drawing/2014/main" id="{6B20A7AB-38B7-405A-9631-7D1666718D21}"/>
                  </a:ext>
                </a:extLst>
              </p:cNvPr>
              <p:cNvSpPr/>
              <p:nvPr/>
            </p:nvSpPr>
            <p:spPr>
              <a:xfrm>
                <a:off x="3827700" y="2729400"/>
                <a:ext cx="826850" cy="518825"/>
              </a:xfrm>
              <a:custGeom>
                <a:avLst/>
                <a:gdLst/>
                <a:ahLst/>
                <a:cxnLst/>
                <a:rect l="l" t="t" r="r" b="b"/>
                <a:pathLst>
                  <a:path w="33074" h="20753" extrusionOk="0">
                    <a:moveTo>
                      <a:pt x="14267" y="1"/>
                    </a:moveTo>
                    <a:cubicBezTo>
                      <a:pt x="12642" y="1"/>
                      <a:pt x="10913" y="649"/>
                      <a:pt x="9616" y="1730"/>
                    </a:cubicBezTo>
                    <a:cubicBezTo>
                      <a:pt x="7886" y="3356"/>
                      <a:pt x="6805" y="5517"/>
                      <a:pt x="6269" y="7783"/>
                    </a:cubicBezTo>
                    <a:cubicBezTo>
                      <a:pt x="6053" y="8647"/>
                      <a:pt x="5837" y="9625"/>
                      <a:pt x="5941" y="10489"/>
                    </a:cubicBezTo>
                    <a:cubicBezTo>
                      <a:pt x="5941" y="11138"/>
                      <a:pt x="6157" y="11674"/>
                      <a:pt x="6053" y="12219"/>
                    </a:cubicBezTo>
                    <a:cubicBezTo>
                      <a:pt x="5725" y="13403"/>
                      <a:pt x="4428" y="14164"/>
                      <a:pt x="3243" y="14380"/>
                    </a:cubicBezTo>
                    <a:cubicBezTo>
                      <a:pt x="2698" y="14484"/>
                      <a:pt x="2050" y="14596"/>
                      <a:pt x="1617" y="14916"/>
                    </a:cubicBezTo>
                    <a:cubicBezTo>
                      <a:pt x="217" y="15781"/>
                      <a:pt x="1" y="17726"/>
                      <a:pt x="753" y="19136"/>
                    </a:cubicBezTo>
                    <a:cubicBezTo>
                      <a:pt x="1081" y="19784"/>
                      <a:pt x="1617" y="20320"/>
                      <a:pt x="2050" y="20753"/>
                    </a:cubicBezTo>
                    <a:cubicBezTo>
                      <a:pt x="6269" y="20649"/>
                      <a:pt x="11129" y="20537"/>
                      <a:pt x="16317" y="20537"/>
                    </a:cubicBezTo>
                    <a:lnTo>
                      <a:pt x="20424" y="20537"/>
                    </a:lnTo>
                    <a:cubicBezTo>
                      <a:pt x="24531" y="20537"/>
                      <a:pt x="28318" y="20649"/>
                      <a:pt x="31664" y="20753"/>
                    </a:cubicBezTo>
                    <a:cubicBezTo>
                      <a:pt x="32425" y="19136"/>
                      <a:pt x="33074" y="17406"/>
                      <a:pt x="33074" y="15677"/>
                    </a:cubicBezTo>
                    <a:cubicBezTo>
                      <a:pt x="33074" y="13403"/>
                      <a:pt x="31777" y="10922"/>
                      <a:pt x="29615" y="10489"/>
                    </a:cubicBezTo>
                    <a:cubicBezTo>
                      <a:pt x="29286" y="10377"/>
                      <a:pt x="28967" y="10377"/>
                      <a:pt x="28638" y="10377"/>
                    </a:cubicBezTo>
                    <a:cubicBezTo>
                      <a:pt x="27990" y="10377"/>
                      <a:pt x="27341" y="10489"/>
                      <a:pt x="26693" y="10593"/>
                    </a:cubicBezTo>
                    <a:cubicBezTo>
                      <a:pt x="26044" y="10705"/>
                      <a:pt x="25396" y="10809"/>
                      <a:pt x="24747" y="10809"/>
                    </a:cubicBezTo>
                    <a:cubicBezTo>
                      <a:pt x="24211" y="10809"/>
                      <a:pt x="23562" y="10705"/>
                      <a:pt x="23018" y="10377"/>
                    </a:cubicBezTo>
                    <a:cubicBezTo>
                      <a:pt x="21505" y="9408"/>
                      <a:pt x="21185" y="7463"/>
                      <a:pt x="20640" y="5837"/>
                    </a:cubicBezTo>
                    <a:cubicBezTo>
                      <a:pt x="19991" y="3460"/>
                      <a:pt x="18478" y="1082"/>
                      <a:pt x="16213" y="329"/>
                    </a:cubicBezTo>
                    <a:cubicBezTo>
                      <a:pt x="15564" y="113"/>
                      <a:pt x="14916" y="1"/>
                      <a:pt x="14267" y="1"/>
                    </a:cubicBezTo>
                    <a:close/>
                  </a:path>
                </a:pathLst>
              </a:custGeom>
              <a:solidFill>
                <a:srgbClr val="CEC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796;p42">
                <a:extLst>
                  <a:ext uri="{FF2B5EF4-FFF2-40B4-BE49-F238E27FC236}">
                    <a16:creationId xmlns:a16="http://schemas.microsoft.com/office/drawing/2014/main" id="{54BBDEDC-4771-4F64-AA7D-3445980ADCA3}"/>
                  </a:ext>
                </a:extLst>
              </p:cNvPr>
              <p:cNvSpPr/>
              <p:nvPr/>
            </p:nvSpPr>
            <p:spPr>
              <a:xfrm>
                <a:off x="3506050" y="3242800"/>
                <a:ext cx="14591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58365" h="3244" extrusionOk="0">
                    <a:moveTo>
                      <a:pt x="29183" y="1"/>
                    </a:moveTo>
                    <a:cubicBezTo>
                      <a:pt x="23995" y="1"/>
                      <a:pt x="19135" y="113"/>
                      <a:pt x="14916" y="217"/>
                    </a:cubicBezTo>
                    <a:cubicBezTo>
                      <a:pt x="12322" y="329"/>
                      <a:pt x="10056" y="433"/>
                      <a:pt x="7999" y="545"/>
                    </a:cubicBezTo>
                    <a:lnTo>
                      <a:pt x="7462" y="545"/>
                    </a:lnTo>
                    <a:cubicBezTo>
                      <a:pt x="2811" y="865"/>
                      <a:pt x="0" y="1194"/>
                      <a:pt x="0" y="1626"/>
                    </a:cubicBezTo>
                    <a:lnTo>
                      <a:pt x="0" y="1730"/>
                    </a:lnTo>
                    <a:cubicBezTo>
                      <a:pt x="865" y="2491"/>
                      <a:pt x="13619" y="3243"/>
                      <a:pt x="29183" y="3243"/>
                    </a:cubicBezTo>
                    <a:cubicBezTo>
                      <a:pt x="45291" y="3243"/>
                      <a:pt x="58365" y="2491"/>
                      <a:pt x="58365" y="1626"/>
                    </a:cubicBezTo>
                    <a:cubicBezTo>
                      <a:pt x="58365" y="1514"/>
                      <a:pt x="58365" y="1514"/>
                      <a:pt x="58261" y="1410"/>
                    </a:cubicBezTo>
                    <a:cubicBezTo>
                      <a:pt x="57716" y="1081"/>
                      <a:pt x="55019" y="761"/>
                      <a:pt x="50911" y="545"/>
                    </a:cubicBezTo>
                    <a:cubicBezTo>
                      <a:pt x="50479" y="545"/>
                      <a:pt x="49934" y="433"/>
                      <a:pt x="49398" y="433"/>
                    </a:cubicBezTo>
                    <a:cubicBezTo>
                      <a:pt x="47989" y="329"/>
                      <a:pt x="46260" y="329"/>
                      <a:pt x="44530" y="217"/>
                    </a:cubicBezTo>
                    <a:cubicBezTo>
                      <a:pt x="41184" y="113"/>
                      <a:pt x="37397" y="1"/>
                      <a:pt x="33290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" name="Google Shape;797;p42">
              <a:extLst>
                <a:ext uri="{FF2B5EF4-FFF2-40B4-BE49-F238E27FC236}">
                  <a16:creationId xmlns:a16="http://schemas.microsoft.com/office/drawing/2014/main" id="{6A9D85E2-618E-436F-B66C-F69EBC62D617}"/>
                </a:ext>
              </a:extLst>
            </p:cNvPr>
            <p:cNvGrpSpPr/>
            <p:nvPr/>
          </p:nvGrpSpPr>
          <p:grpSpPr>
            <a:xfrm>
              <a:off x="3495851" y="1911941"/>
              <a:ext cx="2154392" cy="1612457"/>
              <a:chOff x="1882225" y="497500"/>
              <a:chExt cx="1234750" cy="924150"/>
            </a:xfrm>
          </p:grpSpPr>
          <p:sp>
            <p:nvSpPr>
              <p:cNvPr id="95" name="Google Shape;798;p42">
                <a:extLst>
                  <a:ext uri="{FF2B5EF4-FFF2-40B4-BE49-F238E27FC236}">
                    <a16:creationId xmlns:a16="http://schemas.microsoft.com/office/drawing/2014/main" id="{FC13961E-A8C6-42B6-BD64-386134B489A1}"/>
                  </a:ext>
                </a:extLst>
              </p:cNvPr>
              <p:cNvSpPr/>
              <p:nvPr/>
            </p:nvSpPr>
            <p:spPr>
              <a:xfrm>
                <a:off x="1882225" y="1264900"/>
                <a:ext cx="1234750" cy="148750"/>
              </a:xfrm>
              <a:custGeom>
                <a:avLst/>
                <a:gdLst/>
                <a:ahLst/>
                <a:cxnLst/>
                <a:rect l="l" t="t" r="r" b="b"/>
                <a:pathLst>
                  <a:path w="49390" h="5950" extrusionOk="0">
                    <a:moveTo>
                      <a:pt x="4324" y="0"/>
                    </a:moveTo>
                    <a:cubicBezTo>
                      <a:pt x="1617" y="649"/>
                      <a:pt x="0" y="1410"/>
                      <a:pt x="0" y="2162"/>
                    </a:cubicBezTo>
                    <a:cubicBezTo>
                      <a:pt x="0" y="2274"/>
                      <a:pt x="0" y="2274"/>
                      <a:pt x="104" y="2378"/>
                    </a:cubicBezTo>
                    <a:cubicBezTo>
                      <a:pt x="753" y="4436"/>
                      <a:pt x="11561" y="5949"/>
                      <a:pt x="24747" y="5949"/>
                    </a:cubicBezTo>
                    <a:cubicBezTo>
                      <a:pt x="38365" y="5949"/>
                      <a:pt x="49390" y="4324"/>
                      <a:pt x="49390" y="2162"/>
                    </a:cubicBezTo>
                    <a:cubicBezTo>
                      <a:pt x="49390" y="2058"/>
                      <a:pt x="49390" y="1946"/>
                      <a:pt x="49286" y="1842"/>
                    </a:cubicBezTo>
                    <a:cubicBezTo>
                      <a:pt x="48957" y="1194"/>
                      <a:pt x="47444" y="545"/>
                      <a:pt x="45179" y="0"/>
                    </a:cubicBezTo>
                    <a:lnTo>
                      <a:pt x="45179" y="113"/>
                    </a:lnTo>
                    <a:lnTo>
                      <a:pt x="24859" y="113"/>
                    </a:lnTo>
                    <a:lnTo>
                      <a:pt x="24859" y="216"/>
                    </a:lnTo>
                    <a:lnTo>
                      <a:pt x="4324" y="216"/>
                    </a:lnTo>
                    <a:lnTo>
                      <a:pt x="4324" y="0"/>
                    </a:lnTo>
                    <a:close/>
                  </a:path>
                </a:pathLst>
              </a:custGeom>
              <a:solidFill>
                <a:srgbClr val="CEC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9;p42">
                <a:extLst>
                  <a:ext uri="{FF2B5EF4-FFF2-40B4-BE49-F238E27FC236}">
                    <a16:creationId xmlns:a16="http://schemas.microsoft.com/office/drawing/2014/main" id="{37593111-D654-4E6E-B334-2C2D1FE787D4}"/>
                  </a:ext>
                </a:extLst>
              </p:cNvPr>
              <p:cNvSpPr/>
              <p:nvPr/>
            </p:nvSpPr>
            <p:spPr>
              <a:xfrm>
                <a:off x="2403600" y="542950"/>
                <a:ext cx="168725" cy="16162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6465" extrusionOk="0">
                    <a:moveTo>
                      <a:pt x="3361" y="0"/>
                    </a:moveTo>
                    <a:cubicBezTo>
                      <a:pt x="2901" y="0"/>
                      <a:pt x="2421" y="108"/>
                      <a:pt x="1946" y="345"/>
                    </a:cubicBezTo>
                    <a:cubicBezTo>
                      <a:pt x="762" y="993"/>
                      <a:pt x="1" y="2290"/>
                      <a:pt x="1" y="3587"/>
                    </a:cubicBezTo>
                    <a:cubicBezTo>
                      <a:pt x="1" y="4348"/>
                      <a:pt x="217" y="5213"/>
                      <a:pt x="866" y="5749"/>
                    </a:cubicBezTo>
                    <a:cubicBezTo>
                      <a:pt x="1298" y="6077"/>
                      <a:pt x="1843" y="6293"/>
                      <a:pt x="2379" y="6397"/>
                    </a:cubicBezTo>
                    <a:cubicBezTo>
                      <a:pt x="2659" y="6439"/>
                      <a:pt x="2954" y="6465"/>
                      <a:pt x="3247" y="6465"/>
                    </a:cubicBezTo>
                    <a:cubicBezTo>
                      <a:pt x="3748" y="6465"/>
                      <a:pt x="4244" y="6388"/>
                      <a:pt x="4653" y="6181"/>
                    </a:cubicBezTo>
                    <a:cubicBezTo>
                      <a:pt x="5621" y="5749"/>
                      <a:pt x="6270" y="4780"/>
                      <a:pt x="6486" y="3803"/>
                    </a:cubicBezTo>
                    <a:cubicBezTo>
                      <a:pt x="6749" y="1727"/>
                      <a:pt x="5206" y="0"/>
                      <a:pt x="3361" y="0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00;p42">
                <a:extLst>
                  <a:ext uri="{FF2B5EF4-FFF2-40B4-BE49-F238E27FC236}">
                    <a16:creationId xmlns:a16="http://schemas.microsoft.com/office/drawing/2014/main" id="{C3DE2A19-4270-4DAB-91FE-E2EA12B5B0B7}"/>
                  </a:ext>
                </a:extLst>
              </p:cNvPr>
              <p:cNvSpPr/>
              <p:nvPr/>
            </p:nvSpPr>
            <p:spPr>
              <a:xfrm>
                <a:off x="2392800" y="526325"/>
                <a:ext cx="14592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3820" extrusionOk="0">
                    <a:moveTo>
                      <a:pt x="3909" y="0"/>
                    </a:moveTo>
                    <a:cubicBezTo>
                      <a:pt x="3226" y="0"/>
                      <a:pt x="2526" y="144"/>
                      <a:pt x="1946" y="473"/>
                    </a:cubicBezTo>
                    <a:cubicBezTo>
                      <a:pt x="1298" y="793"/>
                      <a:pt x="761" y="1442"/>
                      <a:pt x="545" y="2090"/>
                    </a:cubicBezTo>
                    <a:cubicBezTo>
                      <a:pt x="329" y="2635"/>
                      <a:pt x="329" y="3171"/>
                      <a:pt x="1" y="3604"/>
                    </a:cubicBezTo>
                    <a:cubicBezTo>
                      <a:pt x="433" y="3716"/>
                      <a:pt x="865" y="3820"/>
                      <a:pt x="1298" y="3820"/>
                    </a:cubicBezTo>
                    <a:cubicBezTo>
                      <a:pt x="1730" y="3716"/>
                      <a:pt x="2162" y="3604"/>
                      <a:pt x="2491" y="3387"/>
                    </a:cubicBezTo>
                    <a:lnTo>
                      <a:pt x="2491" y="3387"/>
                    </a:lnTo>
                    <a:cubicBezTo>
                      <a:pt x="2491" y="3500"/>
                      <a:pt x="2491" y="3604"/>
                      <a:pt x="2378" y="3604"/>
                    </a:cubicBezTo>
                    <a:cubicBezTo>
                      <a:pt x="2923" y="3604"/>
                      <a:pt x="3572" y="3500"/>
                      <a:pt x="4108" y="3171"/>
                    </a:cubicBezTo>
                    <a:lnTo>
                      <a:pt x="4108" y="3171"/>
                    </a:lnTo>
                    <a:cubicBezTo>
                      <a:pt x="4108" y="3284"/>
                      <a:pt x="4004" y="3387"/>
                      <a:pt x="4004" y="3387"/>
                    </a:cubicBezTo>
                    <a:cubicBezTo>
                      <a:pt x="4436" y="3171"/>
                      <a:pt x="4869" y="2851"/>
                      <a:pt x="5188" y="2419"/>
                    </a:cubicBezTo>
                    <a:cubicBezTo>
                      <a:pt x="5517" y="2203"/>
                      <a:pt x="5733" y="1770"/>
                      <a:pt x="5837" y="1442"/>
                    </a:cubicBezTo>
                    <a:cubicBezTo>
                      <a:pt x="5837" y="1226"/>
                      <a:pt x="5837" y="906"/>
                      <a:pt x="5733" y="690"/>
                    </a:cubicBezTo>
                    <a:cubicBezTo>
                      <a:pt x="5517" y="473"/>
                      <a:pt x="5301" y="361"/>
                      <a:pt x="4972" y="145"/>
                    </a:cubicBezTo>
                    <a:cubicBezTo>
                      <a:pt x="4869" y="145"/>
                      <a:pt x="4652" y="41"/>
                      <a:pt x="4540" y="41"/>
                    </a:cubicBezTo>
                    <a:cubicBezTo>
                      <a:pt x="4334" y="14"/>
                      <a:pt x="4123" y="0"/>
                      <a:pt x="3909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01;p42">
                <a:extLst>
                  <a:ext uri="{FF2B5EF4-FFF2-40B4-BE49-F238E27FC236}">
                    <a16:creationId xmlns:a16="http://schemas.microsoft.com/office/drawing/2014/main" id="{968611F6-50B0-43D9-85FA-F8930B54750B}"/>
                  </a:ext>
                </a:extLst>
              </p:cNvPr>
              <p:cNvSpPr/>
              <p:nvPr/>
            </p:nvSpPr>
            <p:spPr>
              <a:xfrm>
                <a:off x="2527900" y="543550"/>
                <a:ext cx="486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4541" extrusionOk="0">
                    <a:moveTo>
                      <a:pt x="329" y="1"/>
                    </a:moveTo>
                    <a:cubicBezTo>
                      <a:pt x="433" y="217"/>
                      <a:pt x="329" y="537"/>
                      <a:pt x="217" y="753"/>
                    </a:cubicBezTo>
                    <a:cubicBezTo>
                      <a:pt x="217" y="969"/>
                      <a:pt x="113" y="1185"/>
                      <a:pt x="1" y="1298"/>
                    </a:cubicBezTo>
                    <a:cubicBezTo>
                      <a:pt x="545" y="2378"/>
                      <a:pt x="1081" y="3347"/>
                      <a:pt x="1298" y="4540"/>
                    </a:cubicBezTo>
                    <a:cubicBezTo>
                      <a:pt x="1730" y="3779"/>
                      <a:pt x="1946" y="2915"/>
                      <a:pt x="1730" y="2050"/>
                    </a:cubicBezTo>
                    <a:cubicBezTo>
                      <a:pt x="1626" y="1185"/>
                      <a:pt x="1081" y="433"/>
                      <a:pt x="329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02;p42">
                <a:extLst>
                  <a:ext uri="{FF2B5EF4-FFF2-40B4-BE49-F238E27FC236}">
                    <a16:creationId xmlns:a16="http://schemas.microsoft.com/office/drawing/2014/main" id="{B310B12E-8DD6-44AB-AB06-BABE696C40B1}"/>
                  </a:ext>
                </a:extLst>
              </p:cNvPr>
              <p:cNvSpPr/>
              <p:nvPr/>
            </p:nvSpPr>
            <p:spPr>
              <a:xfrm>
                <a:off x="2530725" y="504975"/>
                <a:ext cx="132300" cy="72000"/>
              </a:xfrm>
              <a:custGeom>
                <a:avLst/>
                <a:gdLst/>
                <a:ahLst/>
                <a:cxnLst/>
                <a:rect l="l" t="t" r="r" b="b"/>
                <a:pathLst>
                  <a:path w="5292" h="2880" extrusionOk="0">
                    <a:moveTo>
                      <a:pt x="1471" y="0"/>
                    </a:moveTo>
                    <a:cubicBezTo>
                      <a:pt x="1379" y="0"/>
                      <a:pt x="1284" y="10"/>
                      <a:pt x="1185" y="30"/>
                    </a:cubicBezTo>
                    <a:cubicBezTo>
                      <a:pt x="865" y="30"/>
                      <a:pt x="536" y="247"/>
                      <a:pt x="320" y="567"/>
                    </a:cubicBezTo>
                    <a:cubicBezTo>
                      <a:pt x="104" y="783"/>
                      <a:pt x="0" y="1215"/>
                      <a:pt x="0" y="1544"/>
                    </a:cubicBezTo>
                    <a:cubicBezTo>
                      <a:pt x="0" y="1647"/>
                      <a:pt x="104" y="1647"/>
                      <a:pt x="104" y="1760"/>
                    </a:cubicBezTo>
                    <a:cubicBezTo>
                      <a:pt x="216" y="1864"/>
                      <a:pt x="320" y="1976"/>
                      <a:pt x="536" y="1976"/>
                    </a:cubicBezTo>
                    <a:cubicBezTo>
                      <a:pt x="752" y="1864"/>
                      <a:pt x="968" y="1864"/>
                      <a:pt x="1185" y="1864"/>
                    </a:cubicBezTo>
                    <a:lnTo>
                      <a:pt x="1617" y="2296"/>
                    </a:lnTo>
                    <a:cubicBezTo>
                      <a:pt x="1946" y="2512"/>
                      <a:pt x="2265" y="2728"/>
                      <a:pt x="2698" y="2841"/>
                    </a:cubicBezTo>
                    <a:cubicBezTo>
                      <a:pt x="2779" y="2866"/>
                      <a:pt x="2867" y="2879"/>
                      <a:pt x="2957" y="2879"/>
                    </a:cubicBezTo>
                    <a:cubicBezTo>
                      <a:pt x="3233" y="2879"/>
                      <a:pt x="3538" y="2759"/>
                      <a:pt x="3779" y="2512"/>
                    </a:cubicBezTo>
                    <a:cubicBezTo>
                      <a:pt x="3562" y="2408"/>
                      <a:pt x="3243" y="2408"/>
                      <a:pt x="3130" y="2296"/>
                    </a:cubicBezTo>
                    <a:lnTo>
                      <a:pt x="3130" y="2296"/>
                    </a:lnTo>
                    <a:cubicBezTo>
                      <a:pt x="3346" y="2352"/>
                      <a:pt x="3536" y="2380"/>
                      <a:pt x="3727" y="2380"/>
                    </a:cubicBezTo>
                    <a:cubicBezTo>
                      <a:pt x="3917" y="2380"/>
                      <a:pt x="4107" y="2352"/>
                      <a:pt x="4323" y="2296"/>
                    </a:cubicBezTo>
                    <a:cubicBezTo>
                      <a:pt x="4643" y="2192"/>
                      <a:pt x="4972" y="1976"/>
                      <a:pt x="5188" y="1647"/>
                    </a:cubicBezTo>
                    <a:lnTo>
                      <a:pt x="4859" y="1647"/>
                    </a:lnTo>
                    <a:cubicBezTo>
                      <a:pt x="5076" y="1544"/>
                      <a:pt x="5188" y="1327"/>
                      <a:pt x="5292" y="1215"/>
                    </a:cubicBezTo>
                    <a:lnTo>
                      <a:pt x="5292" y="1215"/>
                    </a:lnTo>
                    <a:cubicBezTo>
                      <a:pt x="5125" y="1299"/>
                      <a:pt x="4942" y="1334"/>
                      <a:pt x="4756" y="1334"/>
                    </a:cubicBezTo>
                    <a:cubicBezTo>
                      <a:pt x="4461" y="1334"/>
                      <a:pt x="4156" y="1244"/>
                      <a:pt x="3891" y="1111"/>
                    </a:cubicBezTo>
                    <a:cubicBezTo>
                      <a:pt x="3459" y="999"/>
                      <a:pt x="3026" y="679"/>
                      <a:pt x="2594" y="463"/>
                    </a:cubicBezTo>
                    <a:cubicBezTo>
                      <a:pt x="2240" y="194"/>
                      <a:pt x="1887" y="0"/>
                      <a:pt x="1471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03;p42">
                <a:extLst>
                  <a:ext uri="{FF2B5EF4-FFF2-40B4-BE49-F238E27FC236}">
                    <a16:creationId xmlns:a16="http://schemas.microsoft.com/office/drawing/2014/main" id="{9FD12715-D8AC-49EC-886F-DD5BDCBF5937}"/>
                  </a:ext>
                </a:extLst>
              </p:cNvPr>
              <p:cNvSpPr/>
              <p:nvPr/>
            </p:nvSpPr>
            <p:spPr>
              <a:xfrm>
                <a:off x="2311750" y="497500"/>
                <a:ext cx="132525" cy="71400"/>
              </a:xfrm>
              <a:custGeom>
                <a:avLst/>
                <a:gdLst/>
                <a:ahLst/>
                <a:cxnLst/>
                <a:rect l="l" t="t" r="r" b="b"/>
                <a:pathLst>
                  <a:path w="5301" h="2856" extrusionOk="0">
                    <a:moveTo>
                      <a:pt x="4003" y="1"/>
                    </a:moveTo>
                    <a:cubicBezTo>
                      <a:pt x="3571" y="1"/>
                      <a:pt x="3026" y="217"/>
                      <a:pt x="2706" y="433"/>
                    </a:cubicBezTo>
                    <a:cubicBezTo>
                      <a:pt x="2274" y="649"/>
                      <a:pt x="1842" y="978"/>
                      <a:pt x="1409" y="1194"/>
                    </a:cubicBezTo>
                    <a:cubicBezTo>
                      <a:pt x="1158" y="1254"/>
                      <a:pt x="869" y="1318"/>
                      <a:pt x="586" y="1318"/>
                    </a:cubicBezTo>
                    <a:cubicBezTo>
                      <a:pt x="382" y="1318"/>
                      <a:pt x="181" y="1285"/>
                      <a:pt x="0" y="1194"/>
                    </a:cubicBezTo>
                    <a:lnTo>
                      <a:pt x="0" y="1194"/>
                    </a:lnTo>
                    <a:cubicBezTo>
                      <a:pt x="112" y="1410"/>
                      <a:pt x="216" y="1514"/>
                      <a:pt x="432" y="1626"/>
                    </a:cubicBezTo>
                    <a:lnTo>
                      <a:pt x="112" y="1626"/>
                    </a:lnTo>
                    <a:cubicBezTo>
                      <a:pt x="329" y="1946"/>
                      <a:pt x="649" y="2275"/>
                      <a:pt x="977" y="2379"/>
                    </a:cubicBezTo>
                    <a:cubicBezTo>
                      <a:pt x="1158" y="2426"/>
                      <a:pt x="1320" y="2453"/>
                      <a:pt x="1470" y="2453"/>
                    </a:cubicBezTo>
                    <a:cubicBezTo>
                      <a:pt x="1679" y="2453"/>
                      <a:pt x="1867" y="2401"/>
                      <a:pt x="2058" y="2275"/>
                    </a:cubicBezTo>
                    <a:lnTo>
                      <a:pt x="2058" y="2275"/>
                    </a:lnTo>
                    <a:cubicBezTo>
                      <a:pt x="1946" y="2491"/>
                      <a:pt x="1729" y="2491"/>
                      <a:pt x="1513" y="2491"/>
                    </a:cubicBezTo>
                    <a:lnTo>
                      <a:pt x="1513" y="2595"/>
                    </a:lnTo>
                    <a:cubicBezTo>
                      <a:pt x="1753" y="2753"/>
                      <a:pt x="2049" y="2855"/>
                      <a:pt x="2315" y="2855"/>
                    </a:cubicBezTo>
                    <a:cubicBezTo>
                      <a:pt x="2413" y="2855"/>
                      <a:pt x="2508" y="2841"/>
                      <a:pt x="2594" y="2811"/>
                    </a:cubicBezTo>
                    <a:cubicBezTo>
                      <a:pt x="2923" y="2707"/>
                      <a:pt x="3355" y="2491"/>
                      <a:pt x="3571" y="2275"/>
                    </a:cubicBezTo>
                    <a:cubicBezTo>
                      <a:pt x="3787" y="2163"/>
                      <a:pt x="3891" y="1946"/>
                      <a:pt x="4107" y="1946"/>
                    </a:cubicBezTo>
                    <a:cubicBezTo>
                      <a:pt x="4215" y="1895"/>
                      <a:pt x="4323" y="1869"/>
                      <a:pt x="4431" y="1869"/>
                    </a:cubicBezTo>
                    <a:cubicBezTo>
                      <a:pt x="4540" y="1869"/>
                      <a:pt x="4648" y="1895"/>
                      <a:pt x="4756" y="1946"/>
                    </a:cubicBezTo>
                    <a:cubicBezTo>
                      <a:pt x="4972" y="1946"/>
                      <a:pt x="4972" y="1946"/>
                      <a:pt x="5188" y="1730"/>
                    </a:cubicBezTo>
                    <a:cubicBezTo>
                      <a:pt x="5188" y="1626"/>
                      <a:pt x="5188" y="1626"/>
                      <a:pt x="5300" y="1514"/>
                    </a:cubicBezTo>
                    <a:cubicBezTo>
                      <a:pt x="5300" y="1194"/>
                      <a:pt x="5188" y="866"/>
                      <a:pt x="4972" y="546"/>
                    </a:cubicBezTo>
                    <a:cubicBezTo>
                      <a:pt x="4756" y="217"/>
                      <a:pt x="4436" y="113"/>
                      <a:pt x="4003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04;p42">
                <a:extLst>
                  <a:ext uri="{FF2B5EF4-FFF2-40B4-BE49-F238E27FC236}">
                    <a16:creationId xmlns:a16="http://schemas.microsoft.com/office/drawing/2014/main" id="{9A8E2542-B305-4E21-A39C-EAFCC776B8EA}"/>
                  </a:ext>
                </a:extLst>
              </p:cNvPr>
              <p:cNvSpPr/>
              <p:nvPr/>
            </p:nvSpPr>
            <p:spPr>
              <a:xfrm>
                <a:off x="2538700" y="519125"/>
                <a:ext cx="1001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4005" h="1194" extrusionOk="0">
                    <a:moveTo>
                      <a:pt x="1082" y="1"/>
                    </a:moveTo>
                    <a:cubicBezTo>
                      <a:pt x="866" y="1"/>
                      <a:pt x="649" y="1"/>
                      <a:pt x="433" y="113"/>
                    </a:cubicBezTo>
                    <a:cubicBezTo>
                      <a:pt x="217" y="329"/>
                      <a:pt x="1" y="545"/>
                      <a:pt x="1" y="761"/>
                    </a:cubicBezTo>
                    <a:lnTo>
                      <a:pt x="1" y="865"/>
                    </a:lnTo>
                    <a:cubicBezTo>
                      <a:pt x="113" y="865"/>
                      <a:pt x="113" y="865"/>
                      <a:pt x="113" y="761"/>
                    </a:cubicBezTo>
                    <a:cubicBezTo>
                      <a:pt x="113" y="545"/>
                      <a:pt x="330" y="329"/>
                      <a:pt x="546" y="217"/>
                    </a:cubicBezTo>
                    <a:cubicBezTo>
                      <a:pt x="649" y="113"/>
                      <a:pt x="866" y="113"/>
                      <a:pt x="1082" y="113"/>
                    </a:cubicBezTo>
                    <a:lnTo>
                      <a:pt x="1514" y="113"/>
                    </a:lnTo>
                    <a:cubicBezTo>
                      <a:pt x="1730" y="217"/>
                      <a:pt x="2059" y="329"/>
                      <a:pt x="2379" y="545"/>
                    </a:cubicBezTo>
                    <a:cubicBezTo>
                      <a:pt x="2595" y="649"/>
                      <a:pt x="2811" y="865"/>
                      <a:pt x="3140" y="1081"/>
                    </a:cubicBezTo>
                    <a:cubicBezTo>
                      <a:pt x="3243" y="1194"/>
                      <a:pt x="3460" y="1194"/>
                      <a:pt x="3676" y="1194"/>
                    </a:cubicBezTo>
                    <a:lnTo>
                      <a:pt x="4004" y="1194"/>
                    </a:lnTo>
                    <a:lnTo>
                      <a:pt x="4004" y="1081"/>
                    </a:lnTo>
                    <a:lnTo>
                      <a:pt x="3676" y="1081"/>
                    </a:lnTo>
                    <a:cubicBezTo>
                      <a:pt x="3140" y="1081"/>
                      <a:pt x="2707" y="545"/>
                      <a:pt x="2163" y="329"/>
                    </a:cubicBezTo>
                    <a:cubicBezTo>
                      <a:pt x="1843" y="113"/>
                      <a:pt x="1410" y="1"/>
                      <a:pt x="1082" y="1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05;p42">
                <a:extLst>
                  <a:ext uri="{FF2B5EF4-FFF2-40B4-BE49-F238E27FC236}">
                    <a16:creationId xmlns:a16="http://schemas.microsoft.com/office/drawing/2014/main" id="{38370D58-CB80-4663-A185-E3E1393EA2BD}"/>
                  </a:ext>
                </a:extLst>
              </p:cNvPr>
              <p:cNvSpPr/>
              <p:nvPr/>
            </p:nvSpPr>
            <p:spPr>
              <a:xfrm>
                <a:off x="2541525" y="529925"/>
                <a:ext cx="62050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866" extrusionOk="0">
                    <a:moveTo>
                      <a:pt x="969" y="1"/>
                    </a:moveTo>
                    <a:cubicBezTo>
                      <a:pt x="536" y="1"/>
                      <a:pt x="104" y="113"/>
                      <a:pt x="0" y="546"/>
                    </a:cubicBezTo>
                    <a:cubicBezTo>
                      <a:pt x="217" y="217"/>
                      <a:pt x="536" y="113"/>
                      <a:pt x="969" y="113"/>
                    </a:cubicBezTo>
                    <a:lnTo>
                      <a:pt x="1297" y="113"/>
                    </a:lnTo>
                    <a:lnTo>
                      <a:pt x="1946" y="433"/>
                    </a:lnTo>
                    <a:cubicBezTo>
                      <a:pt x="2050" y="546"/>
                      <a:pt x="2162" y="762"/>
                      <a:pt x="2378" y="866"/>
                    </a:cubicBezTo>
                    <a:lnTo>
                      <a:pt x="2482" y="866"/>
                    </a:lnTo>
                    <a:lnTo>
                      <a:pt x="2482" y="762"/>
                    </a:lnTo>
                    <a:cubicBezTo>
                      <a:pt x="2162" y="649"/>
                      <a:pt x="2050" y="433"/>
                      <a:pt x="1833" y="217"/>
                    </a:cubicBezTo>
                    <a:cubicBezTo>
                      <a:pt x="1617" y="113"/>
                      <a:pt x="1401" y="1"/>
                      <a:pt x="1185" y="1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06;p42">
                <a:extLst>
                  <a:ext uri="{FF2B5EF4-FFF2-40B4-BE49-F238E27FC236}">
                    <a16:creationId xmlns:a16="http://schemas.microsoft.com/office/drawing/2014/main" id="{D5552970-4E56-4668-A38A-509C32E5D21D}"/>
                  </a:ext>
                </a:extLst>
              </p:cNvPr>
              <p:cNvSpPr/>
              <p:nvPr/>
            </p:nvSpPr>
            <p:spPr>
              <a:xfrm>
                <a:off x="2544125" y="540750"/>
                <a:ext cx="5687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1194" extrusionOk="0">
                    <a:moveTo>
                      <a:pt x="528" y="1"/>
                    </a:moveTo>
                    <a:lnTo>
                      <a:pt x="528" y="1"/>
                    </a:lnTo>
                    <a:cubicBezTo>
                      <a:pt x="356" y="4"/>
                      <a:pt x="197" y="21"/>
                      <a:pt x="113" y="113"/>
                    </a:cubicBezTo>
                    <a:cubicBezTo>
                      <a:pt x="0" y="113"/>
                      <a:pt x="113" y="216"/>
                      <a:pt x="113" y="216"/>
                    </a:cubicBezTo>
                    <a:cubicBezTo>
                      <a:pt x="211" y="117"/>
                      <a:pt x="412" y="11"/>
                      <a:pt x="528" y="1"/>
                    </a:cubicBezTo>
                    <a:close/>
                    <a:moveTo>
                      <a:pt x="545" y="0"/>
                    </a:moveTo>
                    <a:cubicBezTo>
                      <a:pt x="540" y="0"/>
                      <a:pt x="534" y="0"/>
                      <a:pt x="528" y="1"/>
                    </a:cubicBezTo>
                    <a:lnTo>
                      <a:pt x="528" y="1"/>
                    </a:lnTo>
                    <a:cubicBezTo>
                      <a:pt x="542" y="1"/>
                      <a:pt x="555" y="1"/>
                      <a:pt x="569" y="0"/>
                    </a:cubicBezTo>
                    <a:lnTo>
                      <a:pt x="569" y="0"/>
                    </a:lnTo>
                    <a:cubicBezTo>
                      <a:pt x="876" y="6"/>
                      <a:pt x="1086" y="118"/>
                      <a:pt x="1297" y="329"/>
                    </a:cubicBezTo>
                    <a:cubicBezTo>
                      <a:pt x="1410" y="433"/>
                      <a:pt x="1513" y="649"/>
                      <a:pt x="1626" y="865"/>
                    </a:cubicBezTo>
                    <a:lnTo>
                      <a:pt x="2274" y="1193"/>
                    </a:lnTo>
                    <a:lnTo>
                      <a:pt x="2274" y="1081"/>
                    </a:lnTo>
                    <a:cubicBezTo>
                      <a:pt x="1946" y="1081"/>
                      <a:pt x="1842" y="865"/>
                      <a:pt x="1626" y="649"/>
                    </a:cubicBezTo>
                    <a:cubicBezTo>
                      <a:pt x="1513" y="433"/>
                      <a:pt x="1410" y="216"/>
                      <a:pt x="1193" y="113"/>
                    </a:cubicBezTo>
                    <a:cubicBezTo>
                      <a:pt x="1081" y="0"/>
                      <a:pt x="865" y="0"/>
                      <a:pt x="649" y="0"/>
                    </a:cubicBezTo>
                    <a:cubicBezTo>
                      <a:pt x="622" y="0"/>
                      <a:pt x="595" y="0"/>
                      <a:pt x="569" y="0"/>
                    </a:cubicBezTo>
                    <a:lnTo>
                      <a:pt x="569" y="0"/>
                    </a:lnTo>
                    <a:cubicBezTo>
                      <a:pt x="561" y="0"/>
                      <a:pt x="553" y="0"/>
                      <a:pt x="545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07;p42">
                <a:extLst>
                  <a:ext uri="{FF2B5EF4-FFF2-40B4-BE49-F238E27FC236}">
                    <a16:creationId xmlns:a16="http://schemas.microsoft.com/office/drawing/2014/main" id="{6689F3EF-0895-42BD-A39E-E644D6060AB0}"/>
                  </a:ext>
                </a:extLst>
              </p:cNvPr>
              <p:cNvSpPr/>
              <p:nvPr/>
            </p:nvSpPr>
            <p:spPr>
              <a:xfrm>
                <a:off x="2338750" y="508325"/>
                <a:ext cx="9190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1298" extrusionOk="0">
                    <a:moveTo>
                      <a:pt x="2707" y="0"/>
                    </a:moveTo>
                    <a:cubicBezTo>
                      <a:pt x="2059" y="0"/>
                      <a:pt x="1514" y="433"/>
                      <a:pt x="978" y="761"/>
                    </a:cubicBezTo>
                    <a:cubicBezTo>
                      <a:pt x="762" y="977"/>
                      <a:pt x="433" y="1081"/>
                      <a:pt x="1" y="1193"/>
                    </a:cubicBezTo>
                    <a:cubicBezTo>
                      <a:pt x="1" y="1193"/>
                      <a:pt x="1" y="1297"/>
                      <a:pt x="113" y="1297"/>
                    </a:cubicBezTo>
                    <a:cubicBezTo>
                      <a:pt x="649" y="1193"/>
                      <a:pt x="1082" y="761"/>
                      <a:pt x="1514" y="545"/>
                    </a:cubicBezTo>
                    <a:cubicBezTo>
                      <a:pt x="1843" y="329"/>
                      <a:pt x="2275" y="113"/>
                      <a:pt x="2707" y="113"/>
                    </a:cubicBezTo>
                    <a:cubicBezTo>
                      <a:pt x="2811" y="113"/>
                      <a:pt x="3027" y="113"/>
                      <a:pt x="3140" y="216"/>
                    </a:cubicBezTo>
                    <a:cubicBezTo>
                      <a:pt x="3460" y="329"/>
                      <a:pt x="3572" y="649"/>
                      <a:pt x="3676" y="865"/>
                    </a:cubicBezTo>
                    <a:cubicBezTo>
                      <a:pt x="3676" y="329"/>
                      <a:pt x="3243" y="0"/>
                      <a:pt x="2707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08;p42">
                <a:extLst>
                  <a:ext uri="{FF2B5EF4-FFF2-40B4-BE49-F238E27FC236}">
                    <a16:creationId xmlns:a16="http://schemas.microsoft.com/office/drawing/2014/main" id="{A0E4AF65-DBD4-4380-894E-7F1B3CFBCA99}"/>
                  </a:ext>
                </a:extLst>
              </p:cNvPr>
              <p:cNvSpPr/>
              <p:nvPr/>
            </p:nvSpPr>
            <p:spPr>
              <a:xfrm>
                <a:off x="2354975" y="521925"/>
                <a:ext cx="70275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866" extrusionOk="0">
                    <a:moveTo>
                      <a:pt x="2058" y="1"/>
                    </a:moveTo>
                    <a:cubicBezTo>
                      <a:pt x="1946" y="1"/>
                      <a:pt x="1842" y="105"/>
                      <a:pt x="1730" y="105"/>
                    </a:cubicBezTo>
                    <a:cubicBezTo>
                      <a:pt x="1194" y="321"/>
                      <a:pt x="649" y="753"/>
                      <a:pt x="113" y="753"/>
                    </a:cubicBezTo>
                    <a:lnTo>
                      <a:pt x="0" y="753"/>
                    </a:lnTo>
                    <a:lnTo>
                      <a:pt x="0" y="866"/>
                    </a:lnTo>
                    <a:lnTo>
                      <a:pt x="113" y="866"/>
                    </a:lnTo>
                    <a:cubicBezTo>
                      <a:pt x="649" y="866"/>
                      <a:pt x="1081" y="537"/>
                      <a:pt x="1514" y="321"/>
                    </a:cubicBezTo>
                    <a:cubicBezTo>
                      <a:pt x="1730" y="217"/>
                      <a:pt x="1946" y="105"/>
                      <a:pt x="2058" y="105"/>
                    </a:cubicBezTo>
                    <a:lnTo>
                      <a:pt x="2274" y="105"/>
                    </a:lnTo>
                    <a:cubicBezTo>
                      <a:pt x="2491" y="217"/>
                      <a:pt x="2707" y="321"/>
                      <a:pt x="2811" y="537"/>
                    </a:cubicBezTo>
                    <a:cubicBezTo>
                      <a:pt x="2707" y="217"/>
                      <a:pt x="2378" y="1"/>
                      <a:pt x="2058" y="1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9;p42">
                <a:extLst>
                  <a:ext uri="{FF2B5EF4-FFF2-40B4-BE49-F238E27FC236}">
                    <a16:creationId xmlns:a16="http://schemas.microsoft.com/office/drawing/2014/main" id="{DFBA666B-9D44-432E-8B67-32A6470A9506}"/>
                  </a:ext>
                </a:extLst>
              </p:cNvPr>
              <p:cNvSpPr/>
              <p:nvPr/>
            </p:nvSpPr>
            <p:spPr>
              <a:xfrm>
                <a:off x="2374000" y="532750"/>
                <a:ext cx="43250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865" extrusionOk="0">
                    <a:moveTo>
                      <a:pt x="1401" y="0"/>
                    </a:moveTo>
                    <a:cubicBezTo>
                      <a:pt x="1297" y="0"/>
                      <a:pt x="1081" y="104"/>
                      <a:pt x="865" y="216"/>
                    </a:cubicBezTo>
                    <a:cubicBezTo>
                      <a:pt x="649" y="433"/>
                      <a:pt x="320" y="753"/>
                      <a:pt x="0" y="753"/>
                    </a:cubicBezTo>
                    <a:lnTo>
                      <a:pt x="0" y="865"/>
                    </a:lnTo>
                    <a:cubicBezTo>
                      <a:pt x="320" y="753"/>
                      <a:pt x="536" y="536"/>
                      <a:pt x="865" y="433"/>
                    </a:cubicBezTo>
                    <a:cubicBezTo>
                      <a:pt x="969" y="216"/>
                      <a:pt x="1185" y="104"/>
                      <a:pt x="1401" y="104"/>
                    </a:cubicBezTo>
                    <a:cubicBezTo>
                      <a:pt x="1513" y="104"/>
                      <a:pt x="1617" y="104"/>
                      <a:pt x="1730" y="216"/>
                    </a:cubicBezTo>
                    <a:lnTo>
                      <a:pt x="1730" y="104"/>
                    </a:lnTo>
                    <a:cubicBezTo>
                      <a:pt x="1617" y="104"/>
                      <a:pt x="1513" y="0"/>
                      <a:pt x="1401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10;p42">
                <a:extLst>
                  <a:ext uri="{FF2B5EF4-FFF2-40B4-BE49-F238E27FC236}">
                    <a16:creationId xmlns:a16="http://schemas.microsoft.com/office/drawing/2014/main" id="{8D0757AF-791A-4E2A-912E-3263DD50DEB2}"/>
                  </a:ext>
                </a:extLst>
              </p:cNvPr>
              <p:cNvSpPr/>
              <p:nvPr/>
            </p:nvSpPr>
            <p:spPr>
              <a:xfrm>
                <a:off x="2479275" y="543550"/>
                <a:ext cx="48650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2379" extrusionOk="0">
                    <a:moveTo>
                      <a:pt x="1946" y="1"/>
                    </a:moveTo>
                    <a:cubicBezTo>
                      <a:pt x="1946" y="104"/>
                      <a:pt x="1842" y="321"/>
                      <a:pt x="1842" y="433"/>
                    </a:cubicBezTo>
                    <a:cubicBezTo>
                      <a:pt x="1842" y="537"/>
                      <a:pt x="1729" y="649"/>
                      <a:pt x="1729" y="753"/>
                    </a:cubicBezTo>
                    <a:cubicBezTo>
                      <a:pt x="1842" y="537"/>
                      <a:pt x="1946" y="321"/>
                      <a:pt x="1946" y="1"/>
                    </a:cubicBezTo>
                    <a:close/>
                    <a:moveTo>
                      <a:pt x="1729" y="753"/>
                    </a:moveTo>
                    <a:lnTo>
                      <a:pt x="1721" y="770"/>
                    </a:lnTo>
                    <a:lnTo>
                      <a:pt x="1721" y="770"/>
                    </a:lnTo>
                    <a:cubicBezTo>
                      <a:pt x="1724" y="764"/>
                      <a:pt x="1727" y="759"/>
                      <a:pt x="1729" y="753"/>
                    </a:cubicBezTo>
                    <a:close/>
                    <a:moveTo>
                      <a:pt x="1721" y="770"/>
                    </a:moveTo>
                    <a:cubicBezTo>
                      <a:pt x="1615" y="980"/>
                      <a:pt x="1407" y="1191"/>
                      <a:pt x="1297" y="1401"/>
                    </a:cubicBezTo>
                    <a:cubicBezTo>
                      <a:pt x="977" y="1834"/>
                      <a:pt x="545" y="2162"/>
                      <a:pt x="0" y="2266"/>
                    </a:cubicBezTo>
                    <a:lnTo>
                      <a:pt x="0" y="2378"/>
                    </a:lnTo>
                    <a:cubicBezTo>
                      <a:pt x="329" y="2266"/>
                      <a:pt x="545" y="2162"/>
                      <a:pt x="761" y="1946"/>
                    </a:cubicBezTo>
                    <a:cubicBezTo>
                      <a:pt x="977" y="1834"/>
                      <a:pt x="1193" y="1618"/>
                      <a:pt x="1410" y="1401"/>
                    </a:cubicBezTo>
                    <a:lnTo>
                      <a:pt x="1721" y="770"/>
                    </a:ln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11;p42">
                <a:extLst>
                  <a:ext uri="{FF2B5EF4-FFF2-40B4-BE49-F238E27FC236}">
                    <a16:creationId xmlns:a16="http://schemas.microsoft.com/office/drawing/2014/main" id="{AE031AC4-A92D-46B3-A57E-27BD5D4C0656}"/>
                  </a:ext>
                </a:extLst>
              </p:cNvPr>
              <p:cNvSpPr/>
              <p:nvPr/>
            </p:nvSpPr>
            <p:spPr>
              <a:xfrm>
                <a:off x="2441450" y="543550"/>
                <a:ext cx="81075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2267" extrusionOk="0">
                    <a:moveTo>
                      <a:pt x="3139" y="1"/>
                    </a:moveTo>
                    <a:cubicBezTo>
                      <a:pt x="2594" y="865"/>
                      <a:pt x="1842" y="1618"/>
                      <a:pt x="865" y="1946"/>
                    </a:cubicBezTo>
                    <a:cubicBezTo>
                      <a:pt x="545" y="2050"/>
                      <a:pt x="216" y="2162"/>
                      <a:pt x="0" y="2266"/>
                    </a:cubicBezTo>
                    <a:cubicBezTo>
                      <a:pt x="545" y="2266"/>
                      <a:pt x="977" y="2050"/>
                      <a:pt x="1513" y="1730"/>
                    </a:cubicBezTo>
                    <a:cubicBezTo>
                      <a:pt x="1945" y="1514"/>
                      <a:pt x="2378" y="1185"/>
                      <a:pt x="2706" y="753"/>
                    </a:cubicBezTo>
                    <a:cubicBezTo>
                      <a:pt x="2923" y="537"/>
                      <a:pt x="3026" y="217"/>
                      <a:pt x="3242" y="1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12;p42">
                <a:extLst>
                  <a:ext uri="{FF2B5EF4-FFF2-40B4-BE49-F238E27FC236}">
                    <a16:creationId xmlns:a16="http://schemas.microsoft.com/office/drawing/2014/main" id="{E4F8E5EC-313B-4AF1-9762-B5BF4D920462}"/>
                  </a:ext>
                </a:extLst>
              </p:cNvPr>
              <p:cNvSpPr/>
              <p:nvPr/>
            </p:nvSpPr>
            <p:spPr>
              <a:xfrm>
                <a:off x="2411825" y="535350"/>
                <a:ext cx="102700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2707" extrusionOk="0">
                    <a:moveTo>
                      <a:pt x="4108" y="0"/>
                    </a:moveTo>
                    <a:cubicBezTo>
                      <a:pt x="3243" y="977"/>
                      <a:pt x="2162" y="1729"/>
                      <a:pt x="969" y="2274"/>
                    </a:cubicBezTo>
                    <a:cubicBezTo>
                      <a:pt x="649" y="2378"/>
                      <a:pt x="320" y="2490"/>
                      <a:pt x="0" y="2706"/>
                    </a:cubicBezTo>
                    <a:cubicBezTo>
                      <a:pt x="649" y="2594"/>
                      <a:pt x="1185" y="2274"/>
                      <a:pt x="1834" y="1946"/>
                    </a:cubicBezTo>
                    <a:cubicBezTo>
                      <a:pt x="2378" y="1626"/>
                      <a:pt x="2914" y="1297"/>
                      <a:pt x="3347" y="865"/>
                    </a:cubicBezTo>
                    <a:cubicBezTo>
                      <a:pt x="3675" y="649"/>
                      <a:pt x="3891" y="329"/>
                      <a:pt x="4108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13;p42">
                <a:extLst>
                  <a:ext uri="{FF2B5EF4-FFF2-40B4-BE49-F238E27FC236}">
                    <a16:creationId xmlns:a16="http://schemas.microsoft.com/office/drawing/2014/main" id="{011ED6B3-68F1-44C3-B617-8863FAF5192E}"/>
                  </a:ext>
                </a:extLst>
              </p:cNvPr>
              <p:cNvSpPr/>
              <p:nvPr/>
            </p:nvSpPr>
            <p:spPr>
              <a:xfrm>
                <a:off x="2419825" y="532750"/>
                <a:ext cx="8107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1834" extrusionOk="0">
                    <a:moveTo>
                      <a:pt x="3243" y="0"/>
                    </a:moveTo>
                    <a:cubicBezTo>
                      <a:pt x="2707" y="320"/>
                      <a:pt x="2274" y="753"/>
                      <a:pt x="1730" y="969"/>
                    </a:cubicBezTo>
                    <a:cubicBezTo>
                      <a:pt x="1410" y="1185"/>
                      <a:pt x="1194" y="1297"/>
                      <a:pt x="865" y="1401"/>
                    </a:cubicBezTo>
                    <a:cubicBezTo>
                      <a:pt x="649" y="1513"/>
                      <a:pt x="329" y="1617"/>
                      <a:pt x="0" y="1730"/>
                    </a:cubicBezTo>
                    <a:lnTo>
                      <a:pt x="0" y="1833"/>
                    </a:lnTo>
                    <a:cubicBezTo>
                      <a:pt x="329" y="1730"/>
                      <a:pt x="649" y="1617"/>
                      <a:pt x="865" y="1513"/>
                    </a:cubicBezTo>
                    <a:cubicBezTo>
                      <a:pt x="1194" y="1401"/>
                      <a:pt x="1514" y="1185"/>
                      <a:pt x="1730" y="1081"/>
                    </a:cubicBezTo>
                    <a:cubicBezTo>
                      <a:pt x="2274" y="753"/>
                      <a:pt x="2810" y="433"/>
                      <a:pt x="3243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14;p42">
                <a:extLst>
                  <a:ext uri="{FF2B5EF4-FFF2-40B4-BE49-F238E27FC236}">
                    <a16:creationId xmlns:a16="http://schemas.microsoft.com/office/drawing/2014/main" id="{CC1080E9-3034-44E1-B892-8DBA9F3822AD}"/>
                  </a:ext>
                </a:extLst>
              </p:cNvPr>
              <p:cNvSpPr/>
              <p:nvPr/>
            </p:nvSpPr>
            <p:spPr>
              <a:xfrm>
                <a:off x="2538700" y="573175"/>
                <a:ext cx="21650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866" h="2059" extrusionOk="0">
                    <a:moveTo>
                      <a:pt x="113" y="0"/>
                    </a:moveTo>
                    <a:cubicBezTo>
                      <a:pt x="1" y="0"/>
                      <a:pt x="1" y="113"/>
                      <a:pt x="1" y="113"/>
                    </a:cubicBezTo>
                    <a:cubicBezTo>
                      <a:pt x="217" y="329"/>
                      <a:pt x="433" y="649"/>
                      <a:pt x="546" y="977"/>
                    </a:cubicBezTo>
                    <a:cubicBezTo>
                      <a:pt x="649" y="1297"/>
                      <a:pt x="762" y="1626"/>
                      <a:pt x="762" y="1946"/>
                    </a:cubicBezTo>
                    <a:lnTo>
                      <a:pt x="762" y="2058"/>
                    </a:lnTo>
                    <a:lnTo>
                      <a:pt x="866" y="2058"/>
                    </a:lnTo>
                    <a:cubicBezTo>
                      <a:pt x="866" y="1626"/>
                      <a:pt x="762" y="1297"/>
                      <a:pt x="649" y="1081"/>
                    </a:cubicBezTo>
                    <a:cubicBezTo>
                      <a:pt x="433" y="649"/>
                      <a:pt x="330" y="329"/>
                      <a:pt x="113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15;p42">
                <a:extLst>
                  <a:ext uri="{FF2B5EF4-FFF2-40B4-BE49-F238E27FC236}">
                    <a16:creationId xmlns:a16="http://schemas.microsoft.com/office/drawing/2014/main" id="{784173B3-E968-4BE8-B677-F537C9FCA86B}"/>
                  </a:ext>
                </a:extLst>
              </p:cNvPr>
              <p:cNvSpPr/>
              <p:nvPr/>
            </p:nvSpPr>
            <p:spPr>
              <a:xfrm>
                <a:off x="2546925" y="562350"/>
                <a:ext cx="21650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866" h="2059" extrusionOk="0">
                    <a:moveTo>
                      <a:pt x="104" y="1"/>
                    </a:moveTo>
                    <a:cubicBezTo>
                      <a:pt x="1" y="1"/>
                      <a:pt x="1" y="113"/>
                      <a:pt x="104" y="113"/>
                    </a:cubicBezTo>
                    <a:cubicBezTo>
                      <a:pt x="320" y="217"/>
                      <a:pt x="433" y="546"/>
                      <a:pt x="537" y="866"/>
                    </a:cubicBezTo>
                    <a:cubicBezTo>
                      <a:pt x="649" y="1298"/>
                      <a:pt x="753" y="1626"/>
                      <a:pt x="753" y="2059"/>
                    </a:cubicBezTo>
                    <a:lnTo>
                      <a:pt x="865" y="2059"/>
                    </a:lnTo>
                    <a:cubicBezTo>
                      <a:pt x="865" y="1626"/>
                      <a:pt x="753" y="1194"/>
                      <a:pt x="649" y="762"/>
                    </a:cubicBezTo>
                    <a:cubicBezTo>
                      <a:pt x="537" y="546"/>
                      <a:pt x="433" y="217"/>
                      <a:pt x="104" y="1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16;p42">
                <a:extLst>
                  <a:ext uri="{FF2B5EF4-FFF2-40B4-BE49-F238E27FC236}">
                    <a16:creationId xmlns:a16="http://schemas.microsoft.com/office/drawing/2014/main" id="{E8089E1E-9A20-465D-8BDF-BADAC7132349}"/>
                  </a:ext>
                </a:extLst>
              </p:cNvPr>
              <p:cNvSpPr/>
              <p:nvPr/>
            </p:nvSpPr>
            <p:spPr>
              <a:xfrm>
                <a:off x="2479275" y="622500"/>
                <a:ext cx="5425" cy="2635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054" extrusionOk="0">
                    <a:moveTo>
                      <a:pt x="151" y="1"/>
                    </a:moveTo>
                    <a:cubicBezTo>
                      <a:pt x="139" y="1"/>
                      <a:pt x="113" y="29"/>
                      <a:pt x="113" y="85"/>
                    </a:cubicBezTo>
                    <a:cubicBezTo>
                      <a:pt x="164" y="29"/>
                      <a:pt x="164" y="1"/>
                      <a:pt x="151" y="1"/>
                    </a:cubicBezTo>
                    <a:close/>
                    <a:moveTo>
                      <a:pt x="113" y="85"/>
                    </a:moveTo>
                    <a:cubicBezTo>
                      <a:pt x="0" y="189"/>
                      <a:pt x="0" y="405"/>
                      <a:pt x="0" y="621"/>
                    </a:cubicBezTo>
                    <a:cubicBezTo>
                      <a:pt x="0" y="837"/>
                      <a:pt x="0" y="1054"/>
                      <a:pt x="113" y="1054"/>
                    </a:cubicBezTo>
                    <a:cubicBezTo>
                      <a:pt x="216" y="1054"/>
                      <a:pt x="216" y="1054"/>
                      <a:pt x="216" y="950"/>
                    </a:cubicBezTo>
                    <a:cubicBezTo>
                      <a:pt x="0" y="950"/>
                      <a:pt x="113" y="734"/>
                      <a:pt x="113" y="517"/>
                    </a:cubicBezTo>
                    <a:lnTo>
                      <a:pt x="113" y="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17;p42">
                <a:extLst>
                  <a:ext uri="{FF2B5EF4-FFF2-40B4-BE49-F238E27FC236}">
                    <a16:creationId xmlns:a16="http://schemas.microsoft.com/office/drawing/2014/main" id="{1E498C1E-F678-4A4C-9055-B55629DFF836}"/>
                  </a:ext>
                </a:extLst>
              </p:cNvPr>
              <p:cNvSpPr/>
              <p:nvPr/>
            </p:nvSpPr>
            <p:spPr>
              <a:xfrm>
                <a:off x="2460450" y="662450"/>
                <a:ext cx="4585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649" extrusionOk="0">
                    <a:moveTo>
                      <a:pt x="1" y="0"/>
                    </a:moveTo>
                    <a:cubicBezTo>
                      <a:pt x="1" y="433"/>
                      <a:pt x="433" y="536"/>
                      <a:pt x="866" y="649"/>
                    </a:cubicBezTo>
                    <a:cubicBezTo>
                      <a:pt x="1185" y="649"/>
                      <a:pt x="1618" y="433"/>
                      <a:pt x="1834" y="104"/>
                    </a:cubicBezTo>
                    <a:cubicBezTo>
                      <a:pt x="1834" y="104"/>
                      <a:pt x="1788" y="58"/>
                      <a:pt x="1757" y="58"/>
                    </a:cubicBezTo>
                    <a:cubicBezTo>
                      <a:pt x="1742" y="58"/>
                      <a:pt x="1730" y="69"/>
                      <a:pt x="1730" y="104"/>
                    </a:cubicBezTo>
                    <a:cubicBezTo>
                      <a:pt x="1514" y="320"/>
                      <a:pt x="1185" y="536"/>
                      <a:pt x="866" y="536"/>
                    </a:cubicBezTo>
                    <a:cubicBezTo>
                      <a:pt x="537" y="536"/>
                      <a:pt x="105" y="32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18;p42">
                <a:extLst>
                  <a:ext uri="{FF2B5EF4-FFF2-40B4-BE49-F238E27FC236}">
                    <a16:creationId xmlns:a16="http://schemas.microsoft.com/office/drawing/2014/main" id="{A8F35B8B-0892-449D-BB15-F5A3C9977A94}"/>
                  </a:ext>
                </a:extLst>
              </p:cNvPr>
              <p:cNvSpPr/>
              <p:nvPr/>
            </p:nvSpPr>
            <p:spPr>
              <a:xfrm>
                <a:off x="2509100" y="635425"/>
                <a:ext cx="37850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514" extrusionOk="0">
                    <a:moveTo>
                      <a:pt x="753" y="0"/>
                    </a:moveTo>
                    <a:cubicBezTo>
                      <a:pt x="320" y="0"/>
                      <a:pt x="0" y="320"/>
                      <a:pt x="0" y="753"/>
                    </a:cubicBezTo>
                    <a:cubicBezTo>
                      <a:pt x="0" y="1185"/>
                      <a:pt x="320" y="1514"/>
                      <a:pt x="753" y="1514"/>
                    </a:cubicBezTo>
                    <a:cubicBezTo>
                      <a:pt x="1185" y="1514"/>
                      <a:pt x="1514" y="1185"/>
                      <a:pt x="1514" y="753"/>
                    </a:cubicBezTo>
                    <a:cubicBezTo>
                      <a:pt x="1514" y="320"/>
                      <a:pt x="1185" y="0"/>
                      <a:pt x="753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9;p42">
                <a:extLst>
                  <a:ext uri="{FF2B5EF4-FFF2-40B4-BE49-F238E27FC236}">
                    <a16:creationId xmlns:a16="http://schemas.microsoft.com/office/drawing/2014/main" id="{89254F9D-FC59-4448-ABC5-E2529626EB47}"/>
                  </a:ext>
                </a:extLst>
              </p:cNvPr>
              <p:cNvSpPr/>
              <p:nvPr/>
            </p:nvSpPr>
            <p:spPr>
              <a:xfrm>
                <a:off x="2411825" y="632625"/>
                <a:ext cx="37850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514" extrusionOk="0">
                    <a:moveTo>
                      <a:pt x="753" y="0"/>
                    </a:moveTo>
                    <a:cubicBezTo>
                      <a:pt x="320" y="0"/>
                      <a:pt x="0" y="329"/>
                      <a:pt x="0" y="761"/>
                    </a:cubicBezTo>
                    <a:cubicBezTo>
                      <a:pt x="0" y="1193"/>
                      <a:pt x="320" y="1513"/>
                      <a:pt x="753" y="1513"/>
                    </a:cubicBezTo>
                    <a:cubicBezTo>
                      <a:pt x="1185" y="1513"/>
                      <a:pt x="1514" y="1193"/>
                      <a:pt x="1514" y="761"/>
                    </a:cubicBezTo>
                    <a:cubicBezTo>
                      <a:pt x="1514" y="329"/>
                      <a:pt x="1185" y="0"/>
                      <a:pt x="753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20;p42">
                <a:extLst>
                  <a:ext uri="{FF2B5EF4-FFF2-40B4-BE49-F238E27FC236}">
                    <a16:creationId xmlns:a16="http://schemas.microsoft.com/office/drawing/2014/main" id="{D79DE8D8-8C71-4F3B-8738-7F33E2761D64}"/>
                  </a:ext>
                </a:extLst>
              </p:cNvPr>
              <p:cNvSpPr/>
              <p:nvPr/>
            </p:nvSpPr>
            <p:spPr>
              <a:xfrm>
                <a:off x="2506275" y="624625"/>
                <a:ext cx="54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321" extrusionOk="0">
                    <a:moveTo>
                      <a:pt x="113" y="0"/>
                    </a:moveTo>
                    <a:cubicBezTo>
                      <a:pt x="1" y="0"/>
                      <a:pt x="1" y="104"/>
                      <a:pt x="1" y="216"/>
                    </a:cubicBezTo>
                    <a:cubicBezTo>
                      <a:pt x="1" y="216"/>
                      <a:pt x="1" y="320"/>
                      <a:pt x="113" y="320"/>
                    </a:cubicBezTo>
                    <a:lnTo>
                      <a:pt x="217" y="216"/>
                    </a:lnTo>
                    <a:cubicBezTo>
                      <a:pt x="217" y="104"/>
                      <a:pt x="113" y="0"/>
                      <a:pt x="1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21;p42">
                <a:extLst>
                  <a:ext uri="{FF2B5EF4-FFF2-40B4-BE49-F238E27FC236}">
                    <a16:creationId xmlns:a16="http://schemas.microsoft.com/office/drawing/2014/main" id="{D89E4348-16BD-4894-BBED-0791FA50584E}"/>
                  </a:ext>
                </a:extLst>
              </p:cNvPr>
              <p:cNvSpPr/>
              <p:nvPr/>
            </p:nvSpPr>
            <p:spPr>
              <a:xfrm>
                <a:off x="2455050" y="624625"/>
                <a:ext cx="54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217" h="321" extrusionOk="0">
                    <a:moveTo>
                      <a:pt x="105" y="0"/>
                    </a:moveTo>
                    <a:cubicBezTo>
                      <a:pt x="1" y="0"/>
                      <a:pt x="1" y="104"/>
                      <a:pt x="1" y="216"/>
                    </a:cubicBezTo>
                    <a:cubicBezTo>
                      <a:pt x="1" y="216"/>
                      <a:pt x="1" y="320"/>
                      <a:pt x="105" y="320"/>
                    </a:cubicBezTo>
                    <a:cubicBezTo>
                      <a:pt x="217" y="320"/>
                      <a:pt x="217" y="216"/>
                      <a:pt x="217" y="216"/>
                    </a:cubicBezTo>
                    <a:cubicBezTo>
                      <a:pt x="217" y="104"/>
                      <a:pt x="217" y="0"/>
                      <a:pt x="1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22;p42">
                <a:extLst>
                  <a:ext uri="{FF2B5EF4-FFF2-40B4-BE49-F238E27FC236}">
                    <a16:creationId xmlns:a16="http://schemas.microsoft.com/office/drawing/2014/main" id="{EC77A433-493C-4901-91EA-9D35B7DD8AB9}"/>
                  </a:ext>
                </a:extLst>
              </p:cNvPr>
              <p:cNvSpPr/>
              <p:nvPr/>
            </p:nvSpPr>
            <p:spPr>
              <a:xfrm>
                <a:off x="2314550" y="724475"/>
                <a:ext cx="356700" cy="311925"/>
              </a:xfrm>
              <a:custGeom>
                <a:avLst/>
                <a:gdLst/>
                <a:ahLst/>
                <a:cxnLst/>
                <a:rect l="l" t="t" r="r" b="b"/>
                <a:pathLst>
                  <a:path w="14268" h="12477" extrusionOk="0">
                    <a:moveTo>
                      <a:pt x="7440" y="1"/>
                    </a:moveTo>
                    <a:cubicBezTo>
                      <a:pt x="4867" y="1"/>
                      <a:pt x="2305" y="401"/>
                      <a:pt x="0" y="1514"/>
                    </a:cubicBezTo>
                    <a:cubicBezTo>
                      <a:pt x="320" y="5085"/>
                      <a:pt x="1185" y="8976"/>
                      <a:pt x="2698" y="12218"/>
                    </a:cubicBezTo>
                    <a:cubicBezTo>
                      <a:pt x="3862" y="12391"/>
                      <a:pt x="5058" y="12476"/>
                      <a:pt x="6261" y="12476"/>
                    </a:cubicBezTo>
                    <a:cubicBezTo>
                      <a:pt x="8080" y="12476"/>
                      <a:pt x="9914" y="12280"/>
                      <a:pt x="11673" y="11890"/>
                    </a:cubicBezTo>
                    <a:lnTo>
                      <a:pt x="12322" y="11786"/>
                    </a:lnTo>
                    <a:cubicBezTo>
                      <a:pt x="12970" y="8215"/>
                      <a:pt x="14155" y="4653"/>
                      <a:pt x="14267" y="978"/>
                    </a:cubicBezTo>
                    <a:cubicBezTo>
                      <a:pt x="13506" y="649"/>
                      <a:pt x="11890" y="217"/>
                      <a:pt x="10912" y="217"/>
                    </a:cubicBezTo>
                    <a:cubicBezTo>
                      <a:pt x="9768" y="82"/>
                      <a:pt x="8603" y="1"/>
                      <a:pt x="7440" y="1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23;p42">
                <a:extLst>
                  <a:ext uri="{FF2B5EF4-FFF2-40B4-BE49-F238E27FC236}">
                    <a16:creationId xmlns:a16="http://schemas.microsoft.com/office/drawing/2014/main" id="{96824023-E7F4-4CF0-AF40-999D6291F197}"/>
                  </a:ext>
                </a:extLst>
              </p:cNvPr>
              <p:cNvSpPr/>
              <p:nvPr/>
            </p:nvSpPr>
            <p:spPr>
              <a:xfrm>
                <a:off x="2357775" y="919025"/>
                <a:ext cx="281050" cy="73100"/>
              </a:xfrm>
              <a:custGeom>
                <a:avLst/>
                <a:gdLst/>
                <a:ahLst/>
                <a:cxnLst/>
                <a:rect l="l" t="t" r="r" b="b"/>
                <a:pathLst>
                  <a:path w="11242" h="2924" extrusionOk="0">
                    <a:moveTo>
                      <a:pt x="8967" y="1"/>
                    </a:moveTo>
                    <a:cubicBezTo>
                      <a:pt x="7999" y="113"/>
                      <a:pt x="7238" y="762"/>
                      <a:pt x="6373" y="1082"/>
                    </a:cubicBezTo>
                    <a:cubicBezTo>
                      <a:pt x="6157" y="1138"/>
                      <a:pt x="5969" y="1166"/>
                      <a:pt x="5781" y="1166"/>
                    </a:cubicBezTo>
                    <a:cubicBezTo>
                      <a:pt x="5593" y="1166"/>
                      <a:pt x="5405" y="1138"/>
                      <a:pt x="5189" y="1082"/>
                    </a:cubicBezTo>
                    <a:cubicBezTo>
                      <a:pt x="4540" y="978"/>
                      <a:pt x="3996" y="649"/>
                      <a:pt x="3347" y="649"/>
                    </a:cubicBezTo>
                    <a:cubicBezTo>
                      <a:pt x="2162" y="649"/>
                      <a:pt x="969" y="1298"/>
                      <a:pt x="1" y="2059"/>
                    </a:cubicBezTo>
                    <a:cubicBezTo>
                      <a:pt x="105" y="2379"/>
                      <a:pt x="217" y="2707"/>
                      <a:pt x="321" y="2923"/>
                    </a:cubicBezTo>
                    <a:cubicBezTo>
                      <a:pt x="969" y="2275"/>
                      <a:pt x="1730" y="1842"/>
                      <a:pt x="2595" y="1730"/>
                    </a:cubicBezTo>
                    <a:cubicBezTo>
                      <a:pt x="3027" y="1730"/>
                      <a:pt x="3459" y="1730"/>
                      <a:pt x="3996" y="1842"/>
                    </a:cubicBezTo>
                    <a:cubicBezTo>
                      <a:pt x="4522" y="2018"/>
                      <a:pt x="4979" y="2193"/>
                      <a:pt x="5479" y="2193"/>
                    </a:cubicBezTo>
                    <a:cubicBezTo>
                      <a:pt x="5596" y="2193"/>
                      <a:pt x="5715" y="2184"/>
                      <a:pt x="5837" y="2162"/>
                    </a:cubicBezTo>
                    <a:cubicBezTo>
                      <a:pt x="6486" y="2162"/>
                      <a:pt x="7134" y="1842"/>
                      <a:pt x="7670" y="1514"/>
                    </a:cubicBezTo>
                    <a:cubicBezTo>
                      <a:pt x="8103" y="1298"/>
                      <a:pt x="8535" y="1082"/>
                      <a:pt x="9080" y="1082"/>
                    </a:cubicBezTo>
                    <a:cubicBezTo>
                      <a:pt x="9832" y="1082"/>
                      <a:pt x="10480" y="1514"/>
                      <a:pt x="11025" y="1946"/>
                    </a:cubicBezTo>
                    <a:cubicBezTo>
                      <a:pt x="11129" y="1626"/>
                      <a:pt x="11129" y="1298"/>
                      <a:pt x="11241" y="978"/>
                    </a:cubicBezTo>
                    <a:lnTo>
                      <a:pt x="10593" y="649"/>
                    </a:lnTo>
                    <a:cubicBezTo>
                      <a:pt x="10161" y="329"/>
                      <a:pt x="9616" y="1"/>
                      <a:pt x="8967" y="1"/>
                    </a:cubicBezTo>
                    <a:close/>
                  </a:path>
                </a:pathLst>
              </a:custGeom>
              <a:solidFill>
                <a:srgbClr val="E2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24;p42">
                <a:extLst>
                  <a:ext uri="{FF2B5EF4-FFF2-40B4-BE49-F238E27FC236}">
                    <a16:creationId xmlns:a16="http://schemas.microsoft.com/office/drawing/2014/main" id="{2F0A6DC1-4AAA-48F1-842B-CA3E63AB6325}"/>
                  </a:ext>
                </a:extLst>
              </p:cNvPr>
              <p:cNvSpPr/>
              <p:nvPr/>
            </p:nvSpPr>
            <p:spPr>
              <a:xfrm>
                <a:off x="2330750" y="833275"/>
                <a:ext cx="329675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13187" h="3215" extrusionOk="0">
                    <a:moveTo>
                      <a:pt x="7280" y="0"/>
                    </a:moveTo>
                    <a:cubicBezTo>
                      <a:pt x="7132" y="0"/>
                      <a:pt x="6970" y="28"/>
                      <a:pt x="6806" y="85"/>
                    </a:cubicBezTo>
                    <a:cubicBezTo>
                      <a:pt x="6270" y="188"/>
                      <a:pt x="5725" y="404"/>
                      <a:pt x="5189" y="621"/>
                    </a:cubicBezTo>
                    <a:cubicBezTo>
                      <a:pt x="4757" y="837"/>
                      <a:pt x="4324" y="1053"/>
                      <a:pt x="3780" y="1053"/>
                    </a:cubicBezTo>
                    <a:cubicBezTo>
                      <a:pt x="3347" y="1053"/>
                      <a:pt x="2915" y="837"/>
                      <a:pt x="2379" y="837"/>
                    </a:cubicBezTo>
                    <a:cubicBezTo>
                      <a:pt x="2223" y="798"/>
                      <a:pt x="2071" y="780"/>
                      <a:pt x="1921" y="780"/>
                    </a:cubicBezTo>
                    <a:cubicBezTo>
                      <a:pt x="1240" y="780"/>
                      <a:pt x="618" y="1151"/>
                      <a:pt x="1" y="1598"/>
                    </a:cubicBezTo>
                    <a:cubicBezTo>
                      <a:pt x="105" y="2134"/>
                      <a:pt x="321" y="2678"/>
                      <a:pt x="433" y="3215"/>
                    </a:cubicBezTo>
                    <a:cubicBezTo>
                      <a:pt x="924" y="2621"/>
                      <a:pt x="1604" y="2121"/>
                      <a:pt x="2459" y="2121"/>
                    </a:cubicBezTo>
                    <a:cubicBezTo>
                      <a:pt x="2537" y="2121"/>
                      <a:pt x="2617" y="2125"/>
                      <a:pt x="2699" y="2134"/>
                    </a:cubicBezTo>
                    <a:cubicBezTo>
                      <a:pt x="3164" y="2134"/>
                      <a:pt x="3623" y="2373"/>
                      <a:pt x="4086" y="2373"/>
                    </a:cubicBezTo>
                    <a:cubicBezTo>
                      <a:pt x="4165" y="2373"/>
                      <a:pt x="4245" y="2366"/>
                      <a:pt x="4324" y="2350"/>
                    </a:cubicBezTo>
                    <a:cubicBezTo>
                      <a:pt x="4860" y="2350"/>
                      <a:pt x="5293" y="2030"/>
                      <a:pt x="5725" y="1814"/>
                    </a:cubicBezTo>
                    <a:cubicBezTo>
                      <a:pt x="6352" y="1419"/>
                      <a:pt x="6980" y="1142"/>
                      <a:pt x="7650" y="1142"/>
                    </a:cubicBezTo>
                    <a:cubicBezTo>
                      <a:pt x="7904" y="1142"/>
                      <a:pt x="8163" y="1181"/>
                      <a:pt x="8431" y="1269"/>
                    </a:cubicBezTo>
                    <a:cubicBezTo>
                      <a:pt x="8967" y="1382"/>
                      <a:pt x="9400" y="1701"/>
                      <a:pt x="9945" y="1918"/>
                    </a:cubicBezTo>
                    <a:cubicBezTo>
                      <a:pt x="10074" y="1970"/>
                      <a:pt x="10205" y="1991"/>
                      <a:pt x="10337" y="1991"/>
                    </a:cubicBezTo>
                    <a:cubicBezTo>
                      <a:pt x="10751" y="1991"/>
                      <a:pt x="11183" y="1787"/>
                      <a:pt x="11674" y="1701"/>
                    </a:cubicBezTo>
                    <a:cubicBezTo>
                      <a:pt x="12106" y="1701"/>
                      <a:pt x="12539" y="1814"/>
                      <a:pt x="12858" y="1918"/>
                    </a:cubicBezTo>
                    <a:cubicBezTo>
                      <a:pt x="12971" y="1485"/>
                      <a:pt x="13075" y="949"/>
                      <a:pt x="13187" y="404"/>
                    </a:cubicBezTo>
                    <a:cubicBezTo>
                      <a:pt x="13075" y="404"/>
                      <a:pt x="12971" y="301"/>
                      <a:pt x="12971" y="301"/>
                    </a:cubicBezTo>
                    <a:cubicBezTo>
                      <a:pt x="12694" y="209"/>
                      <a:pt x="12437" y="175"/>
                      <a:pt x="12182" y="175"/>
                    </a:cubicBezTo>
                    <a:cubicBezTo>
                      <a:pt x="11839" y="175"/>
                      <a:pt x="11501" y="236"/>
                      <a:pt x="11129" y="301"/>
                    </a:cubicBezTo>
                    <a:cubicBezTo>
                      <a:pt x="10527" y="451"/>
                      <a:pt x="9874" y="652"/>
                      <a:pt x="9242" y="652"/>
                    </a:cubicBezTo>
                    <a:cubicBezTo>
                      <a:pt x="8966" y="652"/>
                      <a:pt x="8694" y="614"/>
                      <a:pt x="8431" y="517"/>
                    </a:cubicBezTo>
                    <a:cubicBezTo>
                      <a:pt x="8215" y="404"/>
                      <a:pt x="7999" y="188"/>
                      <a:pt x="7670" y="85"/>
                    </a:cubicBezTo>
                    <a:cubicBezTo>
                      <a:pt x="7562" y="28"/>
                      <a:pt x="7428" y="0"/>
                      <a:pt x="7280" y="0"/>
                    </a:cubicBezTo>
                    <a:close/>
                  </a:path>
                </a:pathLst>
              </a:custGeom>
              <a:solidFill>
                <a:srgbClr val="E2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25;p42">
                <a:extLst>
                  <a:ext uri="{FF2B5EF4-FFF2-40B4-BE49-F238E27FC236}">
                    <a16:creationId xmlns:a16="http://schemas.microsoft.com/office/drawing/2014/main" id="{9F02DE7D-2025-45E6-9B52-3C0D5E011537}"/>
                  </a:ext>
                </a:extLst>
              </p:cNvPr>
              <p:cNvSpPr/>
              <p:nvPr/>
            </p:nvSpPr>
            <p:spPr>
              <a:xfrm>
                <a:off x="2341575" y="866700"/>
                <a:ext cx="310650" cy="101000"/>
              </a:xfrm>
              <a:custGeom>
                <a:avLst/>
                <a:gdLst/>
                <a:ahLst/>
                <a:cxnLst/>
                <a:rect l="l" t="t" r="r" b="b"/>
                <a:pathLst>
                  <a:path w="12426" h="4040" extrusionOk="0">
                    <a:moveTo>
                      <a:pt x="7218" y="0"/>
                    </a:moveTo>
                    <a:cubicBezTo>
                      <a:pt x="6800" y="0"/>
                      <a:pt x="6369" y="103"/>
                      <a:pt x="6053" y="261"/>
                    </a:cubicBezTo>
                    <a:cubicBezTo>
                      <a:pt x="5621" y="477"/>
                      <a:pt x="5292" y="693"/>
                      <a:pt x="4860" y="909"/>
                    </a:cubicBezTo>
                    <a:cubicBezTo>
                      <a:pt x="4540" y="1125"/>
                      <a:pt x="4211" y="1229"/>
                      <a:pt x="3779" y="1229"/>
                    </a:cubicBezTo>
                    <a:cubicBezTo>
                      <a:pt x="3347" y="1229"/>
                      <a:pt x="2914" y="1013"/>
                      <a:pt x="2378" y="909"/>
                    </a:cubicBezTo>
                    <a:cubicBezTo>
                      <a:pt x="2301" y="899"/>
                      <a:pt x="2224" y="894"/>
                      <a:pt x="2148" y="894"/>
                    </a:cubicBezTo>
                    <a:cubicBezTo>
                      <a:pt x="1361" y="894"/>
                      <a:pt x="591" y="1399"/>
                      <a:pt x="0" y="1990"/>
                    </a:cubicBezTo>
                    <a:cubicBezTo>
                      <a:pt x="216" y="2638"/>
                      <a:pt x="433" y="3391"/>
                      <a:pt x="649" y="4039"/>
                    </a:cubicBezTo>
                    <a:cubicBezTo>
                      <a:pt x="1401" y="3391"/>
                      <a:pt x="2266" y="2855"/>
                      <a:pt x="3243" y="2742"/>
                    </a:cubicBezTo>
                    <a:cubicBezTo>
                      <a:pt x="3547" y="2669"/>
                      <a:pt x="3852" y="2592"/>
                      <a:pt x="4157" y="2592"/>
                    </a:cubicBezTo>
                    <a:cubicBezTo>
                      <a:pt x="4284" y="2592"/>
                      <a:pt x="4412" y="2605"/>
                      <a:pt x="4540" y="2638"/>
                    </a:cubicBezTo>
                    <a:cubicBezTo>
                      <a:pt x="5076" y="2742"/>
                      <a:pt x="5508" y="2958"/>
                      <a:pt x="5940" y="3071"/>
                    </a:cubicBezTo>
                    <a:cubicBezTo>
                      <a:pt x="6077" y="3105"/>
                      <a:pt x="6212" y="3120"/>
                      <a:pt x="6344" y="3120"/>
                    </a:cubicBezTo>
                    <a:cubicBezTo>
                      <a:pt x="7046" y="3120"/>
                      <a:pt x="7685" y="2692"/>
                      <a:pt x="8318" y="2422"/>
                    </a:cubicBezTo>
                    <a:cubicBezTo>
                      <a:pt x="8828" y="2133"/>
                      <a:pt x="9287" y="1987"/>
                      <a:pt x="9761" y="1987"/>
                    </a:cubicBezTo>
                    <a:cubicBezTo>
                      <a:pt x="9994" y="1987"/>
                      <a:pt x="10231" y="2022"/>
                      <a:pt x="10480" y="2094"/>
                    </a:cubicBezTo>
                    <a:cubicBezTo>
                      <a:pt x="10912" y="2310"/>
                      <a:pt x="11345" y="2526"/>
                      <a:pt x="11673" y="2742"/>
                    </a:cubicBezTo>
                    <a:cubicBezTo>
                      <a:pt x="11777" y="2855"/>
                      <a:pt x="11889" y="2855"/>
                      <a:pt x="11889" y="2958"/>
                    </a:cubicBezTo>
                    <a:cubicBezTo>
                      <a:pt x="12106" y="2206"/>
                      <a:pt x="12209" y="1445"/>
                      <a:pt x="12425" y="797"/>
                    </a:cubicBezTo>
                    <a:cubicBezTo>
                      <a:pt x="12209" y="693"/>
                      <a:pt x="12106" y="693"/>
                      <a:pt x="11993" y="581"/>
                    </a:cubicBezTo>
                    <a:cubicBezTo>
                      <a:pt x="11873" y="561"/>
                      <a:pt x="11757" y="553"/>
                      <a:pt x="11643" y="553"/>
                    </a:cubicBezTo>
                    <a:cubicBezTo>
                      <a:pt x="11146" y="553"/>
                      <a:pt x="10708" y="712"/>
                      <a:pt x="10264" y="797"/>
                    </a:cubicBezTo>
                    <a:cubicBezTo>
                      <a:pt x="10197" y="804"/>
                      <a:pt x="10132" y="808"/>
                      <a:pt x="10068" y="808"/>
                    </a:cubicBezTo>
                    <a:cubicBezTo>
                      <a:pt x="9191" y="808"/>
                      <a:pt x="8475" y="141"/>
                      <a:pt x="7670" y="45"/>
                    </a:cubicBezTo>
                    <a:cubicBezTo>
                      <a:pt x="7525" y="14"/>
                      <a:pt x="7373" y="0"/>
                      <a:pt x="7218" y="0"/>
                    </a:cubicBez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26;p42">
                <a:extLst>
                  <a:ext uri="{FF2B5EF4-FFF2-40B4-BE49-F238E27FC236}">
                    <a16:creationId xmlns:a16="http://schemas.microsoft.com/office/drawing/2014/main" id="{0BD96EDA-FA5C-4012-8C87-94865F248CB7}"/>
                  </a:ext>
                </a:extLst>
              </p:cNvPr>
              <p:cNvSpPr/>
              <p:nvPr/>
            </p:nvSpPr>
            <p:spPr>
              <a:xfrm>
                <a:off x="2322550" y="789325"/>
                <a:ext cx="34587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13835" h="3244" extrusionOk="0">
                    <a:moveTo>
                      <a:pt x="8647" y="1"/>
                    </a:moveTo>
                    <a:cubicBezTo>
                      <a:pt x="8327" y="113"/>
                      <a:pt x="8111" y="217"/>
                      <a:pt x="7782" y="433"/>
                    </a:cubicBezTo>
                    <a:cubicBezTo>
                      <a:pt x="7566" y="546"/>
                      <a:pt x="7462" y="649"/>
                      <a:pt x="7134" y="649"/>
                    </a:cubicBezTo>
                    <a:cubicBezTo>
                      <a:pt x="7074" y="662"/>
                      <a:pt x="7016" y="668"/>
                      <a:pt x="6961" y="668"/>
                    </a:cubicBezTo>
                    <a:cubicBezTo>
                      <a:pt x="6522" y="668"/>
                      <a:pt x="6209" y="305"/>
                      <a:pt x="5733" y="113"/>
                    </a:cubicBezTo>
                    <a:cubicBezTo>
                      <a:pt x="5645" y="94"/>
                      <a:pt x="5558" y="85"/>
                      <a:pt x="5472" y="85"/>
                    </a:cubicBezTo>
                    <a:cubicBezTo>
                      <a:pt x="4599" y="85"/>
                      <a:pt x="3804" y="997"/>
                      <a:pt x="2923" y="1194"/>
                    </a:cubicBezTo>
                    <a:cubicBezTo>
                      <a:pt x="2847" y="1209"/>
                      <a:pt x="2771" y="1215"/>
                      <a:pt x="2695" y="1215"/>
                    </a:cubicBezTo>
                    <a:cubicBezTo>
                      <a:pt x="2228" y="1215"/>
                      <a:pt x="1766" y="978"/>
                      <a:pt x="1297" y="978"/>
                    </a:cubicBezTo>
                    <a:cubicBezTo>
                      <a:pt x="761" y="978"/>
                      <a:pt x="433" y="1298"/>
                      <a:pt x="0" y="1626"/>
                    </a:cubicBezTo>
                    <a:lnTo>
                      <a:pt x="329" y="3243"/>
                    </a:lnTo>
                    <a:cubicBezTo>
                      <a:pt x="912" y="2761"/>
                      <a:pt x="1670" y="2363"/>
                      <a:pt x="2445" y="2363"/>
                    </a:cubicBezTo>
                    <a:cubicBezTo>
                      <a:pt x="2532" y="2363"/>
                      <a:pt x="2620" y="2368"/>
                      <a:pt x="2707" y="2379"/>
                    </a:cubicBezTo>
                    <a:cubicBezTo>
                      <a:pt x="3027" y="2379"/>
                      <a:pt x="3243" y="2491"/>
                      <a:pt x="3571" y="2595"/>
                    </a:cubicBezTo>
                    <a:cubicBezTo>
                      <a:pt x="3731" y="2651"/>
                      <a:pt x="3894" y="2679"/>
                      <a:pt x="4056" y="2679"/>
                    </a:cubicBezTo>
                    <a:cubicBezTo>
                      <a:pt x="4218" y="2679"/>
                      <a:pt x="4380" y="2651"/>
                      <a:pt x="4540" y="2595"/>
                    </a:cubicBezTo>
                    <a:cubicBezTo>
                      <a:pt x="5188" y="2379"/>
                      <a:pt x="5621" y="2162"/>
                      <a:pt x="6165" y="1946"/>
                    </a:cubicBezTo>
                    <a:cubicBezTo>
                      <a:pt x="6600" y="1771"/>
                      <a:pt x="7041" y="1596"/>
                      <a:pt x="7478" y="1596"/>
                    </a:cubicBezTo>
                    <a:cubicBezTo>
                      <a:pt x="7579" y="1596"/>
                      <a:pt x="7681" y="1605"/>
                      <a:pt x="7782" y="1626"/>
                    </a:cubicBezTo>
                    <a:cubicBezTo>
                      <a:pt x="8327" y="1730"/>
                      <a:pt x="8759" y="2162"/>
                      <a:pt x="9408" y="2162"/>
                    </a:cubicBezTo>
                    <a:cubicBezTo>
                      <a:pt x="9509" y="2173"/>
                      <a:pt x="9609" y="2178"/>
                      <a:pt x="9708" y="2178"/>
                    </a:cubicBezTo>
                    <a:cubicBezTo>
                      <a:pt x="10671" y="2178"/>
                      <a:pt x="11558" y="1730"/>
                      <a:pt x="12538" y="1730"/>
                    </a:cubicBezTo>
                    <a:cubicBezTo>
                      <a:pt x="12867" y="1730"/>
                      <a:pt x="13186" y="1843"/>
                      <a:pt x="13515" y="1946"/>
                    </a:cubicBezTo>
                    <a:cubicBezTo>
                      <a:pt x="13619" y="1410"/>
                      <a:pt x="13731" y="762"/>
                      <a:pt x="13835" y="113"/>
                    </a:cubicBezTo>
                    <a:lnTo>
                      <a:pt x="12970" y="113"/>
                    </a:lnTo>
                    <a:cubicBezTo>
                      <a:pt x="12538" y="113"/>
                      <a:pt x="12106" y="329"/>
                      <a:pt x="11786" y="546"/>
                    </a:cubicBezTo>
                    <a:cubicBezTo>
                      <a:pt x="11513" y="682"/>
                      <a:pt x="11196" y="818"/>
                      <a:pt x="10891" y="818"/>
                    </a:cubicBezTo>
                    <a:cubicBezTo>
                      <a:pt x="10712" y="818"/>
                      <a:pt x="10536" y="771"/>
                      <a:pt x="10376" y="649"/>
                    </a:cubicBezTo>
                    <a:cubicBezTo>
                      <a:pt x="10056" y="433"/>
                      <a:pt x="9840" y="217"/>
                      <a:pt x="9512" y="113"/>
                    </a:cubicBezTo>
                    <a:cubicBezTo>
                      <a:pt x="9295" y="1"/>
                      <a:pt x="8976" y="1"/>
                      <a:pt x="8647" y="1"/>
                    </a:cubicBez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27;p42">
                <a:extLst>
                  <a:ext uri="{FF2B5EF4-FFF2-40B4-BE49-F238E27FC236}">
                    <a16:creationId xmlns:a16="http://schemas.microsoft.com/office/drawing/2014/main" id="{5165080A-0C2E-43C3-9B5D-65C0047096AF}"/>
                  </a:ext>
                </a:extLst>
              </p:cNvPr>
              <p:cNvSpPr/>
              <p:nvPr/>
            </p:nvSpPr>
            <p:spPr>
              <a:xfrm>
                <a:off x="2368600" y="950250"/>
                <a:ext cx="264825" cy="85575"/>
              </a:xfrm>
              <a:custGeom>
                <a:avLst/>
                <a:gdLst/>
                <a:ahLst/>
                <a:cxnLst/>
                <a:rect l="l" t="t" r="r" b="b"/>
                <a:pathLst>
                  <a:path w="10593" h="3423" extrusionOk="0">
                    <a:moveTo>
                      <a:pt x="8606" y="0"/>
                    </a:moveTo>
                    <a:cubicBezTo>
                      <a:pt x="8478" y="0"/>
                      <a:pt x="8348" y="15"/>
                      <a:pt x="8214" y="49"/>
                    </a:cubicBezTo>
                    <a:cubicBezTo>
                      <a:pt x="7670" y="161"/>
                      <a:pt x="7237" y="481"/>
                      <a:pt x="6701" y="697"/>
                    </a:cubicBezTo>
                    <a:cubicBezTo>
                      <a:pt x="6269" y="913"/>
                      <a:pt x="5837" y="1130"/>
                      <a:pt x="5404" y="1130"/>
                    </a:cubicBezTo>
                    <a:cubicBezTo>
                      <a:pt x="5317" y="1139"/>
                      <a:pt x="5232" y="1143"/>
                      <a:pt x="5148" y="1143"/>
                    </a:cubicBezTo>
                    <a:cubicBezTo>
                      <a:pt x="4262" y="1143"/>
                      <a:pt x="3512" y="686"/>
                      <a:pt x="2698" y="686"/>
                    </a:cubicBezTo>
                    <a:cubicBezTo>
                      <a:pt x="2627" y="686"/>
                      <a:pt x="2555" y="689"/>
                      <a:pt x="2482" y="697"/>
                    </a:cubicBezTo>
                    <a:cubicBezTo>
                      <a:pt x="1513" y="697"/>
                      <a:pt x="536" y="1130"/>
                      <a:pt x="0" y="1778"/>
                    </a:cubicBezTo>
                    <a:cubicBezTo>
                      <a:pt x="104" y="2210"/>
                      <a:pt x="320" y="2643"/>
                      <a:pt x="536" y="3075"/>
                    </a:cubicBezTo>
                    <a:cubicBezTo>
                      <a:pt x="1798" y="3310"/>
                      <a:pt x="3098" y="3423"/>
                      <a:pt x="4403" y="3423"/>
                    </a:cubicBezTo>
                    <a:cubicBezTo>
                      <a:pt x="6122" y="3423"/>
                      <a:pt x="7850" y="3227"/>
                      <a:pt x="9511" y="2859"/>
                    </a:cubicBezTo>
                    <a:lnTo>
                      <a:pt x="10160" y="2755"/>
                    </a:lnTo>
                    <a:cubicBezTo>
                      <a:pt x="10264" y="2107"/>
                      <a:pt x="10480" y="1562"/>
                      <a:pt x="10592" y="913"/>
                    </a:cubicBezTo>
                    <a:cubicBezTo>
                      <a:pt x="9948" y="460"/>
                      <a:pt x="9311" y="0"/>
                      <a:pt x="8606" y="0"/>
                    </a:cubicBez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28;p42">
                <a:extLst>
                  <a:ext uri="{FF2B5EF4-FFF2-40B4-BE49-F238E27FC236}">
                    <a16:creationId xmlns:a16="http://schemas.microsoft.com/office/drawing/2014/main" id="{BCC94EF4-075A-4C1B-8324-64738C2B9F92}"/>
                  </a:ext>
                </a:extLst>
              </p:cNvPr>
              <p:cNvSpPr/>
              <p:nvPr/>
            </p:nvSpPr>
            <p:spPr>
              <a:xfrm>
                <a:off x="2317150" y="748900"/>
                <a:ext cx="354100" cy="78275"/>
              </a:xfrm>
              <a:custGeom>
                <a:avLst/>
                <a:gdLst/>
                <a:ahLst/>
                <a:cxnLst/>
                <a:rect l="l" t="t" r="r" b="b"/>
                <a:pathLst>
                  <a:path w="14164" h="3131" extrusionOk="0">
                    <a:moveTo>
                      <a:pt x="9624" y="1"/>
                    </a:moveTo>
                    <a:cubicBezTo>
                      <a:pt x="9295" y="1"/>
                      <a:pt x="8975" y="105"/>
                      <a:pt x="8647" y="321"/>
                    </a:cubicBezTo>
                    <a:cubicBezTo>
                      <a:pt x="8111" y="537"/>
                      <a:pt x="7566" y="969"/>
                      <a:pt x="7030" y="1082"/>
                    </a:cubicBezTo>
                    <a:cubicBezTo>
                      <a:pt x="6381" y="1082"/>
                      <a:pt x="5949" y="649"/>
                      <a:pt x="5517" y="321"/>
                    </a:cubicBezTo>
                    <a:cubicBezTo>
                      <a:pt x="5364" y="260"/>
                      <a:pt x="5216" y="233"/>
                      <a:pt x="5071" y="233"/>
                    </a:cubicBezTo>
                    <a:cubicBezTo>
                      <a:pt x="4190" y="233"/>
                      <a:pt x="3433" y="1216"/>
                      <a:pt x="2594" y="1402"/>
                    </a:cubicBezTo>
                    <a:cubicBezTo>
                      <a:pt x="2533" y="1415"/>
                      <a:pt x="2471" y="1420"/>
                      <a:pt x="2409" y="1420"/>
                    </a:cubicBezTo>
                    <a:cubicBezTo>
                      <a:pt x="1933" y="1420"/>
                      <a:pt x="1452" y="1082"/>
                      <a:pt x="977" y="1082"/>
                    </a:cubicBezTo>
                    <a:cubicBezTo>
                      <a:pt x="649" y="1082"/>
                      <a:pt x="329" y="1298"/>
                      <a:pt x="0" y="1514"/>
                    </a:cubicBezTo>
                    <a:cubicBezTo>
                      <a:pt x="113" y="2050"/>
                      <a:pt x="113" y="2595"/>
                      <a:pt x="216" y="3131"/>
                    </a:cubicBezTo>
                    <a:cubicBezTo>
                      <a:pt x="545" y="2811"/>
                      <a:pt x="865" y="2595"/>
                      <a:pt x="1193" y="2482"/>
                    </a:cubicBezTo>
                    <a:cubicBezTo>
                      <a:pt x="1276" y="2471"/>
                      <a:pt x="1358" y="2466"/>
                      <a:pt x="1438" y="2466"/>
                    </a:cubicBezTo>
                    <a:cubicBezTo>
                      <a:pt x="1939" y="2466"/>
                      <a:pt x="2396" y="2656"/>
                      <a:pt x="2843" y="2656"/>
                    </a:cubicBezTo>
                    <a:cubicBezTo>
                      <a:pt x="2977" y="2656"/>
                      <a:pt x="3110" y="2639"/>
                      <a:pt x="3243" y="2595"/>
                    </a:cubicBezTo>
                    <a:cubicBezTo>
                      <a:pt x="4084" y="2312"/>
                      <a:pt x="4759" y="1554"/>
                      <a:pt x="5621" y="1554"/>
                    </a:cubicBezTo>
                    <a:cubicBezTo>
                      <a:pt x="5760" y="1554"/>
                      <a:pt x="5903" y="1573"/>
                      <a:pt x="6053" y="1618"/>
                    </a:cubicBezTo>
                    <a:cubicBezTo>
                      <a:pt x="6381" y="1730"/>
                      <a:pt x="6598" y="1834"/>
                      <a:pt x="6917" y="2050"/>
                    </a:cubicBezTo>
                    <a:cubicBezTo>
                      <a:pt x="7006" y="2080"/>
                      <a:pt x="7094" y="2094"/>
                      <a:pt x="7182" y="2094"/>
                    </a:cubicBezTo>
                    <a:cubicBezTo>
                      <a:pt x="7419" y="2094"/>
                      <a:pt x="7655" y="1992"/>
                      <a:pt x="7895" y="1834"/>
                    </a:cubicBezTo>
                    <a:cubicBezTo>
                      <a:pt x="8327" y="1618"/>
                      <a:pt x="8863" y="1402"/>
                      <a:pt x="9408" y="1402"/>
                    </a:cubicBezTo>
                    <a:cubicBezTo>
                      <a:pt x="9728" y="1514"/>
                      <a:pt x="9944" y="1514"/>
                      <a:pt x="10160" y="1618"/>
                    </a:cubicBezTo>
                    <a:cubicBezTo>
                      <a:pt x="10489" y="1834"/>
                      <a:pt x="10592" y="2163"/>
                      <a:pt x="11025" y="2266"/>
                    </a:cubicBezTo>
                    <a:cubicBezTo>
                      <a:pt x="11457" y="2266"/>
                      <a:pt x="11786" y="1946"/>
                      <a:pt x="12218" y="1834"/>
                    </a:cubicBezTo>
                    <a:cubicBezTo>
                      <a:pt x="12434" y="1618"/>
                      <a:pt x="12650" y="1618"/>
                      <a:pt x="12970" y="1514"/>
                    </a:cubicBezTo>
                    <a:lnTo>
                      <a:pt x="14051" y="1514"/>
                    </a:lnTo>
                    <a:cubicBezTo>
                      <a:pt x="14051" y="1185"/>
                      <a:pt x="14163" y="866"/>
                      <a:pt x="14163" y="433"/>
                    </a:cubicBezTo>
                    <a:lnTo>
                      <a:pt x="14051" y="433"/>
                    </a:lnTo>
                    <a:cubicBezTo>
                      <a:pt x="13299" y="433"/>
                      <a:pt x="12650" y="866"/>
                      <a:pt x="11889" y="969"/>
                    </a:cubicBezTo>
                    <a:cubicBezTo>
                      <a:pt x="11730" y="1011"/>
                      <a:pt x="11556" y="1037"/>
                      <a:pt x="11379" y="1037"/>
                    </a:cubicBezTo>
                    <a:cubicBezTo>
                      <a:pt x="11075" y="1037"/>
                      <a:pt x="10761" y="960"/>
                      <a:pt x="10489" y="753"/>
                    </a:cubicBezTo>
                    <a:cubicBezTo>
                      <a:pt x="10272" y="433"/>
                      <a:pt x="10056" y="105"/>
                      <a:pt x="9624" y="1"/>
                    </a:cubicBezTo>
                    <a:close/>
                  </a:path>
                </a:pathLst>
              </a:custGeom>
              <a:solidFill>
                <a:srgbClr val="E2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9;p42">
                <a:extLst>
                  <a:ext uri="{FF2B5EF4-FFF2-40B4-BE49-F238E27FC236}">
                    <a16:creationId xmlns:a16="http://schemas.microsoft.com/office/drawing/2014/main" id="{C90D8499-FCFE-47E9-92C4-35ED1A333669}"/>
                  </a:ext>
                </a:extLst>
              </p:cNvPr>
              <p:cNvSpPr/>
              <p:nvPr/>
            </p:nvSpPr>
            <p:spPr>
              <a:xfrm>
                <a:off x="2314550" y="723575"/>
                <a:ext cx="356700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14268" h="2311" extrusionOk="0">
                    <a:moveTo>
                      <a:pt x="7805" y="0"/>
                    </a:moveTo>
                    <a:cubicBezTo>
                      <a:pt x="5110" y="0"/>
                      <a:pt x="2414" y="384"/>
                      <a:pt x="0" y="1550"/>
                    </a:cubicBezTo>
                    <a:cubicBezTo>
                      <a:pt x="0" y="1766"/>
                      <a:pt x="104" y="2095"/>
                      <a:pt x="104" y="2311"/>
                    </a:cubicBezTo>
                    <a:cubicBezTo>
                      <a:pt x="217" y="2198"/>
                      <a:pt x="433" y="2095"/>
                      <a:pt x="649" y="1982"/>
                    </a:cubicBezTo>
                    <a:cubicBezTo>
                      <a:pt x="865" y="1879"/>
                      <a:pt x="1185" y="1879"/>
                      <a:pt x="1401" y="1879"/>
                    </a:cubicBezTo>
                    <a:cubicBezTo>
                      <a:pt x="1834" y="1982"/>
                      <a:pt x="2162" y="2198"/>
                      <a:pt x="2594" y="2198"/>
                    </a:cubicBezTo>
                    <a:cubicBezTo>
                      <a:pt x="3564" y="2198"/>
                      <a:pt x="4186" y="1070"/>
                      <a:pt x="5160" y="1070"/>
                    </a:cubicBezTo>
                    <a:cubicBezTo>
                      <a:pt x="5271" y="1070"/>
                      <a:pt x="5387" y="1085"/>
                      <a:pt x="5508" y="1118"/>
                    </a:cubicBezTo>
                    <a:cubicBezTo>
                      <a:pt x="6078" y="1307"/>
                      <a:pt x="6480" y="1917"/>
                      <a:pt x="7155" y="1917"/>
                    </a:cubicBezTo>
                    <a:cubicBezTo>
                      <a:pt x="7249" y="1917"/>
                      <a:pt x="7348" y="1905"/>
                      <a:pt x="7454" y="1879"/>
                    </a:cubicBezTo>
                    <a:cubicBezTo>
                      <a:pt x="8102" y="1662"/>
                      <a:pt x="8647" y="1118"/>
                      <a:pt x="9296" y="901"/>
                    </a:cubicBezTo>
                    <a:cubicBezTo>
                      <a:pt x="9615" y="901"/>
                      <a:pt x="9944" y="901"/>
                      <a:pt x="10160" y="1014"/>
                    </a:cubicBezTo>
                    <a:cubicBezTo>
                      <a:pt x="10376" y="1118"/>
                      <a:pt x="10480" y="1334"/>
                      <a:pt x="10696" y="1550"/>
                    </a:cubicBezTo>
                    <a:cubicBezTo>
                      <a:pt x="10945" y="1842"/>
                      <a:pt x="11225" y="1941"/>
                      <a:pt x="11519" y="1941"/>
                    </a:cubicBezTo>
                    <a:cubicBezTo>
                      <a:pt x="11993" y="1941"/>
                      <a:pt x="12501" y="1683"/>
                      <a:pt x="12970" y="1550"/>
                    </a:cubicBezTo>
                    <a:cubicBezTo>
                      <a:pt x="13403" y="1334"/>
                      <a:pt x="13835" y="1334"/>
                      <a:pt x="14267" y="1334"/>
                    </a:cubicBezTo>
                    <a:lnTo>
                      <a:pt x="14267" y="1014"/>
                    </a:lnTo>
                    <a:cubicBezTo>
                      <a:pt x="13506" y="582"/>
                      <a:pt x="11890" y="253"/>
                      <a:pt x="10912" y="149"/>
                    </a:cubicBezTo>
                    <a:cubicBezTo>
                      <a:pt x="9888" y="58"/>
                      <a:pt x="8847" y="0"/>
                      <a:pt x="7805" y="0"/>
                    </a:cubicBez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30;p42">
                <a:extLst>
                  <a:ext uri="{FF2B5EF4-FFF2-40B4-BE49-F238E27FC236}">
                    <a16:creationId xmlns:a16="http://schemas.microsoft.com/office/drawing/2014/main" id="{7E3BE9F6-841C-4788-8AD9-3E7ADE777AF6}"/>
                  </a:ext>
                </a:extLst>
              </p:cNvPr>
              <p:cNvSpPr/>
              <p:nvPr/>
            </p:nvSpPr>
            <p:spPr>
              <a:xfrm>
                <a:off x="2425225" y="740700"/>
                <a:ext cx="73100" cy="6155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2462" extrusionOk="0">
                    <a:moveTo>
                      <a:pt x="978" y="0"/>
                    </a:moveTo>
                    <a:cubicBezTo>
                      <a:pt x="545" y="216"/>
                      <a:pt x="113" y="649"/>
                      <a:pt x="1" y="1081"/>
                    </a:cubicBezTo>
                    <a:lnTo>
                      <a:pt x="1" y="1513"/>
                    </a:lnTo>
                    <a:cubicBezTo>
                      <a:pt x="1" y="1626"/>
                      <a:pt x="113" y="1730"/>
                      <a:pt x="113" y="1842"/>
                    </a:cubicBezTo>
                    <a:cubicBezTo>
                      <a:pt x="433" y="2239"/>
                      <a:pt x="930" y="2461"/>
                      <a:pt x="1387" y="2461"/>
                    </a:cubicBezTo>
                    <a:cubicBezTo>
                      <a:pt x="1547" y="2461"/>
                      <a:pt x="1701" y="2434"/>
                      <a:pt x="1842" y="2378"/>
                    </a:cubicBezTo>
                    <a:cubicBezTo>
                      <a:pt x="2491" y="2058"/>
                      <a:pt x="2811" y="1410"/>
                      <a:pt x="2923" y="761"/>
                    </a:cubicBezTo>
                    <a:lnTo>
                      <a:pt x="2923" y="761"/>
                    </a:lnTo>
                    <a:cubicBezTo>
                      <a:pt x="2815" y="813"/>
                      <a:pt x="2707" y="839"/>
                      <a:pt x="2585" y="839"/>
                    </a:cubicBezTo>
                    <a:cubicBezTo>
                      <a:pt x="2463" y="839"/>
                      <a:pt x="2326" y="813"/>
                      <a:pt x="2162" y="761"/>
                    </a:cubicBezTo>
                    <a:lnTo>
                      <a:pt x="1514" y="433"/>
                    </a:lnTo>
                    <a:cubicBezTo>
                      <a:pt x="1298" y="329"/>
                      <a:pt x="1081" y="216"/>
                      <a:pt x="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31;p42">
                <a:extLst>
                  <a:ext uri="{FF2B5EF4-FFF2-40B4-BE49-F238E27FC236}">
                    <a16:creationId xmlns:a16="http://schemas.microsoft.com/office/drawing/2014/main" id="{F69D6FD6-C902-4865-B3D6-814F9C488914}"/>
                  </a:ext>
                </a:extLst>
              </p:cNvPr>
              <p:cNvSpPr/>
              <p:nvPr/>
            </p:nvSpPr>
            <p:spPr>
              <a:xfrm>
                <a:off x="2484675" y="738100"/>
                <a:ext cx="73075" cy="60550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2422" extrusionOk="0">
                    <a:moveTo>
                      <a:pt x="1946" y="1"/>
                    </a:moveTo>
                    <a:cubicBezTo>
                      <a:pt x="1842" y="217"/>
                      <a:pt x="1513" y="320"/>
                      <a:pt x="1410" y="433"/>
                    </a:cubicBezTo>
                    <a:cubicBezTo>
                      <a:pt x="1194" y="537"/>
                      <a:pt x="977" y="649"/>
                      <a:pt x="649" y="753"/>
                    </a:cubicBezTo>
                    <a:cubicBezTo>
                      <a:pt x="505" y="753"/>
                      <a:pt x="361" y="803"/>
                      <a:pt x="216" y="803"/>
                    </a:cubicBezTo>
                    <a:cubicBezTo>
                      <a:pt x="144" y="803"/>
                      <a:pt x="72" y="790"/>
                      <a:pt x="0" y="753"/>
                    </a:cubicBezTo>
                    <a:lnTo>
                      <a:pt x="0" y="753"/>
                    </a:lnTo>
                    <a:cubicBezTo>
                      <a:pt x="113" y="1401"/>
                      <a:pt x="433" y="2050"/>
                      <a:pt x="977" y="2266"/>
                    </a:cubicBezTo>
                    <a:cubicBezTo>
                      <a:pt x="1186" y="2372"/>
                      <a:pt x="1406" y="2421"/>
                      <a:pt x="1619" y="2421"/>
                    </a:cubicBezTo>
                    <a:cubicBezTo>
                      <a:pt x="2067" y="2421"/>
                      <a:pt x="2484" y="2203"/>
                      <a:pt x="2707" y="1834"/>
                    </a:cubicBezTo>
                    <a:cubicBezTo>
                      <a:pt x="2810" y="1730"/>
                      <a:pt x="2810" y="1617"/>
                      <a:pt x="2923" y="1514"/>
                    </a:cubicBezTo>
                    <a:cubicBezTo>
                      <a:pt x="2923" y="1401"/>
                      <a:pt x="2923" y="1185"/>
                      <a:pt x="2810" y="1081"/>
                    </a:cubicBezTo>
                    <a:cubicBezTo>
                      <a:pt x="2707" y="537"/>
                      <a:pt x="2378" y="104"/>
                      <a:pt x="19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32;p42">
                <a:extLst>
                  <a:ext uri="{FF2B5EF4-FFF2-40B4-BE49-F238E27FC236}">
                    <a16:creationId xmlns:a16="http://schemas.microsoft.com/office/drawing/2014/main" id="{B57B4BE2-D2F4-47BA-8C73-590CB286333D}"/>
                  </a:ext>
                </a:extLst>
              </p:cNvPr>
              <p:cNvSpPr/>
              <p:nvPr/>
            </p:nvSpPr>
            <p:spPr>
              <a:xfrm>
                <a:off x="2449650" y="692050"/>
                <a:ext cx="836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2811" extrusionOk="0">
                    <a:moveTo>
                      <a:pt x="3243" y="1"/>
                    </a:moveTo>
                    <a:cubicBezTo>
                      <a:pt x="3204" y="1"/>
                      <a:pt x="3179" y="14"/>
                      <a:pt x="3162" y="36"/>
                    </a:cubicBezTo>
                    <a:lnTo>
                      <a:pt x="3162" y="36"/>
                    </a:lnTo>
                    <a:cubicBezTo>
                      <a:pt x="3189" y="24"/>
                      <a:pt x="3216" y="13"/>
                      <a:pt x="3243" y="1"/>
                    </a:cubicBezTo>
                    <a:close/>
                    <a:moveTo>
                      <a:pt x="3162" y="36"/>
                    </a:moveTo>
                    <a:cubicBezTo>
                      <a:pt x="2531" y="302"/>
                      <a:pt x="1859" y="436"/>
                      <a:pt x="1172" y="436"/>
                    </a:cubicBezTo>
                    <a:cubicBezTo>
                      <a:pt x="819" y="436"/>
                      <a:pt x="461" y="401"/>
                      <a:pt x="104" y="329"/>
                    </a:cubicBezTo>
                    <a:lnTo>
                      <a:pt x="104" y="329"/>
                    </a:lnTo>
                    <a:cubicBezTo>
                      <a:pt x="217" y="433"/>
                      <a:pt x="217" y="546"/>
                      <a:pt x="217" y="762"/>
                    </a:cubicBezTo>
                    <a:cubicBezTo>
                      <a:pt x="217" y="1194"/>
                      <a:pt x="104" y="1626"/>
                      <a:pt x="1" y="2059"/>
                    </a:cubicBezTo>
                    <a:cubicBezTo>
                      <a:pt x="321" y="2595"/>
                      <a:pt x="969" y="2811"/>
                      <a:pt x="1617" y="2811"/>
                    </a:cubicBezTo>
                    <a:cubicBezTo>
                      <a:pt x="2266" y="2707"/>
                      <a:pt x="2914" y="2379"/>
                      <a:pt x="3347" y="1843"/>
                    </a:cubicBezTo>
                    <a:cubicBezTo>
                      <a:pt x="3131" y="1298"/>
                      <a:pt x="3027" y="762"/>
                      <a:pt x="3131" y="217"/>
                    </a:cubicBezTo>
                    <a:cubicBezTo>
                      <a:pt x="3131" y="149"/>
                      <a:pt x="3131" y="77"/>
                      <a:pt x="3162" y="36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33;p42">
                <a:extLst>
                  <a:ext uri="{FF2B5EF4-FFF2-40B4-BE49-F238E27FC236}">
                    <a16:creationId xmlns:a16="http://schemas.microsoft.com/office/drawing/2014/main" id="{8F60DA04-D5C8-4A94-99B7-046930F60F60}"/>
                  </a:ext>
                </a:extLst>
              </p:cNvPr>
              <p:cNvSpPr/>
              <p:nvPr/>
            </p:nvSpPr>
            <p:spPr>
              <a:xfrm>
                <a:off x="2500875" y="692050"/>
                <a:ext cx="27050" cy="8250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330" extrusionOk="0">
                    <a:moveTo>
                      <a:pt x="1082" y="1"/>
                    </a:moveTo>
                    <a:lnTo>
                      <a:pt x="1082" y="1"/>
                    </a:lnTo>
                    <a:cubicBezTo>
                      <a:pt x="762" y="113"/>
                      <a:pt x="329" y="329"/>
                      <a:pt x="1" y="329"/>
                    </a:cubicBezTo>
                    <a:cubicBezTo>
                      <a:pt x="329" y="329"/>
                      <a:pt x="762" y="217"/>
                      <a:pt x="1082" y="1"/>
                    </a:cubicBezTo>
                    <a:close/>
                  </a:path>
                </a:pathLst>
              </a:custGeom>
              <a:solidFill>
                <a:srgbClr val="BC8A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34;p42">
                <a:extLst>
                  <a:ext uri="{FF2B5EF4-FFF2-40B4-BE49-F238E27FC236}">
                    <a16:creationId xmlns:a16="http://schemas.microsoft.com/office/drawing/2014/main" id="{55A90693-D6F8-4E5D-9312-2F393A1A4510}"/>
                  </a:ext>
                </a:extLst>
              </p:cNvPr>
              <p:cNvSpPr/>
              <p:nvPr/>
            </p:nvSpPr>
            <p:spPr>
              <a:xfrm>
                <a:off x="2525300" y="700275"/>
                <a:ext cx="2625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969" extrusionOk="0">
                    <a:moveTo>
                      <a:pt x="105" y="0"/>
                    </a:moveTo>
                    <a:cubicBezTo>
                      <a:pt x="1" y="320"/>
                      <a:pt x="1" y="649"/>
                      <a:pt x="105" y="969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D7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35;p42">
                <a:extLst>
                  <a:ext uri="{FF2B5EF4-FFF2-40B4-BE49-F238E27FC236}">
                    <a16:creationId xmlns:a16="http://schemas.microsoft.com/office/drawing/2014/main" id="{63199B8B-E618-43DF-9792-AF05A41ADA3A}"/>
                  </a:ext>
                </a:extLst>
              </p:cNvPr>
              <p:cNvSpPr/>
              <p:nvPr/>
            </p:nvSpPr>
            <p:spPr>
              <a:xfrm>
                <a:off x="2527900" y="724525"/>
                <a:ext cx="54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544" extrusionOk="0">
                    <a:moveTo>
                      <a:pt x="1" y="0"/>
                    </a:moveTo>
                    <a:cubicBezTo>
                      <a:pt x="2" y="113"/>
                      <a:pt x="113" y="328"/>
                      <a:pt x="113" y="544"/>
                    </a:cubicBezTo>
                    <a:lnTo>
                      <a:pt x="217" y="544"/>
                    </a:lnTo>
                    <a:cubicBezTo>
                      <a:pt x="114" y="328"/>
                      <a:pt x="2" y="113"/>
                      <a:pt x="1" y="0"/>
                    </a:cubicBezTo>
                    <a:close/>
                  </a:path>
                </a:pathLst>
              </a:custGeom>
              <a:solidFill>
                <a:srgbClr val="C4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36;p42">
                <a:extLst>
                  <a:ext uri="{FF2B5EF4-FFF2-40B4-BE49-F238E27FC236}">
                    <a16:creationId xmlns:a16="http://schemas.microsoft.com/office/drawing/2014/main" id="{4D0B33E4-0249-446E-8780-98FE23D7FDCF}"/>
                  </a:ext>
                </a:extLst>
              </p:cNvPr>
              <p:cNvSpPr/>
              <p:nvPr/>
            </p:nvSpPr>
            <p:spPr>
              <a:xfrm>
                <a:off x="2460450" y="692050"/>
                <a:ext cx="70300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1843" extrusionOk="0">
                    <a:moveTo>
                      <a:pt x="2699" y="1"/>
                    </a:moveTo>
                    <a:cubicBezTo>
                      <a:pt x="2379" y="217"/>
                      <a:pt x="1946" y="329"/>
                      <a:pt x="1618" y="329"/>
                    </a:cubicBezTo>
                    <a:cubicBezTo>
                      <a:pt x="1298" y="433"/>
                      <a:pt x="1082" y="433"/>
                      <a:pt x="753" y="433"/>
                    </a:cubicBezTo>
                    <a:lnTo>
                      <a:pt x="1" y="433"/>
                    </a:lnTo>
                    <a:cubicBezTo>
                      <a:pt x="866" y="1082"/>
                      <a:pt x="1834" y="1514"/>
                      <a:pt x="2811" y="1843"/>
                    </a:cubicBezTo>
                    <a:cubicBezTo>
                      <a:pt x="2811" y="1626"/>
                      <a:pt x="2699" y="1410"/>
                      <a:pt x="2699" y="1298"/>
                    </a:cubicBezTo>
                    <a:cubicBezTo>
                      <a:pt x="2595" y="978"/>
                      <a:pt x="2595" y="649"/>
                      <a:pt x="2699" y="329"/>
                    </a:cubicBezTo>
                    <a:lnTo>
                      <a:pt x="2699" y="217"/>
                    </a:lnTo>
                    <a:lnTo>
                      <a:pt x="2699" y="1"/>
                    </a:ln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837;p42">
                <a:extLst>
                  <a:ext uri="{FF2B5EF4-FFF2-40B4-BE49-F238E27FC236}">
                    <a16:creationId xmlns:a16="http://schemas.microsoft.com/office/drawing/2014/main" id="{70A4ABAB-36E6-4FB7-B125-89F4A5BD3298}"/>
                  </a:ext>
                </a:extLst>
              </p:cNvPr>
              <p:cNvSpPr/>
              <p:nvPr/>
            </p:nvSpPr>
            <p:spPr>
              <a:xfrm>
                <a:off x="2495475" y="853625"/>
                <a:ext cx="516225" cy="414100"/>
              </a:xfrm>
              <a:custGeom>
                <a:avLst/>
                <a:gdLst/>
                <a:ahLst/>
                <a:cxnLst/>
                <a:rect l="l" t="t" r="r" b="b"/>
                <a:pathLst>
                  <a:path w="20649" h="16564" extrusionOk="0">
                    <a:moveTo>
                      <a:pt x="8903" y="1"/>
                    </a:moveTo>
                    <a:cubicBezTo>
                      <a:pt x="6341" y="1"/>
                      <a:pt x="3315" y="925"/>
                      <a:pt x="1" y="3698"/>
                    </a:cubicBezTo>
                    <a:lnTo>
                      <a:pt x="1" y="16564"/>
                    </a:lnTo>
                    <a:lnTo>
                      <a:pt x="20649" y="16564"/>
                    </a:lnTo>
                    <a:lnTo>
                      <a:pt x="17294" y="3698"/>
                    </a:lnTo>
                    <a:cubicBezTo>
                      <a:pt x="17294" y="3698"/>
                      <a:pt x="14027" y="1"/>
                      <a:pt x="8903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838;p42">
                <a:extLst>
                  <a:ext uri="{FF2B5EF4-FFF2-40B4-BE49-F238E27FC236}">
                    <a16:creationId xmlns:a16="http://schemas.microsoft.com/office/drawing/2014/main" id="{87927FCC-D32E-4244-85D5-D4957F16269E}"/>
                  </a:ext>
                </a:extLst>
              </p:cNvPr>
              <p:cNvSpPr/>
              <p:nvPr/>
            </p:nvSpPr>
            <p:spPr>
              <a:xfrm>
                <a:off x="2527900" y="894175"/>
                <a:ext cx="440575" cy="354525"/>
              </a:xfrm>
              <a:custGeom>
                <a:avLst/>
                <a:gdLst/>
                <a:ahLst/>
                <a:cxnLst/>
                <a:rect l="l" t="t" r="r" b="b"/>
                <a:pathLst>
                  <a:path w="17623" h="14181" extrusionOk="0">
                    <a:moveTo>
                      <a:pt x="7558" y="0"/>
                    </a:moveTo>
                    <a:cubicBezTo>
                      <a:pt x="5381" y="0"/>
                      <a:pt x="2811" y="709"/>
                      <a:pt x="1" y="2836"/>
                    </a:cubicBezTo>
                    <a:lnTo>
                      <a:pt x="1" y="12564"/>
                    </a:lnTo>
                    <a:lnTo>
                      <a:pt x="17622" y="14181"/>
                    </a:lnTo>
                    <a:lnTo>
                      <a:pt x="14700" y="2836"/>
                    </a:lnTo>
                    <a:cubicBezTo>
                      <a:pt x="14700" y="2836"/>
                      <a:pt x="11914" y="0"/>
                      <a:pt x="7558" y="0"/>
                    </a:cubicBezTo>
                    <a:close/>
                  </a:path>
                </a:pathLst>
              </a:custGeom>
              <a:solidFill>
                <a:srgbClr val="ADB3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839;p42">
                <a:extLst>
                  <a:ext uri="{FF2B5EF4-FFF2-40B4-BE49-F238E27FC236}">
                    <a16:creationId xmlns:a16="http://schemas.microsoft.com/office/drawing/2014/main" id="{04B79E5F-3A95-4994-8A3F-62C4D35F305C}"/>
                  </a:ext>
                </a:extLst>
              </p:cNvPr>
              <p:cNvSpPr/>
              <p:nvPr/>
            </p:nvSpPr>
            <p:spPr>
              <a:xfrm>
                <a:off x="2479275" y="1092950"/>
                <a:ext cx="532425" cy="174775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6991" extrusionOk="0">
                    <a:moveTo>
                      <a:pt x="7302" y="1"/>
                    </a:moveTo>
                    <a:cubicBezTo>
                      <a:pt x="6936" y="1"/>
                      <a:pt x="6558" y="24"/>
                      <a:pt x="6165" y="73"/>
                    </a:cubicBezTo>
                    <a:cubicBezTo>
                      <a:pt x="0" y="938"/>
                      <a:pt x="649" y="6991"/>
                      <a:pt x="649" y="6991"/>
                    </a:cubicBezTo>
                    <a:lnTo>
                      <a:pt x="21297" y="6991"/>
                    </a:lnTo>
                    <a:cubicBezTo>
                      <a:pt x="15233" y="4864"/>
                      <a:pt x="12571" y="1"/>
                      <a:pt x="7302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840;p42">
                <a:extLst>
                  <a:ext uri="{FF2B5EF4-FFF2-40B4-BE49-F238E27FC236}">
                    <a16:creationId xmlns:a16="http://schemas.microsoft.com/office/drawing/2014/main" id="{DE12048D-4E75-4A8C-8E75-EB9790670A12}"/>
                  </a:ext>
                </a:extLst>
              </p:cNvPr>
              <p:cNvSpPr/>
              <p:nvPr/>
            </p:nvSpPr>
            <p:spPr>
              <a:xfrm>
                <a:off x="2495475" y="921850"/>
                <a:ext cx="545850" cy="402525"/>
              </a:xfrm>
              <a:custGeom>
                <a:avLst/>
                <a:gdLst/>
                <a:ahLst/>
                <a:cxnLst/>
                <a:rect l="l" t="t" r="r" b="b"/>
                <a:pathLst>
                  <a:path w="21834" h="16101" extrusionOk="0">
                    <a:moveTo>
                      <a:pt x="16213" y="0"/>
                    </a:moveTo>
                    <a:lnTo>
                      <a:pt x="17294" y="969"/>
                    </a:lnTo>
                    <a:lnTo>
                      <a:pt x="20649" y="13835"/>
                    </a:lnTo>
                    <a:lnTo>
                      <a:pt x="1" y="13835"/>
                    </a:lnTo>
                    <a:lnTo>
                      <a:pt x="1" y="16100"/>
                    </a:lnTo>
                    <a:cubicBezTo>
                      <a:pt x="2162" y="16100"/>
                      <a:pt x="2378" y="14483"/>
                      <a:pt x="2378" y="14483"/>
                    </a:cubicBezTo>
                    <a:lnTo>
                      <a:pt x="21833" y="14483"/>
                    </a:lnTo>
                    <a:lnTo>
                      <a:pt x="18158" y="0"/>
                    </a:ln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841;p42">
                <a:extLst>
                  <a:ext uri="{FF2B5EF4-FFF2-40B4-BE49-F238E27FC236}">
                    <a16:creationId xmlns:a16="http://schemas.microsoft.com/office/drawing/2014/main" id="{7A1FACA3-489A-48BB-BCBE-995A525113A2}"/>
                  </a:ext>
                </a:extLst>
              </p:cNvPr>
              <p:cNvSpPr/>
              <p:nvPr/>
            </p:nvSpPr>
            <p:spPr>
              <a:xfrm>
                <a:off x="2506275" y="1121800"/>
                <a:ext cx="391950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15678" h="5292" extrusionOk="0">
                    <a:moveTo>
                      <a:pt x="6486" y="0"/>
                    </a:moveTo>
                    <a:cubicBezTo>
                      <a:pt x="6054" y="0"/>
                      <a:pt x="5734" y="0"/>
                      <a:pt x="5301" y="104"/>
                    </a:cubicBezTo>
                    <a:cubicBezTo>
                      <a:pt x="4004" y="320"/>
                      <a:pt x="2924" y="865"/>
                      <a:pt x="1946" y="1730"/>
                    </a:cubicBezTo>
                    <a:cubicBezTo>
                      <a:pt x="1082" y="2482"/>
                      <a:pt x="433" y="3563"/>
                      <a:pt x="113" y="4756"/>
                    </a:cubicBezTo>
                    <a:lnTo>
                      <a:pt x="113" y="5188"/>
                    </a:lnTo>
                    <a:cubicBezTo>
                      <a:pt x="1" y="5188"/>
                      <a:pt x="113" y="5292"/>
                      <a:pt x="113" y="5292"/>
                    </a:cubicBezTo>
                    <a:lnTo>
                      <a:pt x="217" y="5188"/>
                    </a:lnTo>
                    <a:cubicBezTo>
                      <a:pt x="433" y="3995"/>
                      <a:pt x="978" y="2914"/>
                      <a:pt x="1843" y="2049"/>
                    </a:cubicBezTo>
                    <a:cubicBezTo>
                      <a:pt x="2707" y="1185"/>
                      <a:pt x="3788" y="649"/>
                      <a:pt x="4869" y="320"/>
                    </a:cubicBezTo>
                    <a:cubicBezTo>
                      <a:pt x="5405" y="216"/>
                      <a:pt x="5950" y="104"/>
                      <a:pt x="6598" y="104"/>
                    </a:cubicBezTo>
                    <a:cubicBezTo>
                      <a:pt x="7351" y="104"/>
                      <a:pt x="8111" y="216"/>
                      <a:pt x="8864" y="433"/>
                    </a:cubicBezTo>
                    <a:cubicBezTo>
                      <a:pt x="9512" y="649"/>
                      <a:pt x="10057" y="969"/>
                      <a:pt x="10705" y="1297"/>
                    </a:cubicBezTo>
                    <a:cubicBezTo>
                      <a:pt x="11138" y="1730"/>
                      <a:pt x="11674" y="2049"/>
                      <a:pt x="12106" y="2482"/>
                    </a:cubicBezTo>
                    <a:cubicBezTo>
                      <a:pt x="13083" y="3243"/>
                      <a:pt x="13948" y="4107"/>
                      <a:pt x="15132" y="4540"/>
                    </a:cubicBezTo>
                    <a:cubicBezTo>
                      <a:pt x="15245" y="4540"/>
                      <a:pt x="15461" y="4540"/>
                      <a:pt x="15565" y="4643"/>
                    </a:cubicBezTo>
                    <a:cubicBezTo>
                      <a:pt x="15677" y="4643"/>
                      <a:pt x="15677" y="4540"/>
                      <a:pt x="15677" y="4540"/>
                    </a:cubicBezTo>
                    <a:cubicBezTo>
                      <a:pt x="14380" y="4211"/>
                      <a:pt x="13403" y="3346"/>
                      <a:pt x="12435" y="2594"/>
                    </a:cubicBezTo>
                    <a:cubicBezTo>
                      <a:pt x="12002" y="2162"/>
                      <a:pt x="11458" y="1730"/>
                      <a:pt x="11025" y="1401"/>
                    </a:cubicBezTo>
                    <a:cubicBezTo>
                      <a:pt x="10489" y="969"/>
                      <a:pt x="9841" y="649"/>
                      <a:pt x="9192" y="433"/>
                    </a:cubicBezTo>
                    <a:cubicBezTo>
                      <a:pt x="8328" y="104"/>
                      <a:pt x="7463" y="0"/>
                      <a:pt x="6486" y="0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842;p42">
                <a:extLst>
                  <a:ext uri="{FF2B5EF4-FFF2-40B4-BE49-F238E27FC236}">
                    <a16:creationId xmlns:a16="http://schemas.microsoft.com/office/drawing/2014/main" id="{DF74DC98-6C72-44B5-97FD-247757748F69}"/>
                  </a:ext>
                </a:extLst>
              </p:cNvPr>
              <p:cNvSpPr/>
              <p:nvPr/>
            </p:nvSpPr>
            <p:spPr>
              <a:xfrm>
                <a:off x="2522500" y="1146000"/>
                <a:ext cx="402750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16110" h="4324" extrusionOk="0">
                    <a:moveTo>
                      <a:pt x="5733" y="1"/>
                    </a:moveTo>
                    <a:cubicBezTo>
                      <a:pt x="4540" y="1"/>
                      <a:pt x="3355" y="433"/>
                      <a:pt x="2491" y="1081"/>
                    </a:cubicBezTo>
                    <a:cubicBezTo>
                      <a:pt x="1514" y="1730"/>
                      <a:pt x="761" y="2707"/>
                      <a:pt x="217" y="3675"/>
                    </a:cubicBezTo>
                    <a:cubicBezTo>
                      <a:pt x="113" y="3788"/>
                      <a:pt x="113" y="4004"/>
                      <a:pt x="0" y="4108"/>
                    </a:cubicBezTo>
                    <a:lnTo>
                      <a:pt x="113" y="4108"/>
                    </a:lnTo>
                    <a:cubicBezTo>
                      <a:pt x="649" y="3139"/>
                      <a:pt x="1297" y="2162"/>
                      <a:pt x="2275" y="1410"/>
                    </a:cubicBezTo>
                    <a:cubicBezTo>
                      <a:pt x="3139" y="649"/>
                      <a:pt x="4324" y="217"/>
                      <a:pt x="5517" y="217"/>
                    </a:cubicBezTo>
                    <a:lnTo>
                      <a:pt x="5733" y="217"/>
                    </a:lnTo>
                    <a:cubicBezTo>
                      <a:pt x="6918" y="217"/>
                      <a:pt x="8111" y="545"/>
                      <a:pt x="8976" y="1194"/>
                    </a:cubicBezTo>
                    <a:cubicBezTo>
                      <a:pt x="10056" y="1946"/>
                      <a:pt x="10921" y="2923"/>
                      <a:pt x="12002" y="3572"/>
                    </a:cubicBezTo>
                    <a:cubicBezTo>
                      <a:pt x="12867" y="4108"/>
                      <a:pt x="13835" y="4324"/>
                      <a:pt x="14812" y="4324"/>
                    </a:cubicBezTo>
                    <a:lnTo>
                      <a:pt x="15564" y="4324"/>
                    </a:lnTo>
                    <a:cubicBezTo>
                      <a:pt x="15780" y="4324"/>
                      <a:pt x="15893" y="4324"/>
                      <a:pt x="16109" y="4220"/>
                    </a:cubicBezTo>
                    <a:cubicBezTo>
                      <a:pt x="16109" y="4220"/>
                      <a:pt x="16109" y="4108"/>
                      <a:pt x="15997" y="4108"/>
                    </a:cubicBezTo>
                    <a:cubicBezTo>
                      <a:pt x="15677" y="4220"/>
                      <a:pt x="15244" y="4220"/>
                      <a:pt x="14812" y="4220"/>
                    </a:cubicBezTo>
                    <a:cubicBezTo>
                      <a:pt x="13947" y="4220"/>
                      <a:pt x="13083" y="4004"/>
                      <a:pt x="12218" y="3572"/>
                    </a:cubicBezTo>
                    <a:cubicBezTo>
                      <a:pt x="11137" y="3027"/>
                      <a:pt x="10273" y="1946"/>
                      <a:pt x="9296" y="1194"/>
                    </a:cubicBezTo>
                    <a:cubicBezTo>
                      <a:pt x="8215" y="433"/>
                      <a:pt x="7030" y="1"/>
                      <a:pt x="5837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843;p42">
                <a:extLst>
                  <a:ext uri="{FF2B5EF4-FFF2-40B4-BE49-F238E27FC236}">
                    <a16:creationId xmlns:a16="http://schemas.microsoft.com/office/drawing/2014/main" id="{BE4CD33E-F1D3-487D-AC3A-3FABD86B0D27}"/>
                  </a:ext>
                </a:extLst>
              </p:cNvPr>
              <p:cNvSpPr/>
              <p:nvPr/>
            </p:nvSpPr>
            <p:spPr>
              <a:xfrm>
                <a:off x="2544125" y="1181250"/>
                <a:ext cx="267625" cy="72850"/>
              </a:xfrm>
              <a:custGeom>
                <a:avLst/>
                <a:gdLst/>
                <a:ahLst/>
                <a:cxnLst/>
                <a:rect l="l" t="t" r="r" b="b"/>
                <a:pathLst>
                  <a:path w="10705" h="2914" extrusionOk="0">
                    <a:moveTo>
                      <a:pt x="4756" y="0"/>
                    </a:moveTo>
                    <a:cubicBezTo>
                      <a:pt x="3675" y="0"/>
                      <a:pt x="2707" y="320"/>
                      <a:pt x="1729" y="865"/>
                    </a:cubicBezTo>
                    <a:cubicBezTo>
                      <a:pt x="1081" y="1401"/>
                      <a:pt x="432" y="2049"/>
                      <a:pt x="0" y="2810"/>
                    </a:cubicBezTo>
                    <a:lnTo>
                      <a:pt x="0" y="2914"/>
                    </a:lnTo>
                    <a:lnTo>
                      <a:pt x="113" y="2914"/>
                    </a:lnTo>
                    <a:cubicBezTo>
                      <a:pt x="865" y="1513"/>
                      <a:pt x="2274" y="536"/>
                      <a:pt x="3787" y="216"/>
                    </a:cubicBezTo>
                    <a:cubicBezTo>
                      <a:pt x="4107" y="216"/>
                      <a:pt x="4436" y="104"/>
                      <a:pt x="4756" y="104"/>
                    </a:cubicBezTo>
                    <a:cubicBezTo>
                      <a:pt x="5188" y="104"/>
                      <a:pt x="5733" y="216"/>
                      <a:pt x="6269" y="320"/>
                    </a:cubicBezTo>
                    <a:cubicBezTo>
                      <a:pt x="6701" y="536"/>
                      <a:pt x="7030" y="649"/>
                      <a:pt x="7462" y="865"/>
                    </a:cubicBezTo>
                    <a:cubicBezTo>
                      <a:pt x="7782" y="1081"/>
                      <a:pt x="8111" y="1297"/>
                      <a:pt x="8431" y="1617"/>
                    </a:cubicBezTo>
                    <a:cubicBezTo>
                      <a:pt x="9079" y="2162"/>
                      <a:pt x="9728" y="2810"/>
                      <a:pt x="10592" y="2914"/>
                    </a:cubicBezTo>
                    <a:cubicBezTo>
                      <a:pt x="10705" y="2914"/>
                      <a:pt x="10705" y="2914"/>
                      <a:pt x="10592" y="2810"/>
                    </a:cubicBezTo>
                    <a:cubicBezTo>
                      <a:pt x="9840" y="2698"/>
                      <a:pt x="9191" y="2049"/>
                      <a:pt x="8647" y="1617"/>
                    </a:cubicBezTo>
                    <a:cubicBezTo>
                      <a:pt x="8327" y="1297"/>
                      <a:pt x="7998" y="1081"/>
                      <a:pt x="7678" y="865"/>
                    </a:cubicBezTo>
                    <a:cubicBezTo>
                      <a:pt x="7246" y="649"/>
                      <a:pt x="6917" y="432"/>
                      <a:pt x="6485" y="320"/>
                    </a:cubicBezTo>
                    <a:cubicBezTo>
                      <a:pt x="5949" y="104"/>
                      <a:pt x="5300" y="0"/>
                      <a:pt x="4756" y="0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844;p42">
                <a:extLst>
                  <a:ext uri="{FF2B5EF4-FFF2-40B4-BE49-F238E27FC236}">
                    <a16:creationId xmlns:a16="http://schemas.microsoft.com/office/drawing/2014/main" id="{6110FE92-D1B7-47C5-B78E-A10C5A970DA3}"/>
                  </a:ext>
                </a:extLst>
              </p:cNvPr>
              <p:cNvSpPr/>
              <p:nvPr/>
            </p:nvSpPr>
            <p:spPr>
              <a:xfrm>
                <a:off x="2568550" y="1221650"/>
                <a:ext cx="18375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411" extrusionOk="0">
                    <a:moveTo>
                      <a:pt x="3130" y="1"/>
                    </a:moveTo>
                    <a:cubicBezTo>
                      <a:pt x="2482" y="1"/>
                      <a:pt x="1833" y="113"/>
                      <a:pt x="1297" y="330"/>
                    </a:cubicBezTo>
                    <a:cubicBezTo>
                      <a:pt x="865" y="546"/>
                      <a:pt x="433" y="866"/>
                      <a:pt x="104" y="1298"/>
                    </a:cubicBezTo>
                    <a:cubicBezTo>
                      <a:pt x="0" y="1410"/>
                      <a:pt x="104" y="1410"/>
                      <a:pt x="104" y="1410"/>
                    </a:cubicBezTo>
                    <a:cubicBezTo>
                      <a:pt x="752" y="649"/>
                      <a:pt x="1617" y="217"/>
                      <a:pt x="2594" y="113"/>
                    </a:cubicBezTo>
                    <a:lnTo>
                      <a:pt x="3027" y="113"/>
                    </a:lnTo>
                    <a:cubicBezTo>
                      <a:pt x="3995" y="113"/>
                      <a:pt x="4860" y="433"/>
                      <a:pt x="5724" y="762"/>
                    </a:cubicBezTo>
                    <a:cubicBezTo>
                      <a:pt x="6157" y="1082"/>
                      <a:pt x="6701" y="1298"/>
                      <a:pt x="7237" y="1410"/>
                    </a:cubicBezTo>
                    <a:cubicBezTo>
                      <a:pt x="7350" y="1410"/>
                      <a:pt x="7350" y="1298"/>
                      <a:pt x="7350" y="1194"/>
                    </a:cubicBezTo>
                    <a:cubicBezTo>
                      <a:pt x="6805" y="1194"/>
                      <a:pt x="6269" y="866"/>
                      <a:pt x="5837" y="649"/>
                    </a:cubicBezTo>
                    <a:cubicBezTo>
                      <a:pt x="5292" y="433"/>
                      <a:pt x="4860" y="217"/>
                      <a:pt x="4323" y="113"/>
                    </a:cubicBezTo>
                    <a:cubicBezTo>
                      <a:pt x="3891" y="1"/>
                      <a:pt x="3563" y="1"/>
                      <a:pt x="3130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845;p42">
                <a:extLst>
                  <a:ext uri="{FF2B5EF4-FFF2-40B4-BE49-F238E27FC236}">
                    <a16:creationId xmlns:a16="http://schemas.microsoft.com/office/drawing/2014/main" id="{8EC0B331-E29B-4DC1-885E-E459A2C5A88E}"/>
                  </a:ext>
                </a:extLst>
              </p:cNvPr>
              <p:cNvSpPr/>
              <p:nvPr/>
            </p:nvSpPr>
            <p:spPr>
              <a:xfrm>
                <a:off x="2881975" y="948850"/>
                <a:ext cx="262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18" extrusionOk="0">
                    <a:moveTo>
                      <a:pt x="104" y="1"/>
                    </a:moveTo>
                    <a:cubicBezTo>
                      <a:pt x="1" y="1"/>
                      <a:pt x="1" y="1"/>
                      <a:pt x="1" y="105"/>
                    </a:cubicBezTo>
                    <a:lnTo>
                      <a:pt x="104" y="217"/>
                    </a:lnTo>
                    <a:lnTo>
                      <a:pt x="104" y="1"/>
                    </a:ln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846;p42">
                <a:extLst>
                  <a:ext uri="{FF2B5EF4-FFF2-40B4-BE49-F238E27FC236}">
                    <a16:creationId xmlns:a16="http://schemas.microsoft.com/office/drawing/2014/main" id="{6DC9DA03-B8A0-495F-965B-68B5707FB553}"/>
                  </a:ext>
                </a:extLst>
              </p:cNvPr>
              <p:cNvSpPr/>
              <p:nvPr/>
            </p:nvSpPr>
            <p:spPr>
              <a:xfrm>
                <a:off x="2881975" y="951450"/>
                <a:ext cx="59475" cy="262250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104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7" y="1410"/>
                      <a:pt x="433" y="2707"/>
                      <a:pt x="753" y="4108"/>
                    </a:cubicBezTo>
                    <a:cubicBezTo>
                      <a:pt x="969" y="5405"/>
                      <a:pt x="1298" y="6814"/>
                      <a:pt x="1618" y="8111"/>
                    </a:cubicBezTo>
                    <a:cubicBezTo>
                      <a:pt x="1834" y="8976"/>
                      <a:pt x="2050" y="9728"/>
                      <a:pt x="2266" y="10489"/>
                    </a:cubicBezTo>
                    <a:cubicBezTo>
                      <a:pt x="2379" y="10489"/>
                      <a:pt x="2379" y="10489"/>
                      <a:pt x="2379" y="10377"/>
                    </a:cubicBezTo>
                    <a:cubicBezTo>
                      <a:pt x="1946" y="9080"/>
                      <a:pt x="1618" y="7679"/>
                      <a:pt x="1298" y="6382"/>
                    </a:cubicBezTo>
                    <a:cubicBezTo>
                      <a:pt x="1082" y="4973"/>
                      <a:pt x="753" y="3676"/>
                      <a:pt x="537" y="2275"/>
                    </a:cubicBezTo>
                    <a:cubicBezTo>
                      <a:pt x="433" y="1514"/>
                      <a:pt x="217" y="865"/>
                      <a:pt x="104" y="1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57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847;p42">
                <a:extLst>
                  <a:ext uri="{FF2B5EF4-FFF2-40B4-BE49-F238E27FC236}">
                    <a16:creationId xmlns:a16="http://schemas.microsoft.com/office/drawing/2014/main" id="{41A101EF-3070-4642-B526-B3F14CF60745}"/>
                  </a:ext>
                </a:extLst>
              </p:cNvPr>
              <p:cNvSpPr/>
              <p:nvPr/>
            </p:nvSpPr>
            <p:spPr>
              <a:xfrm>
                <a:off x="2514500" y="1113575"/>
                <a:ext cx="1342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762" extrusionOk="0">
                    <a:moveTo>
                      <a:pt x="537" y="1"/>
                    </a:moveTo>
                    <a:lnTo>
                      <a:pt x="217" y="329"/>
                    </a:lnTo>
                    <a:cubicBezTo>
                      <a:pt x="217" y="433"/>
                      <a:pt x="104" y="545"/>
                      <a:pt x="1" y="762"/>
                    </a:cubicBezTo>
                    <a:cubicBezTo>
                      <a:pt x="217" y="545"/>
                      <a:pt x="320" y="329"/>
                      <a:pt x="537" y="217"/>
                    </a:cubicBezTo>
                    <a:lnTo>
                      <a:pt x="537" y="1"/>
                    </a:ln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848;p42">
                <a:extLst>
                  <a:ext uri="{FF2B5EF4-FFF2-40B4-BE49-F238E27FC236}">
                    <a16:creationId xmlns:a16="http://schemas.microsoft.com/office/drawing/2014/main" id="{D45C8C9D-D355-4569-B217-EF717ED76C34}"/>
                  </a:ext>
                </a:extLst>
              </p:cNvPr>
              <p:cNvSpPr/>
              <p:nvPr/>
            </p:nvSpPr>
            <p:spPr>
              <a:xfrm>
                <a:off x="2527900" y="1059550"/>
                <a:ext cx="413550" cy="159550"/>
              </a:xfrm>
              <a:custGeom>
                <a:avLst/>
                <a:gdLst/>
                <a:ahLst/>
                <a:cxnLst/>
                <a:rect l="l" t="t" r="r" b="b"/>
                <a:pathLst>
                  <a:path w="16542" h="6382" extrusionOk="0">
                    <a:moveTo>
                      <a:pt x="5837" y="0"/>
                    </a:moveTo>
                    <a:cubicBezTo>
                      <a:pt x="4869" y="0"/>
                      <a:pt x="3788" y="112"/>
                      <a:pt x="2811" y="432"/>
                    </a:cubicBezTo>
                    <a:cubicBezTo>
                      <a:pt x="1842" y="761"/>
                      <a:pt x="762" y="1409"/>
                      <a:pt x="1" y="2162"/>
                    </a:cubicBezTo>
                    <a:lnTo>
                      <a:pt x="1" y="2378"/>
                    </a:lnTo>
                    <a:cubicBezTo>
                      <a:pt x="762" y="1626"/>
                      <a:pt x="1626" y="1081"/>
                      <a:pt x="2491" y="761"/>
                    </a:cubicBezTo>
                    <a:cubicBezTo>
                      <a:pt x="3572" y="329"/>
                      <a:pt x="4756" y="112"/>
                      <a:pt x="5837" y="112"/>
                    </a:cubicBezTo>
                    <a:lnTo>
                      <a:pt x="6382" y="112"/>
                    </a:lnTo>
                    <a:cubicBezTo>
                      <a:pt x="7783" y="216"/>
                      <a:pt x="9080" y="545"/>
                      <a:pt x="10377" y="1081"/>
                    </a:cubicBezTo>
                    <a:cubicBezTo>
                      <a:pt x="11457" y="1626"/>
                      <a:pt x="12538" y="2378"/>
                      <a:pt x="13515" y="3242"/>
                    </a:cubicBezTo>
                    <a:cubicBezTo>
                      <a:pt x="14484" y="4003"/>
                      <a:pt x="15348" y="4972"/>
                      <a:pt x="16109" y="6053"/>
                    </a:cubicBezTo>
                    <a:cubicBezTo>
                      <a:pt x="16213" y="6165"/>
                      <a:pt x="16213" y="6269"/>
                      <a:pt x="16325" y="6381"/>
                    </a:cubicBezTo>
                    <a:lnTo>
                      <a:pt x="16429" y="6381"/>
                    </a:lnTo>
                    <a:cubicBezTo>
                      <a:pt x="16429" y="6381"/>
                      <a:pt x="16542" y="6381"/>
                      <a:pt x="16429" y="6269"/>
                    </a:cubicBezTo>
                    <a:cubicBezTo>
                      <a:pt x="15677" y="5300"/>
                      <a:pt x="14916" y="4220"/>
                      <a:pt x="13948" y="3355"/>
                    </a:cubicBezTo>
                    <a:cubicBezTo>
                      <a:pt x="12971" y="2490"/>
                      <a:pt x="11890" y="1729"/>
                      <a:pt x="10809" y="1193"/>
                    </a:cubicBezTo>
                    <a:cubicBezTo>
                      <a:pt x="9624" y="545"/>
                      <a:pt x="8215" y="112"/>
                      <a:pt x="6918" y="0"/>
                    </a:cubicBezTo>
                    <a:close/>
                  </a:path>
                </a:pathLst>
              </a:custGeom>
              <a:solidFill>
                <a:srgbClr val="757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849;p42">
                <a:extLst>
                  <a:ext uri="{FF2B5EF4-FFF2-40B4-BE49-F238E27FC236}">
                    <a16:creationId xmlns:a16="http://schemas.microsoft.com/office/drawing/2014/main" id="{7605ED9A-1AB6-4C7B-95BB-D2F01C6E25A1}"/>
                  </a:ext>
                </a:extLst>
              </p:cNvPr>
              <p:cNvSpPr/>
              <p:nvPr/>
            </p:nvSpPr>
            <p:spPr>
              <a:xfrm>
                <a:off x="1990300" y="853625"/>
                <a:ext cx="513425" cy="416700"/>
              </a:xfrm>
              <a:custGeom>
                <a:avLst/>
                <a:gdLst/>
                <a:ahLst/>
                <a:cxnLst/>
                <a:rect l="l" t="t" r="r" b="b"/>
                <a:pathLst>
                  <a:path w="20537" h="16668" extrusionOk="0">
                    <a:moveTo>
                      <a:pt x="11706" y="1"/>
                    </a:moveTo>
                    <a:cubicBezTo>
                      <a:pt x="6613" y="1"/>
                      <a:pt x="3347" y="3698"/>
                      <a:pt x="3347" y="3698"/>
                    </a:cubicBezTo>
                    <a:lnTo>
                      <a:pt x="1" y="16667"/>
                    </a:lnTo>
                    <a:lnTo>
                      <a:pt x="20536" y="16667"/>
                    </a:lnTo>
                    <a:lnTo>
                      <a:pt x="20536" y="3698"/>
                    </a:lnTo>
                    <a:cubicBezTo>
                      <a:pt x="17256" y="925"/>
                      <a:pt x="14253" y="1"/>
                      <a:pt x="11706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850;p42">
                <a:extLst>
                  <a:ext uri="{FF2B5EF4-FFF2-40B4-BE49-F238E27FC236}">
                    <a16:creationId xmlns:a16="http://schemas.microsoft.com/office/drawing/2014/main" id="{BCA6A5E4-0DBF-41F4-A3EB-9E7ECB96AAE5}"/>
                  </a:ext>
                </a:extLst>
              </p:cNvPr>
              <p:cNvSpPr/>
              <p:nvPr/>
            </p:nvSpPr>
            <p:spPr>
              <a:xfrm>
                <a:off x="2033525" y="894175"/>
                <a:ext cx="440350" cy="357350"/>
              </a:xfrm>
              <a:custGeom>
                <a:avLst/>
                <a:gdLst/>
                <a:ahLst/>
                <a:cxnLst/>
                <a:rect l="l" t="t" r="r" b="b"/>
                <a:pathLst>
                  <a:path w="17614" h="14294" extrusionOk="0">
                    <a:moveTo>
                      <a:pt x="10056" y="0"/>
                    </a:moveTo>
                    <a:cubicBezTo>
                      <a:pt x="5701" y="0"/>
                      <a:pt x="2915" y="2836"/>
                      <a:pt x="2915" y="2836"/>
                    </a:cubicBezTo>
                    <a:lnTo>
                      <a:pt x="1" y="14293"/>
                    </a:lnTo>
                    <a:lnTo>
                      <a:pt x="1" y="14293"/>
                    </a:lnTo>
                    <a:lnTo>
                      <a:pt x="17614" y="12564"/>
                    </a:lnTo>
                    <a:lnTo>
                      <a:pt x="17614" y="2836"/>
                    </a:lnTo>
                    <a:cubicBezTo>
                      <a:pt x="14804" y="709"/>
                      <a:pt x="12234" y="0"/>
                      <a:pt x="10056" y="0"/>
                    </a:cubicBezTo>
                    <a:close/>
                  </a:path>
                </a:pathLst>
              </a:custGeom>
              <a:solidFill>
                <a:srgbClr val="ADB3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851;p42">
                <a:extLst>
                  <a:ext uri="{FF2B5EF4-FFF2-40B4-BE49-F238E27FC236}">
                    <a16:creationId xmlns:a16="http://schemas.microsoft.com/office/drawing/2014/main" id="{B03C077C-A851-4170-837E-2C71D6426C09}"/>
                  </a:ext>
                </a:extLst>
              </p:cNvPr>
              <p:cNvSpPr/>
              <p:nvPr/>
            </p:nvSpPr>
            <p:spPr>
              <a:xfrm>
                <a:off x="1990300" y="1095050"/>
                <a:ext cx="532225" cy="1752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7011" extrusionOk="0">
                    <a:moveTo>
                      <a:pt x="13861" y="0"/>
                    </a:moveTo>
                    <a:cubicBezTo>
                      <a:pt x="8681" y="0"/>
                      <a:pt x="6013" y="4806"/>
                      <a:pt x="1" y="7010"/>
                    </a:cubicBezTo>
                    <a:lnTo>
                      <a:pt x="20536" y="7010"/>
                    </a:lnTo>
                    <a:cubicBezTo>
                      <a:pt x="20536" y="7010"/>
                      <a:pt x="21288" y="854"/>
                      <a:pt x="15132" y="93"/>
                    </a:cubicBezTo>
                    <a:cubicBezTo>
                      <a:pt x="14691" y="30"/>
                      <a:pt x="14268" y="0"/>
                      <a:pt x="13861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852;p42">
                <a:extLst>
                  <a:ext uri="{FF2B5EF4-FFF2-40B4-BE49-F238E27FC236}">
                    <a16:creationId xmlns:a16="http://schemas.microsoft.com/office/drawing/2014/main" id="{B6A062EB-F647-4B43-A5C8-0198BF542032}"/>
                  </a:ext>
                </a:extLst>
              </p:cNvPr>
              <p:cNvSpPr/>
              <p:nvPr/>
            </p:nvSpPr>
            <p:spPr>
              <a:xfrm>
                <a:off x="1957875" y="921850"/>
                <a:ext cx="545850" cy="402525"/>
              </a:xfrm>
              <a:custGeom>
                <a:avLst/>
                <a:gdLst/>
                <a:ahLst/>
                <a:cxnLst/>
                <a:rect l="l" t="t" r="r" b="b"/>
                <a:pathLst>
                  <a:path w="21834" h="16101" extrusionOk="0">
                    <a:moveTo>
                      <a:pt x="3779" y="0"/>
                    </a:moveTo>
                    <a:lnTo>
                      <a:pt x="1" y="14483"/>
                    </a:lnTo>
                    <a:lnTo>
                      <a:pt x="19559" y="14483"/>
                    </a:lnTo>
                    <a:cubicBezTo>
                      <a:pt x="19559" y="14483"/>
                      <a:pt x="19775" y="16100"/>
                      <a:pt x="21833" y="16100"/>
                    </a:cubicBezTo>
                    <a:lnTo>
                      <a:pt x="21833" y="13938"/>
                    </a:lnTo>
                    <a:lnTo>
                      <a:pt x="1298" y="13938"/>
                    </a:lnTo>
                    <a:lnTo>
                      <a:pt x="4644" y="969"/>
                    </a:lnTo>
                    <a:lnTo>
                      <a:pt x="5725" y="0"/>
                    </a:ln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853;p42">
                <a:extLst>
                  <a:ext uri="{FF2B5EF4-FFF2-40B4-BE49-F238E27FC236}">
                    <a16:creationId xmlns:a16="http://schemas.microsoft.com/office/drawing/2014/main" id="{96EFE1C7-6370-48BD-A9DE-62D9E0DAD8EF}"/>
                  </a:ext>
                </a:extLst>
              </p:cNvPr>
              <p:cNvSpPr/>
              <p:nvPr/>
            </p:nvSpPr>
            <p:spPr>
              <a:xfrm>
                <a:off x="2103800" y="1121800"/>
                <a:ext cx="389100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15564" h="5292" extrusionOk="0">
                    <a:moveTo>
                      <a:pt x="9079" y="0"/>
                    </a:moveTo>
                    <a:cubicBezTo>
                      <a:pt x="8430" y="0"/>
                      <a:pt x="7670" y="104"/>
                      <a:pt x="6917" y="320"/>
                    </a:cubicBezTo>
                    <a:cubicBezTo>
                      <a:pt x="6269" y="536"/>
                      <a:pt x="5620" y="752"/>
                      <a:pt x="5076" y="1081"/>
                    </a:cubicBezTo>
                    <a:cubicBezTo>
                      <a:pt x="4540" y="1513"/>
                      <a:pt x="3995" y="1833"/>
                      <a:pt x="3562" y="2266"/>
                    </a:cubicBezTo>
                    <a:cubicBezTo>
                      <a:pt x="2594" y="3130"/>
                      <a:pt x="1617" y="3995"/>
                      <a:pt x="432" y="4427"/>
                    </a:cubicBezTo>
                    <a:cubicBezTo>
                      <a:pt x="320" y="4427"/>
                      <a:pt x="216" y="4427"/>
                      <a:pt x="0" y="4540"/>
                    </a:cubicBezTo>
                    <a:lnTo>
                      <a:pt x="0" y="4643"/>
                    </a:lnTo>
                    <a:lnTo>
                      <a:pt x="104" y="4643"/>
                    </a:lnTo>
                    <a:cubicBezTo>
                      <a:pt x="1297" y="4427"/>
                      <a:pt x="2265" y="3563"/>
                      <a:pt x="3130" y="2810"/>
                    </a:cubicBezTo>
                    <a:cubicBezTo>
                      <a:pt x="3675" y="2378"/>
                      <a:pt x="4107" y="1946"/>
                      <a:pt x="4643" y="1617"/>
                    </a:cubicBezTo>
                    <a:cubicBezTo>
                      <a:pt x="5188" y="1185"/>
                      <a:pt x="5724" y="865"/>
                      <a:pt x="6373" y="649"/>
                    </a:cubicBezTo>
                    <a:cubicBezTo>
                      <a:pt x="7237" y="320"/>
                      <a:pt x="8214" y="104"/>
                      <a:pt x="9079" y="104"/>
                    </a:cubicBezTo>
                    <a:cubicBezTo>
                      <a:pt x="9511" y="104"/>
                      <a:pt x="9831" y="104"/>
                      <a:pt x="10264" y="216"/>
                    </a:cubicBezTo>
                    <a:cubicBezTo>
                      <a:pt x="11457" y="433"/>
                      <a:pt x="12641" y="969"/>
                      <a:pt x="13506" y="1833"/>
                    </a:cubicBezTo>
                    <a:cubicBezTo>
                      <a:pt x="14371" y="2594"/>
                      <a:pt x="15019" y="3675"/>
                      <a:pt x="15348" y="4756"/>
                    </a:cubicBezTo>
                    <a:cubicBezTo>
                      <a:pt x="15451" y="4860"/>
                      <a:pt x="15451" y="5076"/>
                      <a:pt x="15451" y="5188"/>
                    </a:cubicBezTo>
                    <a:cubicBezTo>
                      <a:pt x="15451" y="5188"/>
                      <a:pt x="15451" y="5292"/>
                      <a:pt x="15564" y="5292"/>
                    </a:cubicBezTo>
                    <a:lnTo>
                      <a:pt x="15564" y="5188"/>
                    </a:lnTo>
                    <a:cubicBezTo>
                      <a:pt x="15348" y="3995"/>
                      <a:pt x="14803" y="2914"/>
                      <a:pt x="13938" y="2049"/>
                    </a:cubicBezTo>
                    <a:cubicBezTo>
                      <a:pt x="13186" y="1081"/>
                      <a:pt x="12105" y="433"/>
                      <a:pt x="10912" y="216"/>
                    </a:cubicBezTo>
                    <a:cubicBezTo>
                      <a:pt x="10264" y="0"/>
                      <a:pt x="9727" y="0"/>
                      <a:pt x="9079" y="0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854;p42">
                <a:extLst>
                  <a:ext uri="{FF2B5EF4-FFF2-40B4-BE49-F238E27FC236}">
                    <a16:creationId xmlns:a16="http://schemas.microsoft.com/office/drawing/2014/main" id="{D888B351-B3B6-4861-9D1A-75CE3C934D67}"/>
                  </a:ext>
                </a:extLst>
              </p:cNvPr>
              <p:cNvSpPr/>
              <p:nvPr/>
            </p:nvSpPr>
            <p:spPr>
              <a:xfrm>
                <a:off x="2073950" y="1146000"/>
                <a:ext cx="405350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16214" h="4437" extrusionOk="0">
                    <a:moveTo>
                      <a:pt x="16109" y="4108"/>
                    </a:moveTo>
                    <a:lnTo>
                      <a:pt x="16109" y="4220"/>
                    </a:lnTo>
                    <a:cubicBezTo>
                      <a:pt x="16109" y="4220"/>
                      <a:pt x="16213" y="4108"/>
                      <a:pt x="16109" y="4108"/>
                    </a:cubicBezTo>
                    <a:close/>
                    <a:moveTo>
                      <a:pt x="10489" y="1"/>
                    </a:moveTo>
                    <a:cubicBezTo>
                      <a:pt x="9408" y="1"/>
                      <a:pt x="8215" y="329"/>
                      <a:pt x="7350" y="978"/>
                    </a:cubicBezTo>
                    <a:cubicBezTo>
                      <a:pt x="6270" y="1626"/>
                      <a:pt x="5405" y="2707"/>
                      <a:pt x="4324" y="3356"/>
                    </a:cubicBezTo>
                    <a:cubicBezTo>
                      <a:pt x="3459" y="3892"/>
                      <a:pt x="2379" y="4220"/>
                      <a:pt x="1298" y="4220"/>
                    </a:cubicBezTo>
                    <a:lnTo>
                      <a:pt x="649" y="4220"/>
                    </a:lnTo>
                    <a:cubicBezTo>
                      <a:pt x="546" y="4220"/>
                      <a:pt x="329" y="4108"/>
                      <a:pt x="217" y="4108"/>
                    </a:cubicBezTo>
                    <a:lnTo>
                      <a:pt x="113" y="4108"/>
                    </a:lnTo>
                    <a:cubicBezTo>
                      <a:pt x="113" y="4108"/>
                      <a:pt x="1" y="4220"/>
                      <a:pt x="113" y="4220"/>
                    </a:cubicBezTo>
                    <a:cubicBezTo>
                      <a:pt x="546" y="4324"/>
                      <a:pt x="978" y="4436"/>
                      <a:pt x="1298" y="4436"/>
                    </a:cubicBezTo>
                    <a:cubicBezTo>
                      <a:pt x="2162" y="4436"/>
                      <a:pt x="3027" y="4220"/>
                      <a:pt x="3788" y="3788"/>
                    </a:cubicBezTo>
                    <a:cubicBezTo>
                      <a:pt x="4973" y="3243"/>
                      <a:pt x="5837" y="2275"/>
                      <a:pt x="6814" y="1514"/>
                    </a:cubicBezTo>
                    <a:cubicBezTo>
                      <a:pt x="7247" y="1081"/>
                      <a:pt x="7783" y="762"/>
                      <a:pt x="8431" y="545"/>
                    </a:cubicBezTo>
                    <a:cubicBezTo>
                      <a:pt x="8976" y="329"/>
                      <a:pt x="9624" y="217"/>
                      <a:pt x="10273" y="217"/>
                    </a:cubicBezTo>
                    <a:lnTo>
                      <a:pt x="10489" y="217"/>
                    </a:lnTo>
                    <a:cubicBezTo>
                      <a:pt x="11570" y="217"/>
                      <a:pt x="12651" y="545"/>
                      <a:pt x="13619" y="1194"/>
                    </a:cubicBezTo>
                    <a:cubicBezTo>
                      <a:pt x="14596" y="1842"/>
                      <a:pt x="15349" y="2707"/>
                      <a:pt x="15893" y="3788"/>
                    </a:cubicBezTo>
                    <a:cubicBezTo>
                      <a:pt x="15997" y="3892"/>
                      <a:pt x="15997" y="4004"/>
                      <a:pt x="16109" y="4108"/>
                    </a:cubicBezTo>
                    <a:cubicBezTo>
                      <a:pt x="15677" y="3027"/>
                      <a:pt x="15029" y="2059"/>
                      <a:pt x="14052" y="1410"/>
                    </a:cubicBezTo>
                    <a:cubicBezTo>
                      <a:pt x="13187" y="649"/>
                      <a:pt x="12002" y="113"/>
                      <a:pt x="10809" y="113"/>
                    </a:cubicBezTo>
                    <a:cubicBezTo>
                      <a:pt x="10705" y="1"/>
                      <a:pt x="10593" y="1"/>
                      <a:pt x="10489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855;p42">
                <a:extLst>
                  <a:ext uri="{FF2B5EF4-FFF2-40B4-BE49-F238E27FC236}">
                    <a16:creationId xmlns:a16="http://schemas.microsoft.com/office/drawing/2014/main" id="{C8661798-7775-412E-89E4-2D595284F0C2}"/>
                  </a:ext>
                </a:extLst>
              </p:cNvPr>
              <p:cNvSpPr/>
              <p:nvPr/>
            </p:nvSpPr>
            <p:spPr>
              <a:xfrm>
                <a:off x="2190250" y="1181250"/>
                <a:ext cx="267425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10697" h="3027" extrusionOk="0">
                    <a:moveTo>
                      <a:pt x="5941" y="0"/>
                    </a:moveTo>
                    <a:cubicBezTo>
                      <a:pt x="5405" y="0"/>
                      <a:pt x="4972" y="104"/>
                      <a:pt x="4428" y="216"/>
                    </a:cubicBezTo>
                    <a:cubicBezTo>
                      <a:pt x="3675" y="432"/>
                      <a:pt x="2915" y="865"/>
                      <a:pt x="2266" y="1401"/>
                    </a:cubicBezTo>
                    <a:cubicBezTo>
                      <a:pt x="1618" y="1946"/>
                      <a:pt x="969" y="2698"/>
                      <a:pt x="104" y="2914"/>
                    </a:cubicBezTo>
                    <a:cubicBezTo>
                      <a:pt x="1" y="2914"/>
                      <a:pt x="1" y="3026"/>
                      <a:pt x="104" y="3026"/>
                    </a:cubicBezTo>
                    <a:cubicBezTo>
                      <a:pt x="865" y="2810"/>
                      <a:pt x="1514" y="2265"/>
                      <a:pt x="2050" y="1833"/>
                    </a:cubicBezTo>
                    <a:cubicBezTo>
                      <a:pt x="2378" y="1513"/>
                      <a:pt x="2698" y="1297"/>
                      <a:pt x="3027" y="1081"/>
                    </a:cubicBezTo>
                    <a:cubicBezTo>
                      <a:pt x="3347" y="865"/>
                      <a:pt x="3675" y="649"/>
                      <a:pt x="4108" y="432"/>
                    </a:cubicBezTo>
                    <a:cubicBezTo>
                      <a:pt x="4644" y="216"/>
                      <a:pt x="5292" y="104"/>
                      <a:pt x="5941" y="104"/>
                    </a:cubicBezTo>
                    <a:cubicBezTo>
                      <a:pt x="6157" y="104"/>
                      <a:pt x="6373" y="216"/>
                      <a:pt x="6589" y="216"/>
                    </a:cubicBezTo>
                    <a:cubicBezTo>
                      <a:pt x="7350" y="320"/>
                      <a:pt x="8103" y="536"/>
                      <a:pt x="8751" y="968"/>
                    </a:cubicBezTo>
                    <a:cubicBezTo>
                      <a:pt x="9512" y="1513"/>
                      <a:pt x="10160" y="2162"/>
                      <a:pt x="10593" y="2914"/>
                    </a:cubicBezTo>
                    <a:cubicBezTo>
                      <a:pt x="10697" y="2914"/>
                      <a:pt x="10697" y="2914"/>
                      <a:pt x="10697" y="2810"/>
                    </a:cubicBezTo>
                    <a:cubicBezTo>
                      <a:pt x="9944" y="1401"/>
                      <a:pt x="8535" y="432"/>
                      <a:pt x="7022" y="104"/>
                    </a:cubicBezTo>
                    <a:cubicBezTo>
                      <a:pt x="6702" y="0"/>
                      <a:pt x="6269" y="0"/>
                      <a:pt x="5941" y="0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856;p42">
                <a:extLst>
                  <a:ext uri="{FF2B5EF4-FFF2-40B4-BE49-F238E27FC236}">
                    <a16:creationId xmlns:a16="http://schemas.microsoft.com/office/drawing/2014/main" id="{148B822A-8ADF-4EE7-83AF-C0AAE8515EF8}"/>
                  </a:ext>
                </a:extLst>
              </p:cNvPr>
              <p:cNvSpPr/>
              <p:nvPr/>
            </p:nvSpPr>
            <p:spPr>
              <a:xfrm>
                <a:off x="2249700" y="1221650"/>
                <a:ext cx="18095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7238" h="1411" extrusionOk="0">
                    <a:moveTo>
                      <a:pt x="4211" y="1"/>
                    </a:moveTo>
                    <a:cubicBezTo>
                      <a:pt x="3347" y="1"/>
                      <a:pt x="2482" y="217"/>
                      <a:pt x="1730" y="649"/>
                    </a:cubicBezTo>
                    <a:cubicBezTo>
                      <a:pt x="1185" y="866"/>
                      <a:pt x="649" y="1194"/>
                      <a:pt x="0" y="1298"/>
                    </a:cubicBezTo>
                    <a:lnTo>
                      <a:pt x="0" y="1410"/>
                    </a:lnTo>
                    <a:cubicBezTo>
                      <a:pt x="537" y="1298"/>
                      <a:pt x="969" y="1082"/>
                      <a:pt x="1514" y="866"/>
                    </a:cubicBezTo>
                    <a:cubicBezTo>
                      <a:pt x="1946" y="649"/>
                      <a:pt x="2482" y="433"/>
                      <a:pt x="2914" y="330"/>
                    </a:cubicBezTo>
                    <a:cubicBezTo>
                      <a:pt x="3347" y="217"/>
                      <a:pt x="3779" y="113"/>
                      <a:pt x="4211" y="113"/>
                    </a:cubicBezTo>
                    <a:cubicBezTo>
                      <a:pt x="4860" y="113"/>
                      <a:pt x="5405" y="217"/>
                      <a:pt x="5941" y="433"/>
                    </a:cubicBezTo>
                    <a:cubicBezTo>
                      <a:pt x="6373" y="649"/>
                      <a:pt x="6805" y="978"/>
                      <a:pt x="7238" y="1410"/>
                    </a:cubicBezTo>
                    <a:lnTo>
                      <a:pt x="7238" y="1298"/>
                    </a:lnTo>
                    <a:cubicBezTo>
                      <a:pt x="6702" y="546"/>
                      <a:pt x="5725" y="113"/>
                      <a:pt x="4860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857;p42">
                <a:extLst>
                  <a:ext uri="{FF2B5EF4-FFF2-40B4-BE49-F238E27FC236}">
                    <a16:creationId xmlns:a16="http://schemas.microsoft.com/office/drawing/2014/main" id="{22292E18-8A8A-4259-8C2E-91AA386191FA}"/>
                  </a:ext>
                </a:extLst>
              </p:cNvPr>
              <p:cNvSpPr/>
              <p:nvPr/>
            </p:nvSpPr>
            <p:spPr>
              <a:xfrm>
                <a:off x="2114600" y="948850"/>
                <a:ext cx="542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218" extrusionOk="0">
                    <a:moveTo>
                      <a:pt x="104" y="1"/>
                    </a:moveTo>
                    <a:cubicBezTo>
                      <a:pt x="104" y="105"/>
                      <a:pt x="104" y="217"/>
                      <a:pt x="0" y="217"/>
                    </a:cubicBezTo>
                    <a:cubicBezTo>
                      <a:pt x="104" y="217"/>
                      <a:pt x="104" y="217"/>
                      <a:pt x="217" y="105"/>
                    </a:cubicBezTo>
                    <a:cubicBezTo>
                      <a:pt x="217" y="1"/>
                      <a:pt x="217" y="1"/>
                      <a:pt x="104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858;p42">
                <a:extLst>
                  <a:ext uri="{FF2B5EF4-FFF2-40B4-BE49-F238E27FC236}">
                    <a16:creationId xmlns:a16="http://schemas.microsoft.com/office/drawing/2014/main" id="{97B0093C-91B3-4760-B58A-872D30235237}"/>
                  </a:ext>
                </a:extLst>
              </p:cNvPr>
              <p:cNvSpPr/>
              <p:nvPr/>
            </p:nvSpPr>
            <p:spPr>
              <a:xfrm>
                <a:off x="2060550" y="951450"/>
                <a:ext cx="59475" cy="262250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10490" extrusionOk="0">
                    <a:moveTo>
                      <a:pt x="2379" y="1"/>
                    </a:moveTo>
                    <a:lnTo>
                      <a:pt x="2379" y="1"/>
                    </a:lnTo>
                    <a:cubicBezTo>
                      <a:pt x="2266" y="113"/>
                      <a:pt x="2266" y="113"/>
                      <a:pt x="2162" y="113"/>
                    </a:cubicBezTo>
                    <a:cubicBezTo>
                      <a:pt x="2050" y="1514"/>
                      <a:pt x="1730" y="2811"/>
                      <a:pt x="1514" y="4108"/>
                    </a:cubicBezTo>
                    <a:cubicBezTo>
                      <a:pt x="1185" y="5405"/>
                      <a:pt x="969" y="6814"/>
                      <a:pt x="537" y="8111"/>
                    </a:cubicBezTo>
                    <a:cubicBezTo>
                      <a:pt x="433" y="8863"/>
                      <a:pt x="217" y="9624"/>
                      <a:pt x="1" y="10377"/>
                    </a:cubicBezTo>
                    <a:cubicBezTo>
                      <a:pt x="1" y="10489"/>
                      <a:pt x="1" y="10489"/>
                      <a:pt x="104" y="10489"/>
                    </a:cubicBezTo>
                    <a:cubicBezTo>
                      <a:pt x="537" y="9080"/>
                      <a:pt x="865" y="7783"/>
                      <a:pt x="1185" y="6382"/>
                    </a:cubicBezTo>
                    <a:cubicBezTo>
                      <a:pt x="1514" y="5085"/>
                      <a:pt x="1730" y="3676"/>
                      <a:pt x="1946" y="2275"/>
                    </a:cubicBezTo>
                    <a:cubicBezTo>
                      <a:pt x="2162" y="1514"/>
                      <a:pt x="2266" y="762"/>
                      <a:pt x="2379" y="1"/>
                    </a:cubicBezTo>
                    <a:close/>
                  </a:path>
                </a:pathLst>
              </a:custGeom>
              <a:solidFill>
                <a:srgbClr val="757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859;p42">
                <a:extLst>
                  <a:ext uri="{FF2B5EF4-FFF2-40B4-BE49-F238E27FC236}">
                    <a16:creationId xmlns:a16="http://schemas.microsoft.com/office/drawing/2014/main" id="{613343F6-218B-4FCE-9582-53F4E9219B18}"/>
                  </a:ext>
                </a:extLst>
              </p:cNvPr>
              <p:cNvSpPr/>
              <p:nvPr/>
            </p:nvSpPr>
            <p:spPr>
              <a:xfrm>
                <a:off x="2473850" y="1113575"/>
                <a:ext cx="1365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762" extrusionOk="0">
                    <a:moveTo>
                      <a:pt x="1" y="1"/>
                    </a:moveTo>
                    <a:lnTo>
                      <a:pt x="1" y="217"/>
                    </a:lnTo>
                    <a:lnTo>
                      <a:pt x="217" y="433"/>
                    </a:lnTo>
                    <a:cubicBezTo>
                      <a:pt x="330" y="545"/>
                      <a:pt x="433" y="649"/>
                      <a:pt x="433" y="762"/>
                    </a:cubicBezTo>
                    <a:lnTo>
                      <a:pt x="546" y="762"/>
                    </a:lnTo>
                    <a:cubicBezTo>
                      <a:pt x="330" y="433"/>
                      <a:pt x="217" y="217"/>
                      <a:pt x="1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860;p42">
                <a:extLst>
                  <a:ext uri="{FF2B5EF4-FFF2-40B4-BE49-F238E27FC236}">
                    <a16:creationId xmlns:a16="http://schemas.microsoft.com/office/drawing/2014/main" id="{FD8A1290-9FEF-408C-9DF6-E76F8F2217E8}"/>
                  </a:ext>
                </a:extLst>
              </p:cNvPr>
              <p:cNvSpPr/>
              <p:nvPr/>
            </p:nvSpPr>
            <p:spPr>
              <a:xfrm>
                <a:off x="2063150" y="1059550"/>
                <a:ext cx="410725" cy="159550"/>
              </a:xfrm>
              <a:custGeom>
                <a:avLst/>
                <a:gdLst/>
                <a:ahLst/>
                <a:cxnLst/>
                <a:rect l="l" t="t" r="r" b="b"/>
                <a:pathLst>
                  <a:path w="16429" h="6382" extrusionOk="0">
                    <a:moveTo>
                      <a:pt x="10056" y="0"/>
                    </a:moveTo>
                    <a:cubicBezTo>
                      <a:pt x="8647" y="112"/>
                      <a:pt x="7350" y="432"/>
                      <a:pt x="6053" y="977"/>
                    </a:cubicBezTo>
                    <a:cubicBezTo>
                      <a:pt x="4869" y="1513"/>
                      <a:pt x="3788" y="2274"/>
                      <a:pt x="2811" y="3026"/>
                    </a:cubicBezTo>
                    <a:cubicBezTo>
                      <a:pt x="1842" y="3891"/>
                      <a:pt x="978" y="4868"/>
                      <a:pt x="217" y="5949"/>
                    </a:cubicBezTo>
                    <a:cubicBezTo>
                      <a:pt x="113" y="6053"/>
                      <a:pt x="0" y="6165"/>
                      <a:pt x="0" y="6381"/>
                    </a:cubicBezTo>
                    <a:lnTo>
                      <a:pt x="113" y="6381"/>
                    </a:lnTo>
                    <a:cubicBezTo>
                      <a:pt x="761" y="5404"/>
                      <a:pt x="1626" y="4436"/>
                      <a:pt x="2594" y="3459"/>
                    </a:cubicBezTo>
                    <a:cubicBezTo>
                      <a:pt x="3459" y="2706"/>
                      <a:pt x="4540" y="1946"/>
                      <a:pt x="5621" y="1297"/>
                    </a:cubicBezTo>
                    <a:cubicBezTo>
                      <a:pt x="6814" y="761"/>
                      <a:pt x="8111" y="329"/>
                      <a:pt x="9512" y="216"/>
                    </a:cubicBezTo>
                    <a:cubicBezTo>
                      <a:pt x="9840" y="112"/>
                      <a:pt x="10160" y="112"/>
                      <a:pt x="10593" y="112"/>
                    </a:cubicBezTo>
                    <a:cubicBezTo>
                      <a:pt x="11570" y="112"/>
                      <a:pt x="12538" y="216"/>
                      <a:pt x="13515" y="545"/>
                    </a:cubicBezTo>
                    <a:cubicBezTo>
                      <a:pt x="14596" y="977"/>
                      <a:pt x="15564" y="1513"/>
                      <a:pt x="16429" y="2378"/>
                    </a:cubicBezTo>
                    <a:lnTo>
                      <a:pt x="16429" y="2162"/>
                    </a:lnTo>
                    <a:cubicBezTo>
                      <a:pt x="15677" y="1513"/>
                      <a:pt x="14916" y="977"/>
                      <a:pt x="13947" y="649"/>
                    </a:cubicBezTo>
                    <a:cubicBezTo>
                      <a:pt x="12867" y="216"/>
                      <a:pt x="11786" y="0"/>
                      <a:pt x="10593" y="0"/>
                    </a:cubicBezTo>
                    <a:close/>
                  </a:path>
                </a:pathLst>
              </a:custGeom>
              <a:solidFill>
                <a:srgbClr val="757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861;p42">
                <a:extLst>
                  <a:ext uri="{FF2B5EF4-FFF2-40B4-BE49-F238E27FC236}">
                    <a16:creationId xmlns:a16="http://schemas.microsoft.com/office/drawing/2014/main" id="{98E9F765-509B-47B6-8E41-1F01E353A1EB}"/>
                  </a:ext>
                </a:extLst>
              </p:cNvPr>
              <p:cNvSpPr/>
              <p:nvPr/>
            </p:nvSpPr>
            <p:spPr>
              <a:xfrm>
                <a:off x="2225275" y="1183400"/>
                <a:ext cx="164950" cy="238250"/>
              </a:xfrm>
              <a:custGeom>
                <a:avLst/>
                <a:gdLst/>
                <a:ahLst/>
                <a:cxnLst/>
                <a:rect l="l" t="t" r="r" b="b"/>
                <a:pathLst>
                  <a:path w="6598" h="9530" extrusionOk="0">
                    <a:moveTo>
                      <a:pt x="4613" y="0"/>
                    </a:moveTo>
                    <a:cubicBezTo>
                      <a:pt x="3353" y="0"/>
                      <a:pt x="2058" y="477"/>
                      <a:pt x="1081" y="1315"/>
                    </a:cubicBezTo>
                    <a:cubicBezTo>
                      <a:pt x="977" y="1427"/>
                      <a:pt x="977" y="1427"/>
                      <a:pt x="977" y="1531"/>
                    </a:cubicBezTo>
                    <a:cubicBezTo>
                      <a:pt x="217" y="3805"/>
                      <a:pt x="0" y="5854"/>
                      <a:pt x="217" y="8128"/>
                    </a:cubicBezTo>
                    <a:cubicBezTo>
                      <a:pt x="761" y="7367"/>
                      <a:pt x="1410" y="6503"/>
                      <a:pt x="2274" y="5967"/>
                    </a:cubicBezTo>
                    <a:cubicBezTo>
                      <a:pt x="2378" y="7264"/>
                      <a:pt x="2923" y="8561"/>
                      <a:pt x="3675" y="9529"/>
                    </a:cubicBezTo>
                    <a:cubicBezTo>
                      <a:pt x="3788" y="8232"/>
                      <a:pt x="3788" y="6935"/>
                      <a:pt x="3891" y="5638"/>
                    </a:cubicBezTo>
                    <a:cubicBezTo>
                      <a:pt x="4108" y="4341"/>
                      <a:pt x="4652" y="3044"/>
                      <a:pt x="5301" y="1963"/>
                    </a:cubicBezTo>
                    <a:cubicBezTo>
                      <a:pt x="5621" y="1531"/>
                      <a:pt x="6053" y="779"/>
                      <a:pt x="6598" y="450"/>
                    </a:cubicBezTo>
                    <a:cubicBezTo>
                      <a:pt x="5985" y="144"/>
                      <a:pt x="5304" y="0"/>
                      <a:pt x="4613" y="0"/>
                    </a:cubicBez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862;p42">
                <a:extLst>
                  <a:ext uri="{FF2B5EF4-FFF2-40B4-BE49-F238E27FC236}">
                    <a16:creationId xmlns:a16="http://schemas.microsoft.com/office/drawing/2014/main" id="{A576199D-648C-452C-BD88-DACB819ADE58}"/>
                  </a:ext>
                </a:extLst>
              </p:cNvPr>
              <p:cNvSpPr/>
              <p:nvPr/>
            </p:nvSpPr>
            <p:spPr>
              <a:xfrm>
                <a:off x="2192850" y="881200"/>
                <a:ext cx="19997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7999" h="9946" extrusionOk="0">
                    <a:moveTo>
                      <a:pt x="1410" y="1"/>
                    </a:moveTo>
                    <a:cubicBezTo>
                      <a:pt x="1194" y="329"/>
                      <a:pt x="1081" y="761"/>
                      <a:pt x="865" y="1081"/>
                    </a:cubicBezTo>
                    <a:cubicBezTo>
                      <a:pt x="113" y="3355"/>
                      <a:pt x="0" y="6166"/>
                      <a:pt x="1626" y="8111"/>
                    </a:cubicBezTo>
                    <a:cubicBezTo>
                      <a:pt x="2528" y="9235"/>
                      <a:pt x="4003" y="9946"/>
                      <a:pt x="5471" y="9946"/>
                    </a:cubicBezTo>
                    <a:cubicBezTo>
                      <a:pt x="6115" y="9946"/>
                      <a:pt x="6757" y="9809"/>
                      <a:pt x="7350" y="9512"/>
                    </a:cubicBezTo>
                    <a:cubicBezTo>
                      <a:pt x="7566" y="9512"/>
                      <a:pt x="7679" y="9408"/>
                      <a:pt x="7679" y="9192"/>
                    </a:cubicBezTo>
                    <a:cubicBezTo>
                      <a:pt x="7679" y="9080"/>
                      <a:pt x="7679" y="8976"/>
                      <a:pt x="7462" y="8976"/>
                    </a:cubicBezTo>
                    <a:cubicBezTo>
                      <a:pt x="7566" y="8976"/>
                      <a:pt x="7679" y="8976"/>
                      <a:pt x="7782" y="8863"/>
                    </a:cubicBezTo>
                    <a:lnTo>
                      <a:pt x="7782" y="8543"/>
                    </a:lnTo>
                    <a:cubicBezTo>
                      <a:pt x="7782" y="8543"/>
                      <a:pt x="7679" y="8543"/>
                      <a:pt x="7679" y="8431"/>
                    </a:cubicBezTo>
                    <a:lnTo>
                      <a:pt x="7566" y="8431"/>
                    </a:lnTo>
                    <a:cubicBezTo>
                      <a:pt x="7679" y="8431"/>
                      <a:pt x="7999" y="8327"/>
                      <a:pt x="7895" y="8111"/>
                    </a:cubicBezTo>
                    <a:cubicBezTo>
                      <a:pt x="7895" y="7999"/>
                      <a:pt x="7782" y="7895"/>
                      <a:pt x="7679" y="7783"/>
                    </a:cubicBezTo>
                    <a:cubicBezTo>
                      <a:pt x="7462" y="7679"/>
                      <a:pt x="7350" y="7679"/>
                      <a:pt x="7134" y="7679"/>
                    </a:cubicBezTo>
                    <a:cubicBezTo>
                      <a:pt x="7350" y="7566"/>
                      <a:pt x="7566" y="7463"/>
                      <a:pt x="7462" y="7246"/>
                    </a:cubicBezTo>
                    <a:cubicBezTo>
                      <a:pt x="7462" y="7134"/>
                      <a:pt x="7350" y="7030"/>
                      <a:pt x="7246" y="7030"/>
                    </a:cubicBezTo>
                    <a:cubicBezTo>
                      <a:pt x="7190" y="6974"/>
                      <a:pt x="7136" y="6974"/>
                      <a:pt x="7069" y="6974"/>
                    </a:cubicBezTo>
                    <a:cubicBezTo>
                      <a:pt x="7002" y="6974"/>
                      <a:pt x="6922" y="6974"/>
                      <a:pt x="6814" y="6918"/>
                    </a:cubicBezTo>
                    <a:cubicBezTo>
                      <a:pt x="5949" y="6918"/>
                      <a:pt x="5301" y="6382"/>
                      <a:pt x="4756" y="5733"/>
                    </a:cubicBezTo>
                    <a:cubicBezTo>
                      <a:pt x="4108" y="4972"/>
                      <a:pt x="4004" y="3788"/>
                      <a:pt x="4220" y="2923"/>
                    </a:cubicBezTo>
                    <a:cubicBezTo>
                      <a:pt x="4324" y="2491"/>
                      <a:pt x="4540" y="2162"/>
                      <a:pt x="4756" y="1842"/>
                    </a:cubicBezTo>
                    <a:cubicBezTo>
                      <a:pt x="4756" y="1730"/>
                      <a:pt x="4972" y="1194"/>
                      <a:pt x="5188" y="1194"/>
                    </a:cubicBezTo>
                    <a:cubicBezTo>
                      <a:pt x="4004" y="865"/>
                      <a:pt x="2491" y="545"/>
                      <a:pt x="1410" y="1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863;p42">
                <a:extLst>
                  <a:ext uri="{FF2B5EF4-FFF2-40B4-BE49-F238E27FC236}">
                    <a16:creationId xmlns:a16="http://schemas.microsoft.com/office/drawing/2014/main" id="{0FA3DB9A-6583-4BE3-B0B5-6161E40953A6}"/>
                  </a:ext>
                </a:extLst>
              </p:cNvPr>
              <p:cNvSpPr/>
              <p:nvPr/>
            </p:nvSpPr>
            <p:spPr>
              <a:xfrm>
                <a:off x="2214475" y="756900"/>
                <a:ext cx="132525" cy="167550"/>
              </a:xfrm>
              <a:custGeom>
                <a:avLst/>
                <a:gdLst/>
                <a:ahLst/>
                <a:cxnLst/>
                <a:rect l="l" t="t" r="r" b="b"/>
                <a:pathLst>
                  <a:path w="5301" h="6702" extrusionOk="0">
                    <a:moveTo>
                      <a:pt x="4323" y="1"/>
                    </a:moveTo>
                    <a:cubicBezTo>
                      <a:pt x="4220" y="1"/>
                      <a:pt x="4220" y="1"/>
                      <a:pt x="4107" y="113"/>
                    </a:cubicBezTo>
                    <a:cubicBezTo>
                      <a:pt x="3139" y="546"/>
                      <a:pt x="2274" y="1298"/>
                      <a:pt x="1626" y="2162"/>
                    </a:cubicBezTo>
                    <a:cubicBezTo>
                      <a:pt x="977" y="3027"/>
                      <a:pt x="432" y="4004"/>
                      <a:pt x="0" y="5085"/>
                    </a:cubicBezTo>
                    <a:cubicBezTo>
                      <a:pt x="1193" y="5621"/>
                      <a:pt x="2378" y="6166"/>
                      <a:pt x="3675" y="6486"/>
                    </a:cubicBezTo>
                    <a:cubicBezTo>
                      <a:pt x="4220" y="6598"/>
                      <a:pt x="4756" y="6598"/>
                      <a:pt x="5300" y="6702"/>
                    </a:cubicBezTo>
                    <a:cubicBezTo>
                      <a:pt x="4868" y="5085"/>
                      <a:pt x="4540" y="3459"/>
                      <a:pt x="4323" y="1730"/>
                    </a:cubicBezTo>
                    <a:cubicBezTo>
                      <a:pt x="4323" y="1194"/>
                      <a:pt x="4220" y="546"/>
                      <a:pt x="4323" y="1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864;p42">
                <a:extLst>
                  <a:ext uri="{FF2B5EF4-FFF2-40B4-BE49-F238E27FC236}">
                    <a16:creationId xmlns:a16="http://schemas.microsoft.com/office/drawing/2014/main" id="{10454C54-C477-46B0-B02D-5F6DF4B58E65}"/>
                  </a:ext>
                </a:extLst>
              </p:cNvPr>
              <p:cNvSpPr/>
              <p:nvPr/>
            </p:nvSpPr>
            <p:spPr>
              <a:xfrm>
                <a:off x="2220700" y="872025"/>
                <a:ext cx="1126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1561" extrusionOk="0">
                    <a:moveTo>
                      <a:pt x="95" y="1"/>
                    </a:moveTo>
                    <a:cubicBezTo>
                      <a:pt x="33" y="1"/>
                      <a:pt x="0" y="78"/>
                      <a:pt x="80" y="151"/>
                    </a:cubicBezTo>
                    <a:cubicBezTo>
                      <a:pt x="1048" y="696"/>
                      <a:pt x="2241" y="1128"/>
                      <a:pt x="3322" y="1345"/>
                    </a:cubicBezTo>
                    <a:cubicBezTo>
                      <a:pt x="3642" y="1448"/>
                      <a:pt x="3971" y="1561"/>
                      <a:pt x="4291" y="1561"/>
                    </a:cubicBezTo>
                    <a:cubicBezTo>
                      <a:pt x="4507" y="1561"/>
                      <a:pt x="4507" y="1448"/>
                      <a:pt x="4403" y="1345"/>
                    </a:cubicBezTo>
                    <a:cubicBezTo>
                      <a:pt x="3858" y="1232"/>
                      <a:pt x="3210" y="1128"/>
                      <a:pt x="2674" y="1016"/>
                    </a:cubicBezTo>
                    <a:lnTo>
                      <a:pt x="1048" y="368"/>
                    </a:lnTo>
                    <a:cubicBezTo>
                      <a:pt x="728" y="264"/>
                      <a:pt x="512" y="151"/>
                      <a:pt x="183" y="48"/>
                    </a:cubicBezTo>
                    <a:cubicBezTo>
                      <a:pt x="153" y="14"/>
                      <a:pt x="121" y="1"/>
                      <a:pt x="95" y="1"/>
                    </a:cubicBezTo>
                    <a:close/>
                  </a:path>
                </a:pathLst>
              </a:custGeom>
              <a:solidFill>
                <a:srgbClr val="E2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865;p42">
                <a:extLst>
                  <a:ext uri="{FF2B5EF4-FFF2-40B4-BE49-F238E27FC236}">
                    <a16:creationId xmlns:a16="http://schemas.microsoft.com/office/drawing/2014/main" id="{783FDE8C-D27F-423C-B657-C65955B427A0}"/>
                  </a:ext>
                </a:extLst>
              </p:cNvPr>
              <p:cNvSpPr/>
              <p:nvPr/>
            </p:nvSpPr>
            <p:spPr>
              <a:xfrm>
                <a:off x="2595575" y="870400"/>
                <a:ext cx="197150" cy="248575"/>
              </a:xfrm>
              <a:custGeom>
                <a:avLst/>
                <a:gdLst/>
                <a:ahLst/>
                <a:cxnLst/>
                <a:rect l="l" t="t" r="r" b="b"/>
                <a:pathLst>
                  <a:path w="7886" h="9943" extrusionOk="0">
                    <a:moveTo>
                      <a:pt x="2745" y="1181"/>
                    </a:moveTo>
                    <a:lnTo>
                      <a:pt x="2745" y="1181"/>
                    </a:lnTo>
                    <a:cubicBezTo>
                      <a:pt x="2729" y="1181"/>
                      <a:pt x="2714" y="1185"/>
                      <a:pt x="2698" y="1193"/>
                    </a:cubicBezTo>
                    <a:cubicBezTo>
                      <a:pt x="2713" y="1189"/>
                      <a:pt x="2729" y="1185"/>
                      <a:pt x="2745" y="1181"/>
                    </a:cubicBezTo>
                    <a:close/>
                    <a:moveTo>
                      <a:pt x="6485" y="0"/>
                    </a:moveTo>
                    <a:cubicBezTo>
                      <a:pt x="5418" y="538"/>
                      <a:pt x="3931" y="856"/>
                      <a:pt x="2745" y="1181"/>
                    </a:cubicBezTo>
                    <a:lnTo>
                      <a:pt x="2745" y="1181"/>
                    </a:lnTo>
                    <a:cubicBezTo>
                      <a:pt x="2746" y="1180"/>
                      <a:pt x="2748" y="1180"/>
                      <a:pt x="2749" y="1180"/>
                    </a:cubicBezTo>
                    <a:cubicBezTo>
                      <a:pt x="2947" y="1180"/>
                      <a:pt x="3130" y="1738"/>
                      <a:pt x="3130" y="1842"/>
                    </a:cubicBezTo>
                    <a:cubicBezTo>
                      <a:pt x="3346" y="2162"/>
                      <a:pt x="3562" y="2490"/>
                      <a:pt x="3675" y="2810"/>
                    </a:cubicBezTo>
                    <a:cubicBezTo>
                      <a:pt x="3891" y="3787"/>
                      <a:pt x="3891" y="4972"/>
                      <a:pt x="3242" y="5733"/>
                    </a:cubicBezTo>
                    <a:cubicBezTo>
                      <a:pt x="2594" y="6381"/>
                      <a:pt x="1946" y="6918"/>
                      <a:pt x="1081" y="6918"/>
                    </a:cubicBezTo>
                    <a:cubicBezTo>
                      <a:pt x="968" y="6918"/>
                      <a:pt x="752" y="6918"/>
                      <a:pt x="649" y="7030"/>
                    </a:cubicBezTo>
                    <a:cubicBezTo>
                      <a:pt x="536" y="7030"/>
                      <a:pt x="432" y="7134"/>
                      <a:pt x="432" y="7246"/>
                    </a:cubicBezTo>
                    <a:cubicBezTo>
                      <a:pt x="432" y="7462"/>
                      <a:pt x="536" y="7566"/>
                      <a:pt x="752" y="7678"/>
                    </a:cubicBezTo>
                    <a:cubicBezTo>
                      <a:pt x="536" y="7678"/>
                      <a:pt x="432" y="7678"/>
                      <a:pt x="320" y="7782"/>
                    </a:cubicBezTo>
                    <a:cubicBezTo>
                      <a:pt x="104" y="7895"/>
                      <a:pt x="0" y="7998"/>
                      <a:pt x="0" y="8111"/>
                    </a:cubicBezTo>
                    <a:cubicBezTo>
                      <a:pt x="0" y="8327"/>
                      <a:pt x="216" y="8431"/>
                      <a:pt x="320" y="8431"/>
                    </a:cubicBezTo>
                    <a:lnTo>
                      <a:pt x="216" y="8431"/>
                    </a:lnTo>
                    <a:cubicBezTo>
                      <a:pt x="216" y="8431"/>
                      <a:pt x="216" y="8543"/>
                      <a:pt x="104" y="8543"/>
                    </a:cubicBezTo>
                    <a:lnTo>
                      <a:pt x="104" y="8759"/>
                    </a:lnTo>
                    <a:cubicBezTo>
                      <a:pt x="216" y="8863"/>
                      <a:pt x="320" y="8975"/>
                      <a:pt x="432" y="8975"/>
                    </a:cubicBezTo>
                    <a:cubicBezTo>
                      <a:pt x="320" y="8975"/>
                      <a:pt x="216" y="9079"/>
                      <a:pt x="216" y="9192"/>
                    </a:cubicBezTo>
                    <a:cubicBezTo>
                      <a:pt x="216" y="9408"/>
                      <a:pt x="432" y="9512"/>
                      <a:pt x="536" y="9512"/>
                    </a:cubicBezTo>
                    <a:cubicBezTo>
                      <a:pt x="1122" y="9806"/>
                      <a:pt x="1757" y="9942"/>
                      <a:pt x="2397" y="9942"/>
                    </a:cubicBezTo>
                    <a:cubicBezTo>
                      <a:pt x="3883" y="9942"/>
                      <a:pt x="5394" y="9207"/>
                      <a:pt x="6373" y="7998"/>
                    </a:cubicBezTo>
                    <a:cubicBezTo>
                      <a:pt x="7886" y="6165"/>
                      <a:pt x="7886" y="3243"/>
                      <a:pt x="7021" y="1081"/>
                    </a:cubicBezTo>
                    <a:cubicBezTo>
                      <a:pt x="6917" y="761"/>
                      <a:pt x="6701" y="329"/>
                      <a:pt x="6485" y="0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866;p42">
                <a:extLst>
                  <a:ext uri="{FF2B5EF4-FFF2-40B4-BE49-F238E27FC236}">
                    <a16:creationId xmlns:a16="http://schemas.microsoft.com/office/drawing/2014/main" id="{B59FD851-5429-4F7A-8B1F-F698FE8BED17}"/>
                  </a:ext>
                </a:extLst>
              </p:cNvPr>
              <p:cNvSpPr/>
              <p:nvPr/>
            </p:nvSpPr>
            <p:spPr>
              <a:xfrm>
                <a:off x="2638800" y="746100"/>
                <a:ext cx="132325" cy="167550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6702" extrusionOk="0">
                    <a:moveTo>
                      <a:pt x="1081" y="0"/>
                    </a:moveTo>
                    <a:cubicBezTo>
                      <a:pt x="1081" y="545"/>
                      <a:pt x="1081" y="1194"/>
                      <a:pt x="969" y="1730"/>
                    </a:cubicBezTo>
                    <a:cubicBezTo>
                      <a:pt x="753" y="3355"/>
                      <a:pt x="433" y="5085"/>
                      <a:pt x="0" y="6702"/>
                    </a:cubicBezTo>
                    <a:cubicBezTo>
                      <a:pt x="536" y="6598"/>
                      <a:pt x="1081" y="6598"/>
                      <a:pt x="1617" y="6382"/>
                    </a:cubicBezTo>
                    <a:cubicBezTo>
                      <a:pt x="2914" y="6165"/>
                      <a:pt x="4107" y="5621"/>
                      <a:pt x="5292" y="5085"/>
                    </a:cubicBezTo>
                    <a:cubicBezTo>
                      <a:pt x="4860" y="4004"/>
                      <a:pt x="4427" y="3027"/>
                      <a:pt x="3675" y="2162"/>
                    </a:cubicBezTo>
                    <a:cubicBezTo>
                      <a:pt x="3027" y="1297"/>
                      <a:pt x="2162" y="545"/>
                      <a:pt x="1185" y="0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867;p42">
                <a:extLst>
                  <a:ext uri="{FF2B5EF4-FFF2-40B4-BE49-F238E27FC236}">
                    <a16:creationId xmlns:a16="http://schemas.microsoft.com/office/drawing/2014/main" id="{76B9BEA8-CB78-4D4B-989C-ECF656F65622}"/>
                  </a:ext>
                </a:extLst>
              </p:cNvPr>
              <p:cNvSpPr/>
              <p:nvPr/>
            </p:nvSpPr>
            <p:spPr>
              <a:xfrm>
                <a:off x="2652200" y="861225"/>
                <a:ext cx="112750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4510" h="1561" extrusionOk="0">
                    <a:moveTo>
                      <a:pt x="4455" y="1"/>
                    </a:moveTo>
                    <a:cubicBezTo>
                      <a:pt x="4445" y="1"/>
                      <a:pt x="4436" y="14"/>
                      <a:pt x="4436" y="47"/>
                    </a:cubicBezTo>
                    <a:cubicBezTo>
                      <a:pt x="3355" y="480"/>
                      <a:pt x="2274" y="912"/>
                      <a:pt x="1081" y="1128"/>
                    </a:cubicBezTo>
                    <a:cubicBezTo>
                      <a:pt x="761" y="1232"/>
                      <a:pt x="433" y="1344"/>
                      <a:pt x="113" y="1344"/>
                    </a:cubicBezTo>
                    <a:cubicBezTo>
                      <a:pt x="0" y="1448"/>
                      <a:pt x="113" y="1560"/>
                      <a:pt x="217" y="1560"/>
                    </a:cubicBezTo>
                    <a:cubicBezTo>
                      <a:pt x="1410" y="1344"/>
                      <a:pt x="2491" y="1016"/>
                      <a:pt x="3571" y="583"/>
                    </a:cubicBezTo>
                    <a:cubicBezTo>
                      <a:pt x="3891" y="480"/>
                      <a:pt x="4220" y="264"/>
                      <a:pt x="4436" y="151"/>
                    </a:cubicBezTo>
                    <a:cubicBezTo>
                      <a:pt x="4509" y="78"/>
                      <a:pt x="4479" y="1"/>
                      <a:pt x="4455" y="1"/>
                    </a:cubicBezTo>
                    <a:close/>
                  </a:path>
                </a:pathLst>
              </a:custGeom>
              <a:solidFill>
                <a:srgbClr val="E2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8654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3"/>
          <p:cNvSpPr txBox="1">
            <a:spLocks noGrp="1"/>
          </p:cNvSpPr>
          <p:nvPr>
            <p:ph type="ctrTitle"/>
          </p:nvPr>
        </p:nvSpPr>
        <p:spPr>
          <a:xfrm>
            <a:off x="598812" y="744575"/>
            <a:ext cx="4693314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0" dirty="0"/>
              <a:t>ESP5</a:t>
            </a:r>
            <a:endParaRPr sz="11500" dirty="0"/>
          </a:p>
        </p:txBody>
      </p:sp>
      <p:sp>
        <p:nvSpPr>
          <p:cNvPr id="350" name="Google Shape;350;p33"/>
          <p:cNvSpPr/>
          <p:nvPr/>
        </p:nvSpPr>
        <p:spPr>
          <a:xfrm>
            <a:off x="3816325" y="594750"/>
            <a:ext cx="4873487" cy="4230861"/>
          </a:xfrm>
          <a:custGeom>
            <a:avLst/>
            <a:gdLst/>
            <a:ahLst/>
            <a:cxnLst/>
            <a:rect l="l" t="t" r="r" b="b"/>
            <a:pathLst>
              <a:path w="81928" h="59014" extrusionOk="0">
                <a:moveTo>
                  <a:pt x="74145" y="0"/>
                </a:moveTo>
                <a:cubicBezTo>
                  <a:pt x="71231" y="0"/>
                  <a:pt x="68093" y="649"/>
                  <a:pt x="65395" y="1842"/>
                </a:cubicBezTo>
                <a:cubicBezTo>
                  <a:pt x="59662" y="4220"/>
                  <a:pt x="55019" y="8863"/>
                  <a:pt x="51560" y="14051"/>
                </a:cubicBezTo>
                <a:cubicBezTo>
                  <a:pt x="48534" y="18703"/>
                  <a:pt x="46156" y="24211"/>
                  <a:pt x="41401" y="27133"/>
                </a:cubicBezTo>
                <a:cubicBezTo>
                  <a:pt x="38046" y="29295"/>
                  <a:pt x="33939" y="29831"/>
                  <a:pt x="29944" y="30376"/>
                </a:cubicBezTo>
                <a:cubicBezTo>
                  <a:pt x="25188" y="31128"/>
                  <a:pt x="20320" y="32105"/>
                  <a:pt x="15893" y="33938"/>
                </a:cubicBezTo>
                <a:cubicBezTo>
                  <a:pt x="11457" y="35884"/>
                  <a:pt x="7247" y="38694"/>
                  <a:pt x="4540" y="42697"/>
                </a:cubicBezTo>
                <a:cubicBezTo>
                  <a:pt x="1194" y="47340"/>
                  <a:pt x="217" y="53289"/>
                  <a:pt x="1" y="59013"/>
                </a:cubicBezTo>
                <a:lnTo>
                  <a:pt x="80743" y="59013"/>
                </a:lnTo>
                <a:cubicBezTo>
                  <a:pt x="81607" y="59013"/>
                  <a:pt x="81927" y="58477"/>
                  <a:pt x="81927" y="57500"/>
                </a:cubicBezTo>
                <a:lnTo>
                  <a:pt x="81927" y="1513"/>
                </a:lnTo>
                <a:cubicBezTo>
                  <a:pt x="79549" y="433"/>
                  <a:pt x="76852" y="0"/>
                  <a:pt x="74145" y="0"/>
                </a:cubicBezTo>
                <a:close/>
              </a:path>
            </a:pathLst>
          </a:custGeom>
          <a:solidFill>
            <a:srgbClr val="EF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1" name="Google Shape;351;p33"/>
          <p:cNvGrpSpPr/>
          <p:nvPr/>
        </p:nvGrpSpPr>
        <p:grpSpPr>
          <a:xfrm>
            <a:off x="4235016" y="1881873"/>
            <a:ext cx="4350527" cy="2513712"/>
            <a:chOff x="3506050" y="2480825"/>
            <a:chExt cx="1459125" cy="843075"/>
          </a:xfrm>
        </p:grpSpPr>
        <p:sp>
          <p:nvSpPr>
            <p:cNvPr id="352" name="Google Shape;352;p33"/>
            <p:cNvSpPr/>
            <p:nvPr/>
          </p:nvSpPr>
          <p:spPr>
            <a:xfrm>
              <a:off x="3676375" y="2604500"/>
              <a:ext cx="1140300" cy="651950"/>
            </a:xfrm>
            <a:custGeom>
              <a:avLst/>
              <a:gdLst/>
              <a:ahLst/>
              <a:cxnLst/>
              <a:rect l="l" t="t" r="r" b="b"/>
              <a:pathLst>
                <a:path w="45612" h="26078" extrusionOk="0">
                  <a:moveTo>
                    <a:pt x="21944" y="0"/>
                  </a:moveTo>
                  <a:cubicBezTo>
                    <a:pt x="20419" y="0"/>
                    <a:pt x="18909" y="351"/>
                    <a:pt x="17614" y="1106"/>
                  </a:cubicBezTo>
                  <a:cubicBezTo>
                    <a:pt x="15349" y="2403"/>
                    <a:pt x="13835" y="4677"/>
                    <a:pt x="12106" y="6622"/>
                  </a:cubicBezTo>
                  <a:cubicBezTo>
                    <a:pt x="11561" y="7271"/>
                    <a:pt x="10913" y="8023"/>
                    <a:pt x="10048" y="8352"/>
                  </a:cubicBezTo>
                  <a:cubicBezTo>
                    <a:pt x="9616" y="8512"/>
                    <a:pt x="9184" y="8566"/>
                    <a:pt x="8738" y="8566"/>
                  </a:cubicBezTo>
                  <a:cubicBezTo>
                    <a:pt x="8293" y="8566"/>
                    <a:pt x="7835" y="8512"/>
                    <a:pt x="7351" y="8456"/>
                  </a:cubicBezTo>
                  <a:lnTo>
                    <a:pt x="5941" y="8456"/>
                  </a:lnTo>
                  <a:cubicBezTo>
                    <a:pt x="4212" y="8568"/>
                    <a:pt x="2482" y="9433"/>
                    <a:pt x="1514" y="10833"/>
                  </a:cubicBezTo>
                  <a:cubicBezTo>
                    <a:pt x="433" y="12243"/>
                    <a:pt x="105" y="14076"/>
                    <a:pt x="537" y="15805"/>
                  </a:cubicBezTo>
                  <a:cubicBezTo>
                    <a:pt x="866" y="17102"/>
                    <a:pt x="1514" y="18295"/>
                    <a:pt x="1298" y="19592"/>
                  </a:cubicBezTo>
                  <a:cubicBezTo>
                    <a:pt x="1186" y="20345"/>
                    <a:pt x="753" y="20993"/>
                    <a:pt x="537" y="21642"/>
                  </a:cubicBezTo>
                  <a:cubicBezTo>
                    <a:pt x="1" y="22835"/>
                    <a:pt x="105" y="24236"/>
                    <a:pt x="753" y="25429"/>
                  </a:cubicBezTo>
                  <a:cubicBezTo>
                    <a:pt x="866" y="25645"/>
                    <a:pt x="969" y="25861"/>
                    <a:pt x="1186" y="26077"/>
                  </a:cubicBezTo>
                  <a:cubicBezTo>
                    <a:pt x="3243" y="25965"/>
                    <a:pt x="5509" y="25861"/>
                    <a:pt x="8103" y="25749"/>
                  </a:cubicBezTo>
                  <a:cubicBezTo>
                    <a:pt x="12322" y="25645"/>
                    <a:pt x="17182" y="25533"/>
                    <a:pt x="22370" y="25533"/>
                  </a:cubicBezTo>
                  <a:lnTo>
                    <a:pt x="26477" y="25533"/>
                  </a:lnTo>
                  <a:cubicBezTo>
                    <a:pt x="30584" y="25533"/>
                    <a:pt x="34371" y="25645"/>
                    <a:pt x="37717" y="25749"/>
                  </a:cubicBezTo>
                  <a:cubicBezTo>
                    <a:pt x="39447" y="25861"/>
                    <a:pt x="41176" y="25861"/>
                    <a:pt x="42585" y="25965"/>
                  </a:cubicBezTo>
                  <a:cubicBezTo>
                    <a:pt x="43121" y="25965"/>
                    <a:pt x="43666" y="26077"/>
                    <a:pt x="44098" y="26077"/>
                  </a:cubicBezTo>
                  <a:cubicBezTo>
                    <a:pt x="44963" y="24132"/>
                    <a:pt x="45612" y="22074"/>
                    <a:pt x="45612" y="19912"/>
                  </a:cubicBezTo>
                  <a:cubicBezTo>
                    <a:pt x="45499" y="17431"/>
                    <a:pt x="43986" y="14837"/>
                    <a:pt x="41608" y="14188"/>
                  </a:cubicBezTo>
                  <a:cubicBezTo>
                    <a:pt x="41224" y="14078"/>
                    <a:pt x="40811" y="14051"/>
                    <a:pt x="40398" y="14051"/>
                  </a:cubicBezTo>
                  <a:cubicBezTo>
                    <a:pt x="40001" y="14051"/>
                    <a:pt x="39603" y="14076"/>
                    <a:pt x="39230" y="14076"/>
                  </a:cubicBezTo>
                  <a:cubicBezTo>
                    <a:pt x="38262" y="14076"/>
                    <a:pt x="37285" y="14076"/>
                    <a:pt x="36420" y="13756"/>
                  </a:cubicBezTo>
                  <a:cubicBezTo>
                    <a:pt x="35236" y="13324"/>
                    <a:pt x="34371" y="12243"/>
                    <a:pt x="33826" y="11162"/>
                  </a:cubicBezTo>
                  <a:cubicBezTo>
                    <a:pt x="33178" y="10081"/>
                    <a:pt x="32858" y="8888"/>
                    <a:pt x="32426" y="7703"/>
                  </a:cubicBezTo>
                  <a:cubicBezTo>
                    <a:pt x="31232" y="4893"/>
                    <a:pt x="29183" y="2403"/>
                    <a:pt x="26373" y="1002"/>
                  </a:cubicBezTo>
                  <a:cubicBezTo>
                    <a:pt x="25018" y="353"/>
                    <a:pt x="23474" y="0"/>
                    <a:pt x="21944" y="0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3"/>
            <p:cNvSpPr/>
            <p:nvPr/>
          </p:nvSpPr>
          <p:spPr>
            <a:xfrm>
              <a:off x="4586875" y="2588900"/>
              <a:ext cx="248600" cy="251425"/>
            </a:xfrm>
            <a:custGeom>
              <a:avLst/>
              <a:gdLst/>
              <a:ahLst/>
              <a:cxnLst/>
              <a:rect l="l" t="t" r="r" b="b"/>
              <a:pathLst>
                <a:path w="9944" h="10057" extrusionOk="0">
                  <a:moveTo>
                    <a:pt x="5188" y="1"/>
                  </a:moveTo>
                  <a:cubicBezTo>
                    <a:pt x="4004" y="1"/>
                    <a:pt x="2810" y="545"/>
                    <a:pt x="1946" y="1298"/>
                  </a:cubicBezTo>
                  <a:cubicBezTo>
                    <a:pt x="865" y="2275"/>
                    <a:pt x="216" y="3675"/>
                    <a:pt x="113" y="5189"/>
                  </a:cubicBezTo>
                  <a:cubicBezTo>
                    <a:pt x="0" y="6598"/>
                    <a:pt x="761" y="8111"/>
                    <a:pt x="1946" y="8976"/>
                  </a:cubicBezTo>
                  <a:cubicBezTo>
                    <a:pt x="2810" y="9624"/>
                    <a:pt x="4220" y="10057"/>
                    <a:pt x="5517" y="10057"/>
                  </a:cubicBezTo>
                  <a:cubicBezTo>
                    <a:pt x="6053" y="10057"/>
                    <a:pt x="6598" y="9944"/>
                    <a:pt x="6918" y="9840"/>
                  </a:cubicBezTo>
                  <a:cubicBezTo>
                    <a:pt x="8431" y="9192"/>
                    <a:pt x="9512" y="7350"/>
                    <a:pt x="9728" y="5837"/>
                  </a:cubicBezTo>
                  <a:cubicBezTo>
                    <a:pt x="9944" y="4108"/>
                    <a:pt x="9295" y="2275"/>
                    <a:pt x="7895" y="1081"/>
                  </a:cubicBezTo>
                  <a:cubicBezTo>
                    <a:pt x="7246" y="545"/>
                    <a:pt x="6381" y="113"/>
                    <a:pt x="5517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3"/>
            <p:cNvSpPr/>
            <p:nvPr/>
          </p:nvSpPr>
          <p:spPr>
            <a:xfrm>
              <a:off x="3824900" y="2632125"/>
              <a:ext cx="159550" cy="143350"/>
            </a:xfrm>
            <a:custGeom>
              <a:avLst/>
              <a:gdLst/>
              <a:ahLst/>
              <a:cxnLst/>
              <a:rect l="l" t="t" r="r" b="b"/>
              <a:pathLst>
                <a:path w="6382" h="5734" extrusionOk="0">
                  <a:moveTo>
                    <a:pt x="2810" y="1"/>
                  </a:moveTo>
                  <a:cubicBezTo>
                    <a:pt x="2490" y="1"/>
                    <a:pt x="2162" y="113"/>
                    <a:pt x="1842" y="217"/>
                  </a:cubicBezTo>
                  <a:cubicBezTo>
                    <a:pt x="1410" y="330"/>
                    <a:pt x="1081" y="546"/>
                    <a:pt x="761" y="866"/>
                  </a:cubicBezTo>
                  <a:cubicBezTo>
                    <a:pt x="545" y="1082"/>
                    <a:pt x="432" y="1298"/>
                    <a:pt x="329" y="1514"/>
                  </a:cubicBezTo>
                  <a:cubicBezTo>
                    <a:pt x="0" y="2595"/>
                    <a:pt x="113" y="3676"/>
                    <a:pt x="761" y="4540"/>
                  </a:cubicBezTo>
                  <a:cubicBezTo>
                    <a:pt x="1297" y="5301"/>
                    <a:pt x="2274" y="5734"/>
                    <a:pt x="3243" y="5734"/>
                  </a:cubicBezTo>
                  <a:cubicBezTo>
                    <a:pt x="3891" y="5734"/>
                    <a:pt x="4436" y="5621"/>
                    <a:pt x="4868" y="5301"/>
                  </a:cubicBezTo>
                  <a:cubicBezTo>
                    <a:pt x="6053" y="4437"/>
                    <a:pt x="6381" y="2707"/>
                    <a:pt x="5620" y="1514"/>
                  </a:cubicBezTo>
                  <a:cubicBezTo>
                    <a:pt x="4972" y="546"/>
                    <a:pt x="3891" y="1"/>
                    <a:pt x="2810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3"/>
            <p:cNvSpPr/>
            <p:nvPr/>
          </p:nvSpPr>
          <p:spPr>
            <a:xfrm>
              <a:off x="3730425" y="2724000"/>
              <a:ext cx="70275" cy="62275"/>
            </a:xfrm>
            <a:custGeom>
              <a:avLst/>
              <a:gdLst/>
              <a:ahLst/>
              <a:cxnLst/>
              <a:rect l="l" t="t" r="r" b="b"/>
              <a:pathLst>
                <a:path w="2811" h="2491" extrusionOk="0">
                  <a:moveTo>
                    <a:pt x="1617" y="1"/>
                  </a:moveTo>
                  <a:cubicBezTo>
                    <a:pt x="649" y="1"/>
                    <a:pt x="1" y="1514"/>
                    <a:pt x="649" y="2162"/>
                  </a:cubicBezTo>
                  <a:cubicBezTo>
                    <a:pt x="865" y="2379"/>
                    <a:pt x="1185" y="2491"/>
                    <a:pt x="1514" y="2491"/>
                  </a:cubicBezTo>
                  <a:cubicBezTo>
                    <a:pt x="1946" y="2491"/>
                    <a:pt x="2378" y="2275"/>
                    <a:pt x="2595" y="1842"/>
                  </a:cubicBezTo>
                  <a:cubicBezTo>
                    <a:pt x="2811" y="1514"/>
                    <a:pt x="2698" y="1082"/>
                    <a:pt x="2595" y="762"/>
                  </a:cubicBezTo>
                  <a:cubicBezTo>
                    <a:pt x="2482" y="545"/>
                    <a:pt x="2378" y="433"/>
                    <a:pt x="2266" y="329"/>
                  </a:cubicBezTo>
                  <a:cubicBezTo>
                    <a:pt x="2162" y="217"/>
                    <a:pt x="1946" y="113"/>
                    <a:pt x="1834" y="113"/>
                  </a:cubicBezTo>
                  <a:cubicBezTo>
                    <a:pt x="1730" y="1"/>
                    <a:pt x="1617" y="1"/>
                    <a:pt x="1617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3"/>
            <p:cNvSpPr/>
            <p:nvPr/>
          </p:nvSpPr>
          <p:spPr>
            <a:xfrm>
              <a:off x="4643725" y="2480825"/>
              <a:ext cx="67475" cy="59475"/>
            </a:xfrm>
            <a:custGeom>
              <a:avLst/>
              <a:gdLst/>
              <a:ahLst/>
              <a:cxnLst/>
              <a:rect l="l" t="t" r="r" b="b"/>
              <a:pathLst>
                <a:path w="2699" h="2379" extrusionOk="0">
                  <a:moveTo>
                    <a:pt x="1514" y="0"/>
                  </a:moveTo>
                  <a:cubicBezTo>
                    <a:pt x="649" y="0"/>
                    <a:pt x="0" y="1194"/>
                    <a:pt x="536" y="1946"/>
                  </a:cubicBezTo>
                  <a:cubicBezTo>
                    <a:pt x="536" y="2058"/>
                    <a:pt x="649" y="2162"/>
                    <a:pt x="753" y="2162"/>
                  </a:cubicBezTo>
                  <a:cubicBezTo>
                    <a:pt x="969" y="2378"/>
                    <a:pt x="1185" y="2378"/>
                    <a:pt x="1401" y="2378"/>
                  </a:cubicBezTo>
                  <a:cubicBezTo>
                    <a:pt x="1833" y="2378"/>
                    <a:pt x="2378" y="2162"/>
                    <a:pt x="2594" y="1730"/>
                  </a:cubicBezTo>
                  <a:cubicBezTo>
                    <a:pt x="2698" y="1513"/>
                    <a:pt x="2698" y="1081"/>
                    <a:pt x="2594" y="761"/>
                  </a:cubicBezTo>
                  <a:cubicBezTo>
                    <a:pt x="2482" y="433"/>
                    <a:pt x="2162" y="113"/>
                    <a:pt x="1833" y="0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3"/>
            <p:cNvSpPr/>
            <p:nvPr/>
          </p:nvSpPr>
          <p:spPr>
            <a:xfrm>
              <a:off x="3827700" y="2729400"/>
              <a:ext cx="826850" cy="518825"/>
            </a:xfrm>
            <a:custGeom>
              <a:avLst/>
              <a:gdLst/>
              <a:ahLst/>
              <a:cxnLst/>
              <a:rect l="l" t="t" r="r" b="b"/>
              <a:pathLst>
                <a:path w="33074" h="20753" extrusionOk="0">
                  <a:moveTo>
                    <a:pt x="14267" y="1"/>
                  </a:moveTo>
                  <a:cubicBezTo>
                    <a:pt x="12642" y="1"/>
                    <a:pt x="10913" y="649"/>
                    <a:pt x="9616" y="1730"/>
                  </a:cubicBezTo>
                  <a:cubicBezTo>
                    <a:pt x="7886" y="3356"/>
                    <a:pt x="6805" y="5517"/>
                    <a:pt x="6269" y="7783"/>
                  </a:cubicBezTo>
                  <a:cubicBezTo>
                    <a:pt x="6053" y="8647"/>
                    <a:pt x="5837" y="9625"/>
                    <a:pt x="5941" y="10489"/>
                  </a:cubicBezTo>
                  <a:cubicBezTo>
                    <a:pt x="5941" y="11138"/>
                    <a:pt x="6157" y="11674"/>
                    <a:pt x="6053" y="12219"/>
                  </a:cubicBezTo>
                  <a:cubicBezTo>
                    <a:pt x="5725" y="13403"/>
                    <a:pt x="4428" y="14164"/>
                    <a:pt x="3243" y="14380"/>
                  </a:cubicBezTo>
                  <a:cubicBezTo>
                    <a:pt x="2698" y="14484"/>
                    <a:pt x="2050" y="14596"/>
                    <a:pt x="1617" y="14916"/>
                  </a:cubicBezTo>
                  <a:cubicBezTo>
                    <a:pt x="217" y="15781"/>
                    <a:pt x="1" y="17726"/>
                    <a:pt x="753" y="19136"/>
                  </a:cubicBezTo>
                  <a:cubicBezTo>
                    <a:pt x="1081" y="19784"/>
                    <a:pt x="1617" y="20320"/>
                    <a:pt x="2050" y="20753"/>
                  </a:cubicBezTo>
                  <a:cubicBezTo>
                    <a:pt x="6269" y="20649"/>
                    <a:pt x="11129" y="20537"/>
                    <a:pt x="16317" y="20537"/>
                  </a:cubicBezTo>
                  <a:lnTo>
                    <a:pt x="20424" y="20537"/>
                  </a:lnTo>
                  <a:cubicBezTo>
                    <a:pt x="24531" y="20537"/>
                    <a:pt x="28318" y="20649"/>
                    <a:pt x="31664" y="20753"/>
                  </a:cubicBezTo>
                  <a:cubicBezTo>
                    <a:pt x="32425" y="19136"/>
                    <a:pt x="33074" y="17406"/>
                    <a:pt x="33074" y="15677"/>
                  </a:cubicBezTo>
                  <a:cubicBezTo>
                    <a:pt x="33074" y="13403"/>
                    <a:pt x="31777" y="10922"/>
                    <a:pt x="29615" y="10489"/>
                  </a:cubicBezTo>
                  <a:cubicBezTo>
                    <a:pt x="29286" y="10377"/>
                    <a:pt x="28967" y="10377"/>
                    <a:pt x="28638" y="10377"/>
                  </a:cubicBezTo>
                  <a:cubicBezTo>
                    <a:pt x="27990" y="10377"/>
                    <a:pt x="27341" y="10489"/>
                    <a:pt x="26693" y="10593"/>
                  </a:cubicBezTo>
                  <a:cubicBezTo>
                    <a:pt x="26044" y="10705"/>
                    <a:pt x="25396" y="10809"/>
                    <a:pt x="24747" y="10809"/>
                  </a:cubicBezTo>
                  <a:cubicBezTo>
                    <a:pt x="24211" y="10809"/>
                    <a:pt x="23562" y="10705"/>
                    <a:pt x="23018" y="10377"/>
                  </a:cubicBezTo>
                  <a:cubicBezTo>
                    <a:pt x="21505" y="9408"/>
                    <a:pt x="21185" y="7463"/>
                    <a:pt x="20640" y="5837"/>
                  </a:cubicBezTo>
                  <a:cubicBezTo>
                    <a:pt x="19991" y="3460"/>
                    <a:pt x="18478" y="1082"/>
                    <a:pt x="16213" y="329"/>
                  </a:cubicBezTo>
                  <a:cubicBezTo>
                    <a:pt x="15564" y="113"/>
                    <a:pt x="14916" y="1"/>
                    <a:pt x="14267" y="1"/>
                  </a:cubicBezTo>
                  <a:close/>
                </a:path>
              </a:pathLst>
            </a:custGeom>
            <a:solidFill>
              <a:srgbClr val="CEC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3"/>
            <p:cNvSpPr/>
            <p:nvPr/>
          </p:nvSpPr>
          <p:spPr>
            <a:xfrm>
              <a:off x="3506050" y="3242800"/>
              <a:ext cx="1459125" cy="81100"/>
            </a:xfrm>
            <a:custGeom>
              <a:avLst/>
              <a:gdLst/>
              <a:ahLst/>
              <a:cxnLst/>
              <a:rect l="l" t="t" r="r" b="b"/>
              <a:pathLst>
                <a:path w="58365" h="3244" extrusionOk="0">
                  <a:moveTo>
                    <a:pt x="29183" y="1"/>
                  </a:moveTo>
                  <a:cubicBezTo>
                    <a:pt x="23995" y="1"/>
                    <a:pt x="19135" y="113"/>
                    <a:pt x="14916" y="217"/>
                  </a:cubicBezTo>
                  <a:cubicBezTo>
                    <a:pt x="12322" y="329"/>
                    <a:pt x="10056" y="433"/>
                    <a:pt x="7999" y="545"/>
                  </a:cubicBezTo>
                  <a:lnTo>
                    <a:pt x="7462" y="545"/>
                  </a:lnTo>
                  <a:cubicBezTo>
                    <a:pt x="2811" y="865"/>
                    <a:pt x="0" y="1194"/>
                    <a:pt x="0" y="1626"/>
                  </a:cubicBezTo>
                  <a:lnTo>
                    <a:pt x="0" y="1730"/>
                  </a:lnTo>
                  <a:cubicBezTo>
                    <a:pt x="865" y="2491"/>
                    <a:pt x="13619" y="3243"/>
                    <a:pt x="29183" y="3243"/>
                  </a:cubicBezTo>
                  <a:cubicBezTo>
                    <a:pt x="45291" y="3243"/>
                    <a:pt x="58365" y="2491"/>
                    <a:pt x="58365" y="1626"/>
                  </a:cubicBezTo>
                  <a:cubicBezTo>
                    <a:pt x="58365" y="1514"/>
                    <a:pt x="58365" y="1514"/>
                    <a:pt x="58261" y="1410"/>
                  </a:cubicBezTo>
                  <a:cubicBezTo>
                    <a:pt x="57716" y="1081"/>
                    <a:pt x="55019" y="761"/>
                    <a:pt x="50911" y="545"/>
                  </a:cubicBezTo>
                  <a:cubicBezTo>
                    <a:pt x="50479" y="545"/>
                    <a:pt x="49934" y="433"/>
                    <a:pt x="49398" y="433"/>
                  </a:cubicBezTo>
                  <a:cubicBezTo>
                    <a:pt x="47989" y="329"/>
                    <a:pt x="46260" y="329"/>
                    <a:pt x="44530" y="217"/>
                  </a:cubicBezTo>
                  <a:cubicBezTo>
                    <a:pt x="41184" y="113"/>
                    <a:pt x="37397" y="1"/>
                    <a:pt x="33290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61" name="Google Shape;461;p33"/>
          <p:cNvCxnSpPr/>
          <p:nvPr/>
        </p:nvCxnSpPr>
        <p:spPr>
          <a:xfrm>
            <a:off x="820141" y="2713277"/>
            <a:ext cx="3252000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9" name="Google Shape;349;p33"/>
          <p:cNvSpPr txBox="1">
            <a:spLocks noGrp="1"/>
          </p:cNvSpPr>
          <p:nvPr>
            <p:ph type="subTitle" idx="1"/>
          </p:nvPr>
        </p:nvSpPr>
        <p:spPr>
          <a:xfrm>
            <a:off x="695916" y="2834124"/>
            <a:ext cx="3752716" cy="15614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4000" b="1" dirty="0">
                <a:solidFill>
                  <a:srgbClr val="FFFF00"/>
                </a:solidFill>
                <a:latin typeface="Eras Bold ITC" panose="020B0907030504020204" pitchFamily="34" charset="0"/>
              </a:rPr>
              <a:t>QUARTER 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4000" b="1" dirty="0">
                <a:solidFill>
                  <a:srgbClr val="FFFF00"/>
                </a:solidFill>
                <a:latin typeface="Eras Bold ITC" panose="020B0907030504020204" pitchFamily="34" charset="0"/>
              </a:rPr>
              <a:t>WEEK 4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CCD3EA97-599F-46D4-96B3-49A79FBBF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857" y="606811"/>
            <a:ext cx="3137837" cy="4000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55597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>
            <a:extLst>
              <a:ext uri="{FF2B5EF4-FFF2-40B4-BE49-F238E27FC236}">
                <a16:creationId xmlns:a16="http://schemas.microsoft.com/office/drawing/2014/main" id="{C6895DFE-3E18-4F00-9EDC-3EFB6128C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108" y="294203"/>
            <a:ext cx="8245784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br>
              <a:rPr kumimoji="0" lang="en-PH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Republic of the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Philippines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Education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rajan Pro" charset="0"/>
                <a:ea typeface="Times New Roman" panose="02020603050405020304" pitchFamily="18" charset="0"/>
              </a:rPr>
              <a:t>REGION IV-A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SCHOOLS DIVISION OFFICE OF IMUS CITY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PH" altLang="en-US" sz="11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NAME OF SCHOOL</a:t>
            </a:r>
            <a:endParaRPr kumimoji="0" lang="en-PH" altLang="en-US" sz="1100" b="0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WEEKLY HOME LEARNING PLAN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Grade and Section: </a:t>
            </a:r>
            <a:r>
              <a:rPr lang="en-US" altLang="en-US" sz="1100" b="1" u="sng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_______________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			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	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Quarter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2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 Week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4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</a:t>
            </a:r>
            <a:endParaRPr kumimoji="0" lang="en-PH" altLang="en-US" sz="1100" b="0" i="0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Adviser:  ________________________                                                           		Date: 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___        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61">
            <a:extLst>
              <a:ext uri="{FF2B5EF4-FFF2-40B4-BE49-F238E27FC236}">
                <a16:creationId xmlns:a16="http://schemas.microsoft.com/office/drawing/2014/main" id="{F3CCFDA3-D59F-4628-A94E-2D6C2BFBA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292" y="337001"/>
            <a:ext cx="537826" cy="5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6894F10-C988-4C46-96F7-AD14A6A7B0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368089"/>
              </p:ext>
            </p:extLst>
          </p:nvPr>
        </p:nvGraphicFramePr>
        <p:xfrm>
          <a:off x="517890" y="2338598"/>
          <a:ext cx="8116313" cy="2514600"/>
        </p:xfrm>
        <a:graphic>
          <a:graphicData uri="http://schemas.openxmlformats.org/drawingml/2006/table">
            <a:tbl>
              <a:tblPr firstRow="1" firstCol="1" bandRow="1"/>
              <a:tblGrid>
                <a:gridCol w="100656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21625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205309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733339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0169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20445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08289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0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Nakapagpapakita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</a:p>
                    <a:p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paggalang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dayuhan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pamamagitan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</a:p>
                    <a:p>
                      <a:pPr marL="0" indent="0">
                        <a:buNone/>
                      </a:pP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1.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Mabuting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pagtanggap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/</a:t>
                      </a:r>
                    </a:p>
                    <a:p>
                      <a:pPr marL="0" indent="0">
                        <a:buNone/>
                      </a:pP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pagtrato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katutubo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</a:t>
                      </a:r>
                    </a:p>
                    <a:p>
                      <a:pPr marL="0" indent="0">
                        <a:buNone/>
                      </a:pP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dayuhan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pPr marL="0" indent="0">
                        <a:buNone/>
                      </a:pP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2.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paggalang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pPr marL="0" indent="0">
                        <a:buNone/>
                      </a:pP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natatanging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`  </a:t>
                      </a:r>
                    </a:p>
                    <a:p>
                      <a:pPr marL="0" indent="0">
                        <a:buNone/>
                      </a:pP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kaugalian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/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paniniwala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pPr marL="0" indent="0">
                        <a:buNone/>
                      </a:pP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katutubo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dayuhang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kakaiba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pPr marL="0" indent="0">
                        <a:buNone/>
                      </a:pP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kinagisnan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</a:p>
                    <a:p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3333FF"/>
                          </a:solidFill>
                        </a:rPr>
                        <a:t>EsP5P-IIc-24 </a:t>
                      </a:r>
                      <a:endParaRPr lang="en-PH" sz="1100" b="1" i="0" u="none" strike="noStrike" cap="none" dirty="0">
                        <a:solidFill>
                          <a:srgbClr val="3333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Pagpapakita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Paggalang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Dayuhan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Katutubo</a:t>
                      </a:r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1: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Suriin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larawan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ibaba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sagutin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tanong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p.20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1.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Ano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nakita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larawan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 at B?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Ibigay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detalye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</a:t>
                      </a:r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b="1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4490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D9B6659E-268A-40BA-A2F8-FF12FAC54D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296712"/>
              </p:ext>
            </p:extLst>
          </p:nvPr>
        </p:nvGraphicFramePr>
        <p:xfrm>
          <a:off x="513843" y="428878"/>
          <a:ext cx="8116313" cy="4327852"/>
        </p:xfrm>
        <a:graphic>
          <a:graphicData uri="http://schemas.openxmlformats.org/drawingml/2006/table">
            <a:tbl>
              <a:tblPr firstRow="1" firstCol="1" bandRow="1"/>
              <a:tblGrid>
                <a:gridCol w="100656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21625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43854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4258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0169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7135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960717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2: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Basahin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kuwento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ibaba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sagutan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sumunod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tanong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susunod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pahina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p.21-22</a:t>
                      </a:r>
                    </a:p>
                    <a:p>
                      <a:pPr marL="85725" indent="0" algn="l">
                        <a:buNone/>
                      </a:pPr>
                      <a:endParaRPr lang="en-PH" sz="4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fi-FI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Bakit tumawa si Ryeli sa kaniyang napanood?</a:t>
                      </a:r>
                    </a:p>
                    <a:p>
                      <a:pPr marL="85725" indent="0" algn="l">
                        <a:buNone/>
                      </a:pPr>
                      <a:endParaRPr lang="fi-FI" sz="4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3: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kopyahin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sagutan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gawain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Lagyan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tsek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(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) kung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gaano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kadalas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ginagawa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gawaing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nabanggit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p.22</a:t>
                      </a: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PH" sz="1100" kern="1200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grpSp>
        <p:nvGrpSpPr>
          <p:cNvPr id="127" name="Google Shape;1040;p46">
            <a:extLst>
              <a:ext uri="{FF2B5EF4-FFF2-40B4-BE49-F238E27FC236}">
                <a16:creationId xmlns:a16="http://schemas.microsoft.com/office/drawing/2014/main" id="{3A34B74F-CAE6-4F69-9E33-5126DBA6284D}"/>
              </a:ext>
            </a:extLst>
          </p:cNvPr>
          <p:cNvGrpSpPr/>
          <p:nvPr/>
        </p:nvGrpSpPr>
        <p:grpSpPr>
          <a:xfrm>
            <a:off x="-72313" y="2571750"/>
            <a:ext cx="2605227" cy="2550077"/>
            <a:chOff x="1134276" y="1391211"/>
            <a:chExt cx="2605227" cy="2550077"/>
          </a:xfrm>
        </p:grpSpPr>
        <p:grpSp>
          <p:nvGrpSpPr>
            <p:cNvPr id="128" name="Google Shape;1041;p46">
              <a:extLst>
                <a:ext uri="{FF2B5EF4-FFF2-40B4-BE49-F238E27FC236}">
                  <a16:creationId xmlns:a16="http://schemas.microsoft.com/office/drawing/2014/main" id="{1C3B6370-CAC5-4B25-A082-BDC0772FDEE5}"/>
                </a:ext>
              </a:extLst>
            </p:cNvPr>
            <p:cNvGrpSpPr/>
            <p:nvPr/>
          </p:nvGrpSpPr>
          <p:grpSpPr>
            <a:xfrm>
              <a:off x="1134276" y="1817851"/>
              <a:ext cx="2605227" cy="2123437"/>
              <a:chOff x="1403175" y="2571750"/>
              <a:chExt cx="1196925" cy="975575"/>
            </a:xfrm>
          </p:grpSpPr>
          <p:sp>
            <p:nvSpPr>
              <p:cNvPr id="212" name="Google Shape;1042;p46">
                <a:extLst>
                  <a:ext uri="{FF2B5EF4-FFF2-40B4-BE49-F238E27FC236}">
                    <a16:creationId xmlns:a16="http://schemas.microsoft.com/office/drawing/2014/main" id="{8ED1A8AA-BC67-486B-9E24-844979A5DCD5}"/>
                  </a:ext>
                </a:extLst>
              </p:cNvPr>
              <p:cNvSpPr/>
              <p:nvPr/>
            </p:nvSpPr>
            <p:spPr>
              <a:xfrm>
                <a:off x="1530050" y="2571750"/>
                <a:ext cx="1070050" cy="945750"/>
              </a:xfrm>
              <a:custGeom>
                <a:avLst/>
                <a:gdLst/>
                <a:ahLst/>
                <a:cxnLst/>
                <a:rect l="l" t="t" r="r" b="b"/>
                <a:pathLst>
                  <a:path w="42802" h="37830" extrusionOk="0">
                    <a:moveTo>
                      <a:pt x="24107" y="4869"/>
                    </a:moveTo>
                    <a:cubicBezTo>
                      <a:pt x="31457" y="4869"/>
                      <a:pt x="37397" y="10809"/>
                      <a:pt x="37397" y="18158"/>
                    </a:cubicBezTo>
                    <a:cubicBezTo>
                      <a:pt x="37397" y="25508"/>
                      <a:pt x="31457" y="31457"/>
                      <a:pt x="24107" y="31457"/>
                    </a:cubicBezTo>
                    <a:cubicBezTo>
                      <a:pt x="23563" y="31457"/>
                      <a:pt x="23026" y="31457"/>
                      <a:pt x="22482" y="31344"/>
                    </a:cubicBezTo>
                    <a:cubicBezTo>
                      <a:pt x="21513" y="32858"/>
                      <a:pt x="19888" y="33835"/>
                      <a:pt x="18055" y="33835"/>
                    </a:cubicBezTo>
                    <a:cubicBezTo>
                      <a:pt x="15028" y="33835"/>
                      <a:pt x="12538" y="31344"/>
                      <a:pt x="12538" y="28318"/>
                    </a:cubicBezTo>
                    <a:lnTo>
                      <a:pt x="12538" y="28214"/>
                    </a:lnTo>
                    <a:cubicBezTo>
                      <a:pt x="8111" y="27453"/>
                      <a:pt x="4756" y="23562"/>
                      <a:pt x="4756" y="18919"/>
                    </a:cubicBezTo>
                    <a:cubicBezTo>
                      <a:pt x="4756" y="13731"/>
                      <a:pt x="8976" y="9512"/>
                      <a:pt x="14051" y="9408"/>
                    </a:cubicBezTo>
                    <a:cubicBezTo>
                      <a:pt x="16542" y="6598"/>
                      <a:pt x="20104" y="4869"/>
                      <a:pt x="24107" y="4869"/>
                    </a:cubicBezTo>
                    <a:close/>
                    <a:moveTo>
                      <a:pt x="25404" y="0"/>
                    </a:moveTo>
                    <a:cubicBezTo>
                      <a:pt x="20104" y="0"/>
                      <a:pt x="15461" y="2275"/>
                      <a:pt x="12218" y="5949"/>
                    </a:cubicBezTo>
                    <a:cubicBezTo>
                      <a:pt x="5517" y="6053"/>
                      <a:pt x="1" y="11570"/>
                      <a:pt x="1" y="18271"/>
                    </a:cubicBezTo>
                    <a:cubicBezTo>
                      <a:pt x="1" y="24427"/>
                      <a:pt x="4436" y="29511"/>
                      <a:pt x="10273" y="30480"/>
                    </a:cubicBezTo>
                    <a:lnTo>
                      <a:pt x="10273" y="30696"/>
                    </a:lnTo>
                    <a:cubicBezTo>
                      <a:pt x="10273" y="34699"/>
                      <a:pt x="13403" y="37829"/>
                      <a:pt x="17406" y="37829"/>
                    </a:cubicBezTo>
                    <a:cubicBezTo>
                      <a:pt x="19888" y="37829"/>
                      <a:pt x="22049" y="36645"/>
                      <a:pt x="23243" y="34699"/>
                    </a:cubicBezTo>
                    <a:cubicBezTo>
                      <a:pt x="23995" y="34803"/>
                      <a:pt x="24643" y="34803"/>
                      <a:pt x="25404" y="34803"/>
                    </a:cubicBezTo>
                    <a:cubicBezTo>
                      <a:pt x="35019" y="34803"/>
                      <a:pt x="42801" y="27021"/>
                      <a:pt x="42801" y="17406"/>
                    </a:cubicBezTo>
                    <a:cubicBezTo>
                      <a:pt x="42801" y="7782"/>
                      <a:pt x="35019" y="0"/>
                      <a:pt x="25404" y="0"/>
                    </a:cubicBezTo>
                    <a:close/>
                  </a:path>
                </a:pathLst>
              </a:custGeom>
              <a:solidFill>
                <a:srgbClr val="DCF1F9">
                  <a:alpha val="82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043;p46">
                <a:extLst>
                  <a:ext uri="{FF2B5EF4-FFF2-40B4-BE49-F238E27FC236}">
                    <a16:creationId xmlns:a16="http://schemas.microsoft.com/office/drawing/2014/main" id="{C26BD013-962F-4BAA-8AE1-7F70A9DBDE02}"/>
                  </a:ext>
                </a:extLst>
              </p:cNvPr>
              <p:cNvSpPr/>
              <p:nvPr/>
            </p:nvSpPr>
            <p:spPr>
              <a:xfrm>
                <a:off x="1648950" y="2693450"/>
                <a:ext cx="816050" cy="724175"/>
              </a:xfrm>
              <a:custGeom>
                <a:avLst/>
                <a:gdLst/>
                <a:ahLst/>
                <a:cxnLst/>
                <a:rect l="l" t="t" r="r" b="b"/>
                <a:pathLst>
                  <a:path w="32642" h="28967" extrusionOk="0">
                    <a:moveTo>
                      <a:pt x="19351" y="1"/>
                    </a:moveTo>
                    <a:cubicBezTo>
                      <a:pt x="15348" y="1"/>
                      <a:pt x="11786" y="1730"/>
                      <a:pt x="9295" y="4540"/>
                    </a:cubicBezTo>
                    <a:cubicBezTo>
                      <a:pt x="4220" y="4644"/>
                      <a:pt x="0" y="8863"/>
                      <a:pt x="0" y="14051"/>
                    </a:cubicBezTo>
                    <a:cubicBezTo>
                      <a:pt x="0" y="18694"/>
                      <a:pt x="3355" y="22585"/>
                      <a:pt x="7782" y="23346"/>
                    </a:cubicBezTo>
                    <a:lnTo>
                      <a:pt x="7782" y="23450"/>
                    </a:lnTo>
                    <a:cubicBezTo>
                      <a:pt x="7782" y="26476"/>
                      <a:pt x="10272" y="28967"/>
                      <a:pt x="13299" y="28967"/>
                    </a:cubicBezTo>
                    <a:cubicBezTo>
                      <a:pt x="15132" y="28967"/>
                      <a:pt x="16757" y="27990"/>
                      <a:pt x="17726" y="26476"/>
                    </a:cubicBezTo>
                    <a:cubicBezTo>
                      <a:pt x="18270" y="26589"/>
                      <a:pt x="18807" y="26589"/>
                      <a:pt x="19351" y="26589"/>
                    </a:cubicBezTo>
                    <a:cubicBezTo>
                      <a:pt x="26701" y="26589"/>
                      <a:pt x="32641" y="20640"/>
                      <a:pt x="32641" y="13290"/>
                    </a:cubicBezTo>
                    <a:cubicBezTo>
                      <a:pt x="32641" y="5941"/>
                      <a:pt x="26701" y="1"/>
                      <a:pt x="19351" y="1"/>
                    </a:cubicBezTo>
                    <a:close/>
                  </a:path>
                </a:pathLst>
              </a:custGeom>
              <a:solidFill>
                <a:srgbClr val="C9E8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1044;p46">
                <a:extLst>
                  <a:ext uri="{FF2B5EF4-FFF2-40B4-BE49-F238E27FC236}">
                    <a16:creationId xmlns:a16="http://schemas.microsoft.com/office/drawing/2014/main" id="{4B8EDCCA-3642-44CD-BED6-B61E8CC1FAEB}"/>
                  </a:ext>
                </a:extLst>
              </p:cNvPr>
              <p:cNvSpPr/>
              <p:nvPr/>
            </p:nvSpPr>
            <p:spPr>
              <a:xfrm>
                <a:off x="1432775" y="3287900"/>
                <a:ext cx="259425" cy="259425"/>
              </a:xfrm>
              <a:custGeom>
                <a:avLst/>
                <a:gdLst/>
                <a:ahLst/>
                <a:cxnLst/>
                <a:rect l="l" t="t" r="r" b="b"/>
                <a:pathLst>
                  <a:path w="10377" h="10377" extrusionOk="0">
                    <a:moveTo>
                      <a:pt x="5189" y="1"/>
                    </a:moveTo>
                    <a:cubicBezTo>
                      <a:pt x="2275" y="1"/>
                      <a:pt x="1" y="2266"/>
                      <a:pt x="1" y="5189"/>
                    </a:cubicBezTo>
                    <a:cubicBezTo>
                      <a:pt x="1" y="7999"/>
                      <a:pt x="2275" y="10377"/>
                      <a:pt x="5189" y="10377"/>
                    </a:cubicBezTo>
                    <a:cubicBezTo>
                      <a:pt x="7999" y="10377"/>
                      <a:pt x="10377" y="7999"/>
                      <a:pt x="10377" y="5189"/>
                    </a:cubicBezTo>
                    <a:cubicBezTo>
                      <a:pt x="10377" y="2266"/>
                      <a:pt x="7999" y="1"/>
                      <a:pt x="5189" y="1"/>
                    </a:cubicBezTo>
                    <a:close/>
                  </a:path>
                </a:pathLst>
              </a:custGeom>
              <a:solidFill>
                <a:srgbClr val="DCF1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1045;p46">
                <a:extLst>
                  <a:ext uri="{FF2B5EF4-FFF2-40B4-BE49-F238E27FC236}">
                    <a16:creationId xmlns:a16="http://schemas.microsoft.com/office/drawing/2014/main" id="{69E9D9FD-6CEF-4DFB-87EF-860455D6E30B}"/>
                  </a:ext>
                </a:extLst>
              </p:cNvPr>
              <p:cNvSpPr/>
              <p:nvPr/>
            </p:nvSpPr>
            <p:spPr>
              <a:xfrm>
                <a:off x="1459800" y="3193225"/>
                <a:ext cx="75675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3027" extrusionOk="0">
                    <a:moveTo>
                      <a:pt x="1514" y="0"/>
                    </a:moveTo>
                    <a:cubicBezTo>
                      <a:pt x="761" y="0"/>
                      <a:pt x="1" y="761"/>
                      <a:pt x="1" y="1514"/>
                    </a:cubicBezTo>
                    <a:cubicBezTo>
                      <a:pt x="1" y="2378"/>
                      <a:pt x="761" y="3027"/>
                      <a:pt x="1514" y="3027"/>
                    </a:cubicBezTo>
                    <a:cubicBezTo>
                      <a:pt x="2378" y="3027"/>
                      <a:pt x="3027" y="2378"/>
                      <a:pt x="3027" y="1514"/>
                    </a:cubicBezTo>
                    <a:cubicBezTo>
                      <a:pt x="3027" y="761"/>
                      <a:pt x="2378" y="0"/>
                      <a:pt x="1514" y="0"/>
                    </a:cubicBezTo>
                    <a:close/>
                  </a:path>
                </a:pathLst>
              </a:custGeom>
              <a:solidFill>
                <a:srgbClr val="DCF1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1046;p46">
                <a:extLst>
                  <a:ext uri="{FF2B5EF4-FFF2-40B4-BE49-F238E27FC236}">
                    <a16:creationId xmlns:a16="http://schemas.microsoft.com/office/drawing/2014/main" id="{777BB964-BCF4-450B-9072-D10D84177A4F}"/>
                  </a:ext>
                </a:extLst>
              </p:cNvPr>
              <p:cNvSpPr/>
              <p:nvPr/>
            </p:nvSpPr>
            <p:spPr>
              <a:xfrm>
                <a:off x="1403175" y="3287900"/>
                <a:ext cx="296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1082" extrusionOk="0">
                    <a:moveTo>
                      <a:pt x="649" y="1"/>
                    </a:moveTo>
                    <a:cubicBezTo>
                      <a:pt x="320" y="1"/>
                      <a:pt x="0" y="217"/>
                      <a:pt x="0" y="537"/>
                    </a:cubicBezTo>
                    <a:cubicBezTo>
                      <a:pt x="0" y="865"/>
                      <a:pt x="320" y="1081"/>
                      <a:pt x="649" y="1081"/>
                    </a:cubicBezTo>
                    <a:cubicBezTo>
                      <a:pt x="865" y="1081"/>
                      <a:pt x="1185" y="865"/>
                      <a:pt x="1185" y="537"/>
                    </a:cubicBezTo>
                    <a:cubicBezTo>
                      <a:pt x="1185" y="217"/>
                      <a:pt x="865" y="1"/>
                      <a:pt x="649" y="1"/>
                    </a:cubicBezTo>
                    <a:close/>
                  </a:path>
                </a:pathLst>
              </a:custGeom>
              <a:solidFill>
                <a:srgbClr val="DCF1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" name="Google Shape;1047;p46">
              <a:extLst>
                <a:ext uri="{FF2B5EF4-FFF2-40B4-BE49-F238E27FC236}">
                  <a16:creationId xmlns:a16="http://schemas.microsoft.com/office/drawing/2014/main" id="{04B20E18-24EA-4B6C-AB98-06D2E63A324B}"/>
                </a:ext>
              </a:extLst>
            </p:cNvPr>
            <p:cNvGrpSpPr/>
            <p:nvPr/>
          </p:nvGrpSpPr>
          <p:grpSpPr>
            <a:xfrm>
              <a:off x="1788060" y="1391211"/>
              <a:ext cx="1725325" cy="2336585"/>
              <a:chOff x="636475" y="4185925"/>
              <a:chExt cx="770200" cy="1043025"/>
            </a:xfrm>
          </p:grpSpPr>
          <p:sp>
            <p:nvSpPr>
              <p:cNvPr id="130" name="Google Shape;1048;p46">
                <a:extLst>
                  <a:ext uri="{FF2B5EF4-FFF2-40B4-BE49-F238E27FC236}">
                    <a16:creationId xmlns:a16="http://schemas.microsoft.com/office/drawing/2014/main" id="{FD74645A-553F-4492-9880-1842991B8729}"/>
                  </a:ext>
                </a:extLst>
              </p:cNvPr>
              <p:cNvSpPr/>
              <p:nvPr/>
            </p:nvSpPr>
            <p:spPr>
              <a:xfrm>
                <a:off x="776975" y="4350650"/>
                <a:ext cx="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13" y="0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049;p46">
                <a:extLst>
                  <a:ext uri="{FF2B5EF4-FFF2-40B4-BE49-F238E27FC236}">
                    <a16:creationId xmlns:a16="http://schemas.microsoft.com/office/drawing/2014/main" id="{ECA4AA02-F583-4DDE-8B6E-E982A05DC53C}"/>
                  </a:ext>
                </a:extLst>
              </p:cNvPr>
              <p:cNvSpPr/>
              <p:nvPr/>
            </p:nvSpPr>
            <p:spPr>
              <a:xfrm>
                <a:off x="804000" y="4479750"/>
                <a:ext cx="421525" cy="419550"/>
              </a:xfrm>
              <a:custGeom>
                <a:avLst/>
                <a:gdLst/>
                <a:ahLst/>
                <a:cxnLst/>
                <a:rect l="l" t="t" r="r" b="b"/>
                <a:pathLst>
                  <a:path w="16861" h="16782" extrusionOk="0">
                    <a:moveTo>
                      <a:pt x="8934" y="1"/>
                    </a:moveTo>
                    <a:cubicBezTo>
                      <a:pt x="6521" y="1"/>
                      <a:pt x="4124" y="497"/>
                      <a:pt x="2058" y="1650"/>
                    </a:cubicBezTo>
                    <a:cubicBezTo>
                      <a:pt x="2058" y="2731"/>
                      <a:pt x="2058" y="3811"/>
                      <a:pt x="1946" y="4892"/>
                    </a:cubicBezTo>
                    <a:cubicBezTo>
                      <a:pt x="1842" y="5757"/>
                      <a:pt x="1842" y="6509"/>
                      <a:pt x="1729" y="7374"/>
                    </a:cubicBezTo>
                    <a:cubicBezTo>
                      <a:pt x="1410" y="9319"/>
                      <a:pt x="761" y="11161"/>
                      <a:pt x="113" y="13107"/>
                    </a:cubicBezTo>
                    <a:cubicBezTo>
                      <a:pt x="0" y="13426"/>
                      <a:pt x="329" y="13755"/>
                      <a:pt x="545" y="13859"/>
                    </a:cubicBezTo>
                    <a:cubicBezTo>
                      <a:pt x="1842" y="14940"/>
                      <a:pt x="3355" y="15804"/>
                      <a:pt x="4868" y="16349"/>
                    </a:cubicBezTo>
                    <a:cubicBezTo>
                      <a:pt x="5837" y="16565"/>
                      <a:pt x="6701" y="16781"/>
                      <a:pt x="7678" y="16781"/>
                    </a:cubicBezTo>
                    <a:cubicBezTo>
                      <a:pt x="8543" y="16669"/>
                      <a:pt x="9408" y="16453"/>
                      <a:pt x="10160" y="16133"/>
                    </a:cubicBezTo>
                    <a:cubicBezTo>
                      <a:pt x="12754" y="14940"/>
                      <a:pt x="15132" y="13210"/>
                      <a:pt x="16861" y="10945"/>
                    </a:cubicBezTo>
                    <a:cubicBezTo>
                      <a:pt x="16325" y="9319"/>
                      <a:pt x="15780" y="7590"/>
                      <a:pt x="15676" y="5973"/>
                    </a:cubicBezTo>
                    <a:cubicBezTo>
                      <a:pt x="15460" y="4460"/>
                      <a:pt x="15676" y="2947"/>
                      <a:pt x="15893" y="1434"/>
                    </a:cubicBezTo>
                    <a:cubicBezTo>
                      <a:pt x="14596" y="785"/>
                      <a:pt x="13299" y="457"/>
                      <a:pt x="11889" y="240"/>
                    </a:cubicBezTo>
                    <a:cubicBezTo>
                      <a:pt x="10916" y="84"/>
                      <a:pt x="9923" y="1"/>
                      <a:pt x="8934" y="1"/>
                    </a:cubicBez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050;p46">
                <a:extLst>
                  <a:ext uri="{FF2B5EF4-FFF2-40B4-BE49-F238E27FC236}">
                    <a16:creationId xmlns:a16="http://schemas.microsoft.com/office/drawing/2014/main" id="{5DD5A8A0-A38D-441C-82AA-BE5AB865789B}"/>
                  </a:ext>
                </a:extLst>
              </p:cNvPr>
              <p:cNvSpPr/>
              <p:nvPr/>
            </p:nvSpPr>
            <p:spPr>
              <a:xfrm>
                <a:off x="844625" y="4500825"/>
                <a:ext cx="348500" cy="377525"/>
              </a:xfrm>
              <a:custGeom>
                <a:avLst/>
                <a:gdLst/>
                <a:ahLst/>
                <a:cxnLst/>
                <a:rect l="l" t="t" r="r" b="b"/>
                <a:pathLst>
                  <a:path w="13940" h="15101" extrusionOk="0">
                    <a:moveTo>
                      <a:pt x="7372" y="1"/>
                    </a:moveTo>
                    <a:cubicBezTo>
                      <a:pt x="5225" y="1"/>
                      <a:pt x="3106" y="545"/>
                      <a:pt x="1298" y="1775"/>
                    </a:cubicBezTo>
                    <a:lnTo>
                      <a:pt x="1298" y="4585"/>
                    </a:lnTo>
                    <a:cubicBezTo>
                      <a:pt x="1298" y="5346"/>
                      <a:pt x="1298" y="6099"/>
                      <a:pt x="1185" y="6859"/>
                    </a:cubicBezTo>
                    <a:cubicBezTo>
                      <a:pt x="969" y="8589"/>
                      <a:pt x="537" y="10318"/>
                      <a:pt x="1" y="12047"/>
                    </a:cubicBezTo>
                    <a:cubicBezTo>
                      <a:pt x="1" y="12264"/>
                      <a:pt x="217" y="12583"/>
                      <a:pt x="433" y="12696"/>
                    </a:cubicBezTo>
                    <a:cubicBezTo>
                      <a:pt x="1514" y="13664"/>
                      <a:pt x="2811" y="14313"/>
                      <a:pt x="4108" y="14745"/>
                    </a:cubicBezTo>
                    <a:cubicBezTo>
                      <a:pt x="4726" y="14923"/>
                      <a:pt x="5421" y="15100"/>
                      <a:pt x="6071" y="15100"/>
                    </a:cubicBezTo>
                    <a:cubicBezTo>
                      <a:pt x="6211" y="15100"/>
                      <a:pt x="6350" y="15092"/>
                      <a:pt x="6486" y="15074"/>
                    </a:cubicBezTo>
                    <a:cubicBezTo>
                      <a:pt x="7238" y="14961"/>
                      <a:pt x="7886" y="14745"/>
                      <a:pt x="8535" y="14425"/>
                    </a:cubicBezTo>
                    <a:cubicBezTo>
                      <a:pt x="10697" y="13344"/>
                      <a:pt x="12538" y="11615"/>
                      <a:pt x="13939" y="9557"/>
                    </a:cubicBezTo>
                    <a:cubicBezTo>
                      <a:pt x="13403" y="8156"/>
                      <a:pt x="12971" y="6643"/>
                      <a:pt x="12754" y="5130"/>
                    </a:cubicBezTo>
                    <a:cubicBezTo>
                      <a:pt x="12538" y="3833"/>
                      <a:pt x="12642" y="2424"/>
                      <a:pt x="12754" y="1127"/>
                    </a:cubicBezTo>
                    <a:cubicBezTo>
                      <a:pt x="11674" y="591"/>
                      <a:pt x="10593" y="262"/>
                      <a:pt x="9400" y="158"/>
                    </a:cubicBezTo>
                    <a:cubicBezTo>
                      <a:pt x="8727" y="55"/>
                      <a:pt x="8048" y="1"/>
                      <a:pt x="7372" y="1"/>
                    </a:cubicBezTo>
                    <a:close/>
                  </a:path>
                </a:pathLst>
              </a:custGeom>
              <a:solidFill>
                <a:srgbClr val="D78A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051;p46">
                <a:extLst>
                  <a:ext uri="{FF2B5EF4-FFF2-40B4-BE49-F238E27FC236}">
                    <a16:creationId xmlns:a16="http://schemas.microsoft.com/office/drawing/2014/main" id="{26EC2664-48DB-410F-A451-25228A0205F6}"/>
                  </a:ext>
                </a:extLst>
              </p:cNvPr>
              <p:cNvSpPr/>
              <p:nvPr/>
            </p:nvSpPr>
            <p:spPr>
              <a:xfrm>
                <a:off x="904075" y="4575025"/>
                <a:ext cx="72875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2483" extrusionOk="0">
                    <a:moveTo>
                      <a:pt x="649" y="0"/>
                    </a:moveTo>
                    <a:cubicBezTo>
                      <a:pt x="537" y="104"/>
                      <a:pt x="649" y="320"/>
                      <a:pt x="649" y="537"/>
                    </a:cubicBezTo>
                    <a:cubicBezTo>
                      <a:pt x="753" y="649"/>
                      <a:pt x="865" y="865"/>
                      <a:pt x="969" y="969"/>
                    </a:cubicBezTo>
                    <a:lnTo>
                      <a:pt x="217" y="969"/>
                    </a:lnTo>
                    <a:cubicBezTo>
                      <a:pt x="104" y="969"/>
                      <a:pt x="1" y="1081"/>
                      <a:pt x="1" y="1081"/>
                    </a:cubicBezTo>
                    <a:lnTo>
                      <a:pt x="1" y="1185"/>
                    </a:lnTo>
                    <a:cubicBezTo>
                      <a:pt x="104" y="1401"/>
                      <a:pt x="217" y="1401"/>
                      <a:pt x="433" y="1514"/>
                    </a:cubicBezTo>
                    <a:lnTo>
                      <a:pt x="865" y="1514"/>
                    </a:lnTo>
                    <a:lnTo>
                      <a:pt x="537" y="1834"/>
                    </a:lnTo>
                    <a:cubicBezTo>
                      <a:pt x="433" y="1946"/>
                      <a:pt x="433" y="2050"/>
                      <a:pt x="433" y="2162"/>
                    </a:cubicBezTo>
                    <a:cubicBezTo>
                      <a:pt x="433" y="2266"/>
                      <a:pt x="433" y="2378"/>
                      <a:pt x="537" y="2482"/>
                    </a:cubicBezTo>
                    <a:cubicBezTo>
                      <a:pt x="649" y="2482"/>
                      <a:pt x="865" y="2482"/>
                      <a:pt x="865" y="2378"/>
                    </a:cubicBezTo>
                    <a:cubicBezTo>
                      <a:pt x="1185" y="2162"/>
                      <a:pt x="1185" y="1946"/>
                      <a:pt x="1298" y="1617"/>
                    </a:cubicBezTo>
                    <a:cubicBezTo>
                      <a:pt x="1298" y="1617"/>
                      <a:pt x="1401" y="1514"/>
                      <a:pt x="1401" y="1401"/>
                    </a:cubicBezTo>
                    <a:cubicBezTo>
                      <a:pt x="1401" y="1617"/>
                      <a:pt x="1514" y="1946"/>
                      <a:pt x="1617" y="2050"/>
                    </a:cubicBezTo>
                    <a:cubicBezTo>
                      <a:pt x="1617" y="2162"/>
                      <a:pt x="1730" y="2378"/>
                      <a:pt x="1834" y="2378"/>
                    </a:cubicBezTo>
                    <a:cubicBezTo>
                      <a:pt x="1834" y="2482"/>
                      <a:pt x="1946" y="2482"/>
                      <a:pt x="2050" y="2482"/>
                    </a:cubicBezTo>
                    <a:lnTo>
                      <a:pt x="2162" y="2482"/>
                    </a:lnTo>
                    <a:cubicBezTo>
                      <a:pt x="2266" y="2378"/>
                      <a:pt x="2162" y="2162"/>
                      <a:pt x="2162" y="1946"/>
                    </a:cubicBezTo>
                    <a:cubicBezTo>
                      <a:pt x="2050" y="1834"/>
                      <a:pt x="1946" y="1617"/>
                      <a:pt x="1834" y="1514"/>
                    </a:cubicBezTo>
                    <a:lnTo>
                      <a:pt x="2266" y="1514"/>
                    </a:lnTo>
                    <a:cubicBezTo>
                      <a:pt x="2378" y="1514"/>
                      <a:pt x="2595" y="1514"/>
                      <a:pt x="2698" y="1401"/>
                    </a:cubicBezTo>
                    <a:cubicBezTo>
                      <a:pt x="2811" y="1401"/>
                      <a:pt x="2811" y="1401"/>
                      <a:pt x="2914" y="1297"/>
                    </a:cubicBezTo>
                    <a:lnTo>
                      <a:pt x="2811" y="1185"/>
                    </a:lnTo>
                    <a:cubicBezTo>
                      <a:pt x="2811" y="1081"/>
                      <a:pt x="2595" y="969"/>
                      <a:pt x="2378" y="969"/>
                    </a:cubicBezTo>
                    <a:cubicBezTo>
                      <a:pt x="2266" y="969"/>
                      <a:pt x="2050" y="1081"/>
                      <a:pt x="1834" y="1081"/>
                    </a:cubicBezTo>
                    <a:cubicBezTo>
                      <a:pt x="2050" y="969"/>
                      <a:pt x="2162" y="753"/>
                      <a:pt x="2266" y="649"/>
                    </a:cubicBezTo>
                    <a:cubicBezTo>
                      <a:pt x="2266" y="537"/>
                      <a:pt x="2378" y="433"/>
                      <a:pt x="2378" y="320"/>
                    </a:cubicBezTo>
                    <a:cubicBezTo>
                      <a:pt x="2378" y="217"/>
                      <a:pt x="2378" y="104"/>
                      <a:pt x="2266" y="0"/>
                    </a:cubicBezTo>
                    <a:cubicBezTo>
                      <a:pt x="2162" y="0"/>
                      <a:pt x="1946" y="0"/>
                      <a:pt x="1834" y="104"/>
                    </a:cubicBezTo>
                    <a:cubicBezTo>
                      <a:pt x="1617" y="320"/>
                      <a:pt x="1514" y="537"/>
                      <a:pt x="1514" y="865"/>
                    </a:cubicBezTo>
                    <a:cubicBezTo>
                      <a:pt x="1401" y="865"/>
                      <a:pt x="1401" y="969"/>
                      <a:pt x="1401" y="1081"/>
                    </a:cubicBezTo>
                    <a:cubicBezTo>
                      <a:pt x="1401" y="865"/>
                      <a:pt x="1298" y="537"/>
                      <a:pt x="1185" y="433"/>
                    </a:cubicBezTo>
                    <a:cubicBezTo>
                      <a:pt x="1185" y="320"/>
                      <a:pt x="1081" y="104"/>
                      <a:pt x="969" y="0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052;p46">
                <a:extLst>
                  <a:ext uri="{FF2B5EF4-FFF2-40B4-BE49-F238E27FC236}">
                    <a16:creationId xmlns:a16="http://schemas.microsoft.com/office/drawing/2014/main" id="{345DC360-3FE8-49B5-A966-9C95484BC890}"/>
                  </a:ext>
                </a:extLst>
              </p:cNvPr>
              <p:cNvSpPr/>
              <p:nvPr/>
            </p:nvSpPr>
            <p:spPr>
              <a:xfrm>
                <a:off x="1085000" y="4512775"/>
                <a:ext cx="75700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2811" extrusionOk="0">
                    <a:moveTo>
                      <a:pt x="1730" y="0"/>
                    </a:moveTo>
                    <a:cubicBezTo>
                      <a:pt x="1514" y="0"/>
                      <a:pt x="1514" y="216"/>
                      <a:pt x="1410" y="329"/>
                    </a:cubicBezTo>
                    <a:cubicBezTo>
                      <a:pt x="1410" y="545"/>
                      <a:pt x="1298" y="761"/>
                      <a:pt x="1298" y="865"/>
                    </a:cubicBezTo>
                    <a:cubicBezTo>
                      <a:pt x="1194" y="865"/>
                      <a:pt x="1194" y="761"/>
                      <a:pt x="1082" y="649"/>
                    </a:cubicBezTo>
                    <a:cubicBezTo>
                      <a:pt x="978" y="545"/>
                      <a:pt x="865" y="545"/>
                      <a:pt x="762" y="433"/>
                    </a:cubicBezTo>
                    <a:lnTo>
                      <a:pt x="545" y="433"/>
                    </a:lnTo>
                    <a:cubicBezTo>
                      <a:pt x="433" y="433"/>
                      <a:pt x="433" y="545"/>
                      <a:pt x="433" y="545"/>
                    </a:cubicBezTo>
                    <a:cubicBezTo>
                      <a:pt x="433" y="649"/>
                      <a:pt x="545" y="865"/>
                      <a:pt x="649" y="977"/>
                    </a:cubicBezTo>
                    <a:cubicBezTo>
                      <a:pt x="762" y="1081"/>
                      <a:pt x="865" y="1193"/>
                      <a:pt x="978" y="1193"/>
                    </a:cubicBezTo>
                    <a:cubicBezTo>
                      <a:pt x="762" y="1297"/>
                      <a:pt x="649" y="1297"/>
                      <a:pt x="433" y="1297"/>
                    </a:cubicBezTo>
                    <a:cubicBezTo>
                      <a:pt x="329" y="1410"/>
                      <a:pt x="217" y="1410"/>
                      <a:pt x="217" y="1513"/>
                    </a:cubicBezTo>
                    <a:cubicBezTo>
                      <a:pt x="113" y="1626"/>
                      <a:pt x="1" y="1730"/>
                      <a:pt x="113" y="1842"/>
                    </a:cubicBezTo>
                    <a:cubicBezTo>
                      <a:pt x="113" y="1946"/>
                      <a:pt x="329" y="1946"/>
                      <a:pt x="433" y="1946"/>
                    </a:cubicBezTo>
                    <a:cubicBezTo>
                      <a:pt x="762" y="1946"/>
                      <a:pt x="978" y="1842"/>
                      <a:pt x="1194" y="1626"/>
                    </a:cubicBezTo>
                    <a:cubicBezTo>
                      <a:pt x="1298" y="1626"/>
                      <a:pt x="1410" y="1513"/>
                      <a:pt x="1410" y="1513"/>
                    </a:cubicBezTo>
                    <a:lnTo>
                      <a:pt x="1410" y="1513"/>
                    </a:lnTo>
                    <a:cubicBezTo>
                      <a:pt x="1298" y="1730"/>
                      <a:pt x="1194" y="2058"/>
                      <a:pt x="1194" y="2162"/>
                    </a:cubicBezTo>
                    <a:cubicBezTo>
                      <a:pt x="1082" y="2274"/>
                      <a:pt x="1082" y="2378"/>
                      <a:pt x="1082" y="2594"/>
                    </a:cubicBezTo>
                    <a:cubicBezTo>
                      <a:pt x="1082" y="2594"/>
                      <a:pt x="1194" y="2707"/>
                      <a:pt x="1194" y="2810"/>
                    </a:cubicBezTo>
                    <a:lnTo>
                      <a:pt x="1298" y="2810"/>
                    </a:lnTo>
                    <a:cubicBezTo>
                      <a:pt x="1514" y="2707"/>
                      <a:pt x="1626" y="2594"/>
                      <a:pt x="1626" y="2378"/>
                    </a:cubicBezTo>
                    <a:cubicBezTo>
                      <a:pt x="1730" y="2274"/>
                      <a:pt x="1730" y="2058"/>
                      <a:pt x="1730" y="1946"/>
                    </a:cubicBezTo>
                    <a:cubicBezTo>
                      <a:pt x="1842" y="2058"/>
                      <a:pt x="1946" y="2058"/>
                      <a:pt x="2059" y="2162"/>
                    </a:cubicBezTo>
                    <a:cubicBezTo>
                      <a:pt x="2162" y="2274"/>
                      <a:pt x="2275" y="2274"/>
                      <a:pt x="2491" y="2378"/>
                    </a:cubicBezTo>
                    <a:cubicBezTo>
                      <a:pt x="2491" y="2378"/>
                      <a:pt x="2595" y="2378"/>
                      <a:pt x="2707" y="2274"/>
                    </a:cubicBezTo>
                    <a:lnTo>
                      <a:pt x="2707" y="2162"/>
                    </a:lnTo>
                    <a:cubicBezTo>
                      <a:pt x="2707" y="2058"/>
                      <a:pt x="2595" y="1946"/>
                      <a:pt x="2491" y="1842"/>
                    </a:cubicBezTo>
                    <a:cubicBezTo>
                      <a:pt x="2379" y="1730"/>
                      <a:pt x="2162" y="1626"/>
                      <a:pt x="1946" y="1513"/>
                    </a:cubicBezTo>
                    <a:cubicBezTo>
                      <a:pt x="2162" y="1513"/>
                      <a:pt x="2379" y="1513"/>
                      <a:pt x="2595" y="1410"/>
                    </a:cubicBezTo>
                    <a:cubicBezTo>
                      <a:pt x="2707" y="1410"/>
                      <a:pt x="2811" y="1297"/>
                      <a:pt x="2923" y="1297"/>
                    </a:cubicBezTo>
                    <a:cubicBezTo>
                      <a:pt x="2923" y="1193"/>
                      <a:pt x="3027" y="1081"/>
                      <a:pt x="2923" y="977"/>
                    </a:cubicBezTo>
                    <a:cubicBezTo>
                      <a:pt x="2923" y="865"/>
                      <a:pt x="2707" y="761"/>
                      <a:pt x="2595" y="761"/>
                    </a:cubicBezTo>
                    <a:cubicBezTo>
                      <a:pt x="2275" y="761"/>
                      <a:pt x="2059" y="977"/>
                      <a:pt x="1842" y="1081"/>
                    </a:cubicBezTo>
                    <a:cubicBezTo>
                      <a:pt x="1730" y="1193"/>
                      <a:pt x="1730" y="1193"/>
                      <a:pt x="1626" y="1193"/>
                    </a:cubicBezTo>
                    <a:cubicBezTo>
                      <a:pt x="1730" y="1081"/>
                      <a:pt x="1842" y="761"/>
                      <a:pt x="1842" y="649"/>
                    </a:cubicBezTo>
                    <a:cubicBezTo>
                      <a:pt x="1946" y="433"/>
                      <a:pt x="1946" y="329"/>
                      <a:pt x="1946" y="216"/>
                    </a:cubicBezTo>
                    <a:cubicBezTo>
                      <a:pt x="1946" y="113"/>
                      <a:pt x="1946" y="0"/>
                      <a:pt x="1842" y="0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053;p46">
                <a:extLst>
                  <a:ext uri="{FF2B5EF4-FFF2-40B4-BE49-F238E27FC236}">
                    <a16:creationId xmlns:a16="http://schemas.microsoft.com/office/drawing/2014/main" id="{71269074-E2CD-4CAE-94F3-B7AFA73107A3}"/>
                  </a:ext>
                </a:extLst>
              </p:cNvPr>
              <p:cNvSpPr/>
              <p:nvPr/>
            </p:nvSpPr>
            <p:spPr>
              <a:xfrm>
                <a:off x="860850" y="4688500"/>
                <a:ext cx="648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3028" extrusionOk="0">
                    <a:moveTo>
                      <a:pt x="1297" y="1"/>
                    </a:moveTo>
                    <a:cubicBezTo>
                      <a:pt x="1185" y="1"/>
                      <a:pt x="1081" y="105"/>
                      <a:pt x="1081" y="321"/>
                    </a:cubicBezTo>
                    <a:cubicBezTo>
                      <a:pt x="969" y="537"/>
                      <a:pt x="1081" y="866"/>
                      <a:pt x="1081" y="1082"/>
                    </a:cubicBezTo>
                    <a:cubicBezTo>
                      <a:pt x="1185" y="1185"/>
                      <a:pt x="1185" y="1298"/>
                      <a:pt x="1185" y="1402"/>
                    </a:cubicBezTo>
                    <a:cubicBezTo>
                      <a:pt x="1081" y="1185"/>
                      <a:pt x="752" y="969"/>
                      <a:pt x="649" y="866"/>
                    </a:cubicBezTo>
                    <a:cubicBezTo>
                      <a:pt x="536" y="866"/>
                      <a:pt x="433" y="753"/>
                      <a:pt x="320" y="753"/>
                    </a:cubicBezTo>
                    <a:lnTo>
                      <a:pt x="104" y="753"/>
                    </a:lnTo>
                    <a:cubicBezTo>
                      <a:pt x="0" y="753"/>
                      <a:pt x="0" y="866"/>
                      <a:pt x="0" y="866"/>
                    </a:cubicBezTo>
                    <a:cubicBezTo>
                      <a:pt x="0" y="1082"/>
                      <a:pt x="104" y="1185"/>
                      <a:pt x="216" y="1298"/>
                    </a:cubicBezTo>
                    <a:cubicBezTo>
                      <a:pt x="433" y="1402"/>
                      <a:pt x="649" y="1514"/>
                      <a:pt x="752" y="1514"/>
                    </a:cubicBezTo>
                    <a:cubicBezTo>
                      <a:pt x="649" y="1618"/>
                      <a:pt x="536" y="1618"/>
                      <a:pt x="536" y="1730"/>
                    </a:cubicBezTo>
                    <a:cubicBezTo>
                      <a:pt x="320" y="1730"/>
                      <a:pt x="216" y="1834"/>
                      <a:pt x="104" y="1946"/>
                    </a:cubicBezTo>
                    <a:cubicBezTo>
                      <a:pt x="104" y="2050"/>
                      <a:pt x="0" y="2050"/>
                      <a:pt x="104" y="2163"/>
                    </a:cubicBezTo>
                    <a:lnTo>
                      <a:pt x="104" y="2266"/>
                    </a:lnTo>
                    <a:cubicBezTo>
                      <a:pt x="168" y="2300"/>
                      <a:pt x="223" y="2313"/>
                      <a:pt x="274" y="2313"/>
                    </a:cubicBezTo>
                    <a:cubicBezTo>
                      <a:pt x="396" y="2313"/>
                      <a:pt x="496" y="2236"/>
                      <a:pt x="649" y="2163"/>
                    </a:cubicBezTo>
                    <a:cubicBezTo>
                      <a:pt x="752" y="2163"/>
                      <a:pt x="865" y="2050"/>
                      <a:pt x="969" y="1946"/>
                    </a:cubicBezTo>
                    <a:lnTo>
                      <a:pt x="969" y="1946"/>
                    </a:lnTo>
                    <a:cubicBezTo>
                      <a:pt x="969" y="2163"/>
                      <a:pt x="865" y="2266"/>
                      <a:pt x="865" y="2482"/>
                    </a:cubicBezTo>
                    <a:cubicBezTo>
                      <a:pt x="865" y="2595"/>
                      <a:pt x="969" y="2699"/>
                      <a:pt x="969" y="2811"/>
                    </a:cubicBezTo>
                    <a:cubicBezTo>
                      <a:pt x="1081" y="2915"/>
                      <a:pt x="1185" y="3027"/>
                      <a:pt x="1297" y="3027"/>
                    </a:cubicBezTo>
                    <a:cubicBezTo>
                      <a:pt x="1401" y="2915"/>
                      <a:pt x="1513" y="2811"/>
                      <a:pt x="1513" y="2699"/>
                    </a:cubicBezTo>
                    <a:cubicBezTo>
                      <a:pt x="1617" y="2379"/>
                      <a:pt x="1513" y="2163"/>
                      <a:pt x="1401" y="1834"/>
                    </a:cubicBezTo>
                    <a:lnTo>
                      <a:pt x="1401" y="1618"/>
                    </a:lnTo>
                    <a:cubicBezTo>
                      <a:pt x="1513" y="1834"/>
                      <a:pt x="1833" y="1946"/>
                      <a:pt x="1946" y="2050"/>
                    </a:cubicBezTo>
                    <a:cubicBezTo>
                      <a:pt x="2049" y="2163"/>
                      <a:pt x="2162" y="2163"/>
                      <a:pt x="2266" y="2266"/>
                    </a:cubicBezTo>
                    <a:cubicBezTo>
                      <a:pt x="2378" y="2266"/>
                      <a:pt x="2482" y="2266"/>
                      <a:pt x="2482" y="2163"/>
                    </a:cubicBezTo>
                    <a:cubicBezTo>
                      <a:pt x="2594" y="2163"/>
                      <a:pt x="2594" y="2163"/>
                      <a:pt x="2594" y="2050"/>
                    </a:cubicBezTo>
                    <a:cubicBezTo>
                      <a:pt x="2594" y="1946"/>
                      <a:pt x="2482" y="1834"/>
                      <a:pt x="2266" y="1730"/>
                    </a:cubicBezTo>
                    <a:cubicBezTo>
                      <a:pt x="2162" y="1618"/>
                      <a:pt x="2049" y="1514"/>
                      <a:pt x="1833" y="1402"/>
                    </a:cubicBezTo>
                    <a:cubicBezTo>
                      <a:pt x="1946" y="1402"/>
                      <a:pt x="2162" y="1298"/>
                      <a:pt x="2162" y="1185"/>
                    </a:cubicBezTo>
                    <a:cubicBezTo>
                      <a:pt x="2266" y="1185"/>
                      <a:pt x="2378" y="1082"/>
                      <a:pt x="2482" y="969"/>
                    </a:cubicBezTo>
                    <a:cubicBezTo>
                      <a:pt x="2482" y="866"/>
                      <a:pt x="2594" y="753"/>
                      <a:pt x="2482" y="753"/>
                    </a:cubicBezTo>
                    <a:lnTo>
                      <a:pt x="2482" y="649"/>
                    </a:lnTo>
                    <a:cubicBezTo>
                      <a:pt x="2418" y="616"/>
                      <a:pt x="2364" y="603"/>
                      <a:pt x="2314" y="603"/>
                    </a:cubicBezTo>
                    <a:cubicBezTo>
                      <a:pt x="2195" y="603"/>
                      <a:pt x="2098" y="680"/>
                      <a:pt x="1946" y="753"/>
                    </a:cubicBezTo>
                    <a:lnTo>
                      <a:pt x="1617" y="1082"/>
                    </a:lnTo>
                    <a:lnTo>
                      <a:pt x="1617" y="537"/>
                    </a:lnTo>
                    <a:lnTo>
                      <a:pt x="1617" y="217"/>
                    </a:lnTo>
                    <a:cubicBezTo>
                      <a:pt x="1513" y="105"/>
                      <a:pt x="1401" y="1"/>
                      <a:pt x="1297" y="1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054;p46">
                <a:extLst>
                  <a:ext uri="{FF2B5EF4-FFF2-40B4-BE49-F238E27FC236}">
                    <a16:creationId xmlns:a16="http://schemas.microsoft.com/office/drawing/2014/main" id="{7B232CF6-AC28-4BEB-938D-C156B5431C91}"/>
                  </a:ext>
                </a:extLst>
              </p:cNvPr>
              <p:cNvSpPr/>
              <p:nvPr/>
            </p:nvSpPr>
            <p:spPr>
              <a:xfrm>
                <a:off x="1074200" y="4731750"/>
                <a:ext cx="64875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3027" extrusionOk="0">
                    <a:moveTo>
                      <a:pt x="1297" y="0"/>
                    </a:moveTo>
                    <a:cubicBezTo>
                      <a:pt x="1194" y="0"/>
                      <a:pt x="1081" y="216"/>
                      <a:pt x="1081" y="320"/>
                    </a:cubicBezTo>
                    <a:cubicBezTo>
                      <a:pt x="977" y="536"/>
                      <a:pt x="1081" y="865"/>
                      <a:pt x="1081" y="1185"/>
                    </a:cubicBezTo>
                    <a:cubicBezTo>
                      <a:pt x="1081" y="1185"/>
                      <a:pt x="1194" y="1297"/>
                      <a:pt x="1194" y="1401"/>
                    </a:cubicBezTo>
                    <a:cubicBezTo>
                      <a:pt x="977" y="1185"/>
                      <a:pt x="761" y="969"/>
                      <a:pt x="649" y="969"/>
                    </a:cubicBezTo>
                    <a:cubicBezTo>
                      <a:pt x="545" y="865"/>
                      <a:pt x="433" y="752"/>
                      <a:pt x="329" y="752"/>
                    </a:cubicBezTo>
                    <a:lnTo>
                      <a:pt x="113" y="752"/>
                    </a:lnTo>
                    <a:lnTo>
                      <a:pt x="0" y="865"/>
                    </a:lnTo>
                    <a:cubicBezTo>
                      <a:pt x="0" y="1081"/>
                      <a:pt x="113" y="1185"/>
                      <a:pt x="217" y="1297"/>
                    </a:cubicBezTo>
                    <a:cubicBezTo>
                      <a:pt x="433" y="1401"/>
                      <a:pt x="545" y="1513"/>
                      <a:pt x="761" y="1617"/>
                    </a:cubicBezTo>
                    <a:cubicBezTo>
                      <a:pt x="649" y="1617"/>
                      <a:pt x="545" y="1730"/>
                      <a:pt x="433" y="1730"/>
                    </a:cubicBezTo>
                    <a:cubicBezTo>
                      <a:pt x="329" y="1730"/>
                      <a:pt x="217" y="1833"/>
                      <a:pt x="113" y="1946"/>
                    </a:cubicBezTo>
                    <a:cubicBezTo>
                      <a:pt x="113" y="2049"/>
                      <a:pt x="0" y="2162"/>
                      <a:pt x="113" y="2162"/>
                    </a:cubicBezTo>
                    <a:lnTo>
                      <a:pt x="113" y="2266"/>
                    </a:lnTo>
                    <a:cubicBezTo>
                      <a:pt x="185" y="2303"/>
                      <a:pt x="244" y="2316"/>
                      <a:pt x="300" y="2316"/>
                    </a:cubicBezTo>
                    <a:cubicBezTo>
                      <a:pt x="411" y="2316"/>
                      <a:pt x="505" y="2266"/>
                      <a:pt x="649" y="2266"/>
                    </a:cubicBezTo>
                    <a:cubicBezTo>
                      <a:pt x="761" y="2162"/>
                      <a:pt x="865" y="2162"/>
                      <a:pt x="977" y="2049"/>
                    </a:cubicBezTo>
                    <a:lnTo>
                      <a:pt x="977" y="2049"/>
                    </a:lnTo>
                    <a:cubicBezTo>
                      <a:pt x="977" y="2162"/>
                      <a:pt x="865" y="2378"/>
                      <a:pt x="865" y="2482"/>
                    </a:cubicBezTo>
                    <a:cubicBezTo>
                      <a:pt x="865" y="2594"/>
                      <a:pt x="865" y="2698"/>
                      <a:pt x="977" y="2810"/>
                    </a:cubicBezTo>
                    <a:cubicBezTo>
                      <a:pt x="1081" y="2914"/>
                      <a:pt x="1194" y="3027"/>
                      <a:pt x="1297" y="3027"/>
                    </a:cubicBezTo>
                    <a:cubicBezTo>
                      <a:pt x="1410" y="3027"/>
                      <a:pt x="1514" y="2810"/>
                      <a:pt x="1514" y="2698"/>
                    </a:cubicBezTo>
                    <a:cubicBezTo>
                      <a:pt x="1626" y="2482"/>
                      <a:pt x="1514" y="2162"/>
                      <a:pt x="1410" y="1833"/>
                    </a:cubicBezTo>
                    <a:lnTo>
                      <a:pt x="1410" y="1617"/>
                    </a:lnTo>
                    <a:cubicBezTo>
                      <a:pt x="1514" y="1833"/>
                      <a:pt x="1730" y="2049"/>
                      <a:pt x="1842" y="2049"/>
                    </a:cubicBezTo>
                    <a:cubicBezTo>
                      <a:pt x="2058" y="2162"/>
                      <a:pt x="2162" y="2266"/>
                      <a:pt x="2274" y="2266"/>
                    </a:cubicBezTo>
                    <a:lnTo>
                      <a:pt x="2491" y="2266"/>
                    </a:lnTo>
                    <a:cubicBezTo>
                      <a:pt x="2491" y="2162"/>
                      <a:pt x="2594" y="2162"/>
                      <a:pt x="2594" y="2162"/>
                    </a:cubicBezTo>
                    <a:cubicBezTo>
                      <a:pt x="2594" y="1946"/>
                      <a:pt x="2491" y="1833"/>
                      <a:pt x="2274" y="1730"/>
                    </a:cubicBezTo>
                    <a:cubicBezTo>
                      <a:pt x="2162" y="1617"/>
                      <a:pt x="2058" y="1513"/>
                      <a:pt x="1842" y="1513"/>
                    </a:cubicBezTo>
                    <a:cubicBezTo>
                      <a:pt x="1946" y="1401"/>
                      <a:pt x="2162" y="1297"/>
                      <a:pt x="2162" y="1297"/>
                    </a:cubicBezTo>
                    <a:lnTo>
                      <a:pt x="2491" y="969"/>
                    </a:lnTo>
                    <a:cubicBezTo>
                      <a:pt x="2491" y="865"/>
                      <a:pt x="2594" y="752"/>
                      <a:pt x="2491" y="752"/>
                    </a:cubicBezTo>
                    <a:lnTo>
                      <a:pt x="2491" y="649"/>
                    </a:lnTo>
                    <a:cubicBezTo>
                      <a:pt x="2427" y="616"/>
                      <a:pt x="2372" y="602"/>
                      <a:pt x="2321" y="602"/>
                    </a:cubicBezTo>
                    <a:cubicBezTo>
                      <a:pt x="2199" y="602"/>
                      <a:pt x="2098" y="679"/>
                      <a:pt x="1946" y="752"/>
                    </a:cubicBezTo>
                    <a:lnTo>
                      <a:pt x="1626" y="1081"/>
                    </a:lnTo>
                    <a:lnTo>
                      <a:pt x="1626" y="536"/>
                    </a:lnTo>
                    <a:lnTo>
                      <a:pt x="1626" y="216"/>
                    </a:lnTo>
                    <a:cubicBezTo>
                      <a:pt x="1514" y="104"/>
                      <a:pt x="1410" y="0"/>
                      <a:pt x="1297" y="0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055;p46">
                <a:extLst>
                  <a:ext uri="{FF2B5EF4-FFF2-40B4-BE49-F238E27FC236}">
                    <a16:creationId xmlns:a16="http://schemas.microsoft.com/office/drawing/2014/main" id="{7C94F8D0-7902-42F1-9D70-194975AEAC78}"/>
                  </a:ext>
                </a:extLst>
              </p:cNvPr>
              <p:cNvSpPr/>
              <p:nvPr/>
            </p:nvSpPr>
            <p:spPr>
              <a:xfrm>
                <a:off x="898675" y="4515575"/>
                <a:ext cx="18825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50" extrusionOk="0">
                    <a:moveTo>
                      <a:pt x="536" y="1"/>
                    </a:moveTo>
                    <a:lnTo>
                      <a:pt x="536" y="104"/>
                    </a:lnTo>
                    <a:cubicBezTo>
                      <a:pt x="433" y="104"/>
                      <a:pt x="433" y="104"/>
                      <a:pt x="433" y="217"/>
                    </a:cubicBezTo>
                    <a:lnTo>
                      <a:pt x="433" y="433"/>
                    </a:lnTo>
                    <a:cubicBezTo>
                      <a:pt x="536" y="321"/>
                      <a:pt x="649" y="321"/>
                      <a:pt x="753" y="321"/>
                    </a:cubicBezTo>
                    <a:cubicBezTo>
                      <a:pt x="753" y="217"/>
                      <a:pt x="649" y="104"/>
                      <a:pt x="649" y="104"/>
                    </a:cubicBezTo>
                    <a:lnTo>
                      <a:pt x="536" y="1"/>
                    </a:lnTo>
                    <a:close/>
                    <a:moveTo>
                      <a:pt x="0" y="537"/>
                    </a:moveTo>
                    <a:lnTo>
                      <a:pt x="0" y="649"/>
                    </a:lnTo>
                    <a:cubicBezTo>
                      <a:pt x="0" y="649"/>
                      <a:pt x="104" y="537"/>
                      <a:pt x="217" y="537"/>
                    </a:cubicBezTo>
                    <a:close/>
                  </a:path>
                </a:pathLst>
              </a:custGeom>
              <a:solidFill>
                <a:srgbClr val="AE3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056;p46">
                <a:extLst>
                  <a:ext uri="{FF2B5EF4-FFF2-40B4-BE49-F238E27FC236}">
                    <a16:creationId xmlns:a16="http://schemas.microsoft.com/office/drawing/2014/main" id="{B6E7EBBA-2852-4F70-AE7F-7108B0ECD03F}"/>
                  </a:ext>
                </a:extLst>
              </p:cNvPr>
              <p:cNvSpPr/>
              <p:nvPr/>
            </p:nvSpPr>
            <p:spPr>
              <a:xfrm>
                <a:off x="898675" y="4520975"/>
                <a:ext cx="324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8" extrusionOk="0">
                    <a:moveTo>
                      <a:pt x="1081" y="1"/>
                    </a:moveTo>
                    <a:cubicBezTo>
                      <a:pt x="969" y="1"/>
                      <a:pt x="969" y="105"/>
                      <a:pt x="865" y="105"/>
                    </a:cubicBezTo>
                    <a:cubicBezTo>
                      <a:pt x="865" y="217"/>
                      <a:pt x="753" y="321"/>
                      <a:pt x="753" y="321"/>
                    </a:cubicBezTo>
                    <a:lnTo>
                      <a:pt x="753" y="105"/>
                    </a:lnTo>
                    <a:cubicBezTo>
                      <a:pt x="649" y="105"/>
                      <a:pt x="536" y="105"/>
                      <a:pt x="433" y="217"/>
                    </a:cubicBezTo>
                    <a:cubicBezTo>
                      <a:pt x="433" y="321"/>
                      <a:pt x="433" y="321"/>
                      <a:pt x="536" y="433"/>
                    </a:cubicBezTo>
                    <a:lnTo>
                      <a:pt x="536" y="537"/>
                    </a:lnTo>
                    <a:cubicBezTo>
                      <a:pt x="433" y="433"/>
                      <a:pt x="320" y="433"/>
                      <a:pt x="320" y="321"/>
                    </a:cubicBezTo>
                    <a:lnTo>
                      <a:pt x="217" y="321"/>
                    </a:lnTo>
                    <a:cubicBezTo>
                      <a:pt x="104" y="321"/>
                      <a:pt x="0" y="433"/>
                      <a:pt x="0" y="433"/>
                    </a:cubicBezTo>
                    <a:cubicBezTo>
                      <a:pt x="0" y="537"/>
                      <a:pt x="0" y="537"/>
                      <a:pt x="104" y="537"/>
                    </a:cubicBezTo>
                    <a:cubicBezTo>
                      <a:pt x="217" y="649"/>
                      <a:pt x="320" y="649"/>
                      <a:pt x="433" y="649"/>
                    </a:cubicBezTo>
                    <a:cubicBezTo>
                      <a:pt x="320" y="649"/>
                      <a:pt x="320" y="753"/>
                      <a:pt x="217" y="753"/>
                    </a:cubicBezTo>
                    <a:lnTo>
                      <a:pt x="104" y="865"/>
                    </a:lnTo>
                    <a:lnTo>
                      <a:pt x="104" y="969"/>
                    </a:lnTo>
                    <a:lnTo>
                      <a:pt x="104" y="1082"/>
                    </a:lnTo>
                    <a:lnTo>
                      <a:pt x="217" y="1082"/>
                    </a:lnTo>
                    <a:cubicBezTo>
                      <a:pt x="217" y="1082"/>
                      <a:pt x="320" y="1082"/>
                      <a:pt x="320" y="969"/>
                    </a:cubicBezTo>
                    <a:cubicBezTo>
                      <a:pt x="433" y="969"/>
                      <a:pt x="433" y="865"/>
                      <a:pt x="536" y="865"/>
                    </a:cubicBezTo>
                    <a:lnTo>
                      <a:pt x="536" y="1082"/>
                    </a:lnTo>
                    <a:cubicBezTo>
                      <a:pt x="536" y="1185"/>
                      <a:pt x="536" y="1185"/>
                      <a:pt x="649" y="1298"/>
                    </a:cubicBezTo>
                    <a:lnTo>
                      <a:pt x="753" y="1298"/>
                    </a:lnTo>
                    <a:cubicBezTo>
                      <a:pt x="865" y="1298"/>
                      <a:pt x="865" y="1185"/>
                      <a:pt x="865" y="1185"/>
                    </a:cubicBezTo>
                    <a:cubicBezTo>
                      <a:pt x="865" y="969"/>
                      <a:pt x="865" y="865"/>
                      <a:pt x="753" y="753"/>
                    </a:cubicBezTo>
                    <a:cubicBezTo>
                      <a:pt x="753" y="753"/>
                      <a:pt x="753" y="732"/>
                      <a:pt x="743" y="710"/>
                    </a:cubicBezTo>
                    <a:lnTo>
                      <a:pt x="743" y="710"/>
                    </a:lnTo>
                    <a:cubicBezTo>
                      <a:pt x="848" y="753"/>
                      <a:pt x="969" y="753"/>
                      <a:pt x="969" y="753"/>
                    </a:cubicBezTo>
                    <a:cubicBezTo>
                      <a:pt x="1081" y="865"/>
                      <a:pt x="1081" y="865"/>
                      <a:pt x="1185" y="865"/>
                    </a:cubicBezTo>
                    <a:cubicBezTo>
                      <a:pt x="1185" y="865"/>
                      <a:pt x="1297" y="865"/>
                      <a:pt x="1297" y="753"/>
                    </a:cubicBezTo>
                    <a:cubicBezTo>
                      <a:pt x="1297" y="649"/>
                      <a:pt x="1185" y="649"/>
                      <a:pt x="1185" y="537"/>
                    </a:cubicBezTo>
                    <a:lnTo>
                      <a:pt x="865" y="537"/>
                    </a:lnTo>
                    <a:lnTo>
                      <a:pt x="1081" y="321"/>
                    </a:lnTo>
                    <a:lnTo>
                      <a:pt x="1185" y="217"/>
                    </a:lnTo>
                    <a:lnTo>
                      <a:pt x="1185" y="105"/>
                    </a:lnTo>
                    <a:cubicBezTo>
                      <a:pt x="1185" y="1"/>
                      <a:pt x="1185" y="1"/>
                      <a:pt x="1081" y="1"/>
                    </a:cubicBezTo>
                    <a:close/>
                  </a:path>
                </a:pathLst>
              </a:custGeom>
              <a:solidFill>
                <a:srgbClr val="B84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057;p46">
                <a:extLst>
                  <a:ext uri="{FF2B5EF4-FFF2-40B4-BE49-F238E27FC236}">
                    <a16:creationId xmlns:a16="http://schemas.microsoft.com/office/drawing/2014/main" id="{D603141E-F111-4B36-8F49-9AF0FB7A3186}"/>
                  </a:ext>
                </a:extLst>
              </p:cNvPr>
              <p:cNvSpPr/>
              <p:nvPr/>
            </p:nvSpPr>
            <p:spPr>
              <a:xfrm>
                <a:off x="1122825" y="4596650"/>
                <a:ext cx="3527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514" extrusionOk="0">
                    <a:moveTo>
                      <a:pt x="649" y="0"/>
                    </a:moveTo>
                    <a:cubicBezTo>
                      <a:pt x="546" y="104"/>
                      <a:pt x="546" y="104"/>
                      <a:pt x="546" y="216"/>
                    </a:cubicBezTo>
                    <a:cubicBezTo>
                      <a:pt x="433" y="320"/>
                      <a:pt x="546" y="536"/>
                      <a:pt x="649" y="649"/>
                    </a:cubicBezTo>
                    <a:lnTo>
                      <a:pt x="649" y="752"/>
                    </a:lnTo>
                    <a:cubicBezTo>
                      <a:pt x="546" y="649"/>
                      <a:pt x="433" y="536"/>
                      <a:pt x="329" y="536"/>
                    </a:cubicBezTo>
                    <a:lnTo>
                      <a:pt x="113" y="536"/>
                    </a:lnTo>
                    <a:cubicBezTo>
                      <a:pt x="1" y="536"/>
                      <a:pt x="1" y="536"/>
                      <a:pt x="1" y="649"/>
                    </a:cubicBezTo>
                    <a:cubicBezTo>
                      <a:pt x="1" y="649"/>
                      <a:pt x="113" y="752"/>
                      <a:pt x="217" y="752"/>
                    </a:cubicBezTo>
                    <a:cubicBezTo>
                      <a:pt x="329" y="752"/>
                      <a:pt x="433" y="865"/>
                      <a:pt x="546" y="865"/>
                    </a:cubicBezTo>
                    <a:cubicBezTo>
                      <a:pt x="433" y="865"/>
                      <a:pt x="433" y="969"/>
                      <a:pt x="329" y="969"/>
                    </a:cubicBezTo>
                    <a:lnTo>
                      <a:pt x="217" y="1081"/>
                    </a:lnTo>
                    <a:lnTo>
                      <a:pt x="217" y="1185"/>
                    </a:lnTo>
                    <a:lnTo>
                      <a:pt x="217" y="1297"/>
                    </a:lnTo>
                    <a:cubicBezTo>
                      <a:pt x="329" y="1297"/>
                      <a:pt x="433" y="1297"/>
                      <a:pt x="433" y="1185"/>
                    </a:cubicBezTo>
                    <a:cubicBezTo>
                      <a:pt x="546" y="1185"/>
                      <a:pt x="546" y="1081"/>
                      <a:pt x="649" y="1081"/>
                    </a:cubicBezTo>
                    <a:lnTo>
                      <a:pt x="649" y="1297"/>
                    </a:lnTo>
                    <a:cubicBezTo>
                      <a:pt x="649" y="1401"/>
                      <a:pt x="649" y="1401"/>
                      <a:pt x="762" y="1401"/>
                    </a:cubicBezTo>
                    <a:cubicBezTo>
                      <a:pt x="762" y="1513"/>
                      <a:pt x="762" y="1513"/>
                      <a:pt x="866" y="1513"/>
                    </a:cubicBezTo>
                    <a:cubicBezTo>
                      <a:pt x="978" y="1513"/>
                      <a:pt x="978" y="1401"/>
                      <a:pt x="978" y="1297"/>
                    </a:cubicBezTo>
                    <a:cubicBezTo>
                      <a:pt x="978" y="1185"/>
                      <a:pt x="866" y="1081"/>
                      <a:pt x="866" y="969"/>
                    </a:cubicBezTo>
                    <a:cubicBezTo>
                      <a:pt x="866" y="865"/>
                      <a:pt x="762" y="865"/>
                      <a:pt x="762" y="865"/>
                    </a:cubicBezTo>
                    <a:cubicBezTo>
                      <a:pt x="866" y="865"/>
                      <a:pt x="978" y="969"/>
                      <a:pt x="1082" y="969"/>
                    </a:cubicBezTo>
                    <a:cubicBezTo>
                      <a:pt x="1194" y="969"/>
                      <a:pt x="1194" y="1081"/>
                      <a:pt x="1298" y="1081"/>
                    </a:cubicBezTo>
                    <a:cubicBezTo>
                      <a:pt x="1298" y="1081"/>
                      <a:pt x="1410" y="1081"/>
                      <a:pt x="1410" y="969"/>
                    </a:cubicBezTo>
                    <a:cubicBezTo>
                      <a:pt x="1410" y="865"/>
                      <a:pt x="1298" y="865"/>
                      <a:pt x="1298" y="752"/>
                    </a:cubicBezTo>
                    <a:lnTo>
                      <a:pt x="978" y="752"/>
                    </a:lnTo>
                    <a:lnTo>
                      <a:pt x="1194" y="536"/>
                    </a:lnTo>
                    <a:cubicBezTo>
                      <a:pt x="1194" y="536"/>
                      <a:pt x="1194" y="432"/>
                      <a:pt x="1298" y="432"/>
                    </a:cubicBezTo>
                    <a:lnTo>
                      <a:pt x="1298" y="320"/>
                    </a:lnTo>
                    <a:cubicBezTo>
                      <a:pt x="1298" y="216"/>
                      <a:pt x="1194" y="216"/>
                      <a:pt x="1194" y="216"/>
                    </a:cubicBezTo>
                    <a:cubicBezTo>
                      <a:pt x="1082" y="216"/>
                      <a:pt x="1082" y="320"/>
                      <a:pt x="978" y="320"/>
                    </a:cubicBezTo>
                    <a:cubicBezTo>
                      <a:pt x="978" y="432"/>
                      <a:pt x="866" y="432"/>
                      <a:pt x="866" y="536"/>
                    </a:cubicBezTo>
                    <a:lnTo>
                      <a:pt x="866" y="216"/>
                    </a:lnTo>
                    <a:cubicBezTo>
                      <a:pt x="762" y="216"/>
                      <a:pt x="762" y="104"/>
                      <a:pt x="762" y="104"/>
                    </a:cubicBezTo>
                    <a:lnTo>
                      <a:pt x="649" y="0"/>
                    </a:ln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058;p46">
                <a:extLst>
                  <a:ext uri="{FF2B5EF4-FFF2-40B4-BE49-F238E27FC236}">
                    <a16:creationId xmlns:a16="http://schemas.microsoft.com/office/drawing/2014/main" id="{77DFE5BE-B1A6-4D24-9BC2-04FF035731F9}"/>
                  </a:ext>
                </a:extLst>
              </p:cNvPr>
              <p:cNvSpPr/>
              <p:nvPr/>
            </p:nvSpPr>
            <p:spPr>
              <a:xfrm>
                <a:off x="1082400" y="4669500"/>
                <a:ext cx="32450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865" extrusionOk="0">
                    <a:moveTo>
                      <a:pt x="649" y="0"/>
                    </a:moveTo>
                    <a:lnTo>
                      <a:pt x="649" y="112"/>
                    </a:lnTo>
                    <a:cubicBezTo>
                      <a:pt x="537" y="112"/>
                      <a:pt x="537" y="112"/>
                      <a:pt x="537" y="216"/>
                    </a:cubicBezTo>
                    <a:cubicBezTo>
                      <a:pt x="537" y="329"/>
                      <a:pt x="537" y="545"/>
                      <a:pt x="649" y="649"/>
                    </a:cubicBezTo>
                    <a:lnTo>
                      <a:pt x="649" y="761"/>
                    </a:lnTo>
                    <a:lnTo>
                      <a:pt x="433" y="545"/>
                    </a:lnTo>
                    <a:lnTo>
                      <a:pt x="105" y="545"/>
                    </a:lnTo>
                    <a:cubicBezTo>
                      <a:pt x="1" y="545"/>
                      <a:pt x="1" y="545"/>
                      <a:pt x="1" y="649"/>
                    </a:cubicBezTo>
                    <a:cubicBezTo>
                      <a:pt x="105" y="649"/>
                      <a:pt x="105" y="761"/>
                      <a:pt x="217" y="761"/>
                    </a:cubicBezTo>
                    <a:cubicBezTo>
                      <a:pt x="321" y="865"/>
                      <a:pt x="433" y="865"/>
                      <a:pt x="537" y="865"/>
                    </a:cubicBezTo>
                    <a:cubicBezTo>
                      <a:pt x="753" y="761"/>
                      <a:pt x="969" y="545"/>
                      <a:pt x="1298" y="432"/>
                    </a:cubicBezTo>
                    <a:lnTo>
                      <a:pt x="1298" y="329"/>
                    </a:lnTo>
                    <a:cubicBezTo>
                      <a:pt x="1298" y="216"/>
                      <a:pt x="1186" y="216"/>
                      <a:pt x="1186" y="216"/>
                    </a:cubicBezTo>
                    <a:cubicBezTo>
                      <a:pt x="1082" y="216"/>
                      <a:pt x="1082" y="329"/>
                      <a:pt x="969" y="329"/>
                    </a:cubicBezTo>
                    <a:cubicBezTo>
                      <a:pt x="969" y="432"/>
                      <a:pt x="866" y="432"/>
                      <a:pt x="866" y="545"/>
                    </a:cubicBezTo>
                    <a:lnTo>
                      <a:pt x="866" y="216"/>
                    </a:lnTo>
                    <a:lnTo>
                      <a:pt x="753" y="112"/>
                    </a:lnTo>
                    <a:lnTo>
                      <a:pt x="649" y="0"/>
                    </a:lnTo>
                    <a:close/>
                  </a:path>
                </a:pathLst>
              </a:custGeom>
              <a:solidFill>
                <a:srgbClr val="B84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059;p46">
                <a:extLst>
                  <a:ext uri="{FF2B5EF4-FFF2-40B4-BE49-F238E27FC236}">
                    <a16:creationId xmlns:a16="http://schemas.microsoft.com/office/drawing/2014/main" id="{BAEB6254-73DB-4F56-A2A0-0C39E7C14CBD}"/>
                  </a:ext>
                </a:extLst>
              </p:cNvPr>
              <p:cNvSpPr/>
              <p:nvPr/>
            </p:nvSpPr>
            <p:spPr>
              <a:xfrm>
                <a:off x="960700" y="4683100"/>
                <a:ext cx="3527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02" extrusionOk="0">
                    <a:moveTo>
                      <a:pt x="546" y="1"/>
                    </a:moveTo>
                    <a:lnTo>
                      <a:pt x="433" y="105"/>
                    </a:lnTo>
                    <a:cubicBezTo>
                      <a:pt x="433" y="321"/>
                      <a:pt x="546" y="433"/>
                      <a:pt x="546" y="537"/>
                    </a:cubicBezTo>
                    <a:cubicBezTo>
                      <a:pt x="649" y="537"/>
                      <a:pt x="649" y="649"/>
                      <a:pt x="649" y="649"/>
                    </a:cubicBezTo>
                    <a:cubicBezTo>
                      <a:pt x="546" y="537"/>
                      <a:pt x="433" y="537"/>
                      <a:pt x="330" y="433"/>
                    </a:cubicBezTo>
                    <a:lnTo>
                      <a:pt x="1" y="433"/>
                    </a:lnTo>
                    <a:lnTo>
                      <a:pt x="1" y="537"/>
                    </a:lnTo>
                    <a:cubicBezTo>
                      <a:pt x="1" y="649"/>
                      <a:pt x="113" y="649"/>
                      <a:pt x="217" y="649"/>
                    </a:cubicBezTo>
                    <a:cubicBezTo>
                      <a:pt x="217" y="753"/>
                      <a:pt x="330" y="753"/>
                      <a:pt x="433" y="753"/>
                    </a:cubicBezTo>
                    <a:cubicBezTo>
                      <a:pt x="433" y="865"/>
                      <a:pt x="330" y="865"/>
                      <a:pt x="330" y="865"/>
                    </a:cubicBezTo>
                    <a:cubicBezTo>
                      <a:pt x="330" y="969"/>
                      <a:pt x="217" y="969"/>
                      <a:pt x="217" y="1082"/>
                    </a:cubicBezTo>
                    <a:cubicBezTo>
                      <a:pt x="217" y="1082"/>
                      <a:pt x="113" y="1082"/>
                      <a:pt x="217" y="1185"/>
                    </a:cubicBezTo>
                    <a:cubicBezTo>
                      <a:pt x="330" y="1185"/>
                      <a:pt x="433" y="1185"/>
                      <a:pt x="433" y="1082"/>
                    </a:cubicBezTo>
                    <a:cubicBezTo>
                      <a:pt x="546" y="1082"/>
                      <a:pt x="546" y="1082"/>
                      <a:pt x="649" y="969"/>
                    </a:cubicBezTo>
                    <a:lnTo>
                      <a:pt x="649" y="1185"/>
                    </a:lnTo>
                    <a:lnTo>
                      <a:pt x="649" y="1401"/>
                    </a:lnTo>
                    <a:lnTo>
                      <a:pt x="866" y="1401"/>
                    </a:lnTo>
                    <a:lnTo>
                      <a:pt x="978" y="1298"/>
                    </a:lnTo>
                    <a:cubicBezTo>
                      <a:pt x="978" y="1082"/>
                      <a:pt x="866" y="969"/>
                      <a:pt x="866" y="865"/>
                    </a:cubicBezTo>
                    <a:cubicBezTo>
                      <a:pt x="762" y="865"/>
                      <a:pt x="762" y="753"/>
                      <a:pt x="762" y="753"/>
                    </a:cubicBezTo>
                    <a:lnTo>
                      <a:pt x="762" y="753"/>
                    </a:lnTo>
                    <a:cubicBezTo>
                      <a:pt x="866" y="865"/>
                      <a:pt x="978" y="865"/>
                      <a:pt x="1082" y="969"/>
                    </a:cubicBezTo>
                    <a:lnTo>
                      <a:pt x="1410" y="969"/>
                    </a:lnTo>
                    <a:lnTo>
                      <a:pt x="1410" y="865"/>
                    </a:lnTo>
                    <a:cubicBezTo>
                      <a:pt x="1410" y="753"/>
                      <a:pt x="1298" y="753"/>
                      <a:pt x="1194" y="753"/>
                    </a:cubicBezTo>
                    <a:cubicBezTo>
                      <a:pt x="1194" y="649"/>
                      <a:pt x="1082" y="649"/>
                      <a:pt x="978" y="649"/>
                    </a:cubicBezTo>
                    <a:lnTo>
                      <a:pt x="1082" y="537"/>
                    </a:lnTo>
                    <a:cubicBezTo>
                      <a:pt x="1194" y="433"/>
                      <a:pt x="1194" y="321"/>
                      <a:pt x="1298" y="321"/>
                    </a:cubicBezTo>
                    <a:lnTo>
                      <a:pt x="1298" y="217"/>
                    </a:lnTo>
                    <a:lnTo>
                      <a:pt x="1194" y="217"/>
                    </a:lnTo>
                    <a:cubicBezTo>
                      <a:pt x="1157" y="179"/>
                      <a:pt x="1132" y="167"/>
                      <a:pt x="1111" y="167"/>
                    </a:cubicBezTo>
                    <a:cubicBezTo>
                      <a:pt x="1070" y="167"/>
                      <a:pt x="1047" y="217"/>
                      <a:pt x="978" y="217"/>
                    </a:cubicBezTo>
                    <a:cubicBezTo>
                      <a:pt x="866" y="321"/>
                      <a:pt x="866" y="433"/>
                      <a:pt x="866" y="433"/>
                    </a:cubicBezTo>
                    <a:cubicBezTo>
                      <a:pt x="866" y="433"/>
                      <a:pt x="866" y="321"/>
                      <a:pt x="762" y="217"/>
                    </a:cubicBezTo>
                    <a:lnTo>
                      <a:pt x="762" y="1"/>
                    </a:ln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060;p46">
                <a:extLst>
                  <a:ext uri="{FF2B5EF4-FFF2-40B4-BE49-F238E27FC236}">
                    <a16:creationId xmlns:a16="http://schemas.microsoft.com/office/drawing/2014/main" id="{14C590F4-2E7B-4CE1-9AE8-0D11463859FD}"/>
                  </a:ext>
                </a:extLst>
              </p:cNvPr>
              <p:cNvSpPr/>
              <p:nvPr/>
            </p:nvSpPr>
            <p:spPr>
              <a:xfrm>
                <a:off x="1028375" y="4599225"/>
                <a:ext cx="3505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411" extrusionOk="0">
                    <a:moveTo>
                      <a:pt x="753" y="1"/>
                    </a:moveTo>
                    <a:cubicBezTo>
                      <a:pt x="649" y="1"/>
                      <a:pt x="649" y="113"/>
                      <a:pt x="649" y="113"/>
                    </a:cubicBezTo>
                    <a:lnTo>
                      <a:pt x="649" y="433"/>
                    </a:lnTo>
                    <a:cubicBezTo>
                      <a:pt x="536" y="329"/>
                      <a:pt x="433" y="329"/>
                      <a:pt x="433" y="329"/>
                    </a:cubicBezTo>
                    <a:cubicBezTo>
                      <a:pt x="320" y="329"/>
                      <a:pt x="320" y="217"/>
                      <a:pt x="216" y="217"/>
                    </a:cubicBezTo>
                    <a:cubicBezTo>
                      <a:pt x="216" y="217"/>
                      <a:pt x="104" y="217"/>
                      <a:pt x="104" y="329"/>
                    </a:cubicBezTo>
                    <a:cubicBezTo>
                      <a:pt x="104" y="433"/>
                      <a:pt x="216" y="546"/>
                      <a:pt x="216" y="546"/>
                    </a:cubicBezTo>
                    <a:cubicBezTo>
                      <a:pt x="320" y="546"/>
                      <a:pt x="433" y="649"/>
                      <a:pt x="536" y="649"/>
                    </a:cubicBezTo>
                    <a:cubicBezTo>
                      <a:pt x="433" y="649"/>
                      <a:pt x="320" y="649"/>
                      <a:pt x="216" y="762"/>
                    </a:cubicBezTo>
                    <a:cubicBezTo>
                      <a:pt x="216" y="762"/>
                      <a:pt x="104" y="762"/>
                      <a:pt x="104" y="866"/>
                    </a:cubicBezTo>
                    <a:cubicBezTo>
                      <a:pt x="104" y="866"/>
                      <a:pt x="0" y="978"/>
                      <a:pt x="104" y="978"/>
                    </a:cubicBezTo>
                    <a:cubicBezTo>
                      <a:pt x="104" y="1082"/>
                      <a:pt x="216" y="1082"/>
                      <a:pt x="216" y="1082"/>
                    </a:cubicBezTo>
                    <a:cubicBezTo>
                      <a:pt x="433" y="978"/>
                      <a:pt x="536" y="866"/>
                      <a:pt x="649" y="866"/>
                    </a:cubicBezTo>
                    <a:cubicBezTo>
                      <a:pt x="649" y="762"/>
                      <a:pt x="649" y="762"/>
                      <a:pt x="753" y="762"/>
                    </a:cubicBezTo>
                    <a:cubicBezTo>
                      <a:pt x="649" y="866"/>
                      <a:pt x="649" y="978"/>
                      <a:pt x="649" y="1082"/>
                    </a:cubicBezTo>
                    <a:lnTo>
                      <a:pt x="649" y="1298"/>
                    </a:lnTo>
                    <a:lnTo>
                      <a:pt x="649" y="1410"/>
                    </a:lnTo>
                    <a:lnTo>
                      <a:pt x="753" y="1410"/>
                    </a:lnTo>
                    <a:cubicBezTo>
                      <a:pt x="865" y="1298"/>
                      <a:pt x="865" y="1298"/>
                      <a:pt x="865" y="1194"/>
                    </a:cubicBezTo>
                    <a:lnTo>
                      <a:pt x="865" y="866"/>
                    </a:lnTo>
                    <a:cubicBezTo>
                      <a:pt x="969" y="866"/>
                      <a:pt x="969" y="978"/>
                      <a:pt x="969" y="978"/>
                    </a:cubicBezTo>
                    <a:cubicBezTo>
                      <a:pt x="1081" y="978"/>
                      <a:pt x="1185" y="1082"/>
                      <a:pt x="1185" y="1082"/>
                    </a:cubicBezTo>
                    <a:lnTo>
                      <a:pt x="1297" y="1082"/>
                    </a:lnTo>
                    <a:lnTo>
                      <a:pt x="1297" y="978"/>
                    </a:lnTo>
                    <a:cubicBezTo>
                      <a:pt x="1401" y="866"/>
                      <a:pt x="1297" y="866"/>
                      <a:pt x="1185" y="762"/>
                    </a:cubicBezTo>
                    <a:cubicBezTo>
                      <a:pt x="1185" y="762"/>
                      <a:pt x="1081" y="762"/>
                      <a:pt x="1081" y="649"/>
                    </a:cubicBezTo>
                    <a:lnTo>
                      <a:pt x="1297" y="649"/>
                    </a:lnTo>
                    <a:cubicBezTo>
                      <a:pt x="1297" y="546"/>
                      <a:pt x="1401" y="546"/>
                      <a:pt x="1401" y="546"/>
                    </a:cubicBezTo>
                    <a:lnTo>
                      <a:pt x="1401" y="329"/>
                    </a:lnTo>
                    <a:cubicBezTo>
                      <a:pt x="1401" y="329"/>
                      <a:pt x="1355" y="279"/>
                      <a:pt x="1291" y="279"/>
                    </a:cubicBezTo>
                    <a:cubicBezTo>
                      <a:pt x="1259" y="279"/>
                      <a:pt x="1222" y="292"/>
                      <a:pt x="1185" y="329"/>
                    </a:cubicBezTo>
                    <a:cubicBezTo>
                      <a:pt x="1081" y="329"/>
                      <a:pt x="969" y="433"/>
                      <a:pt x="865" y="546"/>
                    </a:cubicBezTo>
                    <a:lnTo>
                      <a:pt x="753" y="546"/>
                    </a:lnTo>
                    <a:cubicBezTo>
                      <a:pt x="865" y="433"/>
                      <a:pt x="865" y="329"/>
                      <a:pt x="865" y="217"/>
                    </a:cubicBezTo>
                    <a:lnTo>
                      <a:pt x="865" y="1"/>
                    </a:ln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061;p46">
                <a:extLst>
                  <a:ext uri="{FF2B5EF4-FFF2-40B4-BE49-F238E27FC236}">
                    <a16:creationId xmlns:a16="http://schemas.microsoft.com/office/drawing/2014/main" id="{D9735ED7-F592-4FB3-9C81-B6AEDC98E86C}"/>
                  </a:ext>
                </a:extLst>
              </p:cNvPr>
              <p:cNvSpPr/>
              <p:nvPr/>
            </p:nvSpPr>
            <p:spPr>
              <a:xfrm>
                <a:off x="974325" y="4796600"/>
                <a:ext cx="35050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401" extrusionOk="0">
                    <a:moveTo>
                      <a:pt x="753" y="0"/>
                    </a:moveTo>
                    <a:cubicBezTo>
                      <a:pt x="649" y="0"/>
                      <a:pt x="649" y="104"/>
                      <a:pt x="649" y="216"/>
                    </a:cubicBezTo>
                    <a:lnTo>
                      <a:pt x="649" y="433"/>
                    </a:lnTo>
                    <a:cubicBezTo>
                      <a:pt x="537" y="433"/>
                      <a:pt x="433" y="433"/>
                      <a:pt x="433" y="320"/>
                    </a:cubicBezTo>
                    <a:lnTo>
                      <a:pt x="104" y="320"/>
                    </a:lnTo>
                    <a:lnTo>
                      <a:pt x="104" y="433"/>
                    </a:lnTo>
                    <a:lnTo>
                      <a:pt x="217" y="536"/>
                    </a:lnTo>
                    <a:cubicBezTo>
                      <a:pt x="321" y="649"/>
                      <a:pt x="433" y="649"/>
                      <a:pt x="537" y="649"/>
                    </a:cubicBezTo>
                    <a:cubicBezTo>
                      <a:pt x="433" y="649"/>
                      <a:pt x="321" y="752"/>
                      <a:pt x="217" y="752"/>
                    </a:cubicBezTo>
                    <a:lnTo>
                      <a:pt x="104" y="865"/>
                    </a:lnTo>
                    <a:cubicBezTo>
                      <a:pt x="104" y="969"/>
                      <a:pt x="1" y="969"/>
                      <a:pt x="104" y="1081"/>
                    </a:cubicBezTo>
                    <a:lnTo>
                      <a:pt x="217" y="1081"/>
                    </a:lnTo>
                    <a:cubicBezTo>
                      <a:pt x="433" y="1081"/>
                      <a:pt x="537" y="969"/>
                      <a:pt x="649" y="865"/>
                    </a:cubicBezTo>
                    <a:lnTo>
                      <a:pt x="753" y="752"/>
                    </a:lnTo>
                    <a:lnTo>
                      <a:pt x="753" y="752"/>
                    </a:lnTo>
                    <a:cubicBezTo>
                      <a:pt x="649" y="865"/>
                      <a:pt x="649" y="1081"/>
                      <a:pt x="649" y="1081"/>
                    </a:cubicBezTo>
                    <a:lnTo>
                      <a:pt x="649" y="1297"/>
                    </a:lnTo>
                    <a:lnTo>
                      <a:pt x="649" y="1401"/>
                    </a:lnTo>
                    <a:lnTo>
                      <a:pt x="753" y="1401"/>
                    </a:lnTo>
                    <a:cubicBezTo>
                      <a:pt x="865" y="1401"/>
                      <a:pt x="865" y="1297"/>
                      <a:pt x="865" y="1185"/>
                    </a:cubicBezTo>
                    <a:lnTo>
                      <a:pt x="865" y="969"/>
                    </a:lnTo>
                    <a:lnTo>
                      <a:pt x="969" y="969"/>
                    </a:lnTo>
                    <a:cubicBezTo>
                      <a:pt x="1081" y="1081"/>
                      <a:pt x="1185" y="1081"/>
                      <a:pt x="1185" y="1081"/>
                    </a:cubicBezTo>
                    <a:lnTo>
                      <a:pt x="1298" y="1081"/>
                    </a:lnTo>
                    <a:cubicBezTo>
                      <a:pt x="1401" y="969"/>
                      <a:pt x="1298" y="865"/>
                      <a:pt x="1185" y="865"/>
                    </a:cubicBezTo>
                    <a:cubicBezTo>
                      <a:pt x="1185" y="752"/>
                      <a:pt x="1081" y="752"/>
                      <a:pt x="1081" y="752"/>
                    </a:cubicBezTo>
                    <a:cubicBezTo>
                      <a:pt x="1081" y="752"/>
                      <a:pt x="1185" y="649"/>
                      <a:pt x="1298" y="649"/>
                    </a:cubicBezTo>
                    <a:cubicBezTo>
                      <a:pt x="1298" y="649"/>
                      <a:pt x="1401" y="649"/>
                      <a:pt x="1401" y="536"/>
                    </a:cubicBezTo>
                    <a:lnTo>
                      <a:pt x="1401" y="433"/>
                    </a:lnTo>
                    <a:cubicBezTo>
                      <a:pt x="1401" y="320"/>
                      <a:pt x="1298" y="320"/>
                      <a:pt x="1298" y="320"/>
                    </a:cubicBezTo>
                    <a:lnTo>
                      <a:pt x="1185" y="320"/>
                    </a:lnTo>
                    <a:cubicBezTo>
                      <a:pt x="1081" y="320"/>
                      <a:pt x="969" y="433"/>
                      <a:pt x="865" y="536"/>
                    </a:cubicBezTo>
                    <a:cubicBezTo>
                      <a:pt x="865" y="536"/>
                      <a:pt x="865" y="649"/>
                      <a:pt x="753" y="649"/>
                    </a:cubicBezTo>
                    <a:cubicBezTo>
                      <a:pt x="865" y="536"/>
                      <a:pt x="865" y="433"/>
                      <a:pt x="865" y="320"/>
                    </a:cubicBezTo>
                    <a:lnTo>
                      <a:pt x="865" y="104"/>
                    </a:lnTo>
                    <a:cubicBezTo>
                      <a:pt x="865" y="104"/>
                      <a:pt x="865" y="0"/>
                      <a:pt x="753" y="0"/>
                    </a:cubicBezTo>
                    <a:close/>
                  </a:path>
                </a:pathLst>
              </a:custGeom>
              <a:solidFill>
                <a:srgbClr val="B84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062;p46">
                <a:extLst>
                  <a:ext uri="{FF2B5EF4-FFF2-40B4-BE49-F238E27FC236}">
                    <a16:creationId xmlns:a16="http://schemas.microsoft.com/office/drawing/2014/main" id="{AD14E8C9-05C7-4EA3-8CA0-60EB9C2DFB93}"/>
                  </a:ext>
                </a:extLst>
              </p:cNvPr>
              <p:cNvSpPr/>
              <p:nvPr/>
            </p:nvSpPr>
            <p:spPr>
              <a:xfrm>
                <a:off x="647275" y="4520975"/>
                <a:ext cx="216175" cy="397125"/>
              </a:xfrm>
              <a:custGeom>
                <a:avLst/>
                <a:gdLst/>
                <a:ahLst/>
                <a:cxnLst/>
                <a:rect l="l" t="t" r="r" b="b"/>
                <a:pathLst>
                  <a:path w="8647" h="15885" extrusionOk="0">
                    <a:moveTo>
                      <a:pt x="8431" y="1"/>
                    </a:moveTo>
                    <a:cubicBezTo>
                      <a:pt x="5621" y="1402"/>
                      <a:pt x="3243" y="3779"/>
                      <a:pt x="1842" y="6590"/>
                    </a:cubicBezTo>
                    <a:cubicBezTo>
                      <a:pt x="433" y="9512"/>
                      <a:pt x="0" y="12755"/>
                      <a:pt x="649" y="15885"/>
                    </a:cubicBezTo>
                    <a:cubicBezTo>
                      <a:pt x="3027" y="15236"/>
                      <a:pt x="5188" y="13939"/>
                      <a:pt x="6814" y="12210"/>
                    </a:cubicBezTo>
                    <a:cubicBezTo>
                      <a:pt x="6918" y="10480"/>
                      <a:pt x="7462" y="8751"/>
                      <a:pt x="7895" y="7134"/>
                    </a:cubicBezTo>
                    <a:cubicBezTo>
                      <a:pt x="8111" y="6373"/>
                      <a:pt x="8327" y="5405"/>
                      <a:pt x="8431" y="4540"/>
                    </a:cubicBezTo>
                    <a:cubicBezTo>
                      <a:pt x="8543" y="3563"/>
                      <a:pt x="8647" y="2595"/>
                      <a:pt x="8647" y="1618"/>
                    </a:cubicBezTo>
                    <a:lnTo>
                      <a:pt x="8647" y="753"/>
                    </a:lnTo>
                    <a:cubicBezTo>
                      <a:pt x="8647" y="649"/>
                      <a:pt x="8431" y="1"/>
                      <a:pt x="8431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063;p46">
                <a:extLst>
                  <a:ext uri="{FF2B5EF4-FFF2-40B4-BE49-F238E27FC236}">
                    <a16:creationId xmlns:a16="http://schemas.microsoft.com/office/drawing/2014/main" id="{FD2FEB79-6DA4-4EEA-8A38-138B390F9BCB}"/>
                  </a:ext>
                </a:extLst>
              </p:cNvPr>
              <p:cNvSpPr/>
              <p:nvPr/>
            </p:nvSpPr>
            <p:spPr>
              <a:xfrm>
                <a:off x="1182275" y="4507375"/>
                <a:ext cx="213600" cy="399925"/>
              </a:xfrm>
              <a:custGeom>
                <a:avLst/>
                <a:gdLst/>
                <a:ahLst/>
                <a:cxnLst/>
                <a:rect l="l" t="t" r="r" b="b"/>
                <a:pathLst>
                  <a:path w="8544" h="15997" extrusionOk="0">
                    <a:moveTo>
                      <a:pt x="217" y="0"/>
                    </a:moveTo>
                    <a:cubicBezTo>
                      <a:pt x="113" y="0"/>
                      <a:pt x="1" y="761"/>
                      <a:pt x="1" y="865"/>
                    </a:cubicBezTo>
                    <a:lnTo>
                      <a:pt x="1" y="1729"/>
                    </a:lnTo>
                    <a:cubicBezTo>
                      <a:pt x="1" y="2706"/>
                      <a:pt x="113" y="3675"/>
                      <a:pt x="217" y="4652"/>
                    </a:cubicBezTo>
                    <a:cubicBezTo>
                      <a:pt x="329" y="5517"/>
                      <a:pt x="433" y="6381"/>
                      <a:pt x="649" y="7246"/>
                    </a:cubicBezTo>
                    <a:cubicBezTo>
                      <a:pt x="1082" y="8863"/>
                      <a:pt x="1730" y="10592"/>
                      <a:pt x="1730" y="12218"/>
                    </a:cubicBezTo>
                    <a:cubicBezTo>
                      <a:pt x="3459" y="14051"/>
                      <a:pt x="5621" y="15348"/>
                      <a:pt x="7895" y="15996"/>
                    </a:cubicBezTo>
                    <a:cubicBezTo>
                      <a:pt x="8544" y="12866"/>
                      <a:pt x="8215" y="9511"/>
                      <a:pt x="6814" y="6701"/>
                    </a:cubicBezTo>
                    <a:cubicBezTo>
                      <a:pt x="5405" y="3787"/>
                      <a:pt x="3027" y="1409"/>
                      <a:pt x="217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064;p46">
                <a:extLst>
                  <a:ext uri="{FF2B5EF4-FFF2-40B4-BE49-F238E27FC236}">
                    <a16:creationId xmlns:a16="http://schemas.microsoft.com/office/drawing/2014/main" id="{34EF46D0-2371-4C76-BCAB-1A1EC7EDF16D}"/>
                  </a:ext>
                </a:extLst>
              </p:cNvPr>
              <p:cNvSpPr/>
              <p:nvPr/>
            </p:nvSpPr>
            <p:spPr>
              <a:xfrm>
                <a:off x="895850" y="4241925"/>
                <a:ext cx="224425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8977" h="8137" extrusionOk="0">
                    <a:moveTo>
                      <a:pt x="4762" y="1"/>
                    </a:moveTo>
                    <a:cubicBezTo>
                      <a:pt x="4019" y="1"/>
                      <a:pt x="3251" y="225"/>
                      <a:pt x="2707" y="674"/>
                    </a:cubicBezTo>
                    <a:cubicBezTo>
                      <a:pt x="2491" y="787"/>
                      <a:pt x="2275" y="1003"/>
                      <a:pt x="2059" y="1219"/>
                    </a:cubicBezTo>
                    <a:cubicBezTo>
                      <a:pt x="1" y="3381"/>
                      <a:pt x="649" y="7376"/>
                      <a:pt x="3788" y="8024"/>
                    </a:cubicBezTo>
                    <a:cubicBezTo>
                      <a:pt x="4004" y="8024"/>
                      <a:pt x="4220" y="8024"/>
                      <a:pt x="4324" y="8137"/>
                    </a:cubicBezTo>
                    <a:cubicBezTo>
                      <a:pt x="5405" y="8137"/>
                      <a:pt x="6486" y="7920"/>
                      <a:pt x="7247" y="7272"/>
                    </a:cubicBezTo>
                    <a:cubicBezTo>
                      <a:pt x="8431" y="6407"/>
                      <a:pt x="8976" y="4782"/>
                      <a:pt x="8760" y="3381"/>
                    </a:cubicBezTo>
                    <a:cubicBezTo>
                      <a:pt x="8648" y="2516"/>
                      <a:pt x="8215" y="1652"/>
                      <a:pt x="7463" y="1003"/>
                    </a:cubicBezTo>
                    <a:cubicBezTo>
                      <a:pt x="6814" y="458"/>
                      <a:pt x="6054" y="138"/>
                      <a:pt x="5189" y="26"/>
                    </a:cubicBezTo>
                    <a:cubicBezTo>
                      <a:pt x="5049" y="9"/>
                      <a:pt x="4906" y="1"/>
                      <a:pt x="4762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065;p46">
                <a:extLst>
                  <a:ext uri="{FF2B5EF4-FFF2-40B4-BE49-F238E27FC236}">
                    <a16:creationId xmlns:a16="http://schemas.microsoft.com/office/drawing/2014/main" id="{E0D08A51-DBCC-45CC-905E-00233A1D4DC1}"/>
                  </a:ext>
                </a:extLst>
              </p:cNvPr>
              <p:cNvSpPr/>
              <p:nvPr/>
            </p:nvSpPr>
            <p:spPr>
              <a:xfrm>
                <a:off x="885050" y="4225725"/>
                <a:ext cx="172950" cy="148675"/>
              </a:xfrm>
              <a:custGeom>
                <a:avLst/>
                <a:gdLst/>
                <a:ahLst/>
                <a:cxnLst/>
                <a:rect l="l" t="t" r="r" b="b"/>
                <a:pathLst>
                  <a:path w="6918" h="5947" extrusionOk="0">
                    <a:moveTo>
                      <a:pt x="4752" y="0"/>
                    </a:moveTo>
                    <a:cubicBezTo>
                      <a:pt x="4607" y="0"/>
                      <a:pt x="4464" y="9"/>
                      <a:pt x="4324" y="26"/>
                    </a:cubicBezTo>
                    <a:cubicBezTo>
                      <a:pt x="3459" y="138"/>
                      <a:pt x="2707" y="674"/>
                      <a:pt x="2162" y="1322"/>
                    </a:cubicBezTo>
                    <a:cubicBezTo>
                      <a:pt x="1514" y="2083"/>
                      <a:pt x="1194" y="3052"/>
                      <a:pt x="762" y="4029"/>
                    </a:cubicBezTo>
                    <a:cubicBezTo>
                      <a:pt x="545" y="4461"/>
                      <a:pt x="329" y="4997"/>
                      <a:pt x="1" y="5213"/>
                    </a:cubicBezTo>
                    <a:cubicBezTo>
                      <a:pt x="163" y="5461"/>
                      <a:pt x="390" y="5581"/>
                      <a:pt x="628" y="5581"/>
                    </a:cubicBezTo>
                    <a:cubicBezTo>
                      <a:pt x="706" y="5581"/>
                      <a:pt x="786" y="5568"/>
                      <a:pt x="865" y="5542"/>
                    </a:cubicBezTo>
                    <a:lnTo>
                      <a:pt x="865" y="5542"/>
                    </a:lnTo>
                    <a:cubicBezTo>
                      <a:pt x="865" y="5646"/>
                      <a:pt x="762" y="5758"/>
                      <a:pt x="545" y="5862"/>
                    </a:cubicBezTo>
                    <a:cubicBezTo>
                      <a:pt x="705" y="5918"/>
                      <a:pt x="893" y="5946"/>
                      <a:pt x="1083" y="5946"/>
                    </a:cubicBezTo>
                    <a:cubicBezTo>
                      <a:pt x="1272" y="5946"/>
                      <a:pt x="1462" y="5918"/>
                      <a:pt x="1626" y="5862"/>
                    </a:cubicBezTo>
                    <a:cubicBezTo>
                      <a:pt x="1842" y="5862"/>
                      <a:pt x="2059" y="5758"/>
                      <a:pt x="2275" y="5758"/>
                    </a:cubicBezTo>
                    <a:cubicBezTo>
                      <a:pt x="2707" y="5542"/>
                      <a:pt x="3139" y="5213"/>
                      <a:pt x="3572" y="4894"/>
                    </a:cubicBezTo>
                    <a:lnTo>
                      <a:pt x="3572" y="4894"/>
                    </a:lnTo>
                    <a:cubicBezTo>
                      <a:pt x="3572" y="5110"/>
                      <a:pt x="3356" y="5326"/>
                      <a:pt x="3139" y="5542"/>
                    </a:cubicBezTo>
                    <a:cubicBezTo>
                      <a:pt x="3572" y="5542"/>
                      <a:pt x="4004" y="5326"/>
                      <a:pt x="4436" y="5110"/>
                    </a:cubicBezTo>
                    <a:cubicBezTo>
                      <a:pt x="5405" y="4461"/>
                      <a:pt x="6166" y="3597"/>
                      <a:pt x="6598" y="2516"/>
                    </a:cubicBezTo>
                    <a:cubicBezTo>
                      <a:pt x="6814" y="1971"/>
                      <a:pt x="6918" y="1322"/>
                      <a:pt x="6814" y="674"/>
                    </a:cubicBezTo>
                    <a:cubicBezTo>
                      <a:pt x="6271" y="225"/>
                      <a:pt x="5497" y="0"/>
                      <a:pt x="4752" y="0"/>
                    </a:cubicBez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066;p46">
                <a:extLst>
                  <a:ext uri="{FF2B5EF4-FFF2-40B4-BE49-F238E27FC236}">
                    <a16:creationId xmlns:a16="http://schemas.microsoft.com/office/drawing/2014/main" id="{95AB83E6-7A65-44E4-ABBA-D7F50BEE45A1}"/>
                  </a:ext>
                </a:extLst>
              </p:cNvPr>
              <p:cNvSpPr/>
              <p:nvPr/>
            </p:nvSpPr>
            <p:spPr>
              <a:xfrm>
                <a:off x="1036375" y="4237150"/>
                <a:ext cx="89300" cy="178375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7135" extrusionOk="0">
                    <a:moveTo>
                      <a:pt x="216" y="1"/>
                    </a:moveTo>
                    <a:cubicBezTo>
                      <a:pt x="0" y="113"/>
                      <a:pt x="0" y="649"/>
                      <a:pt x="0" y="865"/>
                    </a:cubicBezTo>
                    <a:cubicBezTo>
                      <a:pt x="216" y="1843"/>
                      <a:pt x="865" y="2595"/>
                      <a:pt x="1410" y="3356"/>
                    </a:cubicBezTo>
                    <a:cubicBezTo>
                      <a:pt x="2058" y="4220"/>
                      <a:pt x="2594" y="5085"/>
                      <a:pt x="2378" y="6053"/>
                    </a:cubicBezTo>
                    <a:cubicBezTo>
                      <a:pt x="2378" y="6486"/>
                      <a:pt x="2162" y="6814"/>
                      <a:pt x="1946" y="7134"/>
                    </a:cubicBezTo>
                    <a:cubicBezTo>
                      <a:pt x="2923" y="6702"/>
                      <a:pt x="3459" y="5621"/>
                      <a:pt x="3459" y="4653"/>
                    </a:cubicBezTo>
                    <a:cubicBezTo>
                      <a:pt x="3571" y="3676"/>
                      <a:pt x="3243" y="2595"/>
                      <a:pt x="2707" y="1730"/>
                    </a:cubicBezTo>
                    <a:cubicBezTo>
                      <a:pt x="2274" y="1194"/>
                      <a:pt x="1842" y="649"/>
                      <a:pt x="1193" y="329"/>
                    </a:cubicBezTo>
                    <a:cubicBezTo>
                      <a:pt x="977" y="217"/>
                      <a:pt x="433" y="1"/>
                      <a:pt x="216" y="1"/>
                    </a:cubicBez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067;p46">
                <a:extLst>
                  <a:ext uri="{FF2B5EF4-FFF2-40B4-BE49-F238E27FC236}">
                    <a16:creationId xmlns:a16="http://schemas.microsoft.com/office/drawing/2014/main" id="{A6384EFC-721C-483B-8936-2AD9CF0CFD2C}"/>
                  </a:ext>
                </a:extLst>
              </p:cNvPr>
              <p:cNvSpPr/>
              <p:nvPr/>
            </p:nvSpPr>
            <p:spPr>
              <a:xfrm>
                <a:off x="1066200" y="4191250"/>
                <a:ext cx="89075" cy="94225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3769" extrusionOk="0">
                    <a:moveTo>
                      <a:pt x="1741" y="1"/>
                    </a:moveTo>
                    <a:cubicBezTo>
                      <a:pt x="1548" y="1"/>
                      <a:pt x="1358" y="35"/>
                      <a:pt x="1185" y="108"/>
                    </a:cubicBezTo>
                    <a:cubicBezTo>
                      <a:pt x="537" y="324"/>
                      <a:pt x="104" y="972"/>
                      <a:pt x="0" y="1621"/>
                    </a:cubicBezTo>
                    <a:cubicBezTo>
                      <a:pt x="0" y="2053"/>
                      <a:pt x="0" y="2269"/>
                      <a:pt x="320" y="2485"/>
                    </a:cubicBezTo>
                    <a:cubicBezTo>
                      <a:pt x="649" y="2701"/>
                      <a:pt x="969" y="3030"/>
                      <a:pt x="1185" y="3350"/>
                    </a:cubicBezTo>
                    <a:lnTo>
                      <a:pt x="1514" y="3679"/>
                    </a:lnTo>
                    <a:cubicBezTo>
                      <a:pt x="1607" y="3742"/>
                      <a:pt x="1711" y="3768"/>
                      <a:pt x="1818" y="3768"/>
                    </a:cubicBezTo>
                    <a:cubicBezTo>
                      <a:pt x="2078" y="3768"/>
                      <a:pt x="2362" y="3615"/>
                      <a:pt x="2594" y="3462"/>
                    </a:cubicBezTo>
                    <a:cubicBezTo>
                      <a:pt x="2914" y="3134"/>
                      <a:pt x="3243" y="2814"/>
                      <a:pt x="3347" y="2382"/>
                    </a:cubicBezTo>
                    <a:cubicBezTo>
                      <a:pt x="3563" y="1949"/>
                      <a:pt x="3563" y="1405"/>
                      <a:pt x="3347" y="972"/>
                    </a:cubicBezTo>
                    <a:cubicBezTo>
                      <a:pt x="3100" y="391"/>
                      <a:pt x="2398" y="1"/>
                      <a:pt x="1741" y="1"/>
                    </a:cubicBez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068;p46">
                <a:extLst>
                  <a:ext uri="{FF2B5EF4-FFF2-40B4-BE49-F238E27FC236}">
                    <a16:creationId xmlns:a16="http://schemas.microsoft.com/office/drawing/2014/main" id="{43542D9F-16DC-42E8-BC18-C5549496C614}"/>
                  </a:ext>
                </a:extLst>
              </p:cNvPr>
              <p:cNvSpPr/>
              <p:nvPr/>
            </p:nvSpPr>
            <p:spPr>
              <a:xfrm>
                <a:off x="890450" y="4185925"/>
                <a:ext cx="86500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3244" extrusionOk="0">
                    <a:moveTo>
                      <a:pt x="1298" y="1"/>
                    </a:moveTo>
                    <a:cubicBezTo>
                      <a:pt x="1082" y="1"/>
                      <a:pt x="865" y="1"/>
                      <a:pt x="649" y="217"/>
                    </a:cubicBezTo>
                    <a:cubicBezTo>
                      <a:pt x="546" y="217"/>
                      <a:pt x="433" y="321"/>
                      <a:pt x="433" y="433"/>
                    </a:cubicBezTo>
                    <a:cubicBezTo>
                      <a:pt x="1" y="969"/>
                      <a:pt x="1" y="1618"/>
                      <a:pt x="113" y="2162"/>
                    </a:cubicBezTo>
                    <a:cubicBezTo>
                      <a:pt x="329" y="2698"/>
                      <a:pt x="865" y="3131"/>
                      <a:pt x="1410" y="3243"/>
                    </a:cubicBezTo>
                    <a:lnTo>
                      <a:pt x="1730" y="3243"/>
                    </a:lnTo>
                    <a:cubicBezTo>
                      <a:pt x="1730" y="3131"/>
                      <a:pt x="1843" y="3131"/>
                      <a:pt x="1843" y="3027"/>
                    </a:cubicBezTo>
                    <a:cubicBezTo>
                      <a:pt x="2059" y="2811"/>
                      <a:pt x="2275" y="2595"/>
                      <a:pt x="2491" y="2482"/>
                    </a:cubicBezTo>
                    <a:cubicBezTo>
                      <a:pt x="2707" y="2266"/>
                      <a:pt x="2923" y="2162"/>
                      <a:pt x="3140" y="2050"/>
                    </a:cubicBezTo>
                    <a:cubicBezTo>
                      <a:pt x="3459" y="1618"/>
                      <a:pt x="3140" y="865"/>
                      <a:pt x="2811" y="537"/>
                    </a:cubicBezTo>
                    <a:cubicBezTo>
                      <a:pt x="2491" y="104"/>
                      <a:pt x="1946" y="1"/>
                      <a:pt x="1298" y="1"/>
                    </a:cubicBez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069;p46">
                <a:extLst>
                  <a:ext uri="{FF2B5EF4-FFF2-40B4-BE49-F238E27FC236}">
                    <a16:creationId xmlns:a16="http://schemas.microsoft.com/office/drawing/2014/main" id="{B8EAF2FE-E263-4CB9-A17B-B0C804613622}"/>
                  </a:ext>
                </a:extLst>
              </p:cNvPr>
              <p:cNvSpPr/>
              <p:nvPr/>
            </p:nvSpPr>
            <p:spPr>
              <a:xfrm>
                <a:off x="895850" y="4234575"/>
                <a:ext cx="127150" cy="118900"/>
              </a:xfrm>
              <a:custGeom>
                <a:avLst/>
                <a:gdLst/>
                <a:ahLst/>
                <a:cxnLst/>
                <a:rect l="l" t="t" r="r" b="b"/>
                <a:pathLst>
                  <a:path w="5086" h="4756" extrusionOk="0">
                    <a:moveTo>
                      <a:pt x="4540" y="0"/>
                    </a:moveTo>
                    <a:cubicBezTo>
                      <a:pt x="4220" y="0"/>
                      <a:pt x="3788" y="0"/>
                      <a:pt x="3572" y="104"/>
                    </a:cubicBezTo>
                    <a:cubicBezTo>
                      <a:pt x="3140" y="320"/>
                      <a:pt x="2707" y="536"/>
                      <a:pt x="2379" y="865"/>
                    </a:cubicBezTo>
                    <a:cubicBezTo>
                      <a:pt x="1730" y="1513"/>
                      <a:pt x="1298" y="2378"/>
                      <a:pt x="978" y="3243"/>
                    </a:cubicBezTo>
                    <a:cubicBezTo>
                      <a:pt x="649" y="3675"/>
                      <a:pt x="433" y="4211"/>
                      <a:pt x="113" y="4643"/>
                    </a:cubicBezTo>
                    <a:cubicBezTo>
                      <a:pt x="762" y="3995"/>
                      <a:pt x="1082" y="3130"/>
                      <a:pt x="1514" y="2265"/>
                    </a:cubicBezTo>
                    <a:cubicBezTo>
                      <a:pt x="1946" y="1513"/>
                      <a:pt x="2491" y="752"/>
                      <a:pt x="3243" y="320"/>
                    </a:cubicBezTo>
                    <a:cubicBezTo>
                      <a:pt x="3676" y="216"/>
                      <a:pt x="4108" y="104"/>
                      <a:pt x="4540" y="104"/>
                    </a:cubicBezTo>
                    <a:lnTo>
                      <a:pt x="5085" y="104"/>
                    </a:lnTo>
                    <a:lnTo>
                      <a:pt x="5085" y="0"/>
                    </a:lnTo>
                    <a:close/>
                    <a:moveTo>
                      <a:pt x="113" y="4643"/>
                    </a:moveTo>
                    <a:cubicBezTo>
                      <a:pt x="1" y="4643"/>
                      <a:pt x="113" y="4756"/>
                      <a:pt x="113" y="4756"/>
                    </a:cubicBezTo>
                    <a:lnTo>
                      <a:pt x="113" y="4643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070;p46">
                <a:extLst>
                  <a:ext uri="{FF2B5EF4-FFF2-40B4-BE49-F238E27FC236}">
                    <a16:creationId xmlns:a16="http://schemas.microsoft.com/office/drawing/2014/main" id="{9E4CBE02-B2F4-4728-B0AF-A78F911F9027}"/>
                  </a:ext>
                </a:extLst>
              </p:cNvPr>
              <p:cNvSpPr/>
              <p:nvPr/>
            </p:nvSpPr>
            <p:spPr>
              <a:xfrm>
                <a:off x="904075" y="4245375"/>
                <a:ext cx="124325" cy="110700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4428" extrusionOk="0">
                    <a:moveTo>
                      <a:pt x="4972" y="0"/>
                    </a:moveTo>
                    <a:cubicBezTo>
                      <a:pt x="4108" y="0"/>
                      <a:pt x="3243" y="433"/>
                      <a:pt x="2698" y="1081"/>
                    </a:cubicBezTo>
                    <a:cubicBezTo>
                      <a:pt x="1946" y="1617"/>
                      <a:pt x="1514" y="2482"/>
                      <a:pt x="969" y="3243"/>
                    </a:cubicBezTo>
                    <a:cubicBezTo>
                      <a:pt x="865" y="3459"/>
                      <a:pt x="649" y="3675"/>
                      <a:pt x="537" y="3891"/>
                    </a:cubicBezTo>
                    <a:cubicBezTo>
                      <a:pt x="433" y="4108"/>
                      <a:pt x="217" y="4324"/>
                      <a:pt x="1" y="4324"/>
                    </a:cubicBezTo>
                    <a:lnTo>
                      <a:pt x="1" y="4427"/>
                    </a:lnTo>
                    <a:cubicBezTo>
                      <a:pt x="217" y="4427"/>
                      <a:pt x="320" y="4324"/>
                      <a:pt x="433" y="4108"/>
                    </a:cubicBezTo>
                    <a:cubicBezTo>
                      <a:pt x="537" y="3995"/>
                      <a:pt x="753" y="3779"/>
                      <a:pt x="865" y="3563"/>
                    </a:cubicBezTo>
                    <a:cubicBezTo>
                      <a:pt x="1081" y="3243"/>
                      <a:pt x="1401" y="2811"/>
                      <a:pt x="1617" y="2378"/>
                    </a:cubicBezTo>
                    <a:cubicBezTo>
                      <a:pt x="2162" y="1730"/>
                      <a:pt x="2698" y="969"/>
                      <a:pt x="3563" y="536"/>
                    </a:cubicBezTo>
                    <a:cubicBezTo>
                      <a:pt x="3995" y="320"/>
                      <a:pt x="4428" y="104"/>
                      <a:pt x="4972" y="104"/>
                    </a:cubicBezTo>
                    <a:lnTo>
                      <a:pt x="4972" y="0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071;p46">
                <a:extLst>
                  <a:ext uri="{FF2B5EF4-FFF2-40B4-BE49-F238E27FC236}">
                    <a16:creationId xmlns:a16="http://schemas.microsoft.com/office/drawing/2014/main" id="{64C22755-1069-48BB-98D4-6C130EE44508}"/>
                  </a:ext>
                </a:extLst>
              </p:cNvPr>
              <p:cNvSpPr/>
              <p:nvPr/>
            </p:nvSpPr>
            <p:spPr>
              <a:xfrm>
                <a:off x="914875" y="4258775"/>
                <a:ext cx="118925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4757" h="4221" extrusionOk="0">
                    <a:moveTo>
                      <a:pt x="4644" y="0"/>
                    </a:moveTo>
                    <a:cubicBezTo>
                      <a:pt x="3892" y="217"/>
                      <a:pt x="3243" y="649"/>
                      <a:pt x="2595" y="1194"/>
                    </a:cubicBezTo>
                    <a:cubicBezTo>
                      <a:pt x="2050" y="1842"/>
                      <a:pt x="1514" y="2491"/>
                      <a:pt x="1082" y="3243"/>
                    </a:cubicBezTo>
                    <a:cubicBezTo>
                      <a:pt x="753" y="3572"/>
                      <a:pt x="433" y="4004"/>
                      <a:pt x="1" y="4108"/>
                    </a:cubicBezTo>
                    <a:lnTo>
                      <a:pt x="1" y="4220"/>
                    </a:lnTo>
                    <a:cubicBezTo>
                      <a:pt x="433" y="4108"/>
                      <a:pt x="753" y="3788"/>
                      <a:pt x="969" y="3572"/>
                    </a:cubicBezTo>
                    <a:cubicBezTo>
                      <a:pt x="1185" y="3243"/>
                      <a:pt x="1402" y="2811"/>
                      <a:pt x="1730" y="2491"/>
                    </a:cubicBezTo>
                    <a:cubicBezTo>
                      <a:pt x="2163" y="1842"/>
                      <a:pt x="2811" y="1194"/>
                      <a:pt x="3459" y="649"/>
                    </a:cubicBezTo>
                    <a:cubicBezTo>
                      <a:pt x="3892" y="433"/>
                      <a:pt x="4212" y="217"/>
                      <a:pt x="4756" y="113"/>
                    </a:cubicBezTo>
                    <a:cubicBezTo>
                      <a:pt x="4756" y="113"/>
                      <a:pt x="4756" y="0"/>
                      <a:pt x="4644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072;p46">
                <a:extLst>
                  <a:ext uri="{FF2B5EF4-FFF2-40B4-BE49-F238E27FC236}">
                    <a16:creationId xmlns:a16="http://schemas.microsoft.com/office/drawing/2014/main" id="{65CE85A7-5784-4330-A4B8-E6C44B7FD84E}"/>
                  </a:ext>
                </a:extLst>
              </p:cNvPr>
              <p:cNvSpPr/>
              <p:nvPr/>
            </p:nvSpPr>
            <p:spPr>
              <a:xfrm>
                <a:off x="963525" y="4272400"/>
                <a:ext cx="67475" cy="67450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698" extrusionOk="0">
                    <a:moveTo>
                      <a:pt x="2594" y="0"/>
                    </a:moveTo>
                    <a:cubicBezTo>
                      <a:pt x="1946" y="1081"/>
                      <a:pt x="1081" y="1946"/>
                      <a:pt x="0" y="2698"/>
                    </a:cubicBezTo>
                    <a:cubicBezTo>
                      <a:pt x="1081" y="2049"/>
                      <a:pt x="2050" y="1081"/>
                      <a:pt x="2698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073;p46">
                <a:extLst>
                  <a:ext uri="{FF2B5EF4-FFF2-40B4-BE49-F238E27FC236}">
                    <a16:creationId xmlns:a16="http://schemas.microsoft.com/office/drawing/2014/main" id="{975C38B1-7896-4959-A45B-B3BF85E3EBE9}"/>
                  </a:ext>
                </a:extLst>
              </p:cNvPr>
              <p:cNvSpPr/>
              <p:nvPr/>
            </p:nvSpPr>
            <p:spPr>
              <a:xfrm>
                <a:off x="990550" y="4285800"/>
                <a:ext cx="40450" cy="56875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2275" extrusionOk="0">
                    <a:moveTo>
                      <a:pt x="1513" y="0"/>
                    </a:moveTo>
                    <a:cubicBezTo>
                      <a:pt x="1297" y="865"/>
                      <a:pt x="649" y="1626"/>
                      <a:pt x="0" y="2274"/>
                    </a:cubicBezTo>
                    <a:cubicBezTo>
                      <a:pt x="752" y="1730"/>
                      <a:pt x="1297" y="977"/>
                      <a:pt x="1617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074;p46">
                <a:extLst>
                  <a:ext uri="{FF2B5EF4-FFF2-40B4-BE49-F238E27FC236}">
                    <a16:creationId xmlns:a16="http://schemas.microsoft.com/office/drawing/2014/main" id="{A864298C-C9A6-46BF-ABBF-89AE186CA253}"/>
                  </a:ext>
                </a:extLst>
              </p:cNvPr>
              <p:cNvSpPr/>
              <p:nvPr/>
            </p:nvSpPr>
            <p:spPr>
              <a:xfrm>
                <a:off x="1057975" y="4272400"/>
                <a:ext cx="46075" cy="105300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4212" extrusionOk="0">
                    <a:moveTo>
                      <a:pt x="113" y="0"/>
                    </a:moveTo>
                    <a:cubicBezTo>
                      <a:pt x="1" y="0"/>
                      <a:pt x="1" y="104"/>
                      <a:pt x="1" y="104"/>
                    </a:cubicBezTo>
                    <a:cubicBezTo>
                      <a:pt x="866" y="865"/>
                      <a:pt x="1410" y="1946"/>
                      <a:pt x="1626" y="3130"/>
                    </a:cubicBezTo>
                    <a:cubicBezTo>
                      <a:pt x="1730" y="3459"/>
                      <a:pt x="1730" y="3779"/>
                      <a:pt x="1843" y="4211"/>
                    </a:cubicBezTo>
                    <a:cubicBezTo>
                      <a:pt x="1730" y="2914"/>
                      <a:pt x="1410" y="1730"/>
                      <a:pt x="762" y="752"/>
                    </a:cubicBezTo>
                    <a:cubicBezTo>
                      <a:pt x="546" y="536"/>
                      <a:pt x="329" y="216"/>
                      <a:pt x="113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075;p46">
                <a:extLst>
                  <a:ext uri="{FF2B5EF4-FFF2-40B4-BE49-F238E27FC236}">
                    <a16:creationId xmlns:a16="http://schemas.microsoft.com/office/drawing/2014/main" id="{0EB57903-5346-4F38-A617-4D0E8C90A2A5}"/>
                  </a:ext>
                </a:extLst>
              </p:cNvPr>
              <p:cNvSpPr/>
              <p:nvPr/>
            </p:nvSpPr>
            <p:spPr>
              <a:xfrm>
                <a:off x="1077000" y="4272400"/>
                <a:ext cx="35050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3779" extrusionOk="0">
                    <a:moveTo>
                      <a:pt x="1" y="0"/>
                    </a:moveTo>
                    <a:lnTo>
                      <a:pt x="1" y="104"/>
                    </a:lnTo>
                    <a:cubicBezTo>
                      <a:pt x="753" y="1185"/>
                      <a:pt x="1185" y="2378"/>
                      <a:pt x="1298" y="3779"/>
                    </a:cubicBezTo>
                    <a:cubicBezTo>
                      <a:pt x="1402" y="2698"/>
                      <a:pt x="1082" y="1617"/>
                      <a:pt x="537" y="752"/>
                    </a:cubicBezTo>
                    <a:cubicBezTo>
                      <a:pt x="433" y="536"/>
                      <a:pt x="217" y="320"/>
                      <a:pt x="1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076;p46">
                <a:extLst>
                  <a:ext uri="{FF2B5EF4-FFF2-40B4-BE49-F238E27FC236}">
                    <a16:creationId xmlns:a16="http://schemas.microsoft.com/office/drawing/2014/main" id="{55FC80F5-C5B6-46AA-896B-00AFD186CA31}"/>
                  </a:ext>
                </a:extLst>
              </p:cNvPr>
              <p:cNvSpPr/>
              <p:nvPr/>
            </p:nvSpPr>
            <p:spPr>
              <a:xfrm>
                <a:off x="1109425" y="4310225"/>
                <a:ext cx="1085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834" extrusionOk="0">
                    <a:moveTo>
                      <a:pt x="1" y="0"/>
                    </a:moveTo>
                    <a:cubicBezTo>
                      <a:pt x="217" y="536"/>
                      <a:pt x="321" y="1185"/>
                      <a:pt x="217" y="1730"/>
                    </a:cubicBezTo>
                    <a:cubicBezTo>
                      <a:pt x="217" y="1833"/>
                      <a:pt x="217" y="1833"/>
                      <a:pt x="321" y="1833"/>
                    </a:cubicBezTo>
                    <a:cubicBezTo>
                      <a:pt x="433" y="1185"/>
                      <a:pt x="321" y="536"/>
                      <a:pt x="105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077;p46">
                <a:extLst>
                  <a:ext uri="{FF2B5EF4-FFF2-40B4-BE49-F238E27FC236}">
                    <a16:creationId xmlns:a16="http://schemas.microsoft.com/office/drawing/2014/main" id="{19F45028-FFC1-4AED-B241-EC4BAAD4F068}"/>
                  </a:ext>
                </a:extLst>
              </p:cNvPr>
              <p:cNvSpPr/>
              <p:nvPr/>
            </p:nvSpPr>
            <p:spPr>
              <a:xfrm>
                <a:off x="1077000" y="4199325"/>
                <a:ext cx="29650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843" extrusionOk="0">
                    <a:moveTo>
                      <a:pt x="1185" y="1"/>
                    </a:moveTo>
                    <a:cubicBezTo>
                      <a:pt x="537" y="433"/>
                      <a:pt x="105" y="1082"/>
                      <a:pt x="1" y="1842"/>
                    </a:cubicBezTo>
                    <a:lnTo>
                      <a:pt x="105" y="1842"/>
                    </a:lnTo>
                    <a:cubicBezTo>
                      <a:pt x="105" y="1514"/>
                      <a:pt x="217" y="1194"/>
                      <a:pt x="433" y="865"/>
                    </a:cubicBezTo>
                    <a:cubicBezTo>
                      <a:pt x="649" y="545"/>
                      <a:pt x="865" y="329"/>
                      <a:pt x="1185" y="113"/>
                    </a:cubicBezTo>
                    <a:lnTo>
                      <a:pt x="1185" y="1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078;p46">
                <a:extLst>
                  <a:ext uri="{FF2B5EF4-FFF2-40B4-BE49-F238E27FC236}">
                    <a16:creationId xmlns:a16="http://schemas.microsoft.com/office/drawing/2014/main" id="{DE65E86F-16DC-4C7C-90F9-268975B582F7}"/>
                  </a:ext>
                </a:extLst>
              </p:cNvPr>
              <p:cNvSpPr/>
              <p:nvPr/>
            </p:nvSpPr>
            <p:spPr>
              <a:xfrm>
                <a:off x="1085000" y="4215550"/>
                <a:ext cx="270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1410" extrusionOk="0">
                    <a:moveTo>
                      <a:pt x="978" y="0"/>
                    </a:moveTo>
                    <a:lnTo>
                      <a:pt x="978" y="113"/>
                    </a:lnTo>
                    <a:cubicBezTo>
                      <a:pt x="1082" y="113"/>
                      <a:pt x="978" y="0"/>
                      <a:pt x="978" y="0"/>
                    </a:cubicBezTo>
                    <a:close/>
                    <a:moveTo>
                      <a:pt x="978" y="113"/>
                    </a:moveTo>
                    <a:lnTo>
                      <a:pt x="978" y="113"/>
                    </a:lnTo>
                    <a:cubicBezTo>
                      <a:pt x="545" y="433"/>
                      <a:pt x="217" y="865"/>
                      <a:pt x="1" y="1297"/>
                    </a:cubicBezTo>
                    <a:lnTo>
                      <a:pt x="1" y="1410"/>
                    </a:lnTo>
                    <a:lnTo>
                      <a:pt x="113" y="1410"/>
                    </a:lnTo>
                    <a:cubicBezTo>
                      <a:pt x="329" y="865"/>
                      <a:pt x="649" y="433"/>
                      <a:pt x="978" y="113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079;p46">
                <a:extLst>
                  <a:ext uri="{FF2B5EF4-FFF2-40B4-BE49-F238E27FC236}">
                    <a16:creationId xmlns:a16="http://schemas.microsoft.com/office/drawing/2014/main" id="{02588E44-B9AA-4AE0-B97B-432DAD3D7C32}"/>
                  </a:ext>
                </a:extLst>
              </p:cNvPr>
              <p:cNvSpPr/>
              <p:nvPr/>
            </p:nvSpPr>
            <p:spPr>
              <a:xfrm>
                <a:off x="1095825" y="4229150"/>
                <a:ext cx="24450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082" extrusionOk="0">
                    <a:moveTo>
                      <a:pt x="865" y="1"/>
                    </a:moveTo>
                    <a:cubicBezTo>
                      <a:pt x="649" y="433"/>
                      <a:pt x="329" y="753"/>
                      <a:pt x="0" y="1082"/>
                    </a:cubicBezTo>
                    <a:lnTo>
                      <a:pt x="112" y="1082"/>
                    </a:lnTo>
                    <a:cubicBezTo>
                      <a:pt x="432" y="753"/>
                      <a:pt x="761" y="433"/>
                      <a:pt x="977" y="1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080;p46">
                <a:extLst>
                  <a:ext uri="{FF2B5EF4-FFF2-40B4-BE49-F238E27FC236}">
                    <a16:creationId xmlns:a16="http://schemas.microsoft.com/office/drawing/2014/main" id="{9F86EEE2-00F8-4586-BCED-4E1B3AE27A70}"/>
                  </a:ext>
                </a:extLst>
              </p:cNvPr>
              <p:cNvSpPr/>
              <p:nvPr/>
            </p:nvSpPr>
            <p:spPr>
              <a:xfrm>
                <a:off x="1104025" y="4223750"/>
                <a:ext cx="35050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731" extrusionOk="0">
                    <a:moveTo>
                      <a:pt x="1401" y="1"/>
                    </a:moveTo>
                    <a:cubicBezTo>
                      <a:pt x="1298" y="1"/>
                      <a:pt x="1298" y="1"/>
                      <a:pt x="1298" y="105"/>
                    </a:cubicBezTo>
                    <a:cubicBezTo>
                      <a:pt x="1185" y="433"/>
                      <a:pt x="1081" y="753"/>
                      <a:pt x="865" y="969"/>
                    </a:cubicBezTo>
                    <a:cubicBezTo>
                      <a:pt x="753" y="1185"/>
                      <a:pt x="649" y="1298"/>
                      <a:pt x="537" y="1401"/>
                    </a:cubicBezTo>
                    <a:cubicBezTo>
                      <a:pt x="321" y="1514"/>
                      <a:pt x="217" y="1618"/>
                      <a:pt x="1" y="1618"/>
                    </a:cubicBezTo>
                    <a:cubicBezTo>
                      <a:pt x="1" y="1730"/>
                      <a:pt x="1" y="1730"/>
                      <a:pt x="104" y="1730"/>
                    </a:cubicBezTo>
                    <a:cubicBezTo>
                      <a:pt x="433" y="1730"/>
                      <a:pt x="649" y="1401"/>
                      <a:pt x="865" y="1185"/>
                    </a:cubicBezTo>
                    <a:cubicBezTo>
                      <a:pt x="1081" y="865"/>
                      <a:pt x="1298" y="433"/>
                      <a:pt x="1401" y="105"/>
                    </a:cubicBezTo>
                    <a:lnTo>
                      <a:pt x="1401" y="1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081;p46">
                <a:extLst>
                  <a:ext uri="{FF2B5EF4-FFF2-40B4-BE49-F238E27FC236}">
                    <a16:creationId xmlns:a16="http://schemas.microsoft.com/office/drawing/2014/main" id="{46AA9FF5-718C-45EA-9A57-3470D25DE35F}"/>
                  </a:ext>
                </a:extLst>
              </p:cNvPr>
              <p:cNvSpPr/>
              <p:nvPr/>
            </p:nvSpPr>
            <p:spPr>
              <a:xfrm>
                <a:off x="1114825" y="4256175"/>
                <a:ext cx="21650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650" extrusionOk="0">
                    <a:moveTo>
                      <a:pt x="866" y="1"/>
                    </a:moveTo>
                    <a:cubicBezTo>
                      <a:pt x="866" y="1"/>
                      <a:pt x="753" y="1"/>
                      <a:pt x="753" y="104"/>
                    </a:cubicBezTo>
                    <a:cubicBezTo>
                      <a:pt x="649" y="321"/>
                      <a:pt x="321" y="537"/>
                      <a:pt x="1" y="537"/>
                    </a:cubicBezTo>
                    <a:lnTo>
                      <a:pt x="1" y="649"/>
                    </a:lnTo>
                    <a:cubicBezTo>
                      <a:pt x="433" y="649"/>
                      <a:pt x="649" y="321"/>
                      <a:pt x="866" y="104"/>
                    </a:cubicBezTo>
                    <a:lnTo>
                      <a:pt x="866" y="1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082;p46">
                <a:extLst>
                  <a:ext uri="{FF2B5EF4-FFF2-40B4-BE49-F238E27FC236}">
                    <a16:creationId xmlns:a16="http://schemas.microsoft.com/office/drawing/2014/main" id="{21C4B3DE-B41B-4EBC-958C-EFC467E86BDA}"/>
                  </a:ext>
                </a:extLst>
              </p:cNvPr>
              <p:cNvSpPr/>
              <p:nvPr/>
            </p:nvSpPr>
            <p:spPr>
              <a:xfrm>
                <a:off x="901275" y="4220950"/>
                <a:ext cx="298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410" extrusionOk="0">
                    <a:moveTo>
                      <a:pt x="0" y="0"/>
                    </a:moveTo>
                    <a:cubicBezTo>
                      <a:pt x="113" y="649"/>
                      <a:pt x="545" y="1194"/>
                      <a:pt x="1081" y="1410"/>
                    </a:cubicBezTo>
                    <a:cubicBezTo>
                      <a:pt x="1193" y="1410"/>
                      <a:pt x="1193" y="1297"/>
                      <a:pt x="1081" y="1297"/>
                    </a:cubicBezTo>
                    <a:cubicBezTo>
                      <a:pt x="649" y="1081"/>
                      <a:pt x="216" y="545"/>
                      <a:pt x="113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083;p46">
                <a:extLst>
                  <a:ext uri="{FF2B5EF4-FFF2-40B4-BE49-F238E27FC236}">
                    <a16:creationId xmlns:a16="http://schemas.microsoft.com/office/drawing/2014/main" id="{08594471-8FA7-4C82-8915-E7A1D46F53CB}"/>
                  </a:ext>
                </a:extLst>
              </p:cNvPr>
              <p:cNvSpPr/>
              <p:nvPr/>
            </p:nvSpPr>
            <p:spPr>
              <a:xfrm>
                <a:off x="917475" y="4231750"/>
                <a:ext cx="21650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650" extrusionOk="0">
                    <a:moveTo>
                      <a:pt x="1" y="1"/>
                    </a:moveTo>
                    <a:cubicBezTo>
                      <a:pt x="217" y="217"/>
                      <a:pt x="433" y="433"/>
                      <a:pt x="762" y="649"/>
                    </a:cubicBezTo>
                    <a:cubicBezTo>
                      <a:pt x="762" y="649"/>
                      <a:pt x="865" y="545"/>
                      <a:pt x="762" y="545"/>
                    </a:cubicBezTo>
                    <a:cubicBezTo>
                      <a:pt x="545" y="433"/>
                      <a:pt x="329" y="217"/>
                      <a:pt x="113" y="1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084;p46">
                <a:extLst>
                  <a:ext uri="{FF2B5EF4-FFF2-40B4-BE49-F238E27FC236}">
                    <a16:creationId xmlns:a16="http://schemas.microsoft.com/office/drawing/2014/main" id="{704AE024-A4B3-4C86-9370-38D14B20897B}"/>
                  </a:ext>
                </a:extLst>
              </p:cNvPr>
              <p:cNvSpPr/>
              <p:nvPr/>
            </p:nvSpPr>
            <p:spPr>
              <a:xfrm>
                <a:off x="914875" y="4204725"/>
                <a:ext cx="3245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411" extrusionOk="0">
                    <a:moveTo>
                      <a:pt x="105" y="1"/>
                    </a:moveTo>
                    <a:cubicBezTo>
                      <a:pt x="105" y="1"/>
                      <a:pt x="1" y="113"/>
                      <a:pt x="105" y="113"/>
                    </a:cubicBezTo>
                    <a:lnTo>
                      <a:pt x="105" y="1"/>
                    </a:lnTo>
                    <a:close/>
                    <a:moveTo>
                      <a:pt x="105" y="113"/>
                    </a:moveTo>
                    <a:cubicBezTo>
                      <a:pt x="537" y="433"/>
                      <a:pt x="866" y="866"/>
                      <a:pt x="1185" y="1410"/>
                    </a:cubicBezTo>
                    <a:lnTo>
                      <a:pt x="1298" y="1410"/>
                    </a:lnTo>
                    <a:cubicBezTo>
                      <a:pt x="969" y="866"/>
                      <a:pt x="537" y="433"/>
                      <a:pt x="105" y="113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085;p46">
                <a:extLst>
                  <a:ext uri="{FF2B5EF4-FFF2-40B4-BE49-F238E27FC236}">
                    <a16:creationId xmlns:a16="http://schemas.microsoft.com/office/drawing/2014/main" id="{01CEE1D8-3CC3-4935-9D06-8413174698A4}"/>
                  </a:ext>
                </a:extLst>
              </p:cNvPr>
              <p:cNvSpPr/>
              <p:nvPr/>
            </p:nvSpPr>
            <p:spPr>
              <a:xfrm>
                <a:off x="939100" y="4210150"/>
                <a:ext cx="1622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978" extrusionOk="0">
                    <a:moveTo>
                      <a:pt x="0" y="0"/>
                    </a:moveTo>
                    <a:lnTo>
                      <a:pt x="0" y="112"/>
                    </a:lnTo>
                    <a:cubicBezTo>
                      <a:pt x="216" y="329"/>
                      <a:pt x="433" y="649"/>
                      <a:pt x="545" y="977"/>
                    </a:cubicBezTo>
                    <a:lnTo>
                      <a:pt x="649" y="977"/>
                    </a:lnTo>
                    <a:cubicBezTo>
                      <a:pt x="545" y="649"/>
                      <a:pt x="329" y="329"/>
                      <a:pt x="0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086;p46">
                <a:extLst>
                  <a:ext uri="{FF2B5EF4-FFF2-40B4-BE49-F238E27FC236}">
                    <a16:creationId xmlns:a16="http://schemas.microsoft.com/office/drawing/2014/main" id="{07EAD6DB-FA17-46E0-89A5-4904F11370B7}"/>
                  </a:ext>
                </a:extLst>
              </p:cNvPr>
              <p:cNvSpPr/>
              <p:nvPr/>
            </p:nvSpPr>
            <p:spPr>
              <a:xfrm>
                <a:off x="944500" y="4199325"/>
                <a:ext cx="162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1082" extrusionOk="0">
                    <a:moveTo>
                      <a:pt x="0" y="1"/>
                    </a:moveTo>
                    <a:cubicBezTo>
                      <a:pt x="0" y="113"/>
                      <a:pt x="0" y="113"/>
                      <a:pt x="113" y="113"/>
                    </a:cubicBezTo>
                    <a:lnTo>
                      <a:pt x="217" y="217"/>
                    </a:lnTo>
                    <a:lnTo>
                      <a:pt x="217" y="329"/>
                    </a:lnTo>
                    <a:cubicBezTo>
                      <a:pt x="329" y="433"/>
                      <a:pt x="329" y="433"/>
                      <a:pt x="329" y="545"/>
                    </a:cubicBezTo>
                    <a:cubicBezTo>
                      <a:pt x="433" y="762"/>
                      <a:pt x="545" y="865"/>
                      <a:pt x="649" y="1082"/>
                    </a:cubicBezTo>
                    <a:cubicBezTo>
                      <a:pt x="649" y="865"/>
                      <a:pt x="545" y="649"/>
                      <a:pt x="433" y="433"/>
                    </a:cubicBezTo>
                    <a:cubicBezTo>
                      <a:pt x="329" y="329"/>
                      <a:pt x="217" y="217"/>
                      <a:pt x="217" y="113"/>
                    </a:cubicBezTo>
                    <a:lnTo>
                      <a:pt x="113" y="1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087;p46">
                <a:extLst>
                  <a:ext uri="{FF2B5EF4-FFF2-40B4-BE49-F238E27FC236}">
                    <a16:creationId xmlns:a16="http://schemas.microsoft.com/office/drawing/2014/main" id="{359A40B6-9814-4BFF-9EB0-D9B316C8C036}"/>
                  </a:ext>
                </a:extLst>
              </p:cNvPr>
              <p:cNvSpPr/>
              <p:nvPr/>
            </p:nvSpPr>
            <p:spPr>
              <a:xfrm>
                <a:off x="995950" y="4361450"/>
                <a:ext cx="1082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298" extrusionOk="0">
                    <a:moveTo>
                      <a:pt x="320" y="1"/>
                    </a:moveTo>
                    <a:cubicBezTo>
                      <a:pt x="216" y="329"/>
                      <a:pt x="0" y="978"/>
                      <a:pt x="320" y="1298"/>
                    </a:cubicBezTo>
                    <a:cubicBezTo>
                      <a:pt x="433" y="1298"/>
                      <a:pt x="433" y="1194"/>
                      <a:pt x="433" y="1194"/>
                    </a:cubicBezTo>
                    <a:cubicBezTo>
                      <a:pt x="104" y="978"/>
                      <a:pt x="320" y="329"/>
                      <a:pt x="433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088;p46">
                <a:extLst>
                  <a:ext uri="{FF2B5EF4-FFF2-40B4-BE49-F238E27FC236}">
                    <a16:creationId xmlns:a16="http://schemas.microsoft.com/office/drawing/2014/main" id="{E5533F2F-9C2A-4CC2-B901-4B3C1611F218}"/>
                  </a:ext>
                </a:extLst>
              </p:cNvPr>
              <p:cNvSpPr/>
              <p:nvPr/>
            </p:nvSpPr>
            <p:spPr>
              <a:xfrm>
                <a:off x="979725" y="4399275"/>
                <a:ext cx="486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888" extrusionOk="0">
                    <a:moveTo>
                      <a:pt x="1834" y="1"/>
                    </a:moveTo>
                    <a:cubicBezTo>
                      <a:pt x="1730" y="433"/>
                      <a:pt x="1402" y="762"/>
                      <a:pt x="969" y="762"/>
                    </a:cubicBezTo>
                    <a:cubicBezTo>
                      <a:pt x="914" y="775"/>
                      <a:pt x="860" y="781"/>
                      <a:pt x="808" y="781"/>
                    </a:cubicBezTo>
                    <a:cubicBezTo>
                      <a:pt x="458" y="781"/>
                      <a:pt x="203" y="490"/>
                      <a:pt x="105" y="113"/>
                    </a:cubicBezTo>
                    <a:lnTo>
                      <a:pt x="1" y="113"/>
                    </a:lnTo>
                    <a:cubicBezTo>
                      <a:pt x="91" y="578"/>
                      <a:pt x="428" y="887"/>
                      <a:pt x="799" y="887"/>
                    </a:cubicBezTo>
                    <a:cubicBezTo>
                      <a:pt x="855" y="887"/>
                      <a:pt x="912" y="880"/>
                      <a:pt x="969" y="865"/>
                    </a:cubicBezTo>
                    <a:cubicBezTo>
                      <a:pt x="1514" y="865"/>
                      <a:pt x="1834" y="433"/>
                      <a:pt x="19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089;p46">
                <a:extLst>
                  <a:ext uri="{FF2B5EF4-FFF2-40B4-BE49-F238E27FC236}">
                    <a16:creationId xmlns:a16="http://schemas.microsoft.com/office/drawing/2014/main" id="{E46C3312-72A1-489D-B0F5-AF75BB29B4BC}"/>
                  </a:ext>
                </a:extLst>
              </p:cNvPr>
              <p:cNvSpPr/>
              <p:nvPr/>
            </p:nvSpPr>
            <p:spPr>
              <a:xfrm>
                <a:off x="941900" y="4383075"/>
                <a:ext cx="27050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1082" extrusionOk="0">
                    <a:moveTo>
                      <a:pt x="537" y="0"/>
                    </a:moveTo>
                    <a:cubicBezTo>
                      <a:pt x="217" y="0"/>
                      <a:pt x="1" y="329"/>
                      <a:pt x="1" y="545"/>
                    </a:cubicBezTo>
                    <a:cubicBezTo>
                      <a:pt x="1" y="865"/>
                      <a:pt x="217" y="1081"/>
                      <a:pt x="537" y="1081"/>
                    </a:cubicBezTo>
                    <a:cubicBezTo>
                      <a:pt x="753" y="1081"/>
                      <a:pt x="1082" y="865"/>
                      <a:pt x="1082" y="545"/>
                    </a:cubicBezTo>
                    <a:cubicBezTo>
                      <a:pt x="1082" y="329"/>
                      <a:pt x="753" y="0"/>
                      <a:pt x="537" y="0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090;p46">
                <a:extLst>
                  <a:ext uri="{FF2B5EF4-FFF2-40B4-BE49-F238E27FC236}">
                    <a16:creationId xmlns:a16="http://schemas.microsoft.com/office/drawing/2014/main" id="{AB385C51-E25E-44EC-A344-90777EFDDB04}"/>
                  </a:ext>
                </a:extLst>
              </p:cNvPr>
              <p:cNvSpPr/>
              <p:nvPr/>
            </p:nvSpPr>
            <p:spPr>
              <a:xfrm>
                <a:off x="1049975" y="4383075"/>
                <a:ext cx="296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298" extrusionOk="0">
                    <a:moveTo>
                      <a:pt x="649" y="0"/>
                    </a:moveTo>
                    <a:cubicBezTo>
                      <a:pt x="321" y="0"/>
                      <a:pt x="1" y="329"/>
                      <a:pt x="1" y="649"/>
                    </a:cubicBezTo>
                    <a:cubicBezTo>
                      <a:pt x="1" y="977"/>
                      <a:pt x="321" y="1297"/>
                      <a:pt x="649" y="1297"/>
                    </a:cubicBezTo>
                    <a:cubicBezTo>
                      <a:pt x="969" y="1297"/>
                      <a:pt x="1186" y="977"/>
                      <a:pt x="1186" y="649"/>
                    </a:cubicBezTo>
                    <a:cubicBezTo>
                      <a:pt x="1186" y="329"/>
                      <a:pt x="969" y="0"/>
                      <a:pt x="649" y="0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091;p46">
                <a:extLst>
                  <a:ext uri="{FF2B5EF4-FFF2-40B4-BE49-F238E27FC236}">
                    <a16:creationId xmlns:a16="http://schemas.microsoft.com/office/drawing/2014/main" id="{3A19ACBF-8B57-4F65-81A3-CC58AA436210}"/>
                  </a:ext>
                </a:extLst>
              </p:cNvPr>
              <p:cNvSpPr/>
              <p:nvPr/>
            </p:nvSpPr>
            <p:spPr>
              <a:xfrm>
                <a:off x="1030975" y="4361450"/>
                <a:ext cx="8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29" h="433" extrusionOk="0">
                    <a:moveTo>
                      <a:pt x="216" y="1"/>
                    </a:moveTo>
                    <a:cubicBezTo>
                      <a:pt x="112" y="1"/>
                      <a:pt x="0" y="113"/>
                      <a:pt x="0" y="217"/>
                    </a:cubicBezTo>
                    <a:cubicBezTo>
                      <a:pt x="0" y="329"/>
                      <a:pt x="112" y="433"/>
                      <a:pt x="216" y="433"/>
                    </a:cubicBezTo>
                    <a:cubicBezTo>
                      <a:pt x="216" y="433"/>
                      <a:pt x="329" y="329"/>
                      <a:pt x="329" y="217"/>
                    </a:cubicBezTo>
                    <a:cubicBezTo>
                      <a:pt x="329" y="113"/>
                      <a:pt x="216" y="1"/>
                      <a:pt x="2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092;p46">
                <a:extLst>
                  <a:ext uri="{FF2B5EF4-FFF2-40B4-BE49-F238E27FC236}">
                    <a16:creationId xmlns:a16="http://schemas.microsoft.com/office/drawing/2014/main" id="{272B1FF7-6EBF-4585-97A6-7221ED1B24A6}"/>
                  </a:ext>
                </a:extLst>
              </p:cNvPr>
              <p:cNvSpPr/>
              <p:nvPr/>
            </p:nvSpPr>
            <p:spPr>
              <a:xfrm>
                <a:off x="971525" y="4361450"/>
                <a:ext cx="8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29" h="433" extrusionOk="0">
                    <a:moveTo>
                      <a:pt x="113" y="1"/>
                    </a:moveTo>
                    <a:cubicBezTo>
                      <a:pt x="113" y="1"/>
                      <a:pt x="0" y="113"/>
                      <a:pt x="0" y="217"/>
                    </a:cubicBezTo>
                    <a:cubicBezTo>
                      <a:pt x="0" y="329"/>
                      <a:pt x="113" y="433"/>
                      <a:pt x="113" y="433"/>
                    </a:cubicBezTo>
                    <a:cubicBezTo>
                      <a:pt x="216" y="433"/>
                      <a:pt x="329" y="329"/>
                      <a:pt x="329" y="217"/>
                    </a:cubicBezTo>
                    <a:cubicBezTo>
                      <a:pt x="329" y="113"/>
                      <a:pt x="216" y="1"/>
                      <a:pt x="1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093;p46">
                <a:extLst>
                  <a:ext uri="{FF2B5EF4-FFF2-40B4-BE49-F238E27FC236}">
                    <a16:creationId xmlns:a16="http://schemas.microsoft.com/office/drawing/2014/main" id="{736AEA4A-EB7D-436E-A7DE-50143CACDB1E}"/>
                  </a:ext>
                </a:extLst>
              </p:cNvPr>
              <p:cNvSpPr/>
              <p:nvPr/>
            </p:nvSpPr>
            <p:spPr>
              <a:xfrm>
                <a:off x="947300" y="4431700"/>
                <a:ext cx="126925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5928" extrusionOk="0">
                    <a:moveTo>
                      <a:pt x="4540" y="1"/>
                    </a:moveTo>
                    <a:cubicBezTo>
                      <a:pt x="3974" y="340"/>
                      <a:pt x="3318" y="502"/>
                      <a:pt x="2666" y="502"/>
                    </a:cubicBezTo>
                    <a:cubicBezTo>
                      <a:pt x="2073" y="502"/>
                      <a:pt x="1484" y="368"/>
                      <a:pt x="969" y="113"/>
                    </a:cubicBezTo>
                    <a:cubicBezTo>
                      <a:pt x="969" y="433"/>
                      <a:pt x="969" y="649"/>
                      <a:pt x="866" y="978"/>
                    </a:cubicBezTo>
                    <a:cubicBezTo>
                      <a:pt x="753" y="1082"/>
                      <a:pt x="753" y="1194"/>
                      <a:pt x="753" y="1298"/>
                    </a:cubicBezTo>
                    <a:cubicBezTo>
                      <a:pt x="537" y="1730"/>
                      <a:pt x="321" y="2059"/>
                      <a:pt x="1" y="2275"/>
                    </a:cubicBezTo>
                    <a:cubicBezTo>
                      <a:pt x="1" y="2923"/>
                      <a:pt x="1" y="3459"/>
                      <a:pt x="321" y="4108"/>
                    </a:cubicBezTo>
                    <a:cubicBezTo>
                      <a:pt x="537" y="4756"/>
                      <a:pt x="969" y="5301"/>
                      <a:pt x="1514" y="5621"/>
                    </a:cubicBezTo>
                    <a:cubicBezTo>
                      <a:pt x="1826" y="5812"/>
                      <a:pt x="2213" y="5927"/>
                      <a:pt x="2588" y="5927"/>
                    </a:cubicBezTo>
                    <a:cubicBezTo>
                      <a:pt x="2859" y="5927"/>
                      <a:pt x="3123" y="5867"/>
                      <a:pt x="3347" y="5733"/>
                    </a:cubicBezTo>
                    <a:cubicBezTo>
                      <a:pt x="3676" y="5621"/>
                      <a:pt x="3892" y="5301"/>
                      <a:pt x="4108" y="5085"/>
                    </a:cubicBezTo>
                    <a:cubicBezTo>
                      <a:pt x="4756" y="4220"/>
                      <a:pt x="4973" y="3027"/>
                      <a:pt x="5076" y="1946"/>
                    </a:cubicBezTo>
                    <a:cubicBezTo>
                      <a:pt x="4644" y="1410"/>
                      <a:pt x="4428" y="762"/>
                      <a:pt x="4540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094;p46">
                <a:extLst>
                  <a:ext uri="{FF2B5EF4-FFF2-40B4-BE49-F238E27FC236}">
                    <a16:creationId xmlns:a16="http://schemas.microsoft.com/office/drawing/2014/main" id="{60248926-3073-4151-8F86-49981FB2225A}"/>
                  </a:ext>
                </a:extLst>
              </p:cNvPr>
              <p:cNvSpPr/>
              <p:nvPr/>
            </p:nvSpPr>
            <p:spPr>
              <a:xfrm>
                <a:off x="982325" y="4434525"/>
                <a:ext cx="919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1834" extrusionOk="0">
                    <a:moveTo>
                      <a:pt x="1" y="216"/>
                    </a:moveTo>
                    <a:cubicBezTo>
                      <a:pt x="114" y="243"/>
                      <a:pt x="227" y="271"/>
                      <a:pt x="340" y="297"/>
                    </a:cubicBezTo>
                    <a:lnTo>
                      <a:pt x="340" y="297"/>
                    </a:lnTo>
                    <a:cubicBezTo>
                      <a:pt x="231" y="267"/>
                      <a:pt x="119" y="239"/>
                      <a:pt x="1" y="216"/>
                    </a:cubicBezTo>
                    <a:close/>
                    <a:moveTo>
                      <a:pt x="3139" y="0"/>
                    </a:moveTo>
                    <a:lnTo>
                      <a:pt x="3139" y="0"/>
                    </a:lnTo>
                    <a:cubicBezTo>
                      <a:pt x="2595" y="216"/>
                      <a:pt x="1946" y="433"/>
                      <a:pt x="1298" y="433"/>
                    </a:cubicBezTo>
                    <a:cubicBezTo>
                      <a:pt x="978" y="433"/>
                      <a:pt x="659" y="371"/>
                      <a:pt x="340" y="297"/>
                    </a:cubicBezTo>
                    <a:lnTo>
                      <a:pt x="340" y="297"/>
                    </a:lnTo>
                    <a:cubicBezTo>
                      <a:pt x="733" y="409"/>
                      <a:pt x="1071" y="561"/>
                      <a:pt x="1410" y="649"/>
                    </a:cubicBezTo>
                    <a:cubicBezTo>
                      <a:pt x="1514" y="752"/>
                      <a:pt x="1730" y="752"/>
                      <a:pt x="1842" y="865"/>
                    </a:cubicBezTo>
                    <a:cubicBezTo>
                      <a:pt x="2491" y="1081"/>
                      <a:pt x="3139" y="1513"/>
                      <a:pt x="3675" y="1833"/>
                    </a:cubicBezTo>
                    <a:cubicBezTo>
                      <a:pt x="3243" y="1297"/>
                      <a:pt x="3027" y="649"/>
                      <a:pt x="3139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095;p46">
                <a:extLst>
                  <a:ext uri="{FF2B5EF4-FFF2-40B4-BE49-F238E27FC236}">
                    <a16:creationId xmlns:a16="http://schemas.microsoft.com/office/drawing/2014/main" id="{33F34173-4926-4622-AA4E-357638697F65}"/>
                  </a:ext>
                </a:extLst>
              </p:cNvPr>
              <p:cNvSpPr/>
              <p:nvPr/>
            </p:nvSpPr>
            <p:spPr>
              <a:xfrm>
                <a:off x="655475" y="4685700"/>
                <a:ext cx="310675" cy="532450"/>
              </a:xfrm>
              <a:custGeom>
                <a:avLst/>
                <a:gdLst/>
                <a:ahLst/>
                <a:cxnLst/>
                <a:rect l="l" t="t" r="r" b="b"/>
                <a:pathLst>
                  <a:path w="12427" h="21298" extrusionOk="0">
                    <a:moveTo>
                      <a:pt x="1" y="1"/>
                    </a:moveTo>
                    <a:lnTo>
                      <a:pt x="1" y="16541"/>
                    </a:lnTo>
                    <a:lnTo>
                      <a:pt x="12426" y="21297"/>
                    </a:lnTo>
                    <a:lnTo>
                      <a:pt x="12426" y="410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096;p46">
                <a:extLst>
                  <a:ext uri="{FF2B5EF4-FFF2-40B4-BE49-F238E27FC236}">
                    <a16:creationId xmlns:a16="http://schemas.microsoft.com/office/drawing/2014/main" id="{9992B2A4-9721-4B08-8716-3A052D9A048C}"/>
                  </a:ext>
                </a:extLst>
              </p:cNvPr>
              <p:cNvSpPr/>
              <p:nvPr/>
            </p:nvSpPr>
            <p:spPr>
              <a:xfrm>
                <a:off x="687900" y="4745150"/>
                <a:ext cx="243225" cy="416125"/>
              </a:xfrm>
              <a:custGeom>
                <a:avLst/>
                <a:gdLst/>
                <a:ahLst/>
                <a:cxnLst/>
                <a:rect l="l" t="t" r="r" b="b"/>
                <a:pathLst>
                  <a:path w="9729" h="16645" extrusionOk="0">
                    <a:moveTo>
                      <a:pt x="1" y="0"/>
                    </a:moveTo>
                    <a:lnTo>
                      <a:pt x="1" y="12866"/>
                    </a:lnTo>
                    <a:lnTo>
                      <a:pt x="9728" y="16645"/>
                    </a:lnTo>
                    <a:lnTo>
                      <a:pt x="9728" y="313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097;p46">
                <a:extLst>
                  <a:ext uri="{FF2B5EF4-FFF2-40B4-BE49-F238E27FC236}">
                    <a16:creationId xmlns:a16="http://schemas.microsoft.com/office/drawing/2014/main" id="{865C62E6-D7BA-4F5D-87C3-A82A2ADC8514}"/>
                  </a:ext>
                </a:extLst>
              </p:cNvPr>
              <p:cNvSpPr/>
              <p:nvPr/>
            </p:nvSpPr>
            <p:spPr>
              <a:xfrm>
                <a:off x="695900" y="4823625"/>
                <a:ext cx="235225" cy="337650"/>
              </a:xfrm>
              <a:custGeom>
                <a:avLst/>
                <a:gdLst/>
                <a:ahLst/>
                <a:cxnLst/>
                <a:rect l="l" t="t" r="r" b="b"/>
                <a:pathLst>
                  <a:path w="9409" h="13506" extrusionOk="0">
                    <a:moveTo>
                      <a:pt x="9408" y="0"/>
                    </a:moveTo>
                    <a:lnTo>
                      <a:pt x="1" y="9831"/>
                    </a:lnTo>
                    <a:lnTo>
                      <a:pt x="9408" y="13506"/>
                    </a:lnTo>
                    <a:lnTo>
                      <a:pt x="9408" y="0"/>
                    </a:lnTo>
                    <a:close/>
                  </a:path>
                </a:pathLst>
              </a:custGeom>
              <a:solidFill>
                <a:srgbClr val="3128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098;p46">
                <a:extLst>
                  <a:ext uri="{FF2B5EF4-FFF2-40B4-BE49-F238E27FC236}">
                    <a16:creationId xmlns:a16="http://schemas.microsoft.com/office/drawing/2014/main" id="{3BD1A6DA-1CDF-4255-9935-F4B14F80D5A5}"/>
                  </a:ext>
                </a:extLst>
              </p:cNvPr>
              <p:cNvSpPr/>
              <p:nvPr/>
            </p:nvSpPr>
            <p:spPr>
              <a:xfrm>
                <a:off x="655475" y="4623650"/>
                <a:ext cx="364700" cy="167575"/>
              </a:xfrm>
              <a:custGeom>
                <a:avLst/>
                <a:gdLst/>
                <a:ahLst/>
                <a:cxnLst/>
                <a:rect l="l" t="t" r="r" b="b"/>
                <a:pathLst>
                  <a:path w="14588" h="6703" extrusionOk="0">
                    <a:moveTo>
                      <a:pt x="4973" y="1"/>
                    </a:moveTo>
                    <a:cubicBezTo>
                      <a:pt x="4757" y="217"/>
                      <a:pt x="4540" y="321"/>
                      <a:pt x="4324" y="433"/>
                    </a:cubicBezTo>
                    <a:cubicBezTo>
                      <a:pt x="4428" y="649"/>
                      <a:pt x="4540" y="866"/>
                      <a:pt x="4757" y="1082"/>
                    </a:cubicBezTo>
                    <a:cubicBezTo>
                      <a:pt x="4476" y="1082"/>
                      <a:pt x="4202" y="842"/>
                      <a:pt x="3923" y="842"/>
                    </a:cubicBezTo>
                    <a:cubicBezTo>
                      <a:pt x="3875" y="842"/>
                      <a:pt x="3828" y="849"/>
                      <a:pt x="3780" y="866"/>
                    </a:cubicBezTo>
                    <a:cubicBezTo>
                      <a:pt x="3676" y="866"/>
                      <a:pt x="3676" y="866"/>
                      <a:pt x="3563" y="969"/>
                    </a:cubicBezTo>
                    <a:lnTo>
                      <a:pt x="2266" y="1618"/>
                    </a:lnTo>
                    <a:cubicBezTo>
                      <a:pt x="2483" y="1730"/>
                      <a:pt x="2483" y="1946"/>
                      <a:pt x="2595" y="2050"/>
                    </a:cubicBezTo>
                    <a:cubicBezTo>
                      <a:pt x="2266" y="1946"/>
                      <a:pt x="1834" y="1834"/>
                      <a:pt x="1514" y="1618"/>
                    </a:cubicBezTo>
                    <a:cubicBezTo>
                      <a:pt x="1514" y="1618"/>
                      <a:pt x="1402" y="1514"/>
                      <a:pt x="1298" y="1514"/>
                    </a:cubicBezTo>
                    <a:cubicBezTo>
                      <a:pt x="1186" y="1514"/>
                      <a:pt x="1082" y="1618"/>
                      <a:pt x="1082" y="1618"/>
                    </a:cubicBezTo>
                    <a:cubicBezTo>
                      <a:pt x="649" y="1946"/>
                      <a:pt x="321" y="2266"/>
                      <a:pt x="1" y="2483"/>
                    </a:cubicBezTo>
                    <a:lnTo>
                      <a:pt x="12426" y="6590"/>
                    </a:lnTo>
                    <a:lnTo>
                      <a:pt x="14372" y="6702"/>
                    </a:lnTo>
                    <a:cubicBezTo>
                      <a:pt x="14588" y="6054"/>
                      <a:pt x="14372" y="5293"/>
                      <a:pt x="13939" y="4757"/>
                    </a:cubicBezTo>
                    <a:cubicBezTo>
                      <a:pt x="13507" y="4212"/>
                      <a:pt x="12971" y="3676"/>
                      <a:pt x="12322" y="3347"/>
                    </a:cubicBezTo>
                    <a:cubicBezTo>
                      <a:pt x="10481" y="2050"/>
                      <a:pt x="8431" y="1082"/>
                      <a:pt x="6374" y="217"/>
                    </a:cubicBezTo>
                    <a:lnTo>
                      <a:pt x="6374" y="217"/>
                    </a:lnTo>
                    <a:cubicBezTo>
                      <a:pt x="6590" y="537"/>
                      <a:pt x="6702" y="753"/>
                      <a:pt x="6806" y="1082"/>
                    </a:cubicBezTo>
                    <a:cubicBezTo>
                      <a:pt x="6270" y="649"/>
                      <a:pt x="5621" y="321"/>
                      <a:pt x="4973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099;p46">
                <a:extLst>
                  <a:ext uri="{FF2B5EF4-FFF2-40B4-BE49-F238E27FC236}">
                    <a16:creationId xmlns:a16="http://schemas.microsoft.com/office/drawing/2014/main" id="{FA151BAF-EF1C-48FF-B7A2-A8724A279C76}"/>
                  </a:ext>
                </a:extLst>
              </p:cNvPr>
              <p:cNvSpPr/>
              <p:nvPr/>
            </p:nvSpPr>
            <p:spPr>
              <a:xfrm>
                <a:off x="790600" y="4650675"/>
                <a:ext cx="194575" cy="126925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507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85" y="433"/>
                      <a:pt x="2378" y="865"/>
                      <a:pt x="3459" y="1514"/>
                    </a:cubicBezTo>
                    <a:cubicBezTo>
                      <a:pt x="4107" y="1730"/>
                      <a:pt x="4643" y="2050"/>
                      <a:pt x="5076" y="2482"/>
                    </a:cubicBezTo>
                    <a:cubicBezTo>
                      <a:pt x="5620" y="2811"/>
                      <a:pt x="6053" y="3131"/>
                      <a:pt x="6485" y="3459"/>
                    </a:cubicBezTo>
                    <a:cubicBezTo>
                      <a:pt x="6805" y="3676"/>
                      <a:pt x="7021" y="3995"/>
                      <a:pt x="7134" y="4212"/>
                    </a:cubicBezTo>
                    <a:cubicBezTo>
                      <a:pt x="7350" y="4428"/>
                      <a:pt x="7566" y="4756"/>
                      <a:pt x="7670" y="4973"/>
                    </a:cubicBezTo>
                    <a:cubicBezTo>
                      <a:pt x="7670" y="5076"/>
                      <a:pt x="7782" y="5076"/>
                      <a:pt x="7782" y="5076"/>
                    </a:cubicBezTo>
                    <a:lnTo>
                      <a:pt x="7782" y="4973"/>
                    </a:lnTo>
                    <a:cubicBezTo>
                      <a:pt x="7566" y="4428"/>
                      <a:pt x="7134" y="3995"/>
                      <a:pt x="6805" y="3563"/>
                    </a:cubicBezTo>
                    <a:cubicBezTo>
                      <a:pt x="6373" y="3131"/>
                      <a:pt x="5837" y="2811"/>
                      <a:pt x="5404" y="2482"/>
                    </a:cubicBezTo>
                    <a:cubicBezTo>
                      <a:pt x="4323" y="1730"/>
                      <a:pt x="3243" y="1185"/>
                      <a:pt x="2049" y="649"/>
                    </a:cubicBezTo>
                    <a:cubicBezTo>
                      <a:pt x="1401" y="433"/>
                      <a:pt x="649" y="105"/>
                      <a:pt x="0" y="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100;p46">
                <a:extLst>
                  <a:ext uri="{FF2B5EF4-FFF2-40B4-BE49-F238E27FC236}">
                    <a16:creationId xmlns:a16="http://schemas.microsoft.com/office/drawing/2014/main" id="{5F66144C-5BF2-43BF-97A5-86EAA34B2C07}"/>
                  </a:ext>
                </a:extLst>
              </p:cNvPr>
              <p:cNvSpPr/>
              <p:nvPr/>
            </p:nvSpPr>
            <p:spPr>
              <a:xfrm>
                <a:off x="863425" y="4661500"/>
                <a:ext cx="127150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5086" h="43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2" y="432"/>
                      <a:pt x="1627" y="969"/>
                      <a:pt x="2379" y="1401"/>
                    </a:cubicBezTo>
                    <a:cubicBezTo>
                      <a:pt x="3140" y="1946"/>
                      <a:pt x="3788" y="2378"/>
                      <a:pt x="4324" y="3130"/>
                    </a:cubicBezTo>
                    <a:cubicBezTo>
                      <a:pt x="4653" y="3459"/>
                      <a:pt x="4869" y="3779"/>
                      <a:pt x="4973" y="4211"/>
                    </a:cubicBezTo>
                    <a:cubicBezTo>
                      <a:pt x="4973" y="4323"/>
                      <a:pt x="5085" y="4323"/>
                      <a:pt x="5085" y="4323"/>
                    </a:cubicBezTo>
                    <a:lnTo>
                      <a:pt x="5085" y="4211"/>
                    </a:lnTo>
                    <a:cubicBezTo>
                      <a:pt x="4437" y="2594"/>
                      <a:pt x="2924" y="1617"/>
                      <a:pt x="1514" y="752"/>
                    </a:cubicBezTo>
                    <a:cubicBezTo>
                      <a:pt x="978" y="536"/>
                      <a:pt x="546" y="216"/>
                      <a:pt x="1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101;p46">
                <a:extLst>
                  <a:ext uri="{FF2B5EF4-FFF2-40B4-BE49-F238E27FC236}">
                    <a16:creationId xmlns:a16="http://schemas.microsoft.com/office/drawing/2014/main" id="{B43264B3-32EE-417A-BE45-18E1E799CFD0}"/>
                  </a:ext>
                </a:extLst>
              </p:cNvPr>
              <p:cNvSpPr/>
              <p:nvPr/>
            </p:nvSpPr>
            <p:spPr>
              <a:xfrm>
                <a:off x="744550" y="4666900"/>
                <a:ext cx="221600" cy="102700"/>
              </a:xfrm>
              <a:custGeom>
                <a:avLst/>
                <a:gdLst/>
                <a:ahLst/>
                <a:cxnLst/>
                <a:rect l="l" t="t" r="r" b="b"/>
                <a:pathLst>
                  <a:path w="8864" h="4108" extrusionOk="0">
                    <a:moveTo>
                      <a:pt x="0" y="0"/>
                    </a:moveTo>
                    <a:cubicBezTo>
                      <a:pt x="1297" y="216"/>
                      <a:pt x="2491" y="536"/>
                      <a:pt x="3788" y="1081"/>
                    </a:cubicBezTo>
                    <a:cubicBezTo>
                      <a:pt x="4972" y="1513"/>
                      <a:pt x="6053" y="2049"/>
                      <a:pt x="7134" y="2810"/>
                    </a:cubicBezTo>
                    <a:cubicBezTo>
                      <a:pt x="7782" y="3243"/>
                      <a:pt x="8327" y="3675"/>
                      <a:pt x="8863" y="4107"/>
                    </a:cubicBezTo>
                    <a:cubicBezTo>
                      <a:pt x="7998" y="3243"/>
                      <a:pt x="6918" y="2482"/>
                      <a:pt x="5733" y="1833"/>
                    </a:cubicBezTo>
                    <a:cubicBezTo>
                      <a:pt x="4652" y="1185"/>
                      <a:pt x="3459" y="753"/>
                      <a:pt x="2162" y="433"/>
                    </a:cubicBezTo>
                    <a:cubicBezTo>
                      <a:pt x="1410" y="216"/>
                      <a:pt x="761" y="104"/>
                      <a:pt x="0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102;p46">
                <a:extLst>
                  <a:ext uri="{FF2B5EF4-FFF2-40B4-BE49-F238E27FC236}">
                    <a16:creationId xmlns:a16="http://schemas.microsoft.com/office/drawing/2014/main" id="{4EA9BEF6-751F-45F4-A0BF-D9C6C029B59F}"/>
                  </a:ext>
                </a:extLst>
              </p:cNvPr>
              <p:cNvSpPr/>
              <p:nvPr/>
            </p:nvSpPr>
            <p:spPr>
              <a:xfrm>
                <a:off x="728325" y="4683100"/>
                <a:ext cx="219000" cy="86500"/>
              </a:xfrm>
              <a:custGeom>
                <a:avLst/>
                <a:gdLst/>
                <a:ahLst/>
                <a:cxnLst/>
                <a:rect l="l" t="t" r="r" b="b"/>
                <a:pathLst>
                  <a:path w="8760" h="34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94" y="433"/>
                      <a:pt x="2275" y="865"/>
                      <a:pt x="3460" y="1298"/>
                    </a:cubicBezTo>
                    <a:cubicBezTo>
                      <a:pt x="4540" y="1730"/>
                      <a:pt x="5734" y="2162"/>
                      <a:pt x="6814" y="2698"/>
                    </a:cubicBezTo>
                    <a:cubicBezTo>
                      <a:pt x="7463" y="2915"/>
                      <a:pt x="8111" y="3243"/>
                      <a:pt x="8647" y="3459"/>
                    </a:cubicBezTo>
                    <a:lnTo>
                      <a:pt x="8760" y="3459"/>
                    </a:lnTo>
                    <a:lnTo>
                      <a:pt x="8760" y="3347"/>
                    </a:lnTo>
                    <a:cubicBezTo>
                      <a:pt x="7679" y="2915"/>
                      <a:pt x="6486" y="2379"/>
                      <a:pt x="5405" y="1946"/>
                    </a:cubicBezTo>
                    <a:cubicBezTo>
                      <a:pt x="4220" y="1514"/>
                      <a:pt x="3140" y="1082"/>
                      <a:pt x="1946" y="64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103;p46">
                <a:extLst>
                  <a:ext uri="{FF2B5EF4-FFF2-40B4-BE49-F238E27FC236}">
                    <a16:creationId xmlns:a16="http://schemas.microsoft.com/office/drawing/2014/main" id="{188B03A7-24DD-42C9-A943-019F2C1EC87B}"/>
                  </a:ext>
                </a:extLst>
              </p:cNvPr>
              <p:cNvSpPr/>
              <p:nvPr/>
            </p:nvSpPr>
            <p:spPr>
              <a:xfrm>
                <a:off x="1068800" y="4685700"/>
                <a:ext cx="310875" cy="532450"/>
              </a:xfrm>
              <a:custGeom>
                <a:avLst/>
                <a:gdLst/>
                <a:ahLst/>
                <a:cxnLst/>
                <a:rect l="l" t="t" r="r" b="b"/>
                <a:pathLst>
                  <a:path w="12435" h="21298" extrusionOk="0">
                    <a:moveTo>
                      <a:pt x="12434" y="1"/>
                    </a:moveTo>
                    <a:lnTo>
                      <a:pt x="0" y="4108"/>
                    </a:lnTo>
                    <a:lnTo>
                      <a:pt x="0" y="21297"/>
                    </a:lnTo>
                    <a:lnTo>
                      <a:pt x="12434" y="16541"/>
                    </a:lnTo>
                    <a:lnTo>
                      <a:pt x="12434" y="1"/>
                    </a:ln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104;p46">
                <a:extLst>
                  <a:ext uri="{FF2B5EF4-FFF2-40B4-BE49-F238E27FC236}">
                    <a16:creationId xmlns:a16="http://schemas.microsoft.com/office/drawing/2014/main" id="{FA9769AD-C678-43E6-96CC-9620F4FACA01}"/>
                  </a:ext>
                </a:extLst>
              </p:cNvPr>
              <p:cNvSpPr/>
              <p:nvPr/>
            </p:nvSpPr>
            <p:spPr>
              <a:xfrm>
                <a:off x="1104025" y="4745150"/>
                <a:ext cx="243225" cy="416125"/>
              </a:xfrm>
              <a:custGeom>
                <a:avLst/>
                <a:gdLst/>
                <a:ahLst/>
                <a:cxnLst/>
                <a:rect l="l" t="t" r="r" b="b"/>
                <a:pathLst>
                  <a:path w="9729" h="16645" extrusionOk="0">
                    <a:moveTo>
                      <a:pt x="9728" y="0"/>
                    </a:moveTo>
                    <a:lnTo>
                      <a:pt x="1" y="3139"/>
                    </a:lnTo>
                    <a:lnTo>
                      <a:pt x="1" y="16645"/>
                    </a:lnTo>
                    <a:lnTo>
                      <a:pt x="9728" y="12866"/>
                    </a:lnTo>
                    <a:lnTo>
                      <a:pt x="9728" y="0"/>
                    </a:ln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105;p46">
                <a:extLst>
                  <a:ext uri="{FF2B5EF4-FFF2-40B4-BE49-F238E27FC236}">
                    <a16:creationId xmlns:a16="http://schemas.microsoft.com/office/drawing/2014/main" id="{2163F788-68B2-4BEA-BD8E-7DDC3EB48FA9}"/>
                  </a:ext>
                </a:extLst>
              </p:cNvPr>
              <p:cNvSpPr/>
              <p:nvPr/>
            </p:nvSpPr>
            <p:spPr>
              <a:xfrm>
                <a:off x="1104025" y="4823625"/>
                <a:ext cx="235000" cy="337650"/>
              </a:xfrm>
              <a:custGeom>
                <a:avLst/>
                <a:gdLst/>
                <a:ahLst/>
                <a:cxnLst/>
                <a:rect l="l" t="t" r="r" b="b"/>
                <a:pathLst>
                  <a:path w="9400" h="13506" extrusionOk="0">
                    <a:moveTo>
                      <a:pt x="1" y="0"/>
                    </a:moveTo>
                    <a:lnTo>
                      <a:pt x="1" y="13506"/>
                    </a:lnTo>
                    <a:lnTo>
                      <a:pt x="9399" y="98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128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106;p46">
                <a:extLst>
                  <a:ext uri="{FF2B5EF4-FFF2-40B4-BE49-F238E27FC236}">
                    <a16:creationId xmlns:a16="http://schemas.microsoft.com/office/drawing/2014/main" id="{D74C1881-8BD4-4DC8-84D9-B0D204673242}"/>
                  </a:ext>
                </a:extLst>
              </p:cNvPr>
              <p:cNvSpPr/>
              <p:nvPr/>
            </p:nvSpPr>
            <p:spPr>
              <a:xfrm>
                <a:off x="1014750" y="4623650"/>
                <a:ext cx="364925" cy="167575"/>
              </a:xfrm>
              <a:custGeom>
                <a:avLst/>
                <a:gdLst/>
                <a:ahLst/>
                <a:cxnLst/>
                <a:rect l="l" t="t" r="r" b="b"/>
                <a:pathLst>
                  <a:path w="14597" h="6703" extrusionOk="0">
                    <a:moveTo>
                      <a:pt x="9624" y="1"/>
                    </a:moveTo>
                    <a:cubicBezTo>
                      <a:pt x="8976" y="321"/>
                      <a:pt x="8327" y="649"/>
                      <a:pt x="7679" y="1082"/>
                    </a:cubicBezTo>
                    <a:cubicBezTo>
                      <a:pt x="7895" y="753"/>
                      <a:pt x="7999" y="537"/>
                      <a:pt x="8215" y="217"/>
                    </a:cubicBezTo>
                    <a:lnTo>
                      <a:pt x="8215" y="217"/>
                    </a:lnTo>
                    <a:cubicBezTo>
                      <a:pt x="6166" y="1082"/>
                      <a:pt x="4108" y="2050"/>
                      <a:pt x="2275" y="3347"/>
                    </a:cubicBezTo>
                    <a:cubicBezTo>
                      <a:pt x="1626" y="3676"/>
                      <a:pt x="1081" y="4212"/>
                      <a:pt x="649" y="4757"/>
                    </a:cubicBezTo>
                    <a:cubicBezTo>
                      <a:pt x="217" y="5293"/>
                      <a:pt x="1" y="6054"/>
                      <a:pt x="217" y="6702"/>
                    </a:cubicBezTo>
                    <a:lnTo>
                      <a:pt x="2162" y="6590"/>
                    </a:lnTo>
                    <a:lnTo>
                      <a:pt x="14596" y="2483"/>
                    </a:lnTo>
                    <a:cubicBezTo>
                      <a:pt x="14267" y="2266"/>
                      <a:pt x="13948" y="1946"/>
                      <a:pt x="13515" y="1618"/>
                    </a:cubicBezTo>
                    <a:cubicBezTo>
                      <a:pt x="13403" y="1618"/>
                      <a:pt x="13403" y="1514"/>
                      <a:pt x="13299" y="1514"/>
                    </a:cubicBezTo>
                    <a:cubicBezTo>
                      <a:pt x="13187" y="1514"/>
                      <a:pt x="13083" y="1618"/>
                      <a:pt x="13083" y="1618"/>
                    </a:cubicBezTo>
                    <a:cubicBezTo>
                      <a:pt x="12651" y="1834"/>
                      <a:pt x="12322" y="1946"/>
                      <a:pt x="12002" y="2050"/>
                    </a:cubicBezTo>
                    <a:cubicBezTo>
                      <a:pt x="12106" y="1946"/>
                      <a:pt x="12106" y="1730"/>
                      <a:pt x="12322" y="1618"/>
                    </a:cubicBezTo>
                    <a:lnTo>
                      <a:pt x="11025" y="969"/>
                    </a:lnTo>
                    <a:cubicBezTo>
                      <a:pt x="10921" y="866"/>
                      <a:pt x="10809" y="866"/>
                      <a:pt x="10809" y="866"/>
                    </a:cubicBezTo>
                    <a:cubicBezTo>
                      <a:pt x="10746" y="849"/>
                      <a:pt x="10687" y="842"/>
                      <a:pt x="10632" y="842"/>
                    </a:cubicBezTo>
                    <a:cubicBezTo>
                      <a:pt x="10311" y="842"/>
                      <a:pt x="10114" y="1082"/>
                      <a:pt x="9840" y="1082"/>
                    </a:cubicBezTo>
                    <a:cubicBezTo>
                      <a:pt x="9944" y="866"/>
                      <a:pt x="10160" y="649"/>
                      <a:pt x="10273" y="433"/>
                    </a:cubicBezTo>
                    <a:cubicBezTo>
                      <a:pt x="10057" y="321"/>
                      <a:pt x="9840" y="217"/>
                      <a:pt x="9624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107;p46">
                <a:extLst>
                  <a:ext uri="{FF2B5EF4-FFF2-40B4-BE49-F238E27FC236}">
                    <a16:creationId xmlns:a16="http://schemas.microsoft.com/office/drawing/2014/main" id="{A5C21BDE-A3D2-4CB8-984B-8CF24B81EA1C}"/>
                  </a:ext>
                </a:extLst>
              </p:cNvPr>
              <p:cNvSpPr/>
              <p:nvPr/>
            </p:nvSpPr>
            <p:spPr>
              <a:xfrm>
                <a:off x="1047175" y="4650675"/>
                <a:ext cx="197375" cy="126925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5077" extrusionOk="0">
                    <a:moveTo>
                      <a:pt x="7895" y="1"/>
                    </a:moveTo>
                    <a:cubicBezTo>
                      <a:pt x="6702" y="321"/>
                      <a:pt x="5405" y="753"/>
                      <a:pt x="4324" y="1402"/>
                    </a:cubicBezTo>
                    <a:cubicBezTo>
                      <a:pt x="3243" y="1946"/>
                      <a:pt x="2162" y="2595"/>
                      <a:pt x="1298" y="3459"/>
                    </a:cubicBezTo>
                    <a:cubicBezTo>
                      <a:pt x="761" y="3892"/>
                      <a:pt x="329" y="4428"/>
                      <a:pt x="113" y="4973"/>
                    </a:cubicBezTo>
                    <a:cubicBezTo>
                      <a:pt x="433" y="4540"/>
                      <a:pt x="761" y="4108"/>
                      <a:pt x="1194" y="3676"/>
                    </a:cubicBezTo>
                    <a:cubicBezTo>
                      <a:pt x="1626" y="3243"/>
                      <a:pt x="2058" y="2915"/>
                      <a:pt x="2595" y="2595"/>
                    </a:cubicBezTo>
                    <a:cubicBezTo>
                      <a:pt x="3572" y="1834"/>
                      <a:pt x="4756" y="1298"/>
                      <a:pt x="5837" y="753"/>
                    </a:cubicBezTo>
                    <a:cubicBezTo>
                      <a:pt x="6598" y="433"/>
                      <a:pt x="7246" y="217"/>
                      <a:pt x="7895" y="1"/>
                    </a:cubicBezTo>
                    <a:close/>
                    <a:moveTo>
                      <a:pt x="113" y="4973"/>
                    </a:moveTo>
                    <a:cubicBezTo>
                      <a:pt x="1" y="4973"/>
                      <a:pt x="113" y="5076"/>
                      <a:pt x="113" y="5076"/>
                    </a:cubicBezTo>
                    <a:lnTo>
                      <a:pt x="113" y="4973"/>
                    </a:ln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108;p46">
                <a:extLst>
                  <a:ext uri="{FF2B5EF4-FFF2-40B4-BE49-F238E27FC236}">
                    <a16:creationId xmlns:a16="http://schemas.microsoft.com/office/drawing/2014/main" id="{5002ED27-6284-41E0-AE46-66E510D03004}"/>
                  </a:ext>
                </a:extLst>
              </p:cNvPr>
              <p:cNvSpPr/>
              <p:nvPr/>
            </p:nvSpPr>
            <p:spPr>
              <a:xfrm>
                <a:off x="1044575" y="4661500"/>
                <a:ext cx="126925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24" extrusionOk="0">
                    <a:moveTo>
                      <a:pt x="4973" y="0"/>
                    </a:moveTo>
                    <a:cubicBezTo>
                      <a:pt x="4212" y="432"/>
                      <a:pt x="3347" y="865"/>
                      <a:pt x="2595" y="1401"/>
                    </a:cubicBezTo>
                    <a:cubicBezTo>
                      <a:pt x="1834" y="1833"/>
                      <a:pt x="1185" y="2378"/>
                      <a:pt x="649" y="3026"/>
                    </a:cubicBezTo>
                    <a:cubicBezTo>
                      <a:pt x="321" y="3459"/>
                      <a:pt x="105" y="3779"/>
                      <a:pt x="1" y="4211"/>
                    </a:cubicBezTo>
                    <a:lnTo>
                      <a:pt x="1" y="4323"/>
                    </a:lnTo>
                    <a:lnTo>
                      <a:pt x="105" y="4211"/>
                    </a:lnTo>
                    <a:cubicBezTo>
                      <a:pt x="753" y="2594"/>
                      <a:pt x="2266" y="1729"/>
                      <a:pt x="3676" y="865"/>
                    </a:cubicBezTo>
                    <a:cubicBezTo>
                      <a:pt x="4108" y="536"/>
                      <a:pt x="4644" y="320"/>
                      <a:pt x="5076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109;p46">
                <a:extLst>
                  <a:ext uri="{FF2B5EF4-FFF2-40B4-BE49-F238E27FC236}">
                    <a16:creationId xmlns:a16="http://schemas.microsoft.com/office/drawing/2014/main" id="{5B55F502-BC10-4EF2-B183-2C1D9118B90B}"/>
                  </a:ext>
                </a:extLst>
              </p:cNvPr>
              <p:cNvSpPr/>
              <p:nvPr/>
            </p:nvSpPr>
            <p:spPr>
              <a:xfrm>
                <a:off x="1066200" y="4666900"/>
                <a:ext cx="224175" cy="102700"/>
              </a:xfrm>
              <a:custGeom>
                <a:avLst/>
                <a:gdLst/>
                <a:ahLst/>
                <a:cxnLst/>
                <a:rect l="l" t="t" r="r" b="b"/>
                <a:pathLst>
                  <a:path w="8967" h="4108" extrusionOk="0">
                    <a:moveTo>
                      <a:pt x="8967" y="0"/>
                    </a:moveTo>
                    <a:lnTo>
                      <a:pt x="8967" y="0"/>
                    </a:lnTo>
                    <a:cubicBezTo>
                      <a:pt x="7670" y="104"/>
                      <a:pt x="6373" y="433"/>
                      <a:pt x="5188" y="969"/>
                    </a:cubicBezTo>
                    <a:cubicBezTo>
                      <a:pt x="3995" y="1401"/>
                      <a:pt x="2811" y="2049"/>
                      <a:pt x="1730" y="2698"/>
                    </a:cubicBezTo>
                    <a:cubicBezTo>
                      <a:pt x="1185" y="3130"/>
                      <a:pt x="537" y="3563"/>
                      <a:pt x="0" y="4107"/>
                    </a:cubicBezTo>
                    <a:lnTo>
                      <a:pt x="104" y="4107"/>
                    </a:lnTo>
                    <a:cubicBezTo>
                      <a:pt x="649" y="3675"/>
                      <a:pt x="1081" y="3346"/>
                      <a:pt x="1617" y="2914"/>
                    </a:cubicBezTo>
                    <a:lnTo>
                      <a:pt x="3243" y="1946"/>
                    </a:lnTo>
                    <a:cubicBezTo>
                      <a:pt x="4324" y="1297"/>
                      <a:pt x="5621" y="865"/>
                      <a:pt x="6805" y="536"/>
                    </a:cubicBezTo>
                    <a:cubicBezTo>
                      <a:pt x="7566" y="320"/>
                      <a:pt x="8215" y="104"/>
                      <a:pt x="8967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110;p46">
                <a:extLst>
                  <a:ext uri="{FF2B5EF4-FFF2-40B4-BE49-F238E27FC236}">
                    <a16:creationId xmlns:a16="http://schemas.microsoft.com/office/drawing/2014/main" id="{77A6D7C5-7C56-4FC4-B958-D1A9F6822291}"/>
                  </a:ext>
                </a:extLst>
              </p:cNvPr>
              <p:cNvSpPr/>
              <p:nvPr/>
            </p:nvSpPr>
            <p:spPr>
              <a:xfrm>
                <a:off x="1087825" y="4683100"/>
                <a:ext cx="218775" cy="86500"/>
              </a:xfrm>
              <a:custGeom>
                <a:avLst/>
                <a:gdLst/>
                <a:ahLst/>
                <a:cxnLst/>
                <a:rect l="l" t="t" r="r" b="b"/>
                <a:pathLst>
                  <a:path w="8751" h="3460" extrusionOk="0">
                    <a:moveTo>
                      <a:pt x="8750" y="1"/>
                    </a:moveTo>
                    <a:lnTo>
                      <a:pt x="8750" y="1"/>
                    </a:lnTo>
                    <a:cubicBezTo>
                      <a:pt x="7566" y="321"/>
                      <a:pt x="6373" y="753"/>
                      <a:pt x="5292" y="1185"/>
                    </a:cubicBezTo>
                    <a:cubicBezTo>
                      <a:pt x="4107" y="1618"/>
                      <a:pt x="3026" y="2050"/>
                      <a:pt x="1833" y="2595"/>
                    </a:cubicBezTo>
                    <a:cubicBezTo>
                      <a:pt x="1297" y="2811"/>
                      <a:pt x="649" y="3131"/>
                      <a:pt x="0" y="3347"/>
                    </a:cubicBezTo>
                    <a:lnTo>
                      <a:pt x="0" y="3459"/>
                    </a:lnTo>
                    <a:cubicBezTo>
                      <a:pt x="1185" y="3027"/>
                      <a:pt x="2266" y="2482"/>
                      <a:pt x="3459" y="2050"/>
                    </a:cubicBezTo>
                    <a:cubicBezTo>
                      <a:pt x="4540" y="1618"/>
                      <a:pt x="5620" y="1082"/>
                      <a:pt x="6805" y="753"/>
                    </a:cubicBezTo>
                    <a:cubicBezTo>
                      <a:pt x="7453" y="433"/>
                      <a:pt x="8102" y="217"/>
                      <a:pt x="8750" y="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111;p46">
                <a:extLst>
                  <a:ext uri="{FF2B5EF4-FFF2-40B4-BE49-F238E27FC236}">
                    <a16:creationId xmlns:a16="http://schemas.microsoft.com/office/drawing/2014/main" id="{8E7603E7-4ACE-4F98-B0FD-1EBD291E1562}"/>
                  </a:ext>
                </a:extLst>
              </p:cNvPr>
              <p:cNvSpPr/>
              <p:nvPr/>
            </p:nvSpPr>
            <p:spPr>
              <a:xfrm>
                <a:off x="966125" y="4788375"/>
                <a:ext cx="102700" cy="44057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17623" extrusionOk="0">
                    <a:moveTo>
                      <a:pt x="0" y="1"/>
                    </a:moveTo>
                    <a:lnTo>
                      <a:pt x="0" y="17190"/>
                    </a:lnTo>
                    <a:lnTo>
                      <a:pt x="1946" y="17622"/>
                    </a:lnTo>
                    <a:lnTo>
                      <a:pt x="2162" y="17622"/>
                    </a:lnTo>
                    <a:lnTo>
                      <a:pt x="4107" y="17190"/>
                    </a:lnTo>
                    <a:lnTo>
                      <a:pt x="4107" y="1"/>
                    </a:lnTo>
                    <a:close/>
                  </a:path>
                </a:pathLst>
              </a:custGeom>
              <a:solidFill>
                <a:srgbClr val="ADB3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112;p46">
                <a:extLst>
                  <a:ext uri="{FF2B5EF4-FFF2-40B4-BE49-F238E27FC236}">
                    <a16:creationId xmlns:a16="http://schemas.microsoft.com/office/drawing/2014/main" id="{2D398C98-E9E6-4692-9684-A89602CFB2EC}"/>
                  </a:ext>
                </a:extLst>
              </p:cNvPr>
              <p:cNvSpPr/>
              <p:nvPr/>
            </p:nvSpPr>
            <p:spPr>
              <a:xfrm>
                <a:off x="636475" y="4815400"/>
                <a:ext cx="102700" cy="113500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4540" extrusionOk="0">
                    <a:moveTo>
                      <a:pt x="865" y="0"/>
                    </a:moveTo>
                    <a:cubicBezTo>
                      <a:pt x="432" y="329"/>
                      <a:pt x="329" y="649"/>
                      <a:pt x="216" y="978"/>
                    </a:cubicBezTo>
                    <a:cubicBezTo>
                      <a:pt x="0" y="1842"/>
                      <a:pt x="0" y="2707"/>
                      <a:pt x="216" y="3571"/>
                    </a:cubicBezTo>
                    <a:cubicBezTo>
                      <a:pt x="329" y="3788"/>
                      <a:pt x="432" y="4108"/>
                      <a:pt x="649" y="4220"/>
                    </a:cubicBezTo>
                    <a:cubicBezTo>
                      <a:pt x="865" y="4436"/>
                      <a:pt x="1297" y="4540"/>
                      <a:pt x="1626" y="4540"/>
                    </a:cubicBezTo>
                    <a:cubicBezTo>
                      <a:pt x="1946" y="4436"/>
                      <a:pt x="2274" y="4324"/>
                      <a:pt x="2594" y="4324"/>
                    </a:cubicBezTo>
                    <a:cubicBezTo>
                      <a:pt x="2923" y="4108"/>
                      <a:pt x="3243" y="4004"/>
                      <a:pt x="3571" y="3788"/>
                    </a:cubicBezTo>
                    <a:cubicBezTo>
                      <a:pt x="3787" y="3459"/>
                      <a:pt x="3891" y="3027"/>
                      <a:pt x="3675" y="2707"/>
                    </a:cubicBezTo>
                    <a:cubicBezTo>
                      <a:pt x="4003" y="2491"/>
                      <a:pt x="4107" y="1730"/>
                      <a:pt x="3675" y="1514"/>
                    </a:cubicBezTo>
                    <a:cubicBezTo>
                      <a:pt x="3891" y="1297"/>
                      <a:pt x="4107" y="1194"/>
                      <a:pt x="4107" y="865"/>
                    </a:cubicBezTo>
                    <a:cubicBezTo>
                      <a:pt x="4003" y="761"/>
                      <a:pt x="3891" y="545"/>
                      <a:pt x="3675" y="545"/>
                    </a:cubicBezTo>
                    <a:cubicBezTo>
                      <a:pt x="3571" y="433"/>
                      <a:pt x="3355" y="433"/>
                      <a:pt x="3139" y="433"/>
                    </a:cubicBezTo>
                    <a:lnTo>
                      <a:pt x="2706" y="433"/>
                    </a:lnTo>
                    <a:cubicBezTo>
                      <a:pt x="2058" y="433"/>
                      <a:pt x="1409" y="433"/>
                      <a:pt x="865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113;p46">
                <a:extLst>
                  <a:ext uri="{FF2B5EF4-FFF2-40B4-BE49-F238E27FC236}">
                    <a16:creationId xmlns:a16="http://schemas.microsoft.com/office/drawing/2014/main" id="{B3B2F663-DEA2-4E51-B5C9-0E422F44C61E}"/>
                  </a:ext>
                </a:extLst>
              </p:cNvPr>
              <p:cNvSpPr/>
              <p:nvPr/>
            </p:nvSpPr>
            <p:spPr>
              <a:xfrm>
                <a:off x="641875" y="4785025"/>
                <a:ext cx="324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977" extrusionOk="0">
                    <a:moveTo>
                      <a:pt x="761" y="0"/>
                    </a:moveTo>
                    <a:cubicBezTo>
                      <a:pt x="727" y="0"/>
                      <a:pt x="690" y="10"/>
                      <a:pt x="649" y="31"/>
                    </a:cubicBezTo>
                    <a:cubicBezTo>
                      <a:pt x="433" y="31"/>
                      <a:pt x="329" y="247"/>
                      <a:pt x="329" y="351"/>
                    </a:cubicBezTo>
                    <a:cubicBezTo>
                      <a:pt x="216" y="783"/>
                      <a:pt x="0" y="1544"/>
                      <a:pt x="113" y="1976"/>
                    </a:cubicBezTo>
                    <a:cubicBezTo>
                      <a:pt x="335" y="1826"/>
                      <a:pt x="667" y="1621"/>
                      <a:pt x="956" y="1621"/>
                    </a:cubicBezTo>
                    <a:cubicBezTo>
                      <a:pt x="1082" y="1621"/>
                      <a:pt x="1200" y="1660"/>
                      <a:pt x="1297" y="1760"/>
                    </a:cubicBezTo>
                    <a:lnTo>
                      <a:pt x="1193" y="1648"/>
                    </a:lnTo>
                    <a:cubicBezTo>
                      <a:pt x="1297" y="1215"/>
                      <a:pt x="1193" y="783"/>
                      <a:pt x="1081" y="351"/>
                    </a:cubicBezTo>
                    <a:cubicBezTo>
                      <a:pt x="997" y="175"/>
                      <a:pt x="907" y="0"/>
                      <a:pt x="761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114;p46">
                <a:extLst>
                  <a:ext uri="{FF2B5EF4-FFF2-40B4-BE49-F238E27FC236}">
                    <a16:creationId xmlns:a16="http://schemas.microsoft.com/office/drawing/2014/main" id="{C4516772-BF95-42E7-A2EA-336E669CB1B1}"/>
                  </a:ext>
                </a:extLst>
              </p:cNvPr>
              <p:cNvSpPr/>
              <p:nvPr/>
            </p:nvSpPr>
            <p:spPr>
              <a:xfrm>
                <a:off x="728325" y="4853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72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115;p46">
                <a:extLst>
                  <a:ext uri="{FF2B5EF4-FFF2-40B4-BE49-F238E27FC236}">
                    <a16:creationId xmlns:a16="http://schemas.microsoft.com/office/drawing/2014/main" id="{37F0962F-FCD1-45B2-8D60-799236C9BCCD}"/>
                  </a:ext>
                </a:extLst>
              </p:cNvPr>
              <p:cNvSpPr/>
              <p:nvPr/>
            </p:nvSpPr>
            <p:spPr>
              <a:xfrm>
                <a:off x="685100" y="4847825"/>
                <a:ext cx="4325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329" extrusionOk="0">
                    <a:moveTo>
                      <a:pt x="649" y="0"/>
                    </a:moveTo>
                    <a:cubicBezTo>
                      <a:pt x="545" y="0"/>
                      <a:pt x="329" y="113"/>
                      <a:pt x="113" y="113"/>
                    </a:cubicBezTo>
                    <a:cubicBezTo>
                      <a:pt x="1" y="217"/>
                      <a:pt x="113" y="329"/>
                      <a:pt x="113" y="329"/>
                    </a:cubicBezTo>
                    <a:lnTo>
                      <a:pt x="217" y="329"/>
                    </a:lnTo>
                    <a:cubicBezTo>
                      <a:pt x="329" y="217"/>
                      <a:pt x="545" y="217"/>
                      <a:pt x="761" y="217"/>
                    </a:cubicBezTo>
                    <a:lnTo>
                      <a:pt x="1081" y="217"/>
                    </a:lnTo>
                    <a:cubicBezTo>
                      <a:pt x="1194" y="217"/>
                      <a:pt x="1410" y="329"/>
                      <a:pt x="1514" y="329"/>
                    </a:cubicBezTo>
                    <a:cubicBezTo>
                      <a:pt x="1514" y="329"/>
                      <a:pt x="1626" y="217"/>
                      <a:pt x="1730" y="217"/>
                    </a:cubicBezTo>
                    <a:lnTo>
                      <a:pt x="1730" y="113"/>
                    </a:lnTo>
                    <a:lnTo>
                      <a:pt x="1298" y="113"/>
                    </a:lnTo>
                    <a:cubicBezTo>
                      <a:pt x="1194" y="113"/>
                      <a:pt x="978" y="113"/>
                      <a:pt x="865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116;p46">
                <a:extLst>
                  <a:ext uri="{FF2B5EF4-FFF2-40B4-BE49-F238E27FC236}">
                    <a16:creationId xmlns:a16="http://schemas.microsoft.com/office/drawing/2014/main" id="{C3697525-05F0-4A4A-BDDB-E3B7676DD2AE}"/>
                  </a:ext>
                </a:extLst>
              </p:cNvPr>
              <p:cNvSpPr/>
              <p:nvPr/>
            </p:nvSpPr>
            <p:spPr>
              <a:xfrm>
                <a:off x="728325" y="4883050"/>
                <a:ext cx="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05"/>
                    </a:lnTo>
                    <a:close/>
                  </a:path>
                </a:pathLst>
              </a:custGeom>
              <a:solidFill>
                <a:srgbClr val="372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117;p46">
                <a:extLst>
                  <a:ext uri="{FF2B5EF4-FFF2-40B4-BE49-F238E27FC236}">
                    <a16:creationId xmlns:a16="http://schemas.microsoft.com/office/drawing/2014/main" id="{7CF3B51F-F4AF-490E-930F-FF5DD772648B}"/>
                  </a:ext>
                </a:extLst>
              </p:cNvPr>
              <p:cNvSpPr/>
              <p:nvPr/>
            </p:nvSpPr>
            <p:spPr>
              <a:xfrm>
                <a:off x="693325" y="4883050"/>
                <a:ext cx="350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321" extrusionOk="0">
                    <a:moveTo>
                      <a:pt x="1297" y="1"/>
                    </a:moveTo>
                    <a:cubicBezTo>
                      <a:pt x="1081" y="1"/>
                      <a:pt x="969" y="105"/>
                      <a:pt x="752" y="105"/>
                    </a:cubicBezTo>
                    <a:lnTo>
                      <a:pt x="216" y="105"/>
                    </a:lnTo>
                    <a:cubicBezTo>
                      <a:pt x="104" y="105"/>
                      <a:pt x="0" y="217"/>
                      <a:pt x="104" y="217"/>
                    </a:cubicBezTo>
                    <a:cubicBezTo>
                      <a:pt x="216" y="321"/>
                      <a:pt x="432" y="321"/>
                      <a:pt x="536" y="321"/>
                    </a:cubicBezTo>
                    <a:cubicBezTo>
                      <a:pt x="752" y="321"/>
                      <a:pt x="1081" y="217"/>
                      <a:pt x="1401" y="105"/>
                    </a:cubicBezTo>
                    <a:lnTo>
                      <a:pt x="1401" y="1"/>
                    </a:ln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118;p46">
                <a:extLst>
                  <a:ext uri="{FF2B5EF4-FFF2-40B4-BE49-F238E27FC236}">
                    <a16:creationId xmlns:a16="http://schemas.microsoft.com/office/drawing/2014/main" id="{C2FE2043-7EB2-498A-8422-7A0C8C292189}"/>
                  </a:ext>
                </a:extLst>
              </p:cNvPr>
              <p:cNvSpPr/>
              <p:nvPr/>
            </p:nvSpPr>
            <p:spPr>
              <a:xfrm>
                <a:off x="674300" y="4823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14E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119;p46">
                <a:extLst>
                  <a:ext uri="{FF2B5EF4-FFF2-40B4-BE49-F238E27FC236}">
                    <a16:creationId xmlns:a16="http://schemas.microsoft.com/office/drawing/2014/main" id="{1D2BCCF4-A003-4273-88EC-94330204E1CB}"/>
                  </a:ext>
                </a:extLst>
              </p:cNvPr>
              <p:cNvSpPr/>
              <p:nvPr/>
            </p:nvSpPr>
            <p:spPr>
              <a:xfrm>
                <a:off x="663475" y="48236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433" y="0"/>
                    </a:moveTo>
                    <a:cubicBezTo>
                      <a:pt x="433" y="0"/>
                      <a:pt x="329" y="0"/>
                      <a:pt x="329" y="104"/>
                    </a:cubicBezTo>
                    <a:cubicBezTo>
                      <a:pt x="433" y="104"/>
                      <a:pt x="433" y="0"/>
                      <a:pt x="433" y="0"/>
                    </a:cubicBezTo>
                    <a:close/>
                    <a:moveTo>
                      <a:pt x="113" y="104"/>
                    </a:moveTo>
                    <a:cubicBezTo>
                      <a:pt x="113" y="104"/>
                      <a:pt x="1" y="216"/>
                      <a:pt x="1" y="320"/>
                    </a:cubicBezTo>
                    <a:lnTo>
                      <a:pt x="1" y="432"/>
                    </a:lnTo>
                    <a:lnTo>
                      <a:pt x="113" y="432"/>
                    </a:lnTo>
                    <a:lnTo>
                      <a:pt x="113" y="320"/>
                    </a:lnTo>
                    <a:lnTo>
                      <a:pt x="217" y="216"/>
                    </a:lnTo>
                    <a:cubicBezTo>
                      <a:pt x="217" y="104"/>
                      <a:pt x="329" y="104"/>
                      <a:pt x="329" y="104"/>
                    </a:cubicBez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120;p46">
                <a:extLst>
                  <a:ext uri="{FF2B5EF4-FFF2-40B4-BE49-F238E27FC236}">
                    <a16:creationId xmlns:a16="http://schemas.microsoft.com/office/drawing/2014/main" id="{A76009A0-18CD-465F-8D1C-A855137BD12A}"/>
                  </a:ext>
                </a:extLst>
              </p:cNvPr>
              <p:cNvSpPr/>
              <p:nvPr/>
            </p:nvSpPr>
            <p:spPr>
              <a:xfrm>
                <a:off x="666300" y="4823625"/>
                <a:ext cx="80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04" extrusionOk="0">
                    <a:moveTo>
                      <a:pt x="216" y="0"/>
                    </a:moveTo>
                    <a:cubicBezTo>
                      <a:pt x="216" y="0"/>
                      <a:pt x="104" y="0"/>
                      <a:pt x="0" y="104"/>
                    </a:cubicBezTo>
                    <a:lnTo>
                      <a:pt x="216" y="104"/>
                    </a:lnTo>
                    <a:cubicBezTo>
                      <a:pt x="216" y="0"/>
                      <a:pt x="320" y="0"/>
                      <a:pt x="320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121;p46">
                <a:extLst>
                  <a:ext uri="{FF2B5EF4-FFF2-40B4-BE49-F238E27FC236}">
                    <a16:creationId xmlns:a16="http://schemas.microsoft.com/office/drawing/2014/main" id="{B51779F1-7CC4-400B-9E44-20549BB1A9E8}"/>
                  </a:ext>
                </a:extLst>
              </p:cNvPr>
              <p:cNvSpPr/>
              <p:nvPr/>
            </p:nvSpPr>
            <p:spPr>
              <a:xfrm>
                <a:off x="1303975" y="4812800"/>
                <a:ext cx="102700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4541" extrusionOk="0">
                    <a:moveTo>
                      <a:pt x="3243" y="1"/>
                    </a:moveTo>
                    <a:cubicBezTo>
                      <a:pt x="2698" y="433"/>
                      <a:pt x="2050" y="433"/>
                      <a:pt x="1298" y="433"/>
                    </a:cubicBezTo>
                    <a:lnTo>
                      <a:pt x="969" y="433"/>
                    </a:lnTo>
                    <a:cubicBezTo>
                      <a:pt x="753" y="433"/>
                      <a:pt x="537" y="433"/>
                      <a:pt x="321" y="537"/>
                    </a:cubicBezTo>
                    <a:cubicBezTo>
                      <a:pt x="217" y="537"/>
                      <a:pt x="1" y="753"/>
                      <a:pt x="1" y="969"/>
                    </a:cubicBezTo>
                    <a:cubicBezTo>
                      <a:pt x="1" y="1185"/>
                      <a:pt x="217" y="1298"/>
                      <a:pt x="321" y="1514"/>
                    </a:cubicBezTo>
                    <a:cubicBezTo>
                      <a:pt x="1" y="1730"/>
                      <a:pt x="1" y="2482"/>
                      <a:pt x="433" y="2698"/>
                    </a:cubicBezTo>
                    <a:cubicBezTo>
                      <a:pt x="104" y="3027"/>
                      <a:pt x="321" y="3459"/>
                      <a:pt x="537" y="3779"/>
                    </a:cubicBezTo>
                    <a:cubicBezTo>
                      <a:pt x="753" y="3995"/>
                      <a:pt x="1185" y="4108"/>
                      <a:pt x="1514" y="4324"/>
                    </a:cubicBezTo>
                    <a:cubicBezTo>
                      <a:pt x="1834" y="4324"/>
                      <a:pt x="2162" y="4428"/>
                      <a:pt x="2482" y="4540"/>
                    </a:cubicBezTo>
                    <a:cubicBezTo>
                      <a:pt x="2811" y="4540"/>
                      <a:pt x="3131" y="4428"/>
                      <a:pt x="3459" y="4212"/>
                    </a:cubicBezTo>
                    <a:cubicBezTo>
                      <a:pt x="3676" y="4108"/>
                      <a:pt x="3779" y="3779"/>
                      <a:pt x="3892" y="3563"/>
                    </a:cubicBezTo>
                    <a:cubicBezTo>
                      <a:pt x="4108" y="2698"/>
                      <a:pt x="4108" y="1834"/>
                      <a:pt x="3892" y="969"/>
                    </a:cubicBezTo>
                    <a:cubicBezTo>
                      <a:pt x="3779" y="649"/>
                      <a:pt x="3563" y="321"/>
                      <a:pt x="3243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122;p46">
                <a:extLst>
                  <a:ext uri="{FF2B5EF4-FFF2-40B4-BE49-F238E27FC236}">
                    <a16:creationId xmlns:a16="http://schemas.microsoft.com/office/drawing/2014/main" id="{C9540AE3-4349-424E-AF84-AB1A8D5F4FE2}"/>
                  </a:ext>
                </a:extLst>
              </p:cNvPr>
              <p:cNvSpPr/>
              <p:nvPr/>
            </p:nvSpPr>
            <p:spPr>
              <a:xfrm>
                <a:off x="1366025" y="4782300"/>
                <a:ext cx="32450" cy="5215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2086" extrusionOk="0">
                    <a:moveTo>
                      <a:pt x="655" y="1"/>
                    </a:moveTo>
                    <a:cubicBezTo>
                      <a:pt x="505" y="1"/>
                      <a:pt x="414" y="178"/>
                      <a:pt x="329" y="356"/>
                    </a:cubicBezTo>
                    <a:cubicBezTo>
                      <a:pt x="113" y="788"/>
                      <a:pt x="113" y="1221"/>
                      <a:pt x="113" y="1653"/>
                    </a:cubicBezTo>
                    <a:lnTo>
                      <a:pt x="0" y="1757"/>
                    </a:lnTo>
                    <a:cubicBezTo>
                      <a:pt x="127" y="1663"/>
                      <a:pt x="262" y="1624"/>
                      <a:pt x="399" y="1624"/>
                    </a:cubicBezTo>
                    <a:cubicBezTo>
                      <a:pt x="732" y="1624"/>
                      <a:pt x="1071" y="1853"/>
                      <a:pt x="1297" y="2085"/>
                    </a:cubicBezTo>
                    <a:cubicBezTo>
                      <a:pt x="1297" y="1541"/>
                      <a:pt x="1194" y="788"/>
                      <a:pt x="1081" y="356"/>
                    </a:cubicBezTo>
                    <a:cubicBezTo>
                      <a:pt x="977" y="244"/>
                      <a:pt x="977" y="27"/>
                      <a:pt x="761" y="27"/>
                    </a:cubicBezTo>
                    <a:cubicBezTo>
                      <a:pt x="723" y="9"/>
                      <a:pt x="688" y="1"/>
                      <a:pt x="655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123;p46">
                <a:extLst>
                  <a:ext uri="{FF2B5EF4-FFF2-40B4-BE49-F238E27FC236}">
                    <a16:creationId xmlns:a16="http://schemas.microsoft.com/office/drawing/2014/main" id="{E489AF5B-901C-4ECD-AE15-7DCFD4E2D52B}"/>
                  </a:ext>
                </a:extLst>
              </p:cNvPr>
              <p:cNvSpPr/>
              <p:nvPr/>
            </p:nvSpPr>
            <p:spPr>
              <a:xfrm>
                <a:off x="1311975" y="4850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72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124;p46">
                <a:extLst>
                  <a:ext uri="{FF2B5EF4-FFF2-40B4-BE49-F238E27FC236}">
                    <a16:creationId xmlns:a16="http://schemas.microsoft.com/office/drawing/2014/main" id="{B189B91B-349A-4A09-A964-24CD87A16802}"/>
                  </a:ext>
                </a:extLst>
              </p:cNvPr>
              <p:cNvSpPr/>
              <p:nvPr/>
            </p:nvSpPr>
            <p:spPr>
              <a:xfrm>
                <a:off x="1311975" y="4845225"/>
                <a:ext cx="4607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321" extrusionOk="0">
                    <a:moveTo>
                      <a:pt x="1081" y="1"/>
                    </a:moveTo>
                    <a:cubicBezTo>
                      <a:pt x="1081" y="1"/>
                      <a:pt x="978" y="1"/>
                      <a:pt x="978" y="104"/>
                    </a:cubicBezTo>
                    <a:lnTo>
                      <a:pt x="113" y="104"/>
                    </a:lnTo>
                    <a:cubicBezTo>
                      <a:pt x="1" y="104"/>
                      <a:pt x="1" y="217"/>
                      <a:pt x="1" y="217"/>
                    </a:cubicBezTo>
                    <a:lnTo>
                      <a:pt x="113" y="217"/>
                    </a:lnTo>
                    <a:cubicBezTo>
                      <a:pt x="217" y="321"/>
                      <a:pt x="217" y="321"/>
                      <a:pt x="329" y="321"/>
                    </a:cubicBezTo>
                    <a:cubicBezTo>
                      <a:pt x="433" y="321"/>
                      <a:pt x="545" y="217"/>
                      <a:pt x="649" y="217"/>
                    </a:cubicBezTo>
                    <a:lnTo>
                      <a:pt x="1081" y="217"/>
                    </a:lnTo>
                    <a:cubicBezTo>
                      <a:pt x="1194" y="217"/>
                      <a:pt x="1410" y="217"/>
                      <a:pt x="1626" y="321"/>
                    </a:cubicBezTo>
                    <a:cubicBezTo>
                      <a:pt x="1730" y="321"/>
                      <a:pt x="1842" y="217"/>
                      <a:pt x="1730" y="104"/>
                    </a:cubicBezTo>
                    <a:cubicBezTo>
                      <a:pt x="1514" y="104"/>
                      <a:pt x="1298" y="1"/>
                      <a:pt x="1081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125;p46">
                <a:extLst>
                  <a:ext uri="{FF2B5EF4-FFF2-40B4-BE49-F238E27FC236}">
                    <a16:creationId xmlns:a16="http://schemas.microsoft.com/office/drawing/2014/main" id="{EDC0E256-9171-4629-B5DA-B374A8706F19}"/>
                  </a:ext>
                </a:extLst>
              </p:cNvPr>
              <p:cNvSpPr/>
              <p:nvPr/>
            </p:nvSpPr>
            <p:spPr>
              <a:xfrm>
                <a:off x="1314800" y="4880250"/>
                <a:ext cx="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3" extrusionOk="0">
                    <a:moveTo>
                      <a:pt x="0" y="0"/>
                    </a:moveTo>
                    <a:lnTo>
                      <a:pt x="0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2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126;p46">
                <a:extLst>
                  <a:ext uri="{FF2B5EF4-FFF2-40B4-BE49-F238E27FC236}">
                    <a16:creationId xmlns:a16="http://schemas.microsoft.com/office/drawing/2014/main" id="{CEECAC3D-09C4-4E44-A3DB-C17314AB8C6A}"/>
                  </a:ext>
                </a:extLst>
              </p:cNvPr>
              <p:cNvSpPr/>
              <p:nvPr/>
            </p:nvSpPr>
            <p:spPr>
              <a:xfrm>
                <a:off x="1314800" y="4880250"/>
                <a:ext cx="3245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329" extrusionOk="0">
                    <a:moveTo>
                      <a:pt x="0" y="0"/>
                    </a:moveTo>
                    <a:lnTo>
                      <a:pt x="0" y="113"/>
                    </a:lnTo>
                    <a:cubicBezTo>
                      <a:pt x="216" y="217"/>
                      <a:pt x="536" y="329"/>
                      <a:pt x="865" y="329"/>
                    </a:cubicBezTo>
                    <a:cubicBezTo>
                      <a:pt x="968" y="329"/>
                      <a:pt x="1081" y="329"/>
                      <a:pt x="1185" y="217"/>
                    </a:cubicBezTo>
                    <a:cubicBezTo>
                      <a:pt x="1297" y="217"/>
                      <a:pt x="1297" y="113"/>
                      <a:pt x="1185" y="113"/>
                    </a:cubicBezTo>
                    <a:lnTo>
                      <a:pt x="649" y="113"/>
                    </a:lnTo>
                    <a:cubicBezTo>
                      <a:pt x="432" y="113"/>
                      <a:pt x="216" y="0"/>
                      <a:pt x="104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127;p46">
                <a:extLst>
                  <a:ext uri="{FF2B5EF4-FFF2-40B4-BE49-F238E27FC236}">
                    <a16:creationId xmlns:a16="http://schemas.microsoft.com/office/drawing/2014/main" id="{9733768D-93C1-47E6-801D-68B7D6593FE9}"/>
                  </a:ext>
                </a:extLst>
              </p:cNvPr>
              <p:cNvSpPr/>
              <p:nvPr/>
            </p:nvSpPr>
            <p:spPr>
              <a:xfrm>
                <a:off x="1368825" y="4820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14E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128;p46">
                <a:extLst>
                  <a:ext uri="{FF2B5EF4-FFF2-40B4-BE49-F238E27FC236}">
                    <a16:creationId xmlns:a16="http://schemas.microsoft.com/office/drawing/2014/main" id="{6D742512-F826-4CFA-BCD1-6E1E733D16F3}"/>
                  </a:ext>
                </a:extLst>
              </p:cNvPr>
              <p:cNvSpPr/>
              <p:nvPr/>
            </p:nvSpPr>
            <p:spPr>
              <a:xfrm>
                <a:off x="1371425" y="4823625"/>
                <a:ext cx="8250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330" h="320" extrusionOk="0">
                    <a:moveTo>
                      <a:pt x="0" y="0"/>
                    </a:moveTo>
                    <a:lnTo>
                      <a:pt x="0" y="104"/>
                    </a:lnTo>
                    <a:lnTo>
                      <a:pt x="113" y="104"/>
                    </a:lnTo>
                    <a:cubicBezTo>
                      <a:pt x="113" y="216"/>
                      <a:pt x="113" y="216"/>
                      <a:pt x="217" y="216"/>
                    </a:cubicBezTo>
                    <a:lnTo>
                      <a:pt x="217" y="320"/>
                    </a:lnTo>
                    <a:lnTo>
                      <a:pt x="329" y="320"/>
                    </a:lnTo>
                    <a:lnTo>
                      <a:pt x="329" y="216"/>
                    </a:lnTo>
                    <a:cubicBezTo>
                      <a:pt x="217" y="104"/>
                      <a:pt x="217" y="0"/>
                      <a:pt x="113" y="0"/>
                    </a:cubicBez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129;p46">
                <a:extLst>
                  <a:ext uri="{FF2B5EF4-FFF2-40B4-BE49-F238E27FC236}">
                    <a16:creationId xmlns:a16="http://schemas.microsoft.com/office/drawing/2014/main" id="{E34F332E-A129-4B39-BE0D-18B50E35D497}"/>
                  </a:ext>
                </a:extLst>
              </p:cNvPr>
              <p:cNvSpPr/>
              <p:nvPr/>
            </p:nvSpPr>
            <p:spPr>
              <a:xfrm>
                <a:off x="1368825" y="4820800"/>
                <a:ext cx="5425" cy="285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14" extrusionOk="0">
                    <a:moveTo>
                      <a:pt x="1" y="1"/>
                    </a:moveTo>
                    <a:lnTo>
                      <a:pt x="1" y="113"/>
                    </a:lnTo>
                    <a:lnTo>
                      <a:pt x="217" y="113"/>
                    </a:lnTo>
                    <a:cubicBezTo>
                      <a:pt x="217" y="1"/>
                      <a:pt x="104" y="1"/>
                      <a:pt x="1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7FBE3A65-7A90-48D1-9AC0-03DF5EF27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304" y="2971346"/>
            <a:ext cx="2710832" cy="171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27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36"/>
          <p:cNvGrpSpPr/>
          <p:nvPr/>
        </p:nvGrpSpPr>
        <p:grpSpPr>
          <a:xfrm>
            <a:off x="453808" y="538575"/>
            <a:ext cx="8236362" cy="4280926"/>
            <a:chOff x="453808" y="538575"/>
            <a:chExt cx="8236362" cy="4280926"/>
          </a:xfrm>
        </p:grpSpPr>
        <p:sp>
          <p:nvSpPr>
            <p:cNvPr id="496" name="Google Shape;496;p36"/>
            <p:cNvSpPr/>
            <p:nvPr/>
          </p:nvSpPr>
          <p:spPr>
            <a:xfrm>
              <a:off x="3071927" y="538575"/>
              <a:ext cx="5618243" cy="4280926"/>
            </a:xfrm>
            <a:custGeom>
              <a:avLst/>
              <a:gdLst/>
              <a:ahLst/>
              <a:cxnLst/>
              <a:rect l="l" t="t" r="r" b="b"/>
              <a:pathLst>
                <a:path w="130847" h="94252" extrusionOk="0">
                  <a:moveTo>
                    <a:pt x="118473" y="1"/>
                  </a:moveTo>
                  <a:cubicBezTo>
                    <a:pt x="113640" y="1"/>
                    <a:pt x="108751" y="981"/>
                    <a:pt x="104318" y="2928"/>
                  </a:cubicBezTo>
                  <a:cubicBezTo>
                    <a:pt x="95176" y="6850"/>
                    <a:pt x="87802" y="14156"/>
                    <a:pt x="82347" y="22497"/>
                  </a:cubicBezTo>
                  <a:cubicBezTo>
                    <a:pt x="77445" y="29981"/>
                    <a:pt x="73647" y="38668"/>
                    <a:pt x="66121" y="43391"/>
                  </a:cubicBezTo>
                  <a:cubicBezTo>
                    <a:pt x="60707" y="46843"/>
                    <a:pt x="54148" y="47644"/>
                    <a:pt x="47823" y="48624"/>
                  </a:cubicBezTo>
                  <a:cubicBezTo>
                    <a:pt x="40159" y="49826"/>
                    <a:pt x="32508" y="51331"/>
                    <a:pt x="25313" y="54314"/>
                  </a:cubicBezTo>
                  <a:cubicBezTo>
                    <a:pt x="18187" y="57255"/>
                    <a:pt x="11573" y="61854"/>
                    <a:pt x="7140" y="68179"/>
                  </a:cubicBezTo>
                  <a:cubicBezTo>
                    <a:pt x="1961" y="75719"/>
                    <a:pt x="235" y="85040"/>
                    <a:pt x="0" y="94251"/>
                  </a:cubicBezTo>
                  <a:lnTo>
                    <a:pt x="128831" y="94251"/>
                  </a:lnTo>
                  <a:cubicBezTo>
                    <a:pt x="130336" y="94251"/>
                    <a:pt x="130792" y="93381"/>
                    <a:pt x="130792" y="91890"/>
                  </a:cubicBezTo>
                  <a:lnTo>
                    <a:pt x="130847" y="2528"/>
                  </a:lnTo>
                  <a:cubicBezTo>
                    <a:pt x="126939" y="802"/>
                    <a:pt x="122740" y="1"/>
                    <a:pt x="118473" y="1"/>
                  </a:cubicBezTo>
                  <a:close/>
                </a:path>
              </a:pathLst>
            </a:custGeom>
            <a:solidFill>
              <a:srgbClr val="EF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6"/>
            <p:cNvSpPr/>
            <p:nvPr/>
          </p:nvSpPr>
          <p:spPr>
            <a:xfrm flipH="1">
              <a:off x="453808" y="538575"/>
              <a:ext cx="5156680" cy="4280926"/>
            </a:xfrm>
            <a:custGeom>
              <a:avLst/>
              <a:gdLst/>
              <a:ahLst/>
              <a:cxnLst/>
              <a:rect l="l" t="t" r="r" b="b"/>
              <a:pathLst>
                <a:path w="130847" h="94252" extrusionOk="0">
                  <a:moveTo>
                    <a:pt x="118473" y="1"/>
                  </a:moveTo>
                  <a:cubicBezTo>
                    <a:pt x="113640" y="1"/>
                    <a:pt x="108751" y="981"/>
                    <a:pt x="104318" y="2928"/>
                  </a:cubicBezTo>
                  <a:cubicBezTo>
                    <a:pt x="95176" y="6850"/>
                    <a:pt x="87802" y="14156"/>
                    <a:pt x="82347" y="22497"/>
                  </a:cubicBezTo>
                  <a:cubicBezTo>
                    <a:pt x="77445" y="29981"/>
                    <a:pt x="73647" y="38668"/>
                    <a:pt x="66121" y="43391"/>
                  </a:cubicBezTo>
                  <a:cubicBezTo>
                    <a:pt x="60707" y="46843"/>
                    <a:pt x="54148" y="47644"/>
                    <a:pt x="47823" y="48624"/>
                  </a:cubicBezTo>
                  <a:cubicBezTo>
                    <a:pt x="40159" y="49826"/>
                    <a:pt x="32508" y="51331"/>
                    <a:pt x="25313" y="54314"/>
                  </a:cubicBezTo>
                  <a:cubicBezTo>
                    <a:pt x="18187" y="57255"/>
                    <a:pt x="11573" y="61854"/>
                    <a:pt x="7140" y="68179"/>
                  </a:cubicBezTo>
                  <a:cubicBezTo>
                    <a:pt x="1961" y="75719"/>
                    <a:pt x="235" y="85040"/>
                    <a:pt x="0" y="94251"/>
                  </a:cubicBezTo>
                  <a:lnTo>
                    <a:pt x="128831" y="94251"/>
                  </a:lnTo>
                  <a:cubicBezTo>
                    <a:pt x="130336" y="94251"/>
                    <a:pt x="130792" y="93381"/>
                    <a:pt x="130792" y="91890"/>
                  </a:cubicBezTo>
                  <a:lnTo>
                    <a:pt x="130847" y="2528"/>
                  </a:lnTo>
                  <a:cubicBezTo>
                    <a:pt x="126939" y="802"/>
                    <a:pt x="122740" y="1"/>
                    <a:pt x="118473" y="1"/>
                  </a:cubicBezTo>
                  <a:close/>
                </a:path>
              </a:pathLst>
            </a:custGeom>
            <a:solidFill>
              <a:srgbClr val="EF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76C8F2CF-F48C-41F4-896D-8F2EE37F4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106203"/>
              </p:ext>
            </p:extLst>
          </p:nvPr>
        </p:nvGraphicFramePr>
        <p:xfrm>
          <a:off x="513843" y="428877"/>
          <a:ext cx="8116313" cy="4280926"/>
        </p:xfrm>
        <a:graphic>
          <a:graphicData uri="http://schemas.openxmlformats.org/drawingml/2006/table">
            <a:tbl>
              <a:tblPr firstRow="1" firstCol="1" bandRow="1"/>
              <a:tblGrid>
                <a:gridCol w="100656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21625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43854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4258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0169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72866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908060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endParaRPr lang="en-PH" sz="300" b="1" dirty="0"/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4: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Gumawa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isang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maikling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tula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nagpapakita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paggalang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dayuhan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pamamagitan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mabuting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pagtanggap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/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pagtrato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katutubo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dayuhan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paggalang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natatanging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kaugalian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/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paniniwala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katutubo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dayuhang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kakaiba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kinagisnan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Gawing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gabay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paggawa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pamantayan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ibaba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050" b="1" dirty="0">
                          <a:solidFill>
                            <a:srgbClr val="FF0000"/>
                          </a:solidFill>
                        </a:rPr>
                        <a:t>p.23</a:t>
                      </a:r>
                    </a:p>
                    <a:p>
                      <a:pPr marL="85725" indent="0" algn="l">
                        <a:buNone/>
                      </a:pPr>
                      <a:endParaRPr lang="en-PH" sz="105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88900" indent="0">
                        <a:buFont typeface="Arial" panose="020B0604020202020204" pitchFamily="34" charset="0"/>
                        <a:buNone/>
                      </a:pP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>
                        <a:buFont typeface="Arial" panose="020B0604020202020204" pitchFamily="34" charset="0"/>
                        <a:buNone/>
                      </a:pPr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1B91B0A-6A65-4EE5-8F2C-9701A71BA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650" y="2722615"/>
            <a:ext cx="2683298" cy="1882310"/>
          </a:xfrm>
          <a:prstGeom prst="rect">
            <a:avLst/>
          </a:prstGeom>
        </p:spPr>
      </p:pic>
      <p:grpSp>
        <p:nvGrpSpPr>
          <p:cNvPr id="88" name="Google Shape;937;p45">
            <a:extLst>
              <a:ext uri="{FF2B5EF4-FFF2-40B4-BE49-F238E27FC236}">
                <a16:creationId xmlns:a16="http://schemas.microsoft.com/office/drawing/2014/main" id="{077CB2C3-A23C-4055-9F49-9E4B0A202A19}"/>
              </a:ext>
            </a:extLst>
          </p:cNvPr>
          <p:cNvGrpSpPr/>
          <p:nvPr/>
        </p:nvGrpSpPr>
        <p:grpSpPr>
          <a:xfrm>
            <a:off x="513843" y="1980018"/>
            <a:ext cx="3463741" cy="2729785"/>
            <a:chOff x="2342171" y="1680880"/>
            <a:chExt cx="3902367" cy="3075467"/>
          </a:xfrm>
        </p:grpSpPr>
        <p:grpSp>
          <p:nvGrpSpPr>
            <p:cNvPr id="89" name="Google Shape;938;p45">
              <a:extLst>
                <a:ext uri="{FF2B5EF4-FFF2-40B4-BE49-F238E27FC236}">
                  <a16:creationId xmlns:a16="http://schemas.microsoft.com/office/drawing/2014/main" id="{FABDB914-05E1-4063-BDA6-19064E9F5235}"/>
                </a:ext>
              </a:extLst>
            </p:cNvPr>
            <p:cNvGrpSpPr/>
            <p:nvPr/>
          </p:nvGrpSpPr>
          <p:grpSpPr>
            <a:xfrm>
              <a:off x="2342171" y="2505421"/>
              <a:ext cx="3902367" cy="2250926"/>
              <a:chOff x="1995700" y="1859350"/>
              <a:chExt cx="1461725" cy="843075"/>
            </a:xfrm>
          </p:grpSpPr>
          <p:sp>
            <p:nvSpPr>
              <p:cNvPr id="167" name="Google Shape;939;p45">
                <a:extLst>
                  <a:ext uri="{FF2B5EF4-FFF2-40B4-BE49-F238E27FC236}">
                    <a16:creationId xmlns:a16="http://schemas.microsoft.com/office/drawing/2014/main" id="{771E5867-28D1-4D12-B257-900EEE180944}"/>
                  </a:ext>
                </a:extLst>
              </p:cNvPr>
              <p:cNvSpPr/>
              <p:nvPr/>
            </p:nvSpPr>
            <p:spPr>
              <a:xfrm>
                <a:off x="2168650" y="1983650"/>
                <a:ext cx="1140275" cy="651325"/>
              </a:xfrm>
              <a:custGeom>
                <a:avLst/>
                <a:gdLst/>
                <a:ahLst/>
                <a:cxnLst/>
                <a:rect l="l" t="t" r="r" b="b"/>
                <a:pathLst>
                  <a:path w="45611" h="26053" extrusionOk="0">
                    <a:moveTo>
                      <a:pt x="21936" y="0"/>
                    </a:moveTo>
                    <a:cubicBezTo>
                      <a:pt x="20319" y="0"/>
                      <a:pt x="18806" y="329"/>
                      <a:pt x="17509" y="1081"/>
                    </a:cubicBezTo>
                    <a:cubicBezTo>
                      <a:pt x="15235" y="2378"/>
                      <a:pt x="13722" y="4652"/>
                      <a:pt x="12105" y="6598"/>
                    </a:cubicBezTo>
                    <a:cubicBezTo>
                      <a:pt x="11457" y="7246"/>
                      <a:pt x="10808" y="7998"/>
                      <a:pt x="9944" y="8327"/>
                    </a:cubicBezTo>
                    <a:cubicBezTo>
                      <a:pt x="9511" y="8543"/>
                      <a:pt x="8967" y="8543"/>
                      <a:pt x="8430" y="8543"/>
                    </a:cubicBezTo>
                    <a:lnTo>
                      <a:pt x="7350" y="8543"/>
                    </a:lnTo>
                    <a:cubicBezTo>
                      <a:pt x="6917" y="8431"/>
                      <a:pt x="6589" y="8431"/>
                      <a:pt x="6156" y="8431"/>
                    </a:cubicBezTo>
                    <a:lnTo>
                      <a:pt x="5940" y="8431"/>
                    </a:lnTo>
                    <a:cubicBezTo>
                      <a:pt x="4211" y="8543"/>
                      <a:pt x="2482" y="9408"/>
                      <a:pt x="1401" y="10808"/>
                    </a:cubicBezTo>
                    <a:cubicBezTo>
                      <a:pt x="320" y="12218"/>
                      <a:pt x="0" y="14163"/>
                      <a:pt x="432" y="15780"/>
                    </a:cubicBezTo>
                    <a:cubicBezTo>
                      <a:pt x="752" y="17077"/>
                      <a:pt x="1513" y="18270"/>
                      <a:pt x="1297" y="19567"/>
                    </a:cubicBezTo>
                    <a:cubicBezTo>
                      <a:pt x="1185" y="20320"/>
                      <a:pt x="752" y="20968"/>
                      <a:pt x="432" y="21729"/>
                    </a:cubicBezTo>
                    <a:cubicBezTo>
                      <a:pt x="0" y="22914"/>
                      <a:pt x="0" y="24323"/>
                      <a:pt x="649" y="25404"/>
                    </a:cubicBezTo>
                    <a:cubicBezTo>
                      <a:pt x="752" y="25620"/>
                      <a:pt x="865" y="25836"/>
                      <a:pt x="1081" y="26052"/>
                    </a:cubicBezTo>
                    <a:cubicBezTo>
                      <a:pt x="3130" y="25940"/>
                      <a:pt x="5508" y="25836"/>
                      <a:pt x="8102" y="25724"/>
                    </a:cubicBezTo>
                    <a:cubicBezTo>
                      <a:pt x="7566" y="25291"/>
                      <a:pt x="7133" y="24755"/>
                      <a:pt x="6805" y="24211"/>
                    </a:cubicBezTo>
                    <a:cubicBezTo>
                      <a:pt x="5940" y="22810"/>
                      <a:pt x="6156" y="20752"/>
                      <a:pt x="7566" y="19887"/>
                    </a:cubicBezTo>
                    <a:cubicBezTo>
                      <a:pt x="8102" y="19671"/>
                      <a:pt x="8647" y="19567"/>
                      <a:pt x="9183" y="19455"/>
                    </a:cubicBezTo>
                    <a:cubicBezTo>
                      <a:pt x="10376" y="19135"/>
                      <a:pt x="11673" y="18487"/>
                      <a:pt x="11993" y="17293"/>
                    </a:cubicBezTo>
                    <a:cubicBezTo>
                      <a:pt x="12105" y="16645"/>
                      <a:pt x="11993" y="16109"/>
                      <a:pt x="11889" y="15460"/>
                    </a:cubicBezTo>
                    <a:cubicBezTo>
                      <a:pt x="11889" y="14596"/>
                      <a:pt x="11993" y="13731"/>
                      <a:pt x="12209" y="12754"/>
                    </a:cubicBezTo>
                    <a:cubicBezTo>
                      <a:pt x="12857" y="10488"/>
                      <a:pt x="13835" y="8327"/>
                      <a:pt x="15668" y="6814"/>
                    </a:cubicBezTo>
                    <a:cubicBezTo>
                      <a:pt x="16965" y="5620"/>
                      <a:pt x="18590" y="4972"/>
                      <a:pt x="20319" y="4972"/>
                    </a:cubicBezTo>
                    <a:cubicBezTo>
                      <a:pt x="20968" y="4972"/>
                      <a:pt x="21616" y="5084"/>
                      <a:pt x="22153" y="5301"/>
                    </a:cubicBezTo>
                    <a:cubicBezTo>
                      <a:pt x="24530" y="6165"/>
                      <a:pt x="25940" y="8431"/>
                      <a:pt x="26692" y="10808"/>
                    </a:cubicBezTo>
                    <a:cubicBezTo>
                      <a:pt x="27124" y="12538"/>
                      <a:pt x="27453" y="14483"/>
                      <a:pt x="28966" y="15348"/>
                    </a:cubicBezTo>
                    <a:cubicBezTo>
                      <a:pt x="29502" y="15676"/>
                      <a:pt x="30151" y="15780"/>
                      <a:pt x="30799" y="15780"/>
                    </a:cubicBezTo>
                    <a:cubicBezTo>
                      <a:pt x="31448" y="15780"/>
                      <a:pt x="31992" y="15676"/>
                      <a:pt x="32641" y="15564"/>
                    </a:cubicBezTo>
                    <a:cubicBezTo>
                      <a:pt x="33289" y="15460"/>
                      <a:pt x="33938" y="15348"/>
                      <a:pt x="34586" y="15348"/>
                    </a:cubicBezTo>
                    <a:cubicBezTo>
                      <a:pt x="34906" y="15348"/>
                      <a:pt x="35235" y="15348"/>
                      <a:pt x="35555" y="15460"/>
                    </a:cubicBezTo>
                    <a:cubicBezTo>
                      <a:pt x="37829" y="15996"/>
                      <a:pt x="39126" y="18374"/>
                      <a:pt x="39126" y="20648"/>
                    </a:cubicBezTo>
                    <a:cubicBezTo>
                      <a:pt x="39013" y="22481"/>
                      <a:pt x="38365" y="24107"/>
                      <a:pt x="37613" y="25724"/>
                    </a:cubicBezTo>
                    <a:cubicBezTo>
                      <a:pt x="39446" y="25836"/>
                      <a:pt x="41071" y="25940"/>
                      <a:pt x="42584" y="25940"/>
                    </a:cubicBezTo>
                    <a:cubicBezTo>
                      <a:pt x="43121" y="26052"/>
                      <a:pt x="43553" y="26052"/>
                      <a:pt x="44098" y="26052"/>
                    </a:cubicBezTo>
                    <a:cubicBezTo>
                      <a:pt x="44850" y="24107"/>
                      <a:pt x="45611" y="22049"/>
                      <a:pt x="45498" y="20000"/>
                    </a:cubicBezTo>
                    <a:cubicBezTo>
                      <a:pt x="45395" y="17406"/>
                      <a:pt x="43985" y="14812"/>
                      <a:pt x="41504" y="14163"/>
                    </a:cubicBezTo>
                    <a:cubicBezTo>
                      <a:pt x="41071" y="14051"/>
                      <a:pt x="40527" y="14051"/>
                      <a:pt x="39990" y="14051"/>
                    </a:cubicBezTo>
                    <a:lnTo>
                      <a:pt x="38365" y="14051"/>
                    </a:lnTo>
                    <a:cubicBezTo>
                      <a:pt x="37613" y="14051"/>
                      <a:pt x="36964" y="14051"/>
                      <a:pt x="36316" y="13731"/>
                    </a:cubicBezTo>
                    <a:cubicBezTo>
                      <a:pt x="35122" y="13299"/>
                      <a:pt x="34258" y="12322"/>
                      <a:pt x="33722" y="11137"/>
                    </a:cubicBezTo>
                    <a:cubicBezTo>
                      <a:pt x="33177" y="10056"/>
                      <a:pt x="32857" y="8863"/>
                      <a:pt x="32312" y="7678"/>
                    </a:cubicBezTo>
                    <a:cubicBezTo>
                      <a:pt x="31128" y="4868"/>
                      <a:pt x="29070" y="2378"/>
                      <a:pt x="26372" y="1081"/>
                    </a:cubicBezTo>
                    <a:cubicBezTo>
                      <a:pt x="24963" y="329"/>
                      <a:pt x="23450" y="0"/>
                      <a:pt x="21936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940;p45">
                <a:extLst>
                  <a:ext uri="{FF2B5EF4-FFF2-40B4-BE49-F238E27FC236}">
                    <a16:creationId xmlns:a16="http://schemas.microsoft.com/office/drawing/2014/main" id="{FAC6D306-D7C4-4A4F-8DC9-9A5F76AAD856}"/>
                  </a:ext>
                </a:extLst>
              </p:cNvPr>
              <p:cNvSpPr/>
              <p:nvPr/>
            </p:nvSpPr>
            <p:spPr>
              <a:xfrm>
                <a:off x="3079125" y="1967425"/>
                <a:ext cx="248600" cy="251425"/>
              </a:xfrm>
              <a:custGeom>
                <a:avLst/>
                <a:gdLst/>
                <a:ahLst/>
                <a:cxnLst/>
                <a:rect l="l" t="t" r="r" b="b"/>
                <a:pathLst>
                  <a:path w="9944" h="10057" extrusionOk="0">
                    <a:moveTo>
                      <a:pt x="5085" y="1"/>
                    </a:moveTo>
                    <a:cubicBezTo>
                      <a:pt x="3891" y="1"/>
                      <a:pt x="2811" y="545"/>
                      <a:pt x="1946" y="1410"/>
                    </a:cubicBezTo>
                    <a:cubicBezTo>
                      <a:pt x="865" y="2378"/>
                      <a:pt x="113" y="3788"/>
                      <a:pt x="0" y="5189"/>
                    </a:cubicBezTo>
                    <a:cubicBezTo>
                      <a:pt x="0" y="6702"/>
                      <a:pt x="649" y="8215"/>
                      <a:pt x="1842" y="9080"/>
                    </a:cubicBezTo>
                    <a:cubicBezTo>
                      <a:pt x="2707" y="9624"/>
                      <a:pt x="4220" y="10057"/>
                      <a:pt x="5517" y="10057"/>
                    </a:cubicBezTo>
                    <a:cubicBezTo>
                      <a:pt x="5949" y="10057"/>
                      <a:pt x="6485" y="10057"/>
                      <a:pt x="6918" y="9841"/>
                    </a:cubicBezTo>
                    <a:cubicBezTo>
                      <a:pt x="8327" y="9296"/>
                      <a:pt x="9408" y="7463"/>
                      <a:pt x="9624" y="5837"/>
                    </a:cubicBezTo>
                    <a:cubicBezTo>
                      <a:pt x="9944" y="4108"/>
                      <a:pt x="9192" y="2275"/>
                      <a:pt x="7895" y="1082"/>
                    </a:cubicBezTo>
                    <a:cubicBezTo>
                      <a:pt x="7134" y="545"/>
                      <a:pt x="6382" y="113"/>
                      <a:pt x="5517" y="113"/>
                    </a:cubicBezTo>
                    <a:cubicBezTo>
                      <a:pt x="5301" y="1"/>
                      <a:pt x="5188" y="1"/>
                      <a:pt x="5085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941;p45">
                <a:extLst>
                  <a:ext uri="{FF2B5EF4-FFF2-40B4-BE49-F238E27FC236}">
                    <a16:creationId xmlns:a16="http://schemas.microsoft.com/office/drawing/2014/main" id="{B499FA58-10EE-4750-8BD2-378B78A3FF0C}"/>
                  </a:ext>
                </a:extLst>
              </p:cNvPr>
              <p:cNvSpPr/>
              <p:nvPr/>
            </p:nvSpPr>
            <p:spPr>
              <a:xfrm>
                <a:off x="2314550" y="2013475"/>
                <a:ext cx="159325" cy="14312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725" extrusionOk="0">
                    <a:moveTo>
                      <a:pt x="2811" y="0"/>
                    </a:moveTo>
                    <a:cubicBezTo>
                      <a:pt x="2482" y="0"/>
                      <a:pt x="2162" y="0"/>
                      <a:pt x="1834" y="104"/>
                    </a:cubicBezTo>
                    <a:cubicBezTo>
                      <a:pt x="1401" y="217"/>
                      <a:pt x="1081" y="433"/>
                      <a:pt x="753" y="753"/>
                    </a:cubicBezTo>
                    <a:cubicBezTo>
                      <a:pt x="649" y="969"/>
                      <a:pt x="433" y="1185"/>
                      <a:pt x="320" y="1514"/>
                    </a:cubicBezTo>
                    <a:cubicBezTo>
                      <a:pt x="0" y="2482"/>
                      <a:pt x="217" y="3675"/>
                      <a:pt x="753" y="4427"/>
                    </a:cubicBezTo>
                    <a:cubicBezTo>
                      <a:pt x="1401" y="5292"/>
                      <a:pt x="2378" y="5724"/>
                      <a:pt x="3347" y="5724"/>
                    </a:cubicBezTo>
                    <a:cubicBezTo>
                      <a:pt x="3891" y="5724"/>
                      <a:pt x="4428" y="5508"/>
                      <a:pt x="4860" y="5188"/>
                    </a:cubicBezTo>
                    <a:cubicBezTo>
                      <a:pt x="6053" y="4427"/>
                      <a:pt x="6373" y="2594"/>
                      <a:pt x="5621" y="1401"/>
                    </a:cubicBezTo>
                    <a:cubicBezTo>
                      <a:pt x="5076" y="433"/>
                      <a:pt x="3995" y="0"/>
                      <a:pt x="2811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942;p45">
                <a:extLst>
                  <a:ext uri="{FF2B5EF4-FFF2-40B4-BE49-F238E27FC236}">
                    <a16:creationId xmlns:a16="http://schemas.microsoft.com/office/drawing/2014/main" id="{67D069CB-6ACD-4FA5-AE29-AEEAC6CC54E4}"/>
                  </a:ext>
                </a:extLst>
              </p:cNvPr>
              <p:cNvSpPr/>
              <p:nvPr/>
            </p:nvSpPr>
            <p:spPr>
              <a:xfrm>
                <a:off x="2219875" y="2105350"/>
                <a:ext cx="7027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379" extrusionOk="0">
                    <a:moveTo>
                      <a:pt x="1626" y="0"/>
                    </a:moveTo>
                    <a:cubicBezTo>
                      <a:pt x="649" y="0"/>
                      <a:pt x="0" y="1401"/>
                      <a:pt x="761" y="2049"/>
                    </a:cubicBezTo>
                    <a:cubicBezTo>
                      <a:pt x="977" y="2266"/>
                      <a:pt x="1193" y="2378"/>
                      <a:pt x="1513" y="2378"/>
                    </a:cubicBezTo>
                    <a:cubicBezTo>
                      <a:pt x="1946" y="2378"/>
                      <a:pt x="2378" y="2162"/>
                      <a:pt x="2594" y="1730"/>
                    </a:cubicBezTo>
                    <a:cubicBezTo>
                      <a:pt x="2810" y="1401"/>
                      <a:pt x="2810" y="969"/>
                      <a:pt x="2594" y="649"/>
                    </a:cubicBezTo>
                    <a:cubicBezTo>
                      <a:pt x="2594" y="536"/>
                      <a:pt x="2490" y="320"/>
                      <a:pt x="2274" y="216"/>
                    </a:cubicBezTo>
                    <a:cubicBezTo>
                      <a:pt x="2162" y="104"/>
                      <a:pt x="2058" y="0"/>
                      <a:pt x="1842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943;p45">
                <a:extLst>
                  <a:ext uri="{FF2B5EF4-FFF2-40B4-BE49-F238E27FC236}">
                    <a16:creationId xmlns:a16="http://schemas.microsoft.com/office/drawing/2014/main" id="{4CCAA6A9-BC40-4B6F-9765-54C5251DD746}"/>
                  </a:ext>
                </a:extLst>
              </p:cNvPr>
              <p:cNvSpPr/>
              <p:nvPr/>
            </p:nvSpPr>
            <p:spPr>
              <a:xfrm>
                <a:off x="3135975" y="1859350"/>
                <a:ext cx="64875" cy="622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491" extrusionOk="0">
                    <a:moveTo>
                      <a:pt x="1514" y="0"/>
                    </a:moveTo>
                    <a:cubicBezTo>
                      <a:pt x="649" y="0"/>
                      <a:pt x="0" y="1297"/>
                      <a:pt x="433" y="1946"/>
                    </a:cubicBezTo>
                    <a:cubicBezTo>
                      <a:pt x="537" y="2058"/>
                      <a:pt x="537" y="2162"/>
                      <a:pt x="649" y="2274"/>
                    </a:cubicBezTo>
                    <a:cubicBezTo>
                      <a:pt x="865" y="2378"/>
                      <a:pt x="1081" y="2491"/>
                      <a:pt x="1401" y="2491"/>
                    </a:cubicBezTo>
                    <a:cubicBezTo>
                      <a:pt x="1834" y="2491"/>
                      <a:pt x="2266" y="2162"/>
                      <a:pt x="2482" y="1842"/>
                    </a:cubicBezTo>
                    <a:cubicBezTo>
                      <a:pt x="2594" y="1514"/>
                      <a:pt x="2594" y="1194"/>
                      <a:pt x="2482" y="865"/>
                    </a:cubicBezTo>
                    <a:cubicBezTo>
                      <a:pt x="2378" y="433"/>
                      <a:pt x="2050" y="217"/>
                      <a:pt x="1730" y="113"/>
                    </a:cubicBezTo>
                    <a:cubicBezTo>
                      <a:pt x="1617" y="0"/>
                      <a:pt x="1514" y="0"/>
                      <a:pt x="1514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944;p45">
                <a:extLst>
                  <a:ext uri="{FF2B5EF4-FFF2-40B4-BE49-F238E27FC236}">
                    <a16:creationId xmlns:a16="http://schemas.microsoft.com/office/drawing/2014/main" id="{91A023F9-1570-423C-9F3A-87606F008EB9}"/>
                  </a:ext>
                </a:extLst>
              </p:cNvPr>
              <p:cNvSpPr/>
              <p:nvPr/>
            </p:nvSpPr>
            <p:spPr>
              <a:xfrm>
                <a:off x="2317150" y="2107925"/>
                <a:ext cx="829650" cy="518825"/>
              </a:xfrm>
              <a:custGeom>
                <a:avLst/>
                <a:gdLst/>
                <a:ahLst/>
                <a:cxnLst/>
                <a:rect l="l" t="t" r="r" b="b"/>
                <a:pathLst>
                  <a:path w="33186" h="20753" extrusionOk="0">
                    <a:moveTo>
                      <a:pt x="14379" y="1"/>
                    </a:moveTo>
                    <a:cubicBezTo>
                      <a:pt x="12650" y="1"/>
                      <a:pt x="11025" y="649"/>
                      <a:pt x="9728" y="1843"/>
                    </a:cubicBezTo>
                    <a:cubicBezTo>
                      <a:pt x="7895" y="3356"/>
                      <a:pt x="6917" y="5517"/>
                      <a:pt x="6269" y="7783"/>
                    </a:cubicBezTo>
                    <a:cubicBezTo>
                      <a:pt x="6053" y="8760"/>
                      <a:pt x="5949" y="9625"/>
                      <a:pt x="5949" y="10489"/>
                    </a:cubicBezTo>
                    <a:cubicBezTo>
                      <a:pt x="6053" y="11138"/>
                      <a:pt x="6165" y="11674"/>
                      <a:pt x="6053" y="12322"/>
                    </a:cubicBezTo>
                    <a:cubicBezTo>
                      <a:pt x="5733" y="13516"/>
                      <a:pt x="4436" y="14164"/>
                      <a:pt x="3243" y="14484"/>
                    </a:cubicBezTo>
                    <a:cubicBezTo>
                      <a:pt x="2707" y="14596"/>
                      <a:pt x="2162" y="14700"/>
                      <a:pt x="1626" y="14916"/>
                    </a:cubicBezTo>
                    <a:cubicBezTo>
                      <a:pt x="216" y="15781"/>
                      <a:pt x="0" y="17839"/>
                      <a:pt x="865" y="19240"/>
                    </a:cubicBezTo>
                    <a:cubicBezTo>
                      <a:pt x="1193" y="19784"/>
                      <a:pt x="1626" y="20320"/>
                      <a:pt x="2162" y="20753"/>
                    </a:cubicBezTo>
                    <a:cubicBezTo>
                      <a:pt x="6381" y="20649"/>
                      <a:pt x="11241" y="20537"/>
                      <a:pt x="16325" y="20537"/>
                    </a:cubicBezTo>
                    <a:lnTo>
                      <a:pt x="20536" y="20537"/>
                    </a:lnTo>
                    <a:cubicBezTo>
                      <a:pt x="24539" y="20649"/>
                      <a:pt x="28318" y="20649"/>
                      <a:pt x="31673" y="20753"/>
                    </a:cubicBezTo>
                    <a:cubicBezTo>
                      <a:pt x="32425" y="19136"/>
                      <a:pt x="33073" y="17510"/>
                      <a:pt x="33186" y="15677"/>
                    </a:cubicBezTo>
                    <a:cubicBezTo>
                      <a:pt x="33186" y="13403"/>
                      <a:pt x="31889" y="11025"/>
                      <a:pt x="29615" y="10489"/>
                    </a:cubicBezTo>
                    <a:cubicBezTo>
                      <a:pt x="29295" y="10377"/>
                      <a:pt x="28966" y="10377"/>
                      <a:pt x="28646" y="10377"/>
                    </a:cubicBezTo>
                    <a:cubicBezTo>
                      <a:pt x="27998" y="10377"/>
                      <a:pt x="27349" y="10489"/>
                      <a:pt x="26701" y="10593"/>
                    </a:cubicBezTo>
                    <a:cubicBezTo>
                      <a:pt x="26052" y="10705"/>
                      <a:pt x="25508" y="10809"/>
                      <a:pt x="24859" y="10809"/>
                    </a:cubicBezTo>
                    <a:cubicBezTo>
                      <a:pt x="24211" y="10809"/>
                      <a:pt x="23562" y="10705"/>
                      <a:pt x="23026" y="10377"/>
                    </a:cubicBezTo>
                    <a:cubicBezTo>
                      <a:pt x="21513" y="9512"/>
                      <a:pt x="21184" y="7567"/>
                      <a:pt x="20752" y="5837"/>
                    </a:cubicBezTo>
                    <a:cubicBezTo>
                      <a:pt x="20000" y="3460"/>
                      <a:pt x="18590" y="1194"/>
                      <a:pt x="16213" y="330"/>
                    </a:cubicBezTo>
                    <a:cubicBezTo>
                      <a:pt x="15676" y="113"/>
                      <a:pt x="15028" y="1"/>
                      <a:pt x="14379" y="1"/>
                    </a:cubicBezTo>
                    <a:close/>
                  </a:path>
                </a:pathLst>
              </a:custGeom>
              <a:solidFill>
                <a:srgbClr val="CEC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945;p45">
                <a:extLst>
                  <a:ext uri="{FF2B5EF4-FFF2-40B4-BE49-F238E27FC236}">
                    <a16:creationId xmlns:a16="http://schemas.microsoft.com/office/drawing/2014/main" id="{F454CBA9-2F6E-4B58-BBC7-BCBED0F7E5E6}"/>
                  </a:ext>
                </a:extLst>
              </p:cNvPr>
              <p:cNvSpPr/>
              <p:nvPr/>
            </p:nvSpPr>
            <p:spPr>
              <a:xfrm>
                <a:off x="1995700" y="2621325"/>
                <a:ext cx="14617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58469" h="3244" extrusionOk="0">
                    <a:moveTo>
                      <a:pt x="29183" y="1"/>
                    </a:moveTo>
                    <a:cubicBezTo>
                      <a:pt x="24099" y="1"/>
                      <a:pt x="19239" y="113"/>
                      <a:pt x="15020" y="217"/>
                    </a:cubicBezTo>
                    <a:cubicBezTo>
                      <a:pt x="12426" y="329"/>
                      <a:pt x="10048" y="433"/>
                      <a:pt x="7999" y="545"/>
                    </a:cubicBezTo>
                    <a:lnTo>
                      <a:pt x="7454" y="545"/>
                    </a:lnTo>
                    <a:cubicBezTo>
                      <a:pt x="2811" y="865"/>
                      <a:pt x="1" y="1194"/>
                      <a:pt x="1" y="1626"/>
                    </a:cubicBezTo>
                    <a:lnTo>
                      <a:pt x="1" y="1730"/>
                    </a:lnTo>
                    <a:cubicBezTo>
                      <a:pt x="865" y="2595"/>
                      <a:pt x="13619" y="3243"/>
                      <a:pt x="29183" y="3243"/>
                    </a:cubicBezTo>
                    <a:cubicBezTo>
                      <a:pt x="45395" y="3243"/>
                      <a:pt x="58469" y="2491"/>
                      <a:pt x="58469" y="1626"/>
                    </a:cubicBezTo>
                    <a:lnTo>
                      <a:pt x="58365" y="1514"/>
                    </a:lnTo>
                    <a:cubicBezTo>
                      <a:pt x="57717" y="1194"/>
                      <a:pt x="55123" y="865"/>
                      <a:pt x="51016" y="545"/>
                    </a:cubicBezTo>
                    <a:cubicBezTo>
                      <a:pt x="50471" y="545"/>
                      <a:pt x="50039" y="545"/>
                      <a:pt x="49502" y="433"/>
                    </a:cubicBezTo>
                    <a:cubicBezTo>
                      <a:pt x="47989" y="433"/>
                      <a:pt x="46364" y="329"/>
                      <a:pt x="44531" y="217"/>
                    </a:cubicBezTo>
                    <a:cubicBezTo>
                      <a:pt x="41176" y="113"/>
                      <a:pt x="37397" y="113"/>
                      <a:pt x="33394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946;p45">
              <a:extLst>
                <a:ext uri="{FF2B5EF4-FFF2-40B4-BE49-F238E27FC236}">
                  <a16:creationId xmlns:a16="http://schemas.microsoft.com/office/drawing/2014/main" id="{E78416E6-293E-46B8-90C3-CEAC0675CDE5}"/>
                </a:ext>
              </a:extLst>
            </p:cNvPr>
            <p:cNvGrpSpPr/>
            <p:nvPr/>
          </p:nvGrpSpPr>
          <p:grpSpPr>
            <a:xfrm>
              <a:off x="2783034" y="1680880"/>
              <a:ext cx="2734307" cy="2831162"/>
              <a:chOff x="2214475" y="3357925"/>
              <a:chExt cx="1024200" cy="1060400"/>
            </a:xfrm>
          </p:grpSpPr>
          <p:sp>
            <p:nvSpPr>
              <p:cNvPr id="91" name="Google Shape;947;p45">
                <a:extLst>
                  <a:ext uri="{FF2B5EF4-FFF2-40B4-BE49-F238E27FC236}">
                    <a16:creationId xmlns:a16="http://schemas.microsoft.com/office/drawing/2014/main" id="{5AA56AC8-0F61-4351-8445-D17DF1513DCD}"/>
                  </a:ext>
                </a:extLst>
              </p:cNvPr>
              <p:cNvSpPr/>
              <p:nvPr/>
            </p:nvSpPr>
            <p:spPr>
              <a:xfrm>
                <a:off x="2225275" y="3566875"/>
                <a:ext cx="172950" cy="192150"/>
              </a:xfrm>
              <a:custGeom>
                <a:avLst/>
                <a:gdLst/>
                <a:ahLst/>
                <a:cxnLst/>
                <a:rect l="l" t="t" r="r" b="b"/>
                <a:pathLst>
                  <a:path w="6918" h="7686" extrusionOk="0">
                    <a:moveTo>
                      <a:pt x="4208" y="1"/>
                    </a:moveTo>
                    <a:cubicBezTo>
                      <a:pt x="4091" y="1"/>
                      <a:pt x="3975" y="36"/>
                      <a:pt x="3891" y="120"/>
                    </a:cubicBezTo>
                    <a:lnTo>
                      <a:pt x="0" y="2818"/>
                    </a:lnTo>
                    <a:lnTo>
                      <a:pt x="2707" y="7686"/>
                    </a:lnTo>
                    <a:lnTo>
                      <a:pt x="6702" y="5092"/>
                    </a:lnTo>
                    <a:cubicBezTo>
                      <a:pt x="6918" y="4875"/>
                      <a:pt x="6918" y="4659"/>
                      <a:pt x="6814" y="4443"/>
                    </a:cubicBezTo>
                    <a:lnTo>
                      <a:pt x="4652" y="224"/>
                    </a:lnTo>
                    <a:cubicBezTo>
                      <a:pt x="4583" y="91"/>
                      <a:pt x="4394" y="1"/>
                      <a:pt x="4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48;p45">
                <a:extLst>
                  <a:ext uri="{FF2B5EF4-FFF2-40B4-BE49-F238E27FC236}">
                    <a16:creationId xmlns:a16="http://schemas.microsoft.com/office/drawing/2014/main" id="{292DA45F-9BF8-4226-8F92-045FCC564A34}"/>
                  </a:ext>
                </a:extLst>
              </p:cNvPr>
              <p:cNvSpPr/>
              <p:nvPr/>
            </p:nvSpPr>
            <p:spPr>
              <a:xfrm>
                <a:off x="2244300" y="3580675"/>
                <a:ext cx="140525" cy="1593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6373" extrusionOk="0">
                    <a:moveTo>
                      <a:pt x="3459" y="0"/>
                    </a:moveTo>
                    <a:lnTo>
                      <a:pt x="0" y="2482"/>
                    </a:lnTo>
                    <a:lnTo>
                      <a:pt x="2162" y="6373"/>
                    </a:lnTo>
                    <a:lnTo>
                      <a:pt x="5621" y="3995"/>
                    </a:lnTo>
                    <a:lnTo>
                      <a:pt x="3459" y="0"/>
                    </a:ln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49;p45">
                <a:extLst>
                  <a:ext uri="{FF2B5EF4-FFF2-40B4-BE49-F238E27FC236}">
                    <a16:creationId xmlns:a16="http://schemas.microsoft.com/office/drawing/2014/main" id="{CB18977E-484E-47FE-A44B-4C3D1775E135}"/>
                  </a:ext>
                </a:extLst>
              </p:cNvPr>
              <p:cNvSpPr/>
              <p:nvPr/>
            </p:nvSpPr>
            <p:spPr>
              <a:xfrm>
                <a:off x="2214475" y="3637300"/>
                <a:ext cx="78475" cy="1282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5128" extrusionOk="0">
                    <a:moveTo>
                      <a:pt x="432" y="1"/>
                    </a:moveTo>
                    <a:lnTo>
                      <a:pt x="113" y="113"/>
                    </a:lnTo>
                    <a:cubicBezTo>
                      <a:pt x="0" y="217"/>
                      <a:pt x="0" y="329"/>
                      <a:pt x="113" y="433"/>
                    </a:cubicBezTo>
                    <a:lnTo>
                      <a:pt x="2490" y="4972"/>
                    </a:lnTo>
                    <a:cubicBezTo>
                      <a:pt x="2564" y="5052"/>
                      <a:pt x="2642" y="5128"/>
                      <a:pt x="2718" y="5128"/>
                    </a:cubicBezTo>
                    <a:cubicBezTo>
                      <a:pt x="2749" y="5128"/>
                      <a:pt x="2780" y="5115"/>
                      <a:pt x="2810" y="5085"/>
                    </a:cubicBezTo>
                    <a:lnTo>
                      <a:pt x="3139" y="4869"/>
                    </a:lnTo>
                    <a:lnTo>
                      <a:pt x="432" y="1"/>
                    </a:ln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50;p45">
                <a:extLst>
                  <a:ext uri="{FF2B5EF4-FFF2-40B4-BE49-F238E27FC236}">
                    <a16:creationId xmlns:a16="http://schemas.microsoft.com/office/drawing/2014/main" id="{B2B67C30-FAA1-41A6-BDB6-D20AA1D865B1}"/>
                  </a:ext>
                </a:extLst>
              </p:cNvPr>
              <p:cNvSpPr/>
              <p:nvPr/>
            </p:nvSpPr>
            <p:spPr>
              <a:xfrm>
                <a:off x="2214475" y="3553325"/>
                <a:ext cx="94700" cy="89400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576" extrusionOk="0">
                    <a:moveTo>
                      <a:pt x="3015" y="1"/>
                    </a:moveTo>
                    <a:cubicBezTo>
                      <a:pt x="2901" y="1"/>
                      <a:pt x="2788" y="35"/>
                      <a:pt x="2706" y="117"/>
                    </a:cubicBezTo>
                    <a:lnTo>
                      <a:pt x="0" y="3576"/>
                    </a:lnTo>
                    <a:lnTo>
                      <a:pt x="0" y="3576"/>
                    </a:lnTo>
                    <a:lnTo>
                      <a:pt x="3787" y="982"/>
                    </a:lnTo>
                    <a:lnTo>
                      <a:pt x="3459" y="230"/>
                    </a:lnTo>
                    <a:cubicBezTo>
                      <a:pt x="3394" y="95"/>
                      <a:pt x="3202" y="1"/>
                      <a:pt x="3015" y="1"/>
                    </a:cubicBez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1;p45">
                <a:extLst>
                  <a:ext uri="{FF2B5EF4-FFF2-40B4-BE49-F238E27FC236}">
                    <a16:creationId xmlns:a16="http://schemas.microsoft.com/office/drawing/2014/main" id="{FB01D6AE-A8F9-4B7E-A1A8-97B5F2B99EF9}"/>
                  </a:ext>
                </a:extLst>
              </p:cNvPr>
              <p:cNvSpPr/>
              <p:nvPr/>
            </p:nvSpPr>
            <p:spPr>
              <a:xfrm>
                <a:off x="2303750" y="3357925"/>
                <a:ext cx="129725" cy="1579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6317" extrusionOk="0">
                    <a:moveTo>
                      <a:pt x="682" y="1"/>
                    </a:moveTo>
                    <a:cubicBezTo>
                      <a:pt x="639" y="1"/>
                      <a:pt x="615" y="78"/>
                      <a:pt x="536" y="151"/>
                    </a:cubicBezTo>
                    <a:lnTo>
                      <a:pt x="0" y="5668"/>
                    </a:lnTo>
                    <a:cubicBezTo>
                      <a:pt x="0" y="5771"/>
                      <a:pt x="104" y="5884"/>
                      <a:pt x="104" y="5884"/>
                    </a:cubicBezTo>
                    <a:lnTo>
                      <a:pt x="4427" y="6316"/>
                    </a:lnTo>
                    <a:cubicBezTo>
                      <a:pt x="4540" y="6316"/>
                      <a:pt x="4540" y="6316"/>
                      <a:pt x="4540" y="6204"/>
                    </a:cubicBezTo>
                    <a:lnTo>
                      <a:pt x="5188" y="583"/>
                    </a:lnTo>
                    <a:cubicBezTo>
                      <a:pt x="5188" y="583"/>
                      <a:pt x="5076" y="480"/>
                      <a:pt x="4972" y="480"/>
                    </a:cubicBezTo>
                    <a:lnTo>
                      <a:pt x="752" y="47"/>
                    </a:lnTo>
                    <a:cubicBezTo>
                      <a:pt x="722" y="14"/>
                      <a:pt x="700" y="1"/>
                      <a:pt x="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52;p45">
                <a:extLst>
                  <a:ext uri="{FF2B5EF4-FFF2-40B4-BE49-F238E27FC236}">
                    <a16:creationId xmlns:a16="http://schemas.microsoft.com/office/drawing/2014/main" id="{CB4F8409-058C-4975-9197-CAC506CF94FE}"/>
                  </a:ext>
                </a:extLst>
              </p:cNvPr>
              <p:cNvSpPr/>
              <p:nvPr/>
            </p:nvSpPr>
            <p:spPr>
              <a:xfrm>
                <a:off x="2317150" y="3372500"/>
                <a:ext cx="102700" cy="12432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4973" extrusionOk="0">
                    <a:moveTo>
                      <a:pt x="545" y="0"/>
                    </a:moveTo>
                    <a:lnTo>
                      <a:pt x="0" y="4652"/>
                    </a:lnTo>
                    <a:lnTo>
                      <a:pt x="3571" y="4972"/>
                    </a:lnTo>
                    <a:lnTo>
                      <a:pt x="4107" y="329"/>
                    </a:lnTo>
                    <a:lnTo>
                      <a:pt x="5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53;p45">
                <a:extLst>
                  <a:ext uri="{FF2B5EF4-FFF2-40B4-BE49-F238E27FC236}">
                    <a16:creationId xmlns:a16="http://schemas.microsoft.com/office/drawing/2014/main" id="{1A06D322-5EFE-41E1-BA3E-478039D66E81}"/>
                  </a:ext>
                </a:extLst>
              </p:cNvPr>
              <p:cNvSpPr/>
              <p:nvPr/>
            </p:nvSpPr>
            <p:spPr>
              <a:xfrm>
                <a:off x="2498300" y="3448150"/>
                <a:ext cx="137700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5508" h="1082" extrusionOk="0">
                    <a:moveTo>
                      <a:pt x="5508" y="1"/>
                    </a:moveTo>
                    <a:lnTo>
                      <a:pt x="0" y="433"/>
                    </a:lnTo>
                    <a:lnTo>
                      <a:pt x="536" y="649"/>
                    </a:lnTo>
                    <a:lnTo>
                      <a:pt x="5292" y="1082"/>
                    </a:lnTo>
                    <a:lnTo>
                      <a:pt x="5508" y="1"/>
                    </a:lnTo>
                    <a:close/>
                  </a:path>
                </a:pathLst>
              </a:custGeom>
              <a:solidFill>
                <a:srgbClr val="C06D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54;p45">
                <a:extLst>
                  <a:ext uri="{FF2B5EF4-FFF2-40B4-BE49-F238E27FC236}">
                    <a16:creationId xmlns:a16="http://schemas.microsoft.com/office/drawing/2014/main" id="{F18E5996-A644-4BDA-9B7F-A813DFBFF8AA}"/>
                  </a:ext>
                </a:extLst>
              </p:cNvPr>
              <p:cNvSpPr/>
              <p:nvPr/>
            </p:nvSpPr>
            <p:spPr>
              <a:xfrm>
                <a:off x="2492875" y="3464375"/>
                <a:ext cx="151350" cy="137925"/>
              </a:xfrm>
              <a:custGeom>
                <a:avLst/>
                <a:gdLst/>
                <a:ahLst/>
                <a:cxnLst/>
                <a:rect l="l" t="t" r="r" b="b"/>
                <a:pathLst>
                  <a:path w="6054" h="5517" extrusionOk="0">
                    <a:moveTo>
                      <a:pt x="753" y="0"/>
                    </a:moveTo>
                    <a:lnTo>
                      <a:pt x="1" y="5084"/>
                    </a:lnTo>
                    <a:lnTo>
                      <a:pt x="5189" y="5517"/>
                    </a:lnTo>
                    <a:lnTo>
                      <a:pt x="6054" y="216"/>
                    </a:lnTo>
                    <a:lnTo>
                      <a:pt x="753" y="0"/>
                    </a:ln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55;p45">
                <a:extLst>
                  <a:ext uri="{FF2B5EF4-FFF2-40B4-BE49-F238E27FC236}">
                    <a16:creationId xmlns:a16="http://schemas.microsoft.com/office/drawing/2014/main" id="{085C48B2-EECF-45F1-86AF-8E524435E072}"/>
                  </a:ext>
                </a:extLst>
              </p:cNvPr>
              <p:cNvSpPr/>
              <p:nvPr/>
            </p:nvSpPr>
            <p:spPr>
              <a:xfrm>
                <a:off x="2509100" y="3480575"/>
                <a:ext cx="121500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4860" h="4221" extrusionOk="0">
                    <a:moveTo>
                      <a:pt x="536" y="1"/>
                    </a:moveTo>
                    <a:lnTo>
                      <a:pt x="0" y="3892"/>
                    </a:lnTo>
                    <a:lnTo>
                      <a:pt x="4108" y="4220"/>
                    </a:lnTo>
                    <a:lnTo>
                      <a:pt x="4860" y="329"/>
                    </a:lnTo>
                    <a:lnTo>
                      <a:pt x="536" y="1"/>
                    </a:lnTo>
                    <a:close/>
                  </a:path>
                </a:pathLst>
              </a:custGeom>
              <a:solidFill>
                <a:srgbClr val="C06D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956;p45">
                <a:extLst>
                  <a:ext uri="{FF2B5EF4-FFF2-40B4-BE49-F238E27FC236}">
                    <a16:creationId xmlns:a16="http://schemas.microsoft.com/office/drawing/2014/main" id="{36124B28-01C9-4900-A51C-74B0EEB2E0B4}"/>
                  </a:ext>
                </a:extLst>
              </p:cNvPr>
              <p:cNvSpPr/>
              <p:nvPr/>
            </p:nvSpPr>
            <p:spPr>
              <a:xfrm>
                <a:off x="2476675" y="3458975"/>
                <a:ext cx="35050" cy="1325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5301" extrusionOk="0">
                    <a:moveTo>
                      <a:pt x="865" y="0"/>
                    </a:moveTo>
                    <a:lnTo>
                      <a:pt x="0" y="5084"/>
                    </a:lnTo>
                    <a:lnTo>
                      <a:pt x="649" y="5300"/>
                    </a:lnTo>
                    <a:lnTo>
                      <a:pt x="1401" y="216"/>
                    </a:ln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957;p45">
                <a:extLst>
                  <a:ext uri="{FF2B5EF4-FFF2-40B4-BE49-F238E27FC236}">
                    <a16:creationId xmlns:a16="http://schemas.microsoft.com/office/drawing/2014/main" id="{7198BE32-D55B-487C-A844-4C9B1E5548FA}"/>
                  </a:ext>
                </a:extLst>
              </p:cNvPr>
              <p:cNvSpPr/>
              <p:nvPr/>
            </p:nvSpPr>
            <p:spPr>
              <a:xfrm>
                <a:off x="2390200" y="3694450"/>
                <a:ext cx="213375" cy="191200"/>
              </a:xfrm>
              <a:custGeom>
                <a:avLst/>
                <a:gdLst/>
                <a:ahLst/>
                <a:cxnLst/>
                <a:rect l="l" t="t" r="r" b="b"/>
                <a:pathLst>
                  <a:path w="8535" h="7648" extrusionOk="0">
                    <a:moveTo>
                      <a:pt x="7670" y="3767"/>
                    </a:moveTo>
                    <a:cubicBezTo>
                      <a:pt x="7669" y="3767"/>
                      <a:pt x="7669" y="3767"/>
                      <a:pt x="7668" y="3768"/>
                    </a:cubicBezTo>
                    <a:lnTo>
                      <a:pt x="7668" y="3768"/>
                    </a:lnTo>
                    <a:cubicBezTo>
                      <a:pt x="7669" y="3768"/>
                      <a:pt x="7669" y="3767"/>
                      <a:pt x="7670" y="3767"/>
                    </a:cubicBezTo>
                    <a:close/>
                    <a:moveTo>
                      <a:pt x="1815" y="0"/>
                    </a:moveTo>
                    <a:cubicBezTo>
                      <a:pt x="1751" y="0"/>
                      <a:pt x="1685" y="26"/>
                      <a:pt x="1618" y="92"/>
                    </a:cubicBezTo>
                    <a:cubicBezTo>
                      <a:pt x="1618" y="205"/>
                      <a:pt x="1514" y="421"/>
                      <a:pt x="1514" y="525"/>
                    </a:cubicBezTo>
                    <a:cubicBezTo>
                      <a:pt x="1433" y="294"/>
                      <a:pt x="1244" y="118"/>
                      <a:pt x="1064" y="118"/>
                    </a:cubicBezTo>
                    <a:cubicBezTo>
                      <a:pt x="994" y="118"/>
                      <a:pt x="926" y="144"/>
                      <a:pt x="865" y="205"/>
                    </a:cubicBezTo>
                    <a:cubicBezTo>
                      <a:pt x="753" y="309"/>
                      <a:pt x="753" y="525"/>
                      <a:pt x="753" y="637"/>
                    </a:cubicBezTo>
                    <a:lnTo>
                      <a:pt x="865" y="853"/>
                    </a:lnTo>
                    <a:cubicBezTo>
                      <a:pt x="716" y="776"/>
                      <a:pt x="567" y="649"/>
                      <a:pt x="418" y="649"/>
                    </a:cubicBezTo>
                    <a:cubicBezTo>
                      <a:pt x="351" y="649"/>
                      <a:pt x="284" y="674"/>
                      <a:pt x="217" y="741"/>
                    </a:cubicBezTo>
                    <a:cubicBezTo>
                      <a:pt x="1" y="957"/>
                      <a:pt x="105" y="1389"/>
                      <a:pt x="105" y="1718"/>
                    </a:cubicBezTo>
                    <a:lnTo>
                      <a:pt x="433" y="2686"/>
                    </a:lnTo>
                    <a:cubicBezTo>
                      <a:pt x="537" y="3447"/>
                      <a:pt x="753" y="4096"/>
                      <a:pt x="1185" y="4744"/>
                    </a:cubicBezTo>
                    <a:cubicBezTo>
                      <a:pt x="2256" y="6630"/>
                      <a:pt x="4261" y="7647"/>
                      <a:pt x="6301" y="7647"/>
                    </a:cubicBezTo>
                    <a:cubicBezTo>
                      <a:pt x="6945" y="7647"/>
                      <a:pt x="7592" y="7546"/>
                      <a:pt x="8215" y="7338"/>
                    </a:cubicBezTo>
                    <a:cubicBezTo>
                      <a:pt x="8431" y="7226"/>
                      <a:pt x="8535" y="7122"/>
                      <a:pt x="8535" y="7010"/>
                    </a:cubicBezTo>
                    <a:cubicBezTo>
                      <a:pt x="8535" y="6581"/>
                      <a:pt x="7583" y="3816"/>
                      <a:pt x="7668" y="3768"/>
                    </a:cubicBezTo>
                    <a:lnTo>
                      <a:pt x="7668" y="3768"/>
                    </a:lnTo>
                    <a:cubicBezTo>
                      <a:pt x="7236" y="3880"/>
                      <a:pt x="6805" y="3984"/>
                      <a:pt x="6486" y="4096"/>
                    </a:cubicBezTo>
                    <a:cubicBezTo>
                      <a:pt x="6396" y="4107"/>
                      <a:pt x="6308" y="4112"/>
                      <a:pt x="6222" y="4112"/>
                    </a:cubicBezTo>
                    <a:cubicBezTo>
                      <a:pt x="4636" y="4112"/>
                      <a:pt x="3552" y="2294"/>
                      <a:pt x="3347" y="957"/>
                    </a:cubicBezTo>
                    <a:cubicBezTo>
                      <a:pt x="3243" y="741"/>
                      <a:pt x="3131" y="421"/>
                      <a:pt x="2915" y="421"/>
                    </a:cubicBezTo>
                    <a:cubicBezTo>
                      <a:pt x="2699" y="421"/>
                      <a:pt x="2595" y="741"/>
                      <a:pt x="2595" y="957"/>
                    </a:cubicBezTo>
                    <a:cubicBezTo>
                      <a:pt x="2595" y="853"/>
                      <a:pt x="2482" y="741"/>
                      <a:pt x="2379" y="637"/>
                    </a:cubicBezTo>
                    <a:cubicBezTo>
                      <a:pt x="2379" y="525"/>
                      <a:pt x="2266" y="309"/>
                      <a:pt x="2162" y="205"/>
                    </a:cubicBezTo>
                    <a:cubicBezTo>
                      <a:pt x="2085" y="127"/>
                      <a:pt x="1958" y="0"/>
                      <a:pt x="1815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958;p45">
                <a:extLst>
                  <a:ext uri="{FF2B5EF4-FFF2-40B4-BE49-F238E27FC236}">
                    <a16:creationId xmlns:a16="http://schemas.microsoft.com/office/drawing/2014/main" id="{5EDF65F6-DBA7-412A-9D42-9243EDD5169E}"/>
                  </a:ext>
                </a:extLst>
              </p:cNvPr>
              <p:cNvSpPr/>
              <p:nvPr/>
            </p:nvSpPr>
            <p:spPr>
              <a:xfrm>
                <a:off x="2565725" y="3701075"/>
                <a:ext cx="172975" cy="193450"/>
              </a:xfrm>
              <a:custGeom>
                <a:avLst/>
                <a:gdLst/>
                <a:ahLst/>
                <a:cxnLst/>
                <a:rect l="l" t="t" r="r" b="b"/>
                <a:pathLst>
                  <a:path w="6919" h="7738" extrusionOk="0">
                    <a:moveTo>
                      <a:pt x="5782" y="1"/>
                    </a:moveTo>
                    <a:cubicBezTo>
                      <a:pt x="5656" y="1"/>
                      <a:pt x="5530" y="13"/>
                      <a:pt x="5405" y="44"/>
                    </a:cubicBezTo>
                    <a:cubicBezTo>
                      <a:pt x="5085" y="44"/>
                      <a:pt x="4653" y="260"/>
                      <a:pt x="4220" y="372"/>
                    </a:cubicBezTo>
                    <a:cubicBezTo>
                      <a:pt x="3676" y="692"/>
                      <a:pt x="3140" y="908"/>
                      <a:pt x="2707" y="1237"/>
                    </a:cubicBezTo>
                    <a:cubicBezTo>
                      <a:pt x="2379" y="1453"/>
                      <a:pt x="2162" y="1557"/>
                      <a:pt x="1843" y="1773"/>
                    </a:cubicBezTo>
                    <a:cubicBezTo>
                      <a:pt x="1298" y="2101"/>
                      <a:pt x="649" y="2421"/>
                      <a:pt x="1" y="2638"/>
                    </a:cubicBezTo>
                    <a:cubicBezTo>
                      <a:pt x="217" y="4479"/>
                      <a:pt x="546" y="6312"/>
                      <a:pt x="1730" y="7722"/>
                    </a:cubicBezTo>
                    <a:cubicBezTo>
                      <a:pt x="1816" y="7732"/>
                      <a:pt x="1904" y="7737"/>
                      <a:pt x="1992" y="7737"/>
                    </a:cubicBezTo>
                    <a:cubicBezTo>
                      <a:pt x="2786" y="7737"/>
                      <a:pt x="3637" y="7328"/>
                      <a:pt x="4220" y="6745"/>
                    </a:cubicBezTo>
                    <a:cubicBezTo>
                      <a:pt x="4973" y="6096"/>
                      <a:pt x="5517" y="5344"/>
                      <a:pt x="5837" y="4479"/>
                    </a:cubicBezTo>
                    <a:cubicBezTo>
                      <a:pt x="6166" y="3935"/>
                      <a:pt x="6382" y="3286"/>
                      <a:pt x="6598" y="2750"/>
                    </a:cubicBezTo>
                    <a:cubicBezTo>
                      <a:pt x="6814" y="1989"/>
                      <a:pt x="6918" y="1021"/>
                      <a:pt x="6702" y="156"/>
                    </a:cubicBezTo>
                    <a:cubicBezTo>
                      <a:pt x="6395" y="76"/>
                      <a:pt x="6088" y="1"/>
                      <a:pt x="5782" y="1"/>
                    </a:cubicBezTo>
                    <a:close/>
                  </a:path>
                </a:pathLst>
              </a:custGeom>
              <a:solidFill>
                <a:srgbClr val="BC5B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959;p45">
                <a:extLst>
                  <a:ext uri="{FF2B5EF4-FFF2-40B4-BE49-F238E27FC236}">
                    <a16:creationId xmlns:a16="http://schemas.microsoft.com/office/drawing/2014/main" id="{852CD133-A3DA-4D13-9DC2-0DE87224CC68}"/>
                  </a:ext>
                </a:extLst>
              </p:cNvPr>
              <p:cNvSpPr/>
              <p:nvPr/>
            </p:nvSpPr>
            <p:spPr>
              <a:xfrm>
                <a:off x="2573950" y="3769800"/>
                <a:ext cx="43250" cy="1215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4861" extrusionOk="0">
                    <a:moveTo>
                      <a:pt x="0" y="1"/>
                    </a:moveTo>
                    <a:cubicBezTo>
                      <a:pt x="104" y="1298"/>
                      <a:pt x="433" y="2699"/>
                      <a:pt x="969" y="3892"/>
                    </a:cubicBezTo>
                    <a:cubicBezTo>
                      <a:pt x="1185" y="4212"/>
                      <a:pt x="1297" y="4540"/>
                      <a:pt x="1617" y="4757"/>
                    </a:cubicBezTo>
                    <a:lnTo>
                      <a:pt x="1617" y="4860"/>
                    </a:lnTo>
                    <a:cubicBezTo>
                      <a:pt x="1730" y="4860"/>
                      <a:pt x="1730" y="4757"/>
                      <a:pt x="1730" y="4644"/>
                    </a:cubicBezTo>
                    <a:cubicBezTo>
                      <a:pt x="1514" y="4428"/>
                      <a:pt x="1401" y="4108"/>
                      <a:pt x="1185" y="3892"/>
                    </a:cubicBezTo>
                    <a:lnTo>
                      <a:pt x="865" y="2915"/>
                    </a:lnTo>
                    <a:cubicBezTo>
                      <a:pt x="536" y="2379"/>
                      <a:pt x="433" y="1730"/>
                      <a:pt x="320" y="1082"/>
                    </a:cubicBezTo>
                    <a:cubicBezTo>
                      <a:pt x="217" y="753"/>
                      <a:pt x="104" y="433"/>
                      <a:pt x="104" y="1"/>
                    </a:cubicBezTo>
                    <a:close/>
                  </a:path>
                </a:pathLst>
              </a:custGeom>
              <a:solidFill>
                <a:srgbClr val="8B2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960;p45">
                <a:extLst>
                  <a:ext uri="{FF2B5EF4-FFF2-40B4-BE49-F238E27FC236}">
                    <a16:creationId xmlns:a16="http://schemas.microsoft.com/office/drawing/2014/main" id="{8F0D80A1-516C-4141-8E7D-245ADDE5D818}"/>
                  </a:ext>
                </a:extLst>
              </p:cNvPr>
              <p:cNvSpPr/>
              <p:nvPr/>
            </p:nvSpPr>
            <p:spPr>
              <a:xfrm>
                <a:off x="2682025" y="3695050"/>
                <a:ext cx="81100" cy="166650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6666" extrusionOk="0">
                    <a:moveTo>
                      <a:pt x="2161" y="0"/>
                    </a:moveTo>
                    <a:cubicBezTo>
                      <a:pt x="1808" y="0"/>
                      <a:pt x="1571" y="275"/>
                      <a:pt x="1401" y="613"/>
                    </a:cubicBezTo>
                    <a:cubicBezTo>
                      <a:pt x="649" y="2559"/>
                      <a:pt x="104" y="4504"/>
                      <a:pt x="1" y="6450"/>
                    </a:cubicBezTo>
                    <a:cubicBezTo>
                      <a:pt x="1" y="6553"/>
                      <a:pt x="1" y="6666"/>
                      <a:pt x="104" y="6666"/>
                    </a:cubicBezTo>
                    <a:cubicBezTo>
                      <a:pt x="217" y="6666"/>
                      <a:pt x="217" y="6666"/>
                      <a:pt x="217" y="6553"/>
                    </a:cubicBezTo>
                    <a:lnTo>
                      <a:pt x="865" y="5585"/>
                    </a:lnTo>
                    <a:cubicBezTo>
                      <a:pt x="1401" y="4608"/>
                      <a:pt x="1946" y="3743"/>
                      <a:pt x="2378" y="2662"/>
                    </a:cubicBezTo>
                    <a:cubicBezTo>
                      <a:pt x="2595" y="2126"/>
                      <a:pt x="3243" y="501"/>
                      <a:pt x="2482" y="68"/>
                    </a:cubicBezTo>
                    <a:cubicBezTo>
                      <a:pt x="2366" y="21"/>
                      <a:pt x="2259" y="0"/>
                      <a:pt x="2161" y="0"/>
                    </a:cubicBez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961;p45">
                <a:extLst>
                  <a:ext uri="{FF2B5EF4-FFF2-40B4-BE49-F238E27FC236}">
                    <a16:creationId xmlns:a16="http://schemas.microsoft.com/office/drawing/2014/main" id="{FDBC6A7B-AF2C-427B-A1EA-B44FDE363208}"/>
                  </a:ext>
                </a:extLst>
              </p:cNvPr>
              <p:cNvSpPr/>
              <p:nvPr/>
            </p:nvSpPr>
            <p:spPr>
              <a:xfrm>
                <a:off x="2673825" y="3674725"/>
                <a:ext cx="273025" cy="299050"/>
              </a:xfrm>
              <a:custGeom>
                <a:avLst/>
                <a:gdLst/>
                <a:ahLst/>
                <a:cxnLst/>
                <a:rect l="l" t="t" r="r" b="b"/>
                <a:pathLst>
                  <a:path w="10921" h="11962" extrusionOk="0">
                    <a:moveTo>
                      <a:pt x="4132" y="1"/>
                    </a:moveTo>
                    <a:cubicBezTo>
                      <a:pt x="3577" y="1"/>
                      <a:pt x="3015" y="39"/>
                      <a:pt x="2490" y="233"/>
                    </a:cubicBezTo>
                    <a:cubicBezTo>
                      <a:pt x="329" y="994"/>
                      <a:pt x="545" y="3475"/>
                      <a:pt x="216" y="5205"/>
                    </a:cubicBezTo>
                    <a:cubicBezTo>
                      <a:pt x="112" y="6069"/>
                      <a:pt x="0" y="6830"/>
                      <a:pt x="0" y="7695"/>
                    </a:cubicBezTo>
                    <a:cubicBezTo>
                      <a:pt x="0" y="8447"/>
                      <a:pt x="216" y="9208"/>
                      <a:pt x="432" y="10073"/>
                    </a:cubicBezTo>
                    <a:cubicBezTo>
                      <a:pt x="432" y="10289"/>
                      <a:pt x="545" y="10609"/>
                      <a:pt x="649" y="10825"/>
                    </a:cubicBezTo>
                    <a:cubicBezTo>
                      <a:pt x="1081" y="11370"/>
                      <a:pt x="1729" y="11586"/>
                      <a:pt x="2378" y="11690"/>
                    </a:cubicBezTo>
                    <a:cubicBezTo>
                      <a:pt x="3407" y="11854"/>
                      <a:pt x="4462" y="11962"/>
                      <a:pt x="5503" y="11962"/>
                    </a:cubicBezTo>
                    <a:cubicBezTo>
                      <a:pt x="6543" y="11962"/>
                      <a:pt x="7570" y="11854"/>
                      <a:pt x="8543" y="11586"/>
                    </a:cubicBezTo>
                    <a:cubicBezTo>
                      <a:pt x="9191" y="11370"/>
                      <a:pt x="9840" y="11041"/>
                      <a:pt x="10160" y="10609"/>
                    </a:cubicBezTo>
                    <a:cubicBezTo>
                      <a:pt x="10488" y="10073"/>
                      <a:pt x="10488" y="9528"/>
                      <a:pt x="10592" y="8992"/>
                    </a:cubicBezTo>
                    <a:cubicBezTo>
                      <a:pt x="10592" y="7799"/>
                      <a:pt x="10705" y="6718"/>
                      <a:pt x="10705" y="5533"/>
                    </a:cubicBezTo>
                    <a:cubicBezTo>
                      <a:pt x="10808" y="4236"/>
                      <a:pt x="10921" y="2827"/>
                      <a:pt x="10592" y="1530"/>
                    </a:cubicBezTo>
                    <a:cubicBezTo>
                      <a:pt x="10592" y="1314"/>
                      <a:pt x="10488" y="1098"/>
                      <a:pt x="10376" y="881"/>
                    </a:cubicBezTo>
                    <a:cubicBezTo>
                      <a:pt x="10056" y="561"/>
                      <a:pt x="9511" y="449"/>
                      <a:pt x="8975" y="345"/>
                    </a:cubicBezTo>
                    <a:cubicBezTo>
                      <a:pt x="7678" y="233"/>
                      <a:pt x="6485" y="129"/>
                      <a:pt x="5188" y="17"/>
                    </a:cubicBezTo>
                    <a:cubicBezTo>
                      <a:pt x="4848" y="17"/>
                      <a:pt x="4492" y="1"/>
                      <a:pt x="4132" y="1"/>
                    </a:cubicBez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962;p45">
                <a:extLst>
                  <a:ext uri="{FF2B5EF4-FFF2-40B4-BE49-F238E27FC236}">
                    <a16:creationId xmlns:a16="http://schemas.microsoft.com/office/drawing/2014/main" id="{12C566AD-91DD-4AFB-AFD9-D9F6861D1B79}"/>
                  </a:ext>
                </a:extLst>
              </p:cNvPr>
              <p:cNvSpPr/>
              <p:nvPr/>
            </p:nvSpPr>
            <p:spPr>
              <a:xfrm>
                <a:off x="2325350" y="3911850"/>
                <a:ext cx="191775" cy="39557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5823" extrusionOk="0">
                    <a:moveTo>
                      <a:pt x="5728" y="0"/>
                    </a:moveTo>
                    <a:cubicBezTo>
                      <a:pt x="5475" y="0"/>
                      <a:pt x="5224" y="13"/>
                      <a:pt x="4973" y="43"/>
                    </a:cubicBezTo>
                    <a:cubicBezTo>
                      <a:pt x="3996" y="155"/>
                      <a:pt x="3131" y="372"/>
                      <a:pt x="2482" y="1020"/>
                    </a:cubicBezTo>
                    <a:cubicBezTo>
                      <a:pt x="1946" y="1452"/>
                      <a:pt x="1618" y="1988"/>
                      <a:pt x="1402" y="2533"/>
                    </a:cubicBezTo>
                    <a:cubicBezTo>
                      <a:pt x="537" y="4150"/>
                      <a:pt x="217" y="5879"/>
                      <a:pt x="105" y="7721"/>
                    </a:cubicBezTo>
                    <a:cubicBezTo>
                      <a:pt x="1" y="9554"/>
                      <a:pt x="217" y="11284"/>
                      <a:pt x="433" y="13125"/>
                    </a:cubicBezTo>
                    <a:cubicBezTo>
                      <a:pt x="537" y="13990"/>
                      <a:pt x="753" y="14855"/>
                      <a:pt x="1082" y="15719"/>
                    </a:cubicBezTo>
                    <a:cubicBezTo>
                      <a:pt x="1298" y="15823"/>
                      <a:pt x="1402" y="15823"/>
                      <a:pt x="1730" y="15823"/>
                    </a:cubicBezTo>
                    <a:lnTo>
                      <a:pt x="4428" y="15823"/>
                    </a:lnTo>
                    <a:cubicBezTo>
                      <a:pt x="4860" y="13445"/>
                      <a:pt x="5293" y="10851"/>
                      <a:pt x="5621" y="8473"/>
                    </a:cubicBezTo>
                    <a:cubicBezTo>
                      <a:pt x="6053" y="5663"/>
                      <a:pt x="6053" y="2533"/>
                      <a:pt x="7670" y="155"/>
                    </a:cubicBezTo>
                    <a:cubicBezTo>
                      <a:pt x="6983" y="76"/>
                      <a:pt x="6348" y="0"/>
                      <a:pt x="5728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963;p45">
                <a:extLst>
                  <a:ext uri="{FF2B5EF4-FFF2-40B4-BE49-F238E27FC236}">
                    <a16:creationId xmlns:a16="http://schemas.microsoft.com/office/drawing/2014/main" id="{05AA0F39-5B8A-4490-BA3B-63C0D9903EFA}"/>
                  </a:ext>
                </a:extLst>
              </p:cNvPr>
              <p:cNvSpPr/>
              <p:nvPr/>
            </p:nvSpPr>
            <p:spPr>
              <a:xfrm>
                <a:off x="2222675" y="4302000"/>
                <a:ext cx="235000" cy="116325"/>
              </a:xfrm>
              <a:custGeom>
                <a:avLst/>
                <a:gdLst/>
                <a:ahLst/>
                <a:cxnLst/>
                <a:rect l="l" t="t" r="r" b="b"/>
                <a:pathLst>
                  <a:path w="9400" h="4653" extrusionOk="0">
                    <a:moveTo>
                      <a:pt x="8535" y="1"/>
                    </a:moveTo>
                    <a:cubicBezTo>
                      <a:pt x="7798" y="135"/>
                      <a:pt x="7101" y="230"/>
                      <a:pt x="6419" y="230"/>
                    </a:cubicBezTo>
                    <a:cubicBezTo>
                      <a:pt x="6005" y="230"/>
                      <a:pt x="5597" y="195"/>
                      <a:pt x="5189" y="113"/>
                    </a:cubicBezTo>
                    <a:cubicBezTo>
                      <a:pt x="5025" y="80"/>
                      <a:pt x="4861" y="65"/>
                      <a:pt x="4697" y="65"/>
                    </a:cubicBezTo>
                    <a:cubicBezTo>
                      <a:pt x="3785" y="65"/>
                      <a:pt x="2896" y="549"/>
                      <a:pt x="2162" y="1194"/>
                    </a:cubicBezTo>
                    <a:cubicBezTo>
                      <a:pt x="1185" y="2059"/>
                      <a:pt x="321" y="3243"/>
                      <a:pt x="1" y="4653"/>
                    </a:cubicBezTo>
                    <a:cubicBezTo>
                      <a:pt x="2811" y="4653"/>
                      <a:pt x="5725" y="4437"/>
                      <a:pt x="8535" y="4004"/>
                    </a:cubicBezTo>
                    <a:cubicBezTo>
                      <a:pt x="8751" y="4004"/>
                      <a:pt x="8967" y="3892"/>
                      <a:pt x="9080" y="3788"/>
                    </a:cubicBezTo>
                    <a:cubicBezTo>
                      <a:pt x="9183" y="3676"/>
                      <a:pt x="9183" y="3459"/>
                      <a:pt x="9183" y="3356"/>
                    </a:cubicBezTo>
                    <a:cubicBezTo>
                      <a:pt x="9296" y="2811"/>
                      <a:pt x="9400" y="2162"/>
                      <a:pt x="9296" y="1514"/>
                    </a:cubicBezTo>
                    <a:cubicBezTo>
                      <a:pt x="9296" y="978"/>
                      <a:pt x="8967" y="329"/>
                      <a:pt x="8535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964;p45">
                <a:extLst>
                  <a:ext uri="{FF2B5EF4-FFF2-40B4-BE49-F238E27FC236}">
                    <a16:creationId xmlns:a16="http://schemas.microsoft.com/office/drawing/2014/main" id="{E2DE8BFE-9981-45E6-B4CB-29BF04C854DB}"/>
                  </a:ext>
                </a:extLst>
              </p:cNvPr>
              <p:cNvSpPr/>
              <p:nvPr/>
            </p:nvSpPr>
            <p:spPr>
              <a:xfrm>
                <a:off x="2265900" y="4337250"/>
                <a:ext cx="545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04" extrusionOk="0">
                    <a:moveTo>
                      <a:pt x="105" y="0"/>
                    </a:moveTo>
                    <a:cubicBezTo>
                      <a:pt x="1" y="0"/>
                      <a:pt x="105" y="104"/>
                      <a:pt x="105" y="104"/>
                    </a:cubicBezTo>
                    <a:cubicBezTo>
                      <a:pt x="105" y="0"/>
                      <a:pt x="217" y="0"/>
                      <a:pt x="217" y="0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965;p45">
                <a:extLst>
                  <a:ext uri="{FF2B5EF4-FFF2-40B4-BE49-F238E27FC236}">
                    <a16:creationId xmlns:a16="http://schemas.microsoft.com/office/drawing/2014/main" id="{66C9B68D-54E5-4274-8A4B-812F14AE6E06}"/>
                  </a:ext>
                </a:extLst>
              </p:cNvPr>
              <p:cNvSpPr/>
              <p:nvPr/>
            </p:nvSpPr>
            <p:spPr>
              <a:xfrm>
                <a:off x="2268500" y="4337250"/>
                <a:ext cx="40675" cy="29625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1185" extrusionOk="0">
                    <a:moveTo>
                      <a:pt x="113" y="0"/>
                    </a:moveTo>
                    <a:cubicBezTo>
                      <a:pt x="113" y="0"/>
                      <a:pt x="1" y="0"/>
                      <a:pt x="1" y="104"/>
                    </a:cubicBezTo>
                    <a:lnTo>
                      <a:pt x="113" y="104"/>
                    </a:lnTo>
                    <a:cubicBezTo>
                      <a:pt x="433" y="104"/>
                      <a:pt x="649" y="216"/>
                      <a:pt x="865" y="433"/>
                    </a:cubicBezTo>
                    <a:cubicBezTo>
                      <a:pt x="1082" y="649"/>
                      <a:pt x="1298" y="865"/>
                      <a:pt x="1410" y="1185"/>
                    </a:cubicBezTo>
                    <a:lnTo>
                      <a:pt x="1514" y="1185"/>
                    </a:lnTo>
                    <a:cubicBezTo>
                      <a:pt x="1626" y="1185"/>
                      <a:pt x="1626" y="1185"/>
                      <a:pt x="1626" y="1081"/>
                    </a:cubicBezTo>
                    <a:cubicBezTo>
                      <a:pt x="1514" y="752"/>
                      <a:pt x="1194" y="536"/>
                      <a:pt x="978" y="320"/>
                    </a:cubicBezTo>
                    <a:cubicBezTo>
                      <a:pt x="762" y="104"/>
                      <a:pt x="433" y="0"/>
                      <a:pt x="217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966;p45">
                <a:extLst>
                  <a:ext uri="{FF2B5EF4-FFF2-40B4-BE49-F238E27FC236}">
                    <a16:creationId xmlns:a16="http://schemas.microsoft.com/office/drawing/2014/main" id="{A7D2BBEE-7C39-4CDA-B097-4373CA0DEA3F}"/>
                  </a:ext>
                </a:extLst>
              </p:cNvPr>
              <p:cNvSpPr/>
              <p:nvPr/>
            </p:nvSpPr>
            <p:spPr>
              <a:xfrm>
                <a:off x="2290125" y="4318225"/>
                <a:ext cx="28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113" y="0"/>
                    </a:moveTo>
                    <a:cubicBezTo>
                      <a:pt x="0" y="0"/>
                      <a:pt x="0" y="113"/>
                      <a:pt x="0" y="113"/>
                    </a:cubicBezTo>
                    <a:cubicBezTo>
                      <a:pt x="113" y="113"/>
                      <a:pt x="113" y="113"/>
                      <a:pt x="113" y="0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967;p45">
                <a:extLst>
                  <a:ext uri="{FF2B5EF4-FFF2-40B4-BE49-F238E27FC236}">
                    <a16:creationId xmlns:a16="http://schemas.microsoft.com/office/drawing/2014/main" id="{06005137-E09D-45FC-B1E7-2894D6089CB6}"/>
                  </a:ext>
                </a:extLst>
              </p:cNvPr>
              <p:cNvSpPr/>
              <p:nvPr/>
            </p:nvSpPr>
            <p:spPr>
              <a:xfrm>
                <a:off x="2290125" y="4318225"/>
                <a:ext cx="37850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514" extrusionOk="0">
                    <a:moveTo>
                      <a:pt x="113" y="0"/>
                    </a:moveTo>
                    <a:cubicBezTo>
                      <a:pt x="113" y="113"/>
                      <a:pt x="113" y="113"/>
                      <a:pt x="0" y="113"/>
                    </a:cubicBezTo>
                    <a:lnTo>
                      <a:pt x="113" y="113"/>
                    </a:lnTo>
                    <a:cubicBezTo>
                      <a:pt x="329" y="216"/>
                      <a:pt x="649" y="433"/>
                      <a:pt x="865" y="649"/>
                    </a:cubicBezTo>
                    <a:cubicBezTo>
                      <a:pt x="977" y="761"/>
                      <a:pt x="1081" y="865"/>
                      <a:pt x="1081" y="977"/>
                    </a:cubicBezTo>
                    <a:cubicBezTo>
                      <a:pt x="1194" y="1081"/>
                      <a:pt x="1297" y="1297"/>
                      <a:pt x="1297" y="1410"/>
                    </a:cubicBezTo>
                    <a:cubicBezTo>
                      <a:pt x="1410" y="1410"/>
                      <a:pt x="1410" y="1513"/>
                      <a:pt x="1410" y="1513"/>
                    </a:cubicBezTo>
                    <a:cubicBezTo>
                      <a:pt x="1514" y="1513"/>
                      <a:pt x="1514" y="1410"/>
                      <a:pt x="1514" y="1297"/>
                    </a:cubicBezTo>
                    <a:cubicBezTo>
                      <a:pt x="1514" y="1194"/>
                      <a:pt x="1410" y="977"/>
                      <a:pt x="1297" y="865"/>
                    </a:cubicBezTo>
                    <a:lnTo>
                      <a:pt x="977" y="545"/>
                    </a:lnTo>
                    <a:cubicBezTo>
                      <a:pt x="761" y="329"/>
                      <a:pt x="433" y="113"/>
                      <a:pt x="113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968;p45">
                <a:extLst>
                  <a:ext uri="{FF2B5EF4-FFF2-40B4-BE49-F238E27FC236}">
                    <a16:creationId xmlns:a16="http://schemas.microsoft.com/office/drawing/2014/main" id="{D72BA0F5-F757-4C1C-ACF4-4AE7325259EB}"/>
                  </a:ext>
                </a:extLst>
              </p:cNvPr>
              <p:cNvSpPr/>
              <p:nvPr/>
            </p:nvSpPr>
            <p:spPr>
              <a:xfrm>
                <a:off x="2319950" y="4307400"/>
                <a:ext cx="296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298" extrusionOk="0">
                    <a:moveTo>
                      <a:pt x="104" y="1"/>
                    </a:moveTo>
                    <a:cubicBezTo>
                      <a:pt x="1" y="1"/>
                      <a:pt x="1" y="113"/>
                      <a:pt x="104" y="113"/>
                    </a:cubicBezTo>
                    <a:cubicBezTo>
                      <a:pt x="537" y="330"/>
                      <a:pt x="865" y="762"/>
                      <a:pt x="969" y="1298"/>
                    </a:cubicBezTo>
                    <a:lnTo>
                      <a:pt x="1081" y="1298"/>
                    </a:lnTo>
                    <a:cubicBezTo>
                      <a:pt x="1081" y="1298"/>
                      <a:pt x="1185" y="1298"/>
                      <a:pt x="1185" y="1194"/>
                    </a:cubicBezTo>
                    <a:cubicBezTo>
                      <a:pt x="1081" y="649"/>
                      <a:pt x="649" y="217"/>
                      <a:pt x="104" y="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969;p45">
                <a:extLst>
                  <a:ext uri="{FF2B5EF4-FFF2-40B4-BE49-F238E27FC236}">
                    <a16:creationId xmlns:a16="http://schemas.microsoft.com/office/drawing/2014/main" id="{0878BCF7-7D99-41CD-9B50-25932E05243E}"/>
                  </a:ext>
                </a:extLst>
              </p:cNvPr>
              <p:cNvSpPr/>
              <p:nvPr/>
            </p:nvSpPr>
            <p:spPr>
              <a:xfrm>
                <a:off x="2419825" y="4337250"/>
                <a:ext cx="324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2162" extrusionOk="0">
                    <a:moveTo>
                      <a:pt x="1194" y="0"/>
                    </a:moveTo>
                    <a:cubicBezTo>
                      <a:pt x="1081" y="0"/>
                      <a:pt x="865" y="216"/>
                      <a:pt x="865" y="216"/>
                    </a:cubicBezTo>
                    <a:cubicBezTo>
                      <a:pt x="649" y="433"/>
                      <a:pt x="545" y="649"/>
                      <a:pt x="329" y="752"/>
                    </a:cubicBezTo>
                    <a:cubicBezTo>
                      <a:pt x="113" y="1185"/>
                      <a:pt x="0" y="1617"/>
                      <a:pt x="113" y="2162"/>
                    </a:cubicBezTo>
                    <a:lnTo>
                      <a:pt x="217" y="2049"/>
                    </a:lnTo>
                    <a:cubicBezTo>
                      <a:pt x="217" y="1730"/>
                      <a:pt x="329" y="1401"/>
                      <a:pt x="433" y="969"/>
                    </a:cubicBezTo>
                    <a:cubicBezTo>
                      <a:pt x="545" y="865"/>
                      <a:pt x="649" y="649"/>
                      <a:pt x="761" y="536"/>
                    </a:cubicBezTo>
                    <a:cubicBezTo>
                      <a:pt x="865" y="433"/>
                      <a:pt x="865" y="320"/>
                      <a:pt x="977" y="216"/>
                    </a:cubicBezTo>
                    <a:cubicBezTo>
                      <a:pt x="1081" y="216"/>
                      <a:pt x="1081" y="104"/>
                      <a:pt x="1194" y="104"/>
                    </a:cubicBezTo>
                    <a:lnTo>
                      <a:pt x="1297" y="104"/>
                    </a:lnTo>
                    <a:lnTo>
                      <a:pt x="1194" y="0"/>
                    </a:ln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970;p45">
                <a:extLst>
                  <a:ext uri="{FF2B5EF4-FFF2-40B4-BE49-F238E27FC236}">
                    <a16:creationId xmlns:a16="http://schemas.microsoft.com/office/drawing/2014/main" id="{8C1DEBC7-9B05-4AC1-A722-AD2821BC1661}"/>
                  </a:ext>
                </a:extLst>
              </p:cNvPr>
              <p:cNvSpPr/>
              <p:nvPr/>
            </p:nvSpPr>
            <p:spPr>
              <a:xfrm>
                <a:off x="2452250" y="4385875"/>
                <a:ext cx="28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5" extrusionOk="0">
                    <a:moveTo>
                      <a:pt x="0" y="1"/>
                    </a:moveTo>
                    <a:lnTo>
                      <a:pt x="0" y="104"/>
                    </a:lnTo>
                    <a:cubicBezTo>
                      <a:pt x="113" y="104"/>
                      <a:pt x="113" y="1"/>
                      <a:pt x="0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971;p45">
                <a:extLst>
                  <a:ext uri="{FF2B5EF4-FFF2-40B4-BE49-F238E27FC236}">
                    <a16:creationId xmlns:a16="http://schemas.microsoft.com/office/drawing/2014/main" id="{AD17FA9D-6A26-4D4E-9256-920E9FA50201}"/>
                  </a:ext>
                </a:extLst>
              </p:cNvPr>
              <p:cNvSpPr/>
              <p:nvPr/>
            </p:nvSpPr>
            <p:spPr>
              <a:xfrm>
                <a:off x="2225275" y="4385875"/>
                <a:ext cx="2270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9080" h="753" extrusionOk="0">
                    <a:moveTo>
                      <a:pt x="9079" y="1"/>
                    </a:moveTo>
                    <a:cubicBezTo>
                      <a:pt x="8759" y="1"/>
                      <a:pt x="8327" y="104"/>
                      <a:pt x="7999" y="104"/>
                    </a:cubicBezTo>
                    <a:lnTo>
                      <a:pt x="7999" y="217"/>
                    </a:lnTo>
                    <a:cubicBezTo>
                      <a:pt x="7999" y="321"/>
                      <a:pt x="7999" y="321"/>
                      <a:pt x="7895" y="321"/>
                    </a:cubicBezTo>
                    <a:lnTo>
                      <a:pt x="7895" y="217"/>
                    </a:lnTo>
                    <a:cubicBezTo>
                      <a:pt x="7134" y="217"/>
                      <a:pt x="6382" y="321"/>
                      <a:pt x="5621" y="321"/>
                    </a:cubicBezTo>
                    <a:cubicBezTo>
                      <a:pt x="4436" y="433"/>
                      <a:pt x="3243" y="433"/>
                      <a:pt x="2058" y="537"/>
                    </a:cubicBezTo>
                    <a:cubicBezTo>
                      <a:pt x="1410" y="537"/>
                      <a:pt x="761" y="649"/>
                      <a:pt x="113" y="649"/>
                    </a:cubicBezTo>
                    <a:lnTo>
                      <a:pt x="0" y="649"/>
                    </a:lnTo>
                    <a:lnTo>
                      <a:pt x="0" y="753"/>
                    </a:lnTo>
                    <a:lnTo>
                      <a:pt x="1842" y="753"/>
                    </a:lnTo>
                    <a:cubicBezTo>
                      <a:pt x="2491" y="649"/>
                      <a:pt x="3027" y="649"/>
                      <a:pt x="3675" y="649"/>
                    </a:cubicBezTo>
                    <a:cubicBezTo>
                      <a:pt x="4868" y="537"/>
                      <a:pt x="6053" y="537"/>
                      <a:pt x="7246" y="433"/>
                    </a:cubicBezTo>
                    <a:cubicBezTo>
                      <a:pt x="7782" y="321"/>
                      <a:pt x="8431" y="321"/>
                      <a:pt x="9079" y="104"/>
                    </a:cubicBezTo>
                    <a:lnTo>
                      <a:pt x="9079" y="1"/>
                    </a:ln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972;p45">
                <a:extLst>
                  <a:ext uri="{FF2B5EF4-FFF2-40B4-BE49-F238E27FC236}">
                    <a16:creationId xmlns:a16="http://schemas.microsoft.com/office/drawing/2014/main" id="{78888548-C2D1-49CB-AFA9-13B0E247D537}"/>
                  </a:ext>
                </a:extLst>
              </p:cNvPr>
              <p:cNvSpPr/>
              <p:nvPr/>
            </p:nvSpPr>
            <p:spPr>
              <a:xfrm>
                <a:off x="2422625" y="4388475"/>
                <a:ext cx="26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17" extrusionOk="0">
                    <a:moveTo>
                      <a:pt x="105" y="0"/>
                    </a:moveTo>
                    <a:lnTo>
                      <a:pt x="1" y="113"/>
                    </a:lnTo>
                    <a:lnTo>
                      <a:pt x="1" y="217"/>
                    </a:lnTo>
                    <a:cubicBezTo>
                      <a:pt x="105" y="217"/>
                      <a:pt x="105" y="217"/>
                      <a:pt x="105" y="113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91CC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973;p45">
                <a:extLst>
                  <a:ext uri="{FF2B5EF4-FFF2-40B4-BE49-F238E27FC236}">
                    <a16:creationId xmlns:a16="http://schemas.microsoft.com/office/drawing/2014/main" id="{5FF28AB6-556E-42C9-82C8-856A0D44A934}"/>
                  </a:ext>
                </a:extLst>
              </p:cNvPr>
              <p:cNvSpPr/>
              <p:nvPr/>
            </p:nvSpPr>
            <p:spPr>
              <a:xfrm>
                <a:off x="2461227" y="3894100"/>
                <a:ext cx="294425" cy="267425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10697" extrusionOk="0">
                    <a:moveTo>
                      <a:pt x="2482" y="1"/>
                    </a:moveTo>
                    <a:cubicBezTo>
                      <a:pt x="968" y="2811"/>
                      <a:pt x="0" y="6053"/>
                      <a:pt x="0" y="9183"/>
                    </a:cubicBezTo>
                    <a:cubicBezTo>
                      <a:pt x="1833" y="9728"/>
                      <a:pt x="3675" y="10160"/>
                      <a:pt x="5620" y="10480"/>
                    </a:cubicBezTo>
                    <a:cubicBezTo>
                      <a:pt x="6269" y="10593"/>
                      <a:pt x="7021" y="10697"/>
                      <a:pt x="7670" y="10697"/>
                    </a:cubicBezTo>
                    <a:cubicBezTo>
                      <a:pt x="8430" y="10697"/>
                      <a:pt x="9079" y="10480"/>
                      <a:pt x="9615" y="10048"/>
                    </a:cubicBezTo>
                    <a:cubicBezTo>
                      <a:pt x="10264" y="9512"/>
                      <a:pt x="10592" y="8647"/>
                      <a:pt x="10912" y="7886"/>
                    </a:cubicBezTo>
                    <a:cubicBezTo>
                      <a:pt x="11457" y="6373"/>
                      <a:pt x="11777" y="4756"/>
                      <a:pt x="11457" y="3131"/>
                    </a:cubicBezTo>
                    <a:cubicBezTo>
                      <a:pt x="11241" y="2482"/>
                      <a:pt x="11024" y="1834"/>
                      <a:pt x="10480" y="1514"/>
                    </a:cubicBezTo>
                    <a:cubicBezTo>
                      <a:pt x="10096" y="1204"/>
                      <a:pt x="9654" y="948"/>
                      <a:pt x="9235" y="948"/>
                    </a:cubicBezTo>
                    <a:cubicBezTo>
                      <a:pt x="9068" y="948"/>
                      <a:pt x="8905" y="988"/>
                      <a:pt x="8750" y="1082"/>
                    </a:cubicBezTo>
                    <a:cubicBezTo>
                      <a:pt x="6701" y="753"/>
                      <a:pt x="4540" y="321"/>
                      <a:pt x="24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974;p45">
                <a:extLst>
                  <a:ext uri="{FF2B5EF4-FFF2-40B4-BE49-F238E27FC236}">
                    <a16:creationId xmlns:a16="http://schemas.microsoft.com/office/drawing/2014/main" id="{58C20FF6-59FC-4BE8-A54A-D046F015D374}"/>
                  </a:ext>
                </a:extLst>
              </p:cNvPr>
              <p:cNvSpPr/>
              <p:nvPr/>
            </p:nvSpPr>
            <p:spPr>
              <a:xfrm>
                <a:off x="2471275" y="3899500"/>
                <a:ext cx="62050" cy="213400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8536" extrusionOk="0">
                    <a:moveTo>
                      <a:pt x="2378" y="1"/>
                    </a:moveTo>
                    <a:cubicBezTo>
                      <a:pt x="1833" y="1082"/>
                      <a:pt x="1401" y="2163"/>
                      <a:pt x="1081" y="3243"/>
                    </a:cubicBezTo>
                    <a:cubicBezTo>
                      <a:pt x="649" y="4324"/>
                      <a:pt x="433" y="5405"/>
                      <a:pt x="216" y="6590"/>
                    </a:cubicBezTo>
                    <a:cubicBezTo>
                      <a:pt x="104" y="7238"/>
                      <a:pt x="104" y="7887"/>
                      <a:pt x="0" y="8535"/>
                    </a:cubicBezTo>
                    <a:lnTo>
                      <a:pt x="216" y="8535"/>
                    </a:lnTo>
                    <a:cubicBezTo>
                      <a:pt x="216" y="7887"/>
                      <a:pt x="320" y="7350"/>
                      <a:pt x="433" y="6806"/>
                    </a:cubicBezTo>
                    <a:cubicBezTo>
                      <a:pt x="433" y="6270"/>
                      <a:pt x="536" y="5725"/>
                      <a:pt x="752" y="5076"/>
                    </a:cubicBezTo>
                    <a:cubicBezTo>
                      <a:pt x="969" y="3996"/>
                      <a:pt x="1297" y="2915"/>
                      <a:pt x="1730" y="1834"/>
                    </a:cubicBezTo>
                    <a:cubicBezTo>
                      <a:pt x="1946" y="1298"/>
                      <a:pt x="2162" y="649"/>
                      <a:pt x="2482" y="105"/>
                    </a:cubicBezTo>
                    <a:lnTo>
                      <a:pt x="24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975;p45">
                <a:extLst>
                  <a:ext uri="{FF2B5EF4-FFF2-40B4-BE49-F238E27FC236}">
                    <a16:creationId xmlns:a16="http://schemas.microsoft.com/office/drawing/2014/main" id="{3E4DA3DF-B67C-4CD2-BAC4-415DB58031D2}"/>
                  </a:ext>
                </a:extLst>
              </p:cNvPr>
              <p:cNvSpPr/>
              <p:nvPr/>
            </p:nvSpPr>
            <p:spPr>
              <a:xfrm>
                <a:off x="2600975" y="4153500"/>
                <a:ext cx="432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321" extrusionOk="0">
                    <a:moveTo>
                      <a:pt x="0" y="1"/>
                    </a:moveTo>
                    <a:cubicBezTo>
                      <a:pt x="0" y="104"/>
                      <a:pt x="104" y="104"/>
                      <a:pt x="216" y="104"/>
                    </a:cubicBezTo>
                    <a:cubicBezTo>
                      <a:pt x="289" y="120"/>
                      <a:pt x="360" y="135"/>
                      <a:pt x="430" y="149"/>
                    </a:cubicBezTo>
                    <a:lnTo>
                      <a:pt x="430" y="149"/>
                    </a:lnTo>
                    <a:cubicBezTo>
                      <a:pt x="286" y="108"/>
                      <a:pt x="143" y="58"/>
                      <a:pt x="0" y="1"/>
                    </a:cubicBezTo>
                    <a:close/>
                    <a:moveTo>
                      <a:pt x="430" y="149"/>
                    </a:moveTo>
                    <a:lnTo>
                      <a:pt x="430" y="149"/>
                    </a:lnTo>
                    <a:cubicBezTo>
                      <a:pt x="826" y="265"/>
                      <a:pt x="1224" y="321"/>
                      <a:pt x="1617" y="321"/>
                    </a:cubicBezTo>
                    <a:lnTo>
                      <a:pt x="1730" y="321"/>
                    </a:lnTo>
                    <a:cubicBezTo>
                      <a:pt x="1259" y="321"/>
                      <a:pt x="872" y="243"/>
                      <a:pt x="430" y="149"/>
                    </a:cubicBezTo>
                    <a:close/>
                  </a:path>
                </a:pathLst>
              </a:custGeom>
              <a:solidFill>
                <a:srgbClr val="C6C7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976;p45">
                <a:extLst>
                  <a:ext uri="{FF2B5EF4-FFF2-40B4-BE49-F238E27FC236}">
                    <a16:creationId xmlns:a16="http://schemas.microsoft.com/office/drawing/2014/main" id="{69F85762-56BA-4A1F-A26F-E74DBCE9A313}"/>
                  </a:ext>
                </a:extLst>
              </p:cNvPr>
              <p:cNvSpPr/>
              <p:nvPr/>
            </p:nvSpPr>
            <p:spPr>
              <a:xfrm>
                <a:off x="2595575" y="3966950"/>
                <a:ext cx="102700" cy="19457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7783" extrusionOk="0">
                    <a:moveTo>
                      <a:pt x="4107" y="1"/>
                    </a:moveTo>
                    <a:cubicBezTo>
                      <a:pt x="2698" y="1946"/>
                      <a:pt x="1617" y="4004"/>
                      <a:pt x="536" y="6166"/>
                    </a:cubicBezTo>
                    <a:cubicBezTo>
                      <a:pt x="320" y="6598"/>
                      <a:pt x="104" y="6918"/>
                      <a:pt x="0" y="7350"/>
                    </a:cubicBezTo>
                    <a:lnTo>
                      <a:pt x="0" y="7463"/>
                    </a:lnTo>
                    <a:lnTo>
                      <a:pt x="216" y="7463"/>
                    </a:lnTo>
                    <a:cubicBezTo>
                      <a:pt x="216" y="7566"/>
                      <a:pt x="320" y="7566"/>
                      <a:pt x="432" y="7566"/>
                    </a:cubicBezTo>
                    <a:cubicBezTo>
                      <a:pt x="968" y="7679"/>
                      <a:pt x="1401" y="7783"/>
                      <a:pt x="1946" y="7783"/>
                    </a:cubicBezTo>
                    <a:cubicBezTo>
                      <a:pt x="2482" y="7783"/>
                      <a:pt x="3026" y="7679"/>
                      <a:pt x="3562" y="7566"/>
                    </a:cubicBezTo>
                    <a:cubicBezTo>
                      <a:pt x="3459" y="4972"/>
                      <a:pt x="3562" y="2378"/>
                      <a:pt x="4107" y="1"/>
                    </a:cubicBezTo>
                    <a:close/>
                  </a:path>
                </a:pathLst>
              </a:custGeom>
              <a:solidFill>
                <a:srgbClr val="3129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977;p45">
                <a:extLst>
                  <a:ext uri="{FF2B5EF4-FFF2-40B4-BE49-F238E27FC236}">
                    <a16:creationId xmlns:a16="http://schemas.microsoft.com/office/drawing/2014/main" id="{9E8B88A9-0AF1-4BED-BC0D-1EB620D57EEF}"/>
                  </a:ext>
                </a:extLst>
              </p:cNvPr>
              <p:cNvSpPr/>
              <p:nvPr/>
            </p:nvSpPr>
            <p:spPr>
              <a:xfrm>
                <a:off x="2725250" y="4102050"/>
                <a:ext cx="343100" cy="254025"/>
              </a:xfrm>
              <a:custGeom>
                <a:avLst/>
                <a:gdLst/>
                <a:ahLst/>
                <a:cxnLst/>
                <a:rect l="l" t="t" r="r" b="b"/>
                <a:pathLst>
                  <a:path w="13724" h="10161" extrusionOk="0">
                    <a:moveTo>
                      <a:pt x="11674" y="1"/>
                    </a:moveTo>
                    <a:cubicBezTo>
                      <a:pt x="10809" y="649"/>
                      <a:pt x="9728" y="1410"/>
                      <a:pt x="8864" y="2059"/>
                    </a:cubicBezTo>
                    <a:cubicBezTo>
                      <a:pt x="8967" y="2379"/>
                      <a:pt x="8967" y="2595"/>
                      <a:pt x="8864" y="2811"/>
                    </a:cubicBezTo>
                    <a:cubicBezTo>
                      <a:pt x="7567" y="3572"/>
                      <a:pt x="6157" y="4220"/>
                      <a:pt x="4757" y="4756"/>
                    </a:cubicBezTo>
                    <a:cubicBezTo>
                      <a:pt x="3573" y="5095"/>
                      <a:pt x="2320" y="5369"/>
                      <a:pt x="1106" y="5369"/>
                    </a:cubicBezTo>
                    <a:cubicBezTo>
                      <a:pt x="768" y="5369"/>
                      <a:pt x="434" y="5348"/>
                      <a:pt x="105" y="5301"/>
                    </a:cubicBezTo>
                    <a:lnTo>
                      <a:pt x="105" y="5301"/>
                    </a:lnTo>
                    <a:cubicBezTo>
                      <a:pt x="1" y="6598"/>
                      <a:pt x="105" y="7895"/>
                      <a:pt x="753" y="8863"/>
                    </a:cubicBezTo>
                    <a:cubicBezTo>
                      <a:pt x="1402" y="9624"/>
                      <a:pt x="2379" y="10057"/>
                      <a:pt x="3347" y="10160"/>
                    </a:cubicBezTo>
                    <a:cubicBezTo>
                      <a:pt x="4212" y="10160"/>
                      <a:pt x="5189" y="9944"/>
                      <a:pt x="6054" y="9512"/>
                    </a:cubicBezTo>
                    <a:cubicBezTo>
                      <a:pt x="7670" y="8647"/>
                      <a:pt x="8864" y="7350"/>
                      <a:pt x="10161" y="6053"/>
                    </a:cubicBezTo>
                    <a:cubicBezTo>
                      <a:pt x="11345" y="4756"/>
                      <a:pt x="12539" y="3356"/>
                      <a:pt x="13723" y="1946"/>
                    </a:cubicBezTo>
                    <a:cubicBezTo>
                      <a:pt x="13075" y="1298"/>
                      <a:pt x="12322" y="649"/>
                      <a:pt x="11674" y="1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978;p45">
                <a:extLst>
                  <a:ext uri="{FF2B5EF4-FFF2-40B4-BE49-F238E27FC236}">
                    <a16:creationId xmlns:a16="http://schemas.microsoft.com/office/drawing/2014/main" id="{506BC974-30B5-4006-AB04-28BC425D6205}"/>
                  </a:ext>
                </a:extLst>
              </p:cNvPr>
              <p:cNvSpPr/>
              <p:nvPr/>
            </p:nvSpPr>
            <p:spPr>
              <a:xfrm>
                <a:off x="3011675" y="4037200"/>
                <a:ext cx="227000" cy="164975"/>
              </a:xfrm>
              <a:custGeom>
                <a:avLst/>
                <a:gdLst/>
                <a:ahLst/>
                <a:cxnLst/>
                <a:rect l="l" t="t" r="r" b="b"/>
                <a:pathLst>
                  <a:path w="9080" h="6599" extrusionOk="0">
                    <a:moveTo>
                      <a:pt x="3027" y="1"/>
                    </a:moveTo>
                    <a:cubicBezTo>
                      <a:pt x="2698" y="1"/>
                      <a:pt x="2482" y="113"/>
                      <a:pt x="2162" y="217"/>
                    </a:cubicBezTo>
                    <a:cubicBezTo>
                      <a:pt x="1298" y="762"/>
                      <a:pt x="537" y="1514"/>
                      <a:pt x="1" y="2491"/>
                    </a:cubicBezTo>
                    <a:cubicBezTo>
                      <a:pt x="433" y="2811"/>
                      <a:pt x="865" y="3139"/>
                      <a:pt x="1298" y="3572"/>
                    </a:cubicBezTo>
                    <a:cubicBezTo>
                      <a:pt x="1618" y="3892"/>
                      <a:pt x="1834" y="4324"/>
                      <a:pt x="2162" y="4653"/>
                    </a:cubicBezTo>
                    <a:lnTo>
                      <a:pt x="2482" y="4973"/>
                    </a:lnTo>
                    <a:cubicBezTo>
                      <a:pt x="2915" y="5517"/>
                      <a:pt x="3563" y="5733"/>
                      <a:pt x="4108" y="6053"/>
                    </a:cubicBezTo>
                    <a:cubicBezTo>
                      <a:pt x="4972" y="6382"/>
                      <a:pt x="5837" y="6598"/>
                      <a:pt x="6702" y="6598"/>
                    </a:cubicBezTo>
                    <a:cubicBezTo>
                      <a:pt x="7566" y="6598"/>
                      <a:pt x="8431" y="6270"/>
                      <a:pt x="9080" y="5733"/>
                    </a:cubicBezTo>
                    <a:cubicBezTo>
                      <a:pt x="7350" y="3676"/>
                      <a:pt x="5509" y="1842"/>
                      <a:pt x="3459" y="329"/>
                    </a:cubicBezTo>
                    <a:cubicBezTo>
                      <a:pt x="3243" y="217"/>
                      <a:pt x="3131" y="113"/>
                      <a:pt x="3027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979;p45">
                <a:extLst>
                  <a:ext uri="{FF2B5EF4-FFF2-40B4-BE49-F238E27FC236}">
                    <a16:creationId xmlns:a16="http://schemas.microsoft.com/office/drawing/2014/main" id="{52763DDB-3C46-4290-A54D-1EC1AB178203}"/>
                  </a:ext>
                </a:extLst>
              </p:cNvPr>
              <p:cNvSpPr/>
              <p:nvPr/>
            </p:nvSpPr>
            <p:spPr>
              <a:xfrm>
                <a:off x="3081925" y="4045425"/>
                <a:ext cx="137725" cy="137725"/>
              </a:xfrm>
              <a:custGeom>
                <a:avLst/>
                <a:gdLst/>
                <a:ahLst/>
                <a:cxnLst/>
                <a:rect l="l" t="t" r="r" b="b"/>
                <a:pathLst>
                  <a:path w="5509" h="5509" extrusionOk="0">
                    <a:moveTo>
                      <a:pt x="698" y="547"/>
                    </a:moveTo>
                    <a:cubicBezTo>
                      <a:pt x="712" y="562"/>
                      <a:pt x="726" y="577"/>
                      <a:pt x="740" y="591"/>
                    </a:cubicBezTo>
                    <a:lnTo>
                      <a:pt x="740" y="591"/>
                    </a:lnTo>
                    <a:cubicBezTo>
                      <a:pt x="731" y="574"/>
                      <a:pt x="719" y="558"/>
                      <a:pt x="698" y="547"/>
                    </a:cubicBezTo>
                    <a:close/>
                    <a:moveTo>
                      <a:pt x="1" y="0"/>
                    </a:moveTo>
                    <a:lnTo>
                      <a:pt x="1" y="104"/>
                    </a:lnTo>
                    <a:cubicBezTo>
                      <a:pt x="217" y="216"/>
                      <a:pt x="321" y="433"/>
                      <a:pt x="537" y="649"/>
                    </a:cubicBezTo>
                    <a:lnTo>
                      <a:pt x="537" y="536"/>
                    </a:lnTo>
                    <a:lnTo>
                      <a:pt x="649" y="536"/>
                    </a:lnTo>
                    <a:cubicBezTo>
                      <a:pt x="669" y="536"/>
                      <a:pt x="685" y="540"/>
                      <a:pt x="698" y="547"/>
                    </a:cubicBezTo>
                    <a:lnTo>
                      <a:pt x="698" y="547"/>
                    </a:lnTo>
                    <a:cubicBezTo>
                      <a:pt x="509" y="346"/>
                      <a:pt x="320" y="159"/>
                      <a:pt x="105" y="0"/>
                    </a:cubicBezTo>
                    <a:close/>
                    <a:moveTo>
                      <a:pt x="740" y="591"/>
                    </a:moveTo>
                    <a:cubicBezTo>
                      <a:pt x="753" y="620"/>
                      <a:pt x="753" y="649"/>
                      <a:pt x="753" y="649"/>
                    </a:cubicBezTo>
                    <a:lnTo>
                      <a:pt x="649" y="753"/>
                    </a:lnTo>
                    <a:cubicBezTo>
                      <a:pt x="1185" y="1185"/>
                      <a:pt x="1618" y="1730"/>
                      <a:pt x="2162" y="2162"/>
                    </a:cubicBezTo>
                    <a:cubicBezTo>
                      <a:pt x="2811" y="2810"/>
                      <a:pt x="3563" y="3563"/>
                      <a:pt x="4212" y="4324"/>
                    </a:cubicBezTo>
                    <a:cubicBezTo>
                      <a:pt x="4644" y="4644"/>
                      <a:pt x="4973" y="5076"/>
                      <a:pt x="5405" y="5508"/>
                    </a:cubicBezTo>
                    <a:cubicBezTo>
                      <a:pt x="5509" y="5508"/>
                      <a:pt x="5509" y="5404"/>
                      <a:pt x="5509" y="5404"/>
                    </a:cubicBezTo>
                    <a:cubicBezTo>
                      <a:pt x="4860" y="4644"/>
                      <a:pt x="4108" y="3891"/>
                      <a:pt x="3459" y="3243"/>
                    </a:cubicBezTo>
                    <a:cubicBezTo>
                      <a:pt x="2699" y="2482"/>
                      <a:pt x="2050" y="1833"/>
                      <a:pt x="1298" y="1185"/>
                    </a:cubicBezTo>
                    <a:cubicBezTo>
                      <a:pt x="1096" y="983"/>
                      <a:pt x="917" y="782"/>
                      <a:pt x="740" y="59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980;p45">
                <a:extLst>
                  <a:ext uri="{FF2B5EF4-FFF2-40B4-BE49-F238E27FC236}">
                    <a16:creationId xmlns:a16="http://schemas.microsoft.com/office/drawing/2014/main" id="{0B25D21C-BBC4-4622-98A5-681D803E5075}"/>
                  </a:ext>
                </a:extLst>
              </p:cNvPr>
              <p:cNvSpPr/>
              <p:nvPr/>
            </p:nvSpPr>
            <p:spPr>
              <a:xfrm>
                <a:off x="3108950" y="4142700"/>
                <a:ext cx="13425" cy="432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730" extrusionOk="0">
                    <a:moveTo>
                      <a:pt x="433" y="0"/>
                    </a:moveTo>
                    <a:lnTo>
                      <a:pt x="321" y="104"/>
                    </a:lnTo>
                    <a:lnTo>
                      <a:pt x="321" y="969"/>
                    </a:lnTo>
                    <a:cubicBezTo>
                      <a:pt x="217" y="1081"/>
                      <a:pt x="217" y="1185"/>
                      <a:pt x="217" y="1297"/>
                    </a:cubicBezTo>
                    <a:lnTo>
                      <a:pt x="217" y="1513"/>
                    </a:lnTo>
                    <a:cubicBezTo>
                      <a:pt x="104" y="1513"/>
                      <a:pt x="104" y="1617"/>
                      <a:pt x="104" y="1617"/>
                    </a:cubicBezTo>
                    <a:cubicBezTo>
                      <a:pt x="1" y="1617"/>
                      <a:pt x="1" y="1730"/>
                      <a:pt x="104" y="1730"/>
                    </a:cubicBezTo>
                    <a:cubicBezTo>
                      <a:pt x="217" y="1730"/>
                      <a:pt x="217" y="1617"/>
                      <a:pt x="321" y="1513"/>
                    </a:cubicBezTo>
                    <a:cubicBezTo>
                      <a:pt x="321" y="1401"/>
                      <a:pt x="433" y="1297"/>
                      <a:pt x="433" y="1081"/>
                    </a:cubicBezTo>
                    <a:cubicBezTo>
                      <a:pt x="537" y="753"/>
                      <a:pt x="537" y="433"/>
                      <a:pt x="537" y="104"/>
                    </a:cubicBezTo>
                    <a:cubicBezTo>
                      <a:pt x="537" y="104"/>
                      <a:pt x="537" y="0"/>
                      <a:pt x="433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981;p45">
                <a:extLst>
                  <a:ext uri="{FF2B5EF4-FFF2-40B4-BE49-F238E27FC236}">
                    <a16:creationId xmlns:a16="http://schemas.microsoft.com/office/drawing/2014/main" id="{AC68DC69-9DD1-432D-96CE-680D91CBCD8A}"/>
                  </a:ext>
                </a:extLst>
              </p:cNvPr>
              <p:cNvSpPr/>
              <p:nvPr/>
            </p:nvSpPr>
            <p:spPr>
              <a:xfrm>
                <a:off x="3138575" y="4150700"/>
                <a:ext cx="10825" cy="432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730" extrusionOk="0">
                    <a:moveTo>
                      <a:pt x="216" y="0"/>
                    </a:moveTo>
                    <a:lnTo>
                      <a:pt x="216" y="113"/>
                    </a:lnTo>
                    <a:lnTo>
                      <a:pt x="216" y="865"/>
                    </a:lnTo>
                    <a:cubicBezTo>
                      <a:pt x="216" y="1193"/>
                      <a:pt x="113" y="1410"/>
                      <a:pt x="0" y="1626"/>
                    </a:cubicBezTo>
                    <a:cubicBezTo>
                      <a:pt x="0" y="1730"/>
                      <a:pt x="113" y="1730"/>
                      <a:pt x="113" y="1730"/>
                    </a:cubicBezTo>
                    <a:cubicBezTo>
                      <a:pt x="216" y="1513"/>
                      <a:pt x="329" y="1193"/>
                      <a:pt x="329" y="977"/>
                    </a:cubicBezTo>
                    <a:cubicBezTo>
                      <a:pt x="433" y="649"/>
                      <a:pt x="433" y="329"/>
                      <a:pt x="329" y="113"/>
                    </a:cubicBezTo>
                    <a:cubicBezTo>
                      <a:pt x="329" y="113"/>
                      <a:pt x="329" y="0"/>
                      <a:pt x="216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982;p45">
                <a:extLst>
                  <a:ext uri="{FF2B5EF4-FFF2-40B4-BE49-F238E27FC236}">
                    <a16:creationId xmlns:a16="http://schemas.microsoft.com/office/drawing/2014/main" id="{09906760-ADE6-48A4-A15B-0D7FB2F95847}"/>
                  </a:ext>
                </a:extLst>
              </p:cNvPr>
              <p:cNvSpPr/>
              <p:nvPr/>
            </p:nvSpPr>
            <p:spPr>
              <a:xfrm>
                <a:off x="3052100" y="4056225"/>
                <a:ext cx="46075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650" extrusionOk="0">
                    <a:moveTo>
                      <a:pt x="1" y="1"/>
                    </a:moveTo>
                    <a:cubicBezTo>
                      <a:pt x="113" y="433"/>
                      <a:pt x="433" y="649"/>
                      <a:pt x="865" y="649"/>
                    </a:cubicBezTo>
                    <a:lnTo>
                      <a:pt x="978" y="649"/>
                    </a:lnTo>
                    <a:cubicBezTo>
                      <a:pt x="1298" y="649"/>
                      <a:pt x="1626" y="537"/>
                      <a:pt x="1842" y="321"/>
                    </a:cubicBezTo>
                    <a:cubicBezTo>
                      <a:pt x="1842" y="217"/>
                      <a:pt x="1730" y="217"/>
                      <a:pt x="1730" y="217"/>
                    </a:cubicBezTo>
                    <a:cubicBezTo>
                      <a:pt x="1514" y="321"/>
                      <a:pt x="1298" y="537"/>
                      <a:pt x="978" y="537"/>
                    </a:cubicBezTo>
                    <a:lnTo>
                      <a:pt x="865" y="537"/>
                    </a:lnTo>
                    <a:cubicBezTo>
                      <a:pt x="545" y="433"/>
                      <a:pt x="217" y="217"/>
                      <a:pt x="113" y="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983;p45">
                <a:extLst>
                  <a:ext uri="{FF2B5EF4-FFF2-40B4-BE49-F238E27FC236}">
                    <a16:creationId xmlns:a16="http://schemas.microsoft.com/office/drawing/2014/main" id="{BA3C3BE6-FC1D-4974-A4F9-7E43D94D4D64}"/>
                  </a:ext>
                </a:extLst>
              </p:cNvPr>
              <p:cNvSpPr/>
              <p:nvPr/>
            </p:nvSpPr>
            <p:spPr>
              <a:xfrm>
                <a:off x="3095325" y="4058825"/>
                <a:ext cx="5450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217" extrusionOk="0">
                    <a:moveTo>
                      <a:pt x="1" y="0"/>
                    </a:moveTo>
                    <a:lnTo>
                      <a:pt x="1" y="113"/>
                    </a:lnTo>
                    <a:cubicBezTo>
                      <a:pt x="1" y="113"/>
                      <a:pt x="113" y="113"/>
                      <a:pt x="113" y="217"/>
                    </a:cubicBezTo>
                    <a:lnTo>
                      <a:pt x="217" y="113"/>
                    </a:lnTo>
                    <a:cubicBezTo>
                      <a:pt x="217" y="113"/>
                      <a:pt x="217" y="0"/>
                      <a:pt x="113" y="0"/>
                    </a:cubicBezTo>
                    <a:close/>
                  </a:path>
                </a:pathLst>
              </a:custGeom>
              <a:solidFill>
                <a:srgbClr val="91CC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984;p45">
                <a:extLst>
                  <a:ext uri="{FF2B5EF4-FFF2-40B4-BE49-F238E27FC236}">
                    <a16:creationId xmlns:a16="http://schemas.microsoft.com/office/drawing/2014/main" id="{A10659BC-7247-41B2-B7F7-A24740390859}"/>
                  </a:ext>
                </a:extLst>
              </p:cNvPr>
              <p:cNvSpPr/>
              <p:nvPr/>
            </p:nvSpPr>
            <p:spPr>
              <a:xfrm>
                <a:off x="2679225" y="3923725"/>
                <a:ext cx="270225" cy="315375"/>
              </a:xfrm>
              <a:custGeom>
                <a:avLst/>
                <a:gdLst/>
                <a:ahLst/>
                <a:cxnLst/>
                <a:rect l="l" t="t" r="r" b="b"/>
                <a:pathLst>
                  <a:path w="10809" h="12615" extrusionOk="0">
                    <a:moveTo>
                      <a:pt x="1193" y="0"/>
                    </a:moveTo>
                    <a:cubicBezTo>
                      <a:pt x="0" y="3891"/>
                      <a:pt x="113" y="8111"/>
                      <a:pt x="433" y="12218"/>
                    </a:cubicBezTo>
                    <a:cubicBezTo>
                      <a:pt x="433" y="12291"/>
                      <a:pt x="488" y="12368"/>
                      <a:pt x="558" y="12368"/>
                    </a:cubicBezTo>
                    <a:cubicBezTo>
                      <a:pt x="587" y="12368"/>
                      <a:pt x="618" y="12355"/>
                      <a:pt x="649" y="12322"/>
                    </a:cubicBezTo>
                    <a:cubicBezTo>
                      <a:pt x="1577" y="12517"/>
                      <a:pt x="2506" y="12614"/>
                      <a:pt x="3424" y="12614"/>
                    </a:cubicBezTo>
                    <a:cubicBezTo>
                      <a:pt x="5072" y="12614"/>
                      <a:pt x="6688" y="12301"/>
                      <a:pt x="8214" y="11673"/>
                    </a:cubicBezTo>
                    <a:cubicBezTo>
                      <a:pt x="9192" y="11241"/>
                      <a:pt x="10160" y="10705"/>
                      <a:pt x="10808" y="9944"/>
                    </a:cubicBezTo>
                    <a:cubicBezTo>
                      <a:pt x="10808" y="6701"/>
                      <a:pt x="10272" y="3459"/>
                      <a:pt x="9295" y="329"/>
                    </a:cubicBezTo>
                    <a:cubicBezTo>
                      <a:pt x="8209" y="734"/>
                      <a:pt x="7066" y="914"/>
                      <a:pt x="5915" y="914"/>
                    </a:cubicBezTo>
                    <a:cubicBezTo>
                      <a:pt x="4317" y="914"/>
                      <a:pt x="2701" y="568"/>
                      <a:pt x="1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985;p45">
                <a:extLst>
                  <a:ext uri="{FF2B5EF4-FFF2-40B4-BE49-F238E27FC236}">
                    <a16:creationId xmlns:a16="http://schemas.microsoft.com/office/drawing/2014/main" id="{776F944C-602F-4F7E-B52B-E893C275A3D0}"/>
                  </a:ext>
                </a:extLst>
              </p:cNvPr>
              <p:cNvSpPr/>
              <p:nvPr/>
            </p:nvSpPr>
            <p:spPr>
              <a:xfrm>
                <a:off x="2873775" y="3953550"/>
                <a:ext cx="48650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2483" extrusionOk="0">
                    <a:moveTo>
                      <a:pt x="0" y="1"/>
                    </a:moveTo>
                    <a:lnTo>
                      <a:pt x="0" y="104"/>
                    </a:lnTo>
                    <a:cubicBezTo>
                      <a:pt x="0" y="433"/>
                      <a:pt x="0" y="753"/>
                      <a:pt x="113" y="1185"/>
                    </a:cubicBezTo>
                    <a:cubicBezTo>
                      <a:pt x="113" y="1401"/>
                      <a:pt x="216" y="1617"/>
                      <a:pt x="432" y="1834"/>
                    </a:cubicBezTo>
                    <a:cubicBezTo>
                      <a:pt x="761" y="2266"/>
                      <a:pt x="1297" y="2482"/>
                      <a:pt x="1729" y="2482"/>
                    </a:cubicBezTo>
                    <a:lnTo>
                      <a:pt x="1842" y="2482"/>
                    </a:lnTo>
                    <a:cubicBezTo>
                      <a:pt x="1946" y="2482"/>
                      <a:pt x="1946" y="2378"/>
                      <a:pt x="1842" y="2378"/>
                    </a:cubicBezTo>
                    <a:cubicBezTo>
                      <a:pt x="1626" y="2266"/>
                      <a:pt x="1410" y="2266"/>
                      <a:pt x="1193" y="2162"/>
                    </a:cubicBezTo>
                    <a:cubicBezTo>
                      <a:pt x="977" y="2050"/>
                      <a:pt x="761" y="1834"/>
                      <a:pt x="545" y="1730"/>
                    </a:cubicBezTo>
                    <a:lnTo>
                      <a:pt x="216" y="1081"/>
                    </a:lnTo>
                    <a:cubicBezTo>
                      <a:pt x="113" y="753"/>
                      <a:pt x="113" y="433"/>
                      <a:pt x="113" y="104"/>
                    </a:cubicBezTo>
                    <a:cubicBezTo>
                      <a:pt x="11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986;p45">
                <a:extLst>
                  <a:ext uri="{FF2B5EF4-FFF2-40B4-BE49-F238E27FC236}">
                    <a16:creationId xmlns:a16="http://schemas.microsoft.com/office/drawing/2014/main" id="{09D5B2F6-A137-42DA-8D37-11B5975FA994}"/>
                  </a:ext>
                </a:extLst>
              </p:cNvPr>
              <p:cNvSpPr/>
              <p:nvPr/>
            </p:nvSpPr>
            <p:spPr>
              <a:xfrm>
                <a:off x="2695425" y="4153500"/>
                <a:ext cx="24862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9945" h="2915" extrusionOk="0">
                    <a:moveTo>
                      <a:pt x="9841" y="1"/>
                    </a:moveTo>
                    <a:cubicBezTo>
                      <a:pt x="8976" y="969"/>
                      <a:pt x="7895" y="1514"/>
                      <a:pt x="6702" y="1834"/>
                    </a:cubicBezTo>
                    <a:cubicBezTo>
                      <a:pt x="6053" y="2050"/>
                      <a:pt x="5405" y="2162"/>
                      <a:pt x="4756" y="2266"/>
                    </a:cubicBezTo>
                    <a:cubicBezTo>
                      <a:pt x="4108" y="2482"/>
                      <a:pt x="3356" y="2595"/>
                      <a:pt x="2595" y="2698"/>
                    </a:cubicBezTo>
                    <a:cubicBezTo>
                      <a:pt x="2275" y="2698"/>
                      <a:pt x="1946" y="2811"/>
                      <a:pt x="1514" y="2811"/>
                    </a:cubicBezTo>
                    <a:lnTo>
                      <a:pt x="1298" y="2811"/>
                    </a:lnTo>
                    <a:cubicBezTo>
                      <a:pt x="865" y="2811"/>
                      <a:pt x="433" y="2698"/>
                      <a:pt x="1" y="2595"/>
                    </a:cubicBezTo>
                    <a:lnTo>
                      <a:pt x="1" y="2698"/>
                    </a:lnTo>
                    <a:cubicBezTo>
                      <a:pt x="545" y="2915"/>
                      <a:pt x="1082" y="2915"/>
                      <a:pt x="1626" y="2915"/>
                    </a:cubicBezTo>
                    <a:lnTo>
                      <a:pt x="2275" y="2915"/>
                    </a:lnTo>
                    <a:cubicBezTo>
                      <a:pt x="3027" y="2915"/>
                      <a:pt x="3788" y="2698"/>
                      <a:pt x="4540" y="2595"/>
                    </a:cubicBezTo>
                    <a:cubicBezTo>
                      <a:pt x="5837" y="2266"/>
                      <a:pt x="7134" y="2050"/>
                      <a:pt x="8327" y="1401"/>
                    </a:cubicBezTo>
                    <a:cubicBezTo>
                      <a:pt x="8863" y="1081"/>
                      <a:pt x="9512" y="649"/>
                      <a:pt x="9944" y="217"/>
                    </a:cubicBezTo>
                    <a:cubicBezTo>
                      <a:pt x="9944" y="104"/>
                      <a:pt x="9944" y="1"/>
                      <a:pt x="98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987;p45">
                <a:extLst>
                  <a:ext uri="{FF2B5EF4-FFF2-40B4-BE49-F238E27FC236}">
                    <a16:creationId xmlns:a16="http://schemas.microsoft.com/office/drawing/2014/main" id="{AFAE0C92-4527-4295-9F0D-516174E43116}"/>
                  </a:ext>
                </a:extLst>
              </p:cNvPr>
              <p:cNvSpPr/>
              <p:nvPr/>
            </p:nvSpPr>
            <p:spPr>
              <a:xfrm>
                <a:off x="2684625" y="3704600"/>
                <a:ext cx="254025" cy="251575"/>
              </a:xfrm>
              <a:custGeom>
                <a:avLst/>
                <a:gdLst/>
                <a:ahLst/>
                <a:cxnLst/>
                <a:rect l="l" t="t" r="r" b="b"/>
                <a:pathLst>
                  <a:path w="10161" h="10063" extrusionOk="0">
                    <a:moveTo>
                      <a:pt x="2723" y="0"/>
                    </a:moveTo>
                    <a:cubicBezTo>
                      <a:pt x="2049" y="0"/>
                      <a:pt x="1485" y="505"/>
                      <a:pt x="1194" y="1096"/>
                    </a:cubicBezTo>
                    <a:cubicBezTo>
                      <a:pt x="865" y="1744"/>
                      <a:pt x="649" y="2393"/>
                      <a:pt x="545" y="3041"/>
                    </a:cubicBezTo>
                    <a:cubicBezTo>
                      <a:pt x="217" y="4338"/>
                      <a:pt x="0" y="5739"/>
                      <a:pt x="0" y="7252"/>
                    </a:cubicBezTo>
                    <a:cubicBezTo>
                      <a:pt x="0" y="8117"/>
                      <a:pt x="545" y="8878"/>
                      <a:pt x="1297" y="9198"/>
                    </a:cubicBezTo>
                    <a:cubicBezTo>
                      <a:pt x="2738" y="9774"/>
                      <a:pt x="4180" y="10062"/>
                      <a:pt x="5654" y="10062"/>
                    </a:cubicBezTo>
                    <a:cubicBezTo>
                      <a:pt x="6391" y="10062"/>
                      <a:pt x="7137" y="9990"/>
                      <a:pt x="7895" y="9846"/>
                    </a:cubicBezTo>
                    <a:cubicBezTo>
                      <a:pt x="8647" y="9630"/>
                      <a:pt x="9295" y="9094"/>
                      <a:pt x="9408" y="8229"/>
                    </a:cubicBezTo>
                    <a:cubicBezTo>
                      <a:pt x="9840" y="6284"/>
                      <a:pt x="10160" y="4442"/>
                      <a:pt x="10056" y="2497"/>
                    </a:cubicBezTo>
                    <a:cubicBezTo>
                      <a:pt x="10056" y="1528"/>
                      <a:pt x="9408" y="663"/>
                      <a:pt x="8543" y="551"/>
                    </a:cubicBezTo>
                    <a:cubicBezTo>
                      <a:pt x="8327" y="447"/>
                      <a:pt x="8215" y="447"/>
                      <a:pt x="7998" y="447"/>
                    </a:cubicBezTo>
                    <a:cubicBezTo>
                      <a:pt x="6269" y="231"/>
                      <a:pt x="4652" y="15"/>
                      <a:pt x="2923" y="15"/>
                    </a:cubicBezTo>
                    <a:cubicBezTo>
                      <a:pt x="2855" y="5"/>
                      <a:pt x="2789" y="0"/>
                      <a:pt x="2723" y="0"/>
                    </a:cubicBez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988;p45">
                <a:extLst>
                  <a:ext uri="{FF2B5EF4-FFF2-40B4-BE49-F238E27FC236}">
                    <a16:creationId xmlns:a16="http://schemas.microsoft.com/office/drawing/2014/main" id="{32FF03BD-F540-4974-89EE-B862B7AC3103}"/>
                  </a:ext>
                </a:extLst>
              </p:cNvPr>
              <p:cNvSpPr/>
              <p:nvPr/>
            </p:nvSpPr>
            <p:spPr>
              <a:xfrm>
                <a:off x="2754875" y="3726575"/>
                <a:ext cx="127125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2483" extrusionOk="0">
                    <a:moveTo>
                      <a:pt x="649" y="1"/>
                    </a:moveTo>
                    <a:cubicBezTo>
                      <a:pt x="329" y="321"/>
                      <a:pt x="1" y="865"/>
                      <a:pt x="113" y="1401"/>
                    </a:cubicBezTo>
                    <a:cubicBezTo>
                      <a:pt x="217" y="1834"/>
                      <a:pt x="649" y="2162"/>
                      <a:pt x="978" y="2266"/>
                    </a:cubicBezTo>
                    <a:cubicBezTo>
                      <a:pt x="1298" y="2482"/>
                      <a:pt x="1730" y="2482"/>
                      <a:pt x="2162" y="2482"/>
                    </a:cubicBezTo>
                    <a:cubicBezTo>
                      <a:pt x="2811" y="2482"/>
                      <a:pt x="3459" y="2266"/>
                      <a:pt x="4004" y="1946"/>
                    </a:cubicBezTo>
                    <a:cubicBezTo>
                      <a:pt x="4436" y="1618"/>
                      <a:pt x="4869" y="1185"/>
                      <a:pt x="4972" y="753"/>
                    </a:cubicBezTo>
                    <a:cubicBezTo>
                      <a:pt x="5085" y="649"/>
                      <a:pt x="4972" y="649"/>
                      <a:pt x="4972" y="649"/>
                    </a:cubicBezTo>
                    <a:lnTo>
                      <a:pt x="4869" y="649"/>
                    </a:lnTo>
                    <a:cubicBezTo>
                      <a:pt x="4540" y="1514"/>
                      <a:pt x="3675" y="2162"/>
                      <a:pt x="2707" y="2266"/>
                    </a:cubicBezTo>
                    <a:cubicBezTo>
                      <a:pt x="2491" y="2378"/>
                      <a:pt x="2378" y="2378"/>
                      <a:pt x="2162" y="2378"/>
                    </a:cubicBezTo>
                    <a:cubicBezTo>
                      <a:pt x="1842" y="2378"/>
                      <a:pt x="1626" y="2266"/>
                      <a:pt x="1298" y="2266"/>
                    </a:cubicBezTo>
                    <a:cubicBezTo>
                      <a:pt x="978" y="2162"/>
                      <a:pt x="545" y="1946"/>
                      <a:pt x="329" y="1514"/>
                    </a:cubicBezTo>
                    <a:cubicBezTo>
                      <a:pt x="217" y="1298"/>
                      <a:pt x="217" y="969"/>
                      <a:pt x="329" y="753"/>
                    </a:cubicBezTo>
                    <a:cubicBezTo>
                      <a:pt x="433" y="433"/>
                      <a:pt x="545" y="217"/>
                      <a:pt x="761" y="1"/>
                    </a:cubicBezTo>
                    <a:close/>
                  </a:path>
                </a:pathLst>
              </a:custGeom>
              <a:solidFill>
                <a:srgbClr val="962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989;p45">
                <a:extLst>
                  <a:ext uri="{FF2B5EF4-FFF2-40B4-BE49-F238E27FC236}">
                    <a16:creationId xmlns:a16="http://schemas.microsoft.com/office/drawing/2014/main" id="{85CB077F-0B13-4F99-802D-DFB94561B6AA}"/>
                  </a:ext>
                </a:extLst>
              </p:cNvPr>
              <p:cNvSpPr/>
              <p:nvPr/>
            </p:nvSpPr>
            <p:spPr>
              <a:xfrm>
                <a:off x="3068325" y="3555175"/>
                <a:ext cx="148725" cy="249675"/>
              </a:xfrm>
              <a:custGeom>
                <a:avLst/>
                <a:gdLst/>
                <a:ahLst/>
                <a:cxnLst/>
                <a:rect l="l" t="t" r="r" b="b"/>
                <a:pathLst>
                  <a:path w="5949" h="9987" extrusionOk="0">
                    <a:moveTo>
                      <a:pt x="4704" y="0"/>
                    </a:moveTo>
                    <a:cubicBezTo>
                      <a:pt x="4656" y="0"/>
                      <a:pt x="4602" y="13"/>
                      <a:pt x="4540" y="43"/>
                    </a:cubicBezTo>
                    <a:cubicBezTo>
                      <a:pt x="4436" y="43"/>
                      <a:pt x="4436" y="372"/>
                      <a:pt x="4323" y="588"/>
                    </a:cubicBezTo>
                    <a:cubicBezTo>
                      <a:pt x="4323" y="372"/>
                      <a:pt x="4107" y="43"/>
                      <a:pt x="3891" y="43"/>
                    </a:cubicBezTo>
                    <a:cubicBezTo>
                      <a:pt x="3787" y="156"/>
                      <a:pt x="3675" y="259"/>
                      <a:pt x="3675" y="475"/>
                    </a:cubicBezTo>
                    <a:cubicBezTo>
                      <a:pt x="3571" y="372"/>
                      <a:pt x="3459" y="259"/>
                      <a:pt x="3355" y="259"/>
                    </a:cubicBezTo>
                    <a:cubicBezTo>
                      <a:pt x="3316" y="241"/>
                      <a:pt x="3281" y="232"/>
                      <a:pt x="3249" y="232"/>
                    </a:cubicBezTo>
                    <a:cubicBezTo>
                      <a:pt x="3099" y="232"/>
                      <a:pt x="3008" y="410"/>
                      <a:pt x="2923" y="588"/>
                    </a:cubicBezTo>
                    <a:cubicBezTo>
                      <a:pt x="2923" y="804"/>
                      <a:pt x="3026" y="1020"/>
                      <a:pt x="2923" y="1236"/>
                    </a:cubicBezTo>
                    <a:cubicBezTo>
                      <a:pt x="2843" y="1157"/>
                      <a:pt x="2767" y="1081"/>
                      <a:pt x="2653" y="1081"/>
                    </a:cubicBezTo>
                    <a:cubicBezTo>
                      <a:pt x="2606" y="1081"/>
                      <a:pt x="2553" y="1094"/>
                      <a:pt x="2490" y="1124"/>
                    </a:cubicBezTo>
                    <a:cubicBezTo>
                      <a:pt x="2274" y="1236"/>
                      <a:pt x="2378" y="1556"/>
                      <a:pt x="2490" y="1772"/>
                    </a:cubicBezTo>
                    <a:cubicBezTo>
                      <a:pt x="3026" y="2853"/>
                      <a:pt x="2810" y="4263"/>
                      <a:pt x="1946" y="5127"/>
                    </a:cubicBezTo>
                    <a:cubicBezTo>
                      <a:pt x="1729" y="5343"/>
                      <a:pt x="1513" y="5560"/>
                      <a:pt x="1297" y="5663"/>
                    </a:cubicBezTo>
                    <a:cubicBezTo>
                      <a:pt x="865" y="5992"/>
                      <a:pt x="545" y="6312"/>
                      <a:pt x="0" y="6424"/>
                    </a:cubicBezTo>
                    <a:cubicBezTo>
                      <a:pt x="216" y="7073"/>
                      <a:pt x="432" y="7721"/>
                      <a:pt x="649" y="8257"/>
                    </a:cubicBezTo>
                    <a:cubicBezTo>
                      <a:pt x="761" y="8906"/>
                      <a:pt x="1081" y="9451"/>
                      <a:pt x="1297" y="9987"/>
                    </a:cubicBezTo>
                    <a:cubicBezTo>
                      <a:pt x="3026" y="9122"/>
                      <a:pt x="4436" y="7609"/>
                      <a:pt x="5188" y="5880"/>
                    </a:cubicBezTo>
                    <a:cubicBezTo>
                      <a:pt x="5949" y="4150"/>
                      <a:pt x="5949" y="2317"/>
                      <a:pt x="5300" y="588"/>
                    </a:cubicBezTo>
                    <a:cubicBezTo>
                      <a:pt x="5188" y="475"/>
                      <a:pt x="5188" y="259"/>
                      <a:pt x="4972" y="156"/>
                    </a:cubicBezTo>
                    <a:cubicBezTo>
                      <a:pt x="4898" y="76"/>
                      <a:pt x="4820" y="0"/>
                      <a:pt x="4704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990;p45">
                <a:extLst>
                  <a:ext uri="{FF2B5EF4-FFF2-40B4-BE49-F238E27FC236}">
                    <a16:creationId xmlns:a16="http://schemas.microsoft.com/office/drawing/2014/main" id="{C3485BBD-D66B-4BD8-AAEF-6D6D9EDB2185}"/>
                  </a:ext>
                </a:extLst>
              </p:cNvPr>
              <p:cNvSpPr/>
              <p:nvPr/>
            </p:nvSpPr>
            <p:spPr>
              <a:xfrm>
                <a:off x="2892800" y="3704950"/>
                <a:ext cx="210775" cy="16007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6403" extrusionOk="0">
                    <a:moveTo>
                      <a:pt x="6917" y="1"/>
                    </a:moveTo>
                    <a:cubicBezTo>
                      <a:pt x="5587" y="597"/>
                      <a:pt x="4132" y="908"/>
                      <a:pt x="2682" y="908"/>
                    </a:cubicBezTo>
                    <a:cubicBezTo>
                      <a:pt x="1776" y="908"/>
                      <a:pt x="871" y="786"/>
                      <a:pt x="0" y="537"/>
                    </a:cubicBezTo>
                    <a:lnTo>
                      <a:pt x="0" y="537"/>
                    </a:lnTo>
                    <a:cubicBezTo>
                      <a:pt x="536" y="1186"/>
                      <a:pt x="649" y="1946"/>
                      <a:pt x="865" y="2811"/>
                    </a:cubicBezTo>
                    <a:cubicBezTo>
                      <a:pt x="1081" y="3996"/>
                      <a:pt x="1297" y="5076"/>
                      <a:pt x="1513" y="6373"/>
                    </a:cubicBezTo>
                    <a:cubicBezTo>
                      <a:pt x="1722" y="6393"/>
                      <a:pt x="1931" y="6403"/>
                      <a:pt x="2141" y="6403"/>
                    </a:cubicBezTo>
                    <a:cubicBezTo>
                      <a:pt x="3118" y="6403"/>
                      <a:pt x="4100" y="6193"/>
                      <a:pt x="5076" y="5837"/>
                    </a:cubicBezTo>
                    <a:cubicBezTo>
                      <a:pt x="6156" y="5509"/>
                      <a:pt x="7350" y="5076"/>
                      <a:pt x="8430" y="4540"/>
                    </a:cubicBezTo>
                    <a:cubicBezTo>
                      <a:pt x="8102" y="3027"/>
                      <a:pt x="7453" y="1514"/>
                      <a:pt x="6917" y="1"/>
                    </a:cubicBez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991;p45">
                <a:extLst>
                  <a:ext uri="{FF2B5EF4-FFF2-40B4-BE49-F238E27FC236}">
                    <a16:creationId xmlns:a16="http://schemas.microsoft.com/office/drawing/2014/main" id="{E2F81B9D-CA4D-483B-97A1-0D4DB66C3EAF}"/>
                  </a:ext>
                </a:extLst>
              </p:cNvPr>
              <p:cNvSpPr/>
              <p:nvPr/>
            </p:nvSpPr>
            <p:spPr>
              <a:xfrm>
                <a:off x="3052100" y="3715775"/>
                <a:ext cx="40675" cy="102700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4108" extrusionOk="0">
                    <a:moveTo>
                      <a:pt x="113" y="0"/>
                    </a:moveTo>
                    <a:cubicBezTo>
                      <a:pt x="1" y="0"/>
                      <a:pt x="1" y="0"/>
                      <a:pt x="1" y="104"/>
                    </a:cubicBezTo>
                    <a:cubicBezTo>
                      <a:pt x="329" y="753"/>
                      <a:pt x="545" y="1401"/>
                      <a:pt x="761" y="2050"/>
                    </a:cubicBezTo>
                    <a:lnTo>
                      <a:pt x="1081" y="3027"/>
                    </a:lnTo>
                    <a:cubicBezTo>
                      <a:pt x="1194" y="3459"/>
                      <a:pt x="1298" y="3779"/>
                      <a:pt x="1410" y="4107"/>
                    </a:cubicBezTo>
                    <a:lnTo>
                      <a:pt x="1514" y="4107"/>
                    </a:lnTo>
                    <a:cubicBezTo>
                      <a:pt x="1514" y="4107"/>
                      <a:pt x="1626" y="4107"/>
                      <a:pt x="1514" y="3995"/>
                    </a:cubicBezTo>
                    <a:cubicBezTo>
                      <a:pt x="1514" y="3675"/>
                      <a:pt x="1410" y="3347"/>
                      <a:pt x="1298" y="3027"/>
                    </a:cubicBezTo>
                    <a:cubicBezTo>
                      <a:pt x="1194" y="2698"/>
                      <a:pt x="1081" y="2378"/>
                      <a:pt x="865" y="2050"/>
                    </a:cubicBezTo>
                    <a:cubicBezTo>
                      <a:pt x="649" y="1297"/>
                      <a:pt x="433" y="649"/>
                      <a:pt x="113" y="0"/>
                    </a:cubicBezTo>
                    <a:close/>
                  </a:path>
                </a:pathLst>
              </a:custGeom>
              <a:solidFill>
                <a:srgbClr val="962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992;p45">
                <a:extLst>
                  <a:ext uri="{FF2B5EF4-FFF2-40B4-BE49-F238E27FC236}">
                    <a16:creationId xmlns:a16="http://schemas.microsoft.com/office/drawing/2014/main" id="{8CEE9895-2065-4C53-8BC3-217966EC7277}"/>
                  </a:ext>
                </a:extLst>
              </p:cNvPr>
              <p:cNvSpPr/>
              <p:nvPr/>
            </p:nvSpPr>
            <p:spPr>
              <a:xfrm>
                <a:off x="2892800" y="3709250"/>
                <a:ext cx="48650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7715" extrusionOk="0">
                    <a:moveTo>
                      <a:pt x="493" y="1"/>
                    </a:moveTo>
                    <a:cubicBezTo>
                      <a:pt x="397" y="1"/>
                      <a:pt x="302" y="15"/>
                      <a:pt x="216" y="45"/>
                    </a:cubicBezTo>
                    <a:lnTo>
                      <a:pt x="104" y="45"/>
                    </a:lnTo>
                    <a:cubicBezTo>
                      <a:pt x="0" y="149"/>
                      <a:pt x="0" y="261"/>
                      <a:pt x="0" y="261"/>
                    </a:cubicBezTo>
                    <a:cubicBezTo>
                      <a:pt x="216" y="1446"/>
                      <a:pt x="432" y="2743"/>
                      <a:pt x="536" y="3936"/>
                    </a:cubicBezTo>
                    <a:cubicBezTo>
                      <a:pt x="752" y="4904"/>
                      <a:pt x="1297" y="6746"/>
                      <a:pt x="1513" y="7715"/>
                    </a:cubicBezTo>
                    <a:cubicBezTo>
                      <a:pt x="1617" y="7715"/>
                      <a:pt x="1833" y="7282"/>
                      <a:pt x="1513" y="7066"/>
                    </a:cubicBezTo>
                    <a:cubicBezTo>
                      <a:pt x="1833" y="6098"/>
                      <a:pt x="1729" y="4801"/>
                      <a:pt x="1833" y="3824"/>
                    </a:cubicBezTo>
                    <a:cubicBezTo>
                      <a:pt x="1946" y="3175"/>
                      <a:pt x="1946" y="2639"/>
                      <a:pt x="1946" y="1991"/>
                    </a:cubicBezTo>
                    <a:cubicBezTo>
                      <a:pt x="1833" y="1342"/>
                      <a:pt x="1617" y="694"/>
                      <a:pt x="1185" y="261"/>
                    </a:cubicBezTo>
                    <a:cubicBezTo>
                      <a:pt x="1027" y="103"/>
                      <a:pt x="754" y="1"/>
                      <a:pt x="493" y="1"/>
                    </a:cubicBez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993;p45">
                <a:extLst>
                  <a:ext uri="{FF2B5EF4-FFF2-40B4-BE49-F238E27FC236}">
                    <a16:creationId xmlns:a16="http://schemas.microsoft.com/office/drawing/2014/main" id="{1D4607EA-6CC1-4D8F-8F30-EFBA987E02BF}"/>
                  </a:ext>
                </a:extLst>
              </p:cNvPr>
              <p:cNvSpPr/>
              <p:nvPr/>
            </p:nvSpPr>
            <p:spPr>
              <a:xfrm>
                <a:off x="2787300" y="3439675"/>
                <a:ext cx="2332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933" h="2312" extrusionOk="0">
                    <a:moveTo>
                      <a:pt x="157" y="0"/>
                    </a:moveTo>
                    <a:cubicBezTo>
                      <a:pt x="73" y="0"/>
                      <a:pt x="1" y="63"/>
                      <a:pt x="1" y="124"/>
                    </a:cubicBezTo>
                    <a:lnTo>
                      <a:pt x="329" y="2069"/>
                    </a:lnTo>
                    <a:cubicBezTo>
                      <a:pt x="371" y="2242"/>
                      <a:pt x="483" y="2312"/>
                      <a:pt x="596" y="2312"/>
                    </a:cubicBezTo>
                    <a:cubicBezTo>
                      <a:pt x="764" y="2312"/>
                      <a:pt x="933" y="2157"/>
                      <a:pt x="865" y="1965"/>
                    </a:cubicBezTo>
                    <a:cubicBezTo>
                      <a:pt x="649" y="1317"/>
                      <a:pt x="545" y="668"/>
                      <a:pt x="329" y="124"/>
                    </a:cubicBezTo>
                    <a:cubicBezTo>
                      <a:pt x="282" y="33"/>
                      <a:pt x="217" y="0"/>
                      <a:pt x="1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138" name="Google Shape;994;p45">
                <a:extLst>
                  <a:ext uri="{FF2B5EF4-FFF2-40B4-BE49-F238E27FC236}">
                    <a16:creationId xmlns:a16="http://schemas.microsoft.com/office/drawing/2014/main" id="{046D0813-41C5-465E-91D4-94EBB6918628}"/>
                  </a:ext>
                </a:extLst>
              </p:cNvPr>
              <p:cNvSpPr/>
              <p:nvPr/>
            </p:nvSpPr>
            <p:spPr>
              <a:xfrm>
                <a:off x="2864125" y="3432650"/>
                <a:ext cx="23275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931" h="2765" extrusionOk="0">
                    <a:moveTo>
                      <a:pt x="809" y="0"/>
                    </a:moveTo>
                    <a:cubicBezTo>
                      <a:pt x="741" y="0"/>
                      <a:pt x="659" y="29"/>
                      <a:pt x="602" y="85"/>
                    </a:cubicBezTo>
                    <a:cubicBezTo>
                      <a:pt x="386" y="837"/>
                      <a:pt x="282" y="1702"/>
                      <a:pt x="66" y="2463"/>
                    </a:cubicBezTo>
                    <a:cubicBezTo>
                      <a:pt x="1" y="2648"/>
                      <a:pt x="157" y="2764"/>
                      <a:pt x="320" y="2764"/>
                    </a:cubicBezTo>
                    <a:cubicBezTo>
                      <a:pt x="438" y="2764"/>
                      <a:pt x="559" y="2704"/>
                      <a:pt x="602" y="2566"/>
                    </a:cubicBezTo>
                    <a:cubicBezTo>
                      <a:pt x="715" y="1702"/>
                      <a:pt x="818" y="949"/>
                      <a:pt x="931" y="85"/>
                    </a:cubicBezTo>
                    <a:cubicBezTo>
                      <a:pt x="931" y="29"/>
                      <a:pt x="877" y="0"/>
                      <a:pt x="8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139" name="Google Shape;995;p45">
                <a:extLst>
                  <a:ext uri="{FF2B5EF4-FFF2-40B4-BE49-F238E27FC236}">
                    <a16:creationId xmlns:a16="http://schemas.microsoft.com/office/drawing/2014/main" id="{A598F0B9-10E5-4BDA-B80B-C87C3E877E33}"/>
                  </a:ext>
                </a:extLst>
              </p:cNvPr>
              <p:cNvSpPr/>
              <p:nvPr/>
            </p:nvSpPr>
            <p:spPr>
              <a:xfrm>
                <a:off x="2929875" y="3458275"/>
                <a:ext cx="54300" cy="76850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3074" extrusionOk="0">
                    <a:moveTo>
                      <a:pt x="1934" y="1"/>
                    </a:moveTo>
                    <a:cubicBezTo>
                      <a:pt x="1909" y="1"/>
                      <a:pt x="1884" y="9"/>
                      <a:pt x="1863" y="28"/>
                    </a:cubicBezTo>
                    <a:cubicBezTo>
                      <a:pt x="1215" y="893"/>
                      <a:pt x="679" y="1757"/>
                      <a:pt x="134" y="2622"/>
                    </a:cubicBezTo>
                    <a:cubicBezTo>
                      <a:pt x="0" y="2889"/>
                      <a:pt x="157" y="3074"/>
                      <a:pt x="348" y="3074"/>
                    </a:cubicBezTo>
                    <a:cubicBezTo>
                      <a:pt x="466" y="3074"/>
                      <a:pt x="596" y="3003"/>
                      <a:pt x="679" y="2838"/>
                    </a:cubicBezTo>
                    <a:cubicBezTo>
                      <a:pt x="999" y="1974"/>
                      <a:pt x="1543" y="1109"/>
                      <a:pt x="2079" y="244"/>
                    </a:cubicBezTo>
                    <a:cubicBezTo>
                      <a:pt x="2171" y="160"/>
                      <a:pt x="2045" y="1"/>
                      <a:pt x="1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140" name="Google Shape;996;p45">
                <a:extLst>
                  <a:ext uri="{FF2B5EF4-FFF2-40B4-BE49-F238E27FC236}">
                    <a16:creationId xmlns:a16="http://schemas.microsoft.com/office/drawing/2014/main" id="{4811A940-4FAE-4E9E-B687-A4A55F5FD050}"/>
                  </a:ext>
                </a:extLst>
              </p:cNvPr>
              <p:cNvSpPr/>
              <p:nvPr/>
            </p:nvSpPr>
            <p:spPr>
              <a:xfrm>
                <a:off x="2727850" y="3474025"/>
                <a:ext cx="30800" cy="37075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83" extrusionOk="0">
                    <a:moveTo>
                      <a:pt x="84" y="1"/>
                    </a:moveTo>
                    <a:cubicBezTo>
                      <a:pt x="51" y="1"/>
                      <a:pt x="1" y="47"/>
                      <a:pt x="1" y="47"/>
                    </a:cubicBezTo>
                    <a:lnTo>
                      <a:pt x="39" y="121"/>
                    </a:lnTo>
                    <a:lnTo>
                      <a:pt x="39" y="121"/>
                    </a:lnTo>
                    <a:lnTo>
                      <a:pt x="1" y="159"/>
                    </a:lnTo>
                    <a:cubicBezTo>
                      <a:pt x="30" y="159"/>
                      <a:pt x="51" y="166"/>
                      <a:pt x="67" y="178"/>
                    </a:cubicBezTo>
                    <a:lnTo>
                      <a:pt x="67" y="178"/>
                    </a:lnTo>
                    <a:lnTo>
                      <a:pt x="107" y="256"/>
                    </a:lnTo>
                    <a:lnTo>
                      <a:pt x="107" y="256"/>
                    </a:lnTo>
                    <a:cubicBezTo>
                      <a:pt x="113" y="291"/>
                      <a:pt x="113" y="333"/>
                      <a:pt x="113" y="375"/>
                    </a:cubicBezTo>
                    <a:cubicBezTo>
                      <a:pt x="113" y="427"/>
                      <a:pt x="139" y="453"/>
                      <a:pt x="165" y="453"/>
                    </a:cubicBezTo>
                    <a:cubicBezTo>
                      <a:pt x="177" y="453"/>
                      <a:pt x="189" y="448"/>
                      <a:pt x="198" y="437"/>
                    </a:cubicBezTo>
                    <a:lnTo>
                      <a:pt x="198" y="437"/>
                    </a:lnTo>
                    <a:lnTo>
                      <a:pt x="329" y="695"/>
                    </a:lnTo>
                    <a:cubicBezTo>
                      <a:pt x="433" y="911"/>
                      <a:pt x="545" y="1127"/>
                      <a:pt x="762" y="1344"/>
                    </a:cubicBezTo>
                    <a:cubicBezTo>
                      <a:pt x="793" y="1444"/>
                      <a:pt x="855" y="1483"/>
                      <a:pt x="920" y="1483"/>
                    </a:cubicBezTo>
                    <a:cubicBezTo>
                      <a:pt x="1068" y="1483"/>
                      <a:pt x="1232" y="1278"/>
                      <a:pt x="1082" y="1127"/>
                    </a:cubicBezTo>
                    <a:cubicBezTo>
                      <a:pt x="865" y="911"/>
                      <a:pt x="762" y="695"/>
                      <a:pt x="649" y="591"/>
                    </a:cubicBezTo>
                    <a:cubicBezTo>
                      <a:pt x="433" y="375"/>
                      <a:pt x="329" y="159"/>
                      <a:pt x="113" y="47"/>
                    </a:cubicBezTo>
                    <a:cubicBezTo>
                      <a:pt x="113" y="12"/>
                      <a:pt x="101" y="1"/>
                      <a:pt x="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141" name="Google Shape;997;p45">
                <a:extLst>
                  <a:ext uri="{FF2B5EF4-FFF2-40B4-BE49-F238E27FC236}">
                    <a16:creationId xmlns:a16="http://schemas.microsoft.com/office/drawing/2014/main" id="{2C1E0A8E-0EE2-4593-A092-3CC566548907}"/>
                  </a:ext>
                </a:extLst>
              </p:cNvPr>
              <p:cNvSpPr/>
              <p:nvPr/>
            </p:nvSpPr>
            <p:spPr>
              <a:xfrm>
                <a:off x="2966650" y="3525125"/>
                <a:ext cx="515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385" extrusionOk="0">
                    <a:moveTo>
                      <a:pt x="1719" y="1"/>
                    </a:moveTo>
                    <a:cubicBezTo>
                      <a:pt x="1674" y="1"/>
                      <a:pt x="1628" y="18"/>
                      <a:pt x="1586" y="61"/>
                    </a:cubicBezTo>
                    <a:cubicBezTo>
                      <a:pt x="1153" y="380"/>
                      <a:pt x="608" y="813"/>
                      <a:pt x="176" y="1141"/>
                    </a:cubicBezTo>
                    <a:cubicBezTo>
                      <a:pt x="0" y="1226"/>
                      <a:pt x="111" y="1385"/>
                      <a:pt x="219" y="1385"/>
                    </a:cubicBezTo>
                    <a:cubicBezTo>
                      <a:pt x="243" y="1385"/>
                      <a:pt x="268" y="1377"/>
                      <a:pt x="289" y="1358"/>
                    </a:cubicBezTo>
                    <a:cubicBezTo>
                      <a:pt x="825" y="1029"/>
                      <a:pt x="1369" y="709"/>
                      <a:pt x="1802" y="380"/>
                    </a:cubicBezTo>
                    <a:cubicBezTo>
                      <a:pt x="2059" y="297"/>
                      <a:pt x="1902" y="1"/>
                      <a:pt x="17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142" name="Google Shape;998;p45">
                <a:extLst>
                  <a:ext uri="{FF2B5EF4-FFF2-40B4-BE49-F238E27FC236}">
                    <a16:creationId xmlns:a16="http://schemas.microsoft.com/office/drawing/2014/main" id="{9D43AC24-1B9B-4880-9DDD-AEF0B2AB9D78}"/>
                  </a:ext>
                </a:extLst>
              </p:cNvPr>
              <p:cNvSpPr/>
              <p:nvPr/>
            </p:nvSpPr>
            <p:spPr>
              <a:xfrm>
                <a:off x="2752275" y="3572175"/>
                <a:ext cx="153950" cy="134500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380" extrusionOk="0">
                    <a:moveTo>
                      <a:pt x="3048" y="0"/>
                    </a:moveTo>
                    <a:cubicBezTo>
                      <a:pt x="2480" y="0"/>
                      <a:pt x="1918" y="108"/>
                      <a:pt x="1514" y="340"/>
                    </a:cubicBezTo>
                    <a:cubicBezTo>
                      <a:pt x="969" y="772"/>
                      <a:pt x="537" y="1309"/>
                      <a:pt x="217" y="1957"/>
                    </a:cubicBezTo>
                    <a:cubicBezTo>
                      <a:pt x="105" y="2173"/>
                      <a:pt x="105" y="2389"/>
                      <a:pt x="1" y="2606"/>
                    </a:cubicBezTo>
                    <a:lnTo>
                      <a:pt x="1" y="3366"/>
                    </a:lnTo>
                    <a:cubicBezTo>
                      <a:pt x="105" y="3903"/>
                      <a:pt x="321" y="4231"/>
                      <a:pt x="649" y="4551"/>
                    </a:cubicBezTo>
                    <a:cubicBezTo>
                      <a:pt x="1082" y="4880"/>
                      <a:pt x="1514" y="5096"/>
                      <a:pt x="1946" y="5200"/>
                    </a:cubicBezTo>
                    <a:cubicBezTo>
                      <a:pt x="2263" y="5327"/>
                      <a:pt x="2619" y="5379"/>
                      <a:pt x="2991" y="5379"/>
                    </a:cubicBezTo>
                    <a:cubicBezTo>
                      <a:pt x="3249" y="5379"/>
                      <a:pt x="3514" y="5354"/>
                      <a:pt x="3779" y="5312"/>
                    </a:cubicBezTo>
                    <a:cubicBezTo>
                      <a:pt x="4324" y="5200"/>
                      <a:pt x="4973" y="4983"/>
                      <a:pt x="5292" y="4447"/>
                    </a:cubicBezTo>
                    <a:cubicBezTo>
                      <a:pt x="5509" y="4231"/>
                      <a:pt x="5621" y="4015"/>
                      <a:pt x="5725" y="3799"/>
                    </a:cubicBezTo>
                    <a:cubicBezTo>
                      <a:pt x="6053" y="3150"/>
                      <a:pt x="6157" y="2389"/>
                      <a:pt x="6053" y="1741"/>
                    </a:cubicBezTo>
                    <a:cubicBezTo>
                      <a:pt x="5837" y="989"/>
                      <a:pt x="5189" y="444"/>
                      <a:pt x="4428" y="228"/>
                    </a:cubicBezTo>
                    <a:cubicBezTo>
                      <a:pt x="4028" y="80"/>
                      <a:pt x="3536" y="0"/>
                      <a:pt x="3048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999;p45">
                <a:extLst>
                  <a:ext uri="{FF2B5EF4-FFF2-40B4-BE49-F238E27FC236}">
                    <a16:creationId xmlns:a16="http://schemas.microsoft.com/office/drawing/2014/main" id="{232E4BB6-A810-476F-BD3F-4BE8842C9637}"/>
                  </a:ext>
                </a:extLst>
              </p:cNvPr>
              <p:cNvSpPr/>
              <p:nvPr/>
            </p:nvSpPr>
            <p:spPr>
              <a:xfrm>
                <a:off x="2777525" y="3531525"/>
                <a:ext cx="150300" cy="131925"/>
              </a:xfrm>
              <a:custGeom>
                <a:avLst/>
                <a:gdLst/>
                <a:ahLst/>
                <a:cxnLst/>
                <a:rect l="l" t="t" r="r" b="b"/>
                <a:pathLst>
                  <a:path w="6012" h="5277" extrusionOk="0">
                    <a:moveTo>
                      <a:pt x="2132" y="1"/>
                    </a:moveTo>
                    <a:cubicBezTo>
                      <a:pt x="2035" y="1"/>
                      <a:pt x="1952" y="34"/>
                      <a:pt x="1905" y="124"/>
                    </a:cubicBezTo>
                    <a:cubicBezTo>
                      <a:pt x="1689" y="124"/>
                      <a:pt x="1689" y="341"/>
                      <a:pt x="1585" y="453"/>
                    </a:cubicBezTo>
                    <a:lnTo>
                      <a:pt x="1369" y="453"/>
                    </a:lnTo>
                    <a:cubicBezTo>
                      <a:pt x="1275" y="432"/>
                      <a:pt x="1186" y="422"/>
                      <a:pt x="1102" y="422"/>
                    </a:cubicBezTo>
                    <a:cubicBezTo>
                      <a:pt x="316" y="422"/>
                      <a:pt x="1" y="1289"/>
                      <a:pt x="392" y="2070"/>
                    </a:cubicBezTo>
                    <a:cubicBezTo>
                      <a:pt x="640" y="2646"/>
                      <a:pt x="1197" y="2910"/>
                      <a:pt x="1779" y="2910"/>
                    </a:cubicBezTo>
                    <a:cubicBezTo>
                      <a:pt x="1966" y="2910"/>
                      <a:pt x="2155" y="2883"/>
                      <a:pt x="2337" y="2831"/>
                    </a:cubicBezTo>
                    <a:cubicBezTo>
                      <a:pt x="2337" y="3047"/>
                      <a:pt x="2449" y="3151"/>
                      <a:pt x="2553" y="3263"/>
                    </a:cubicBezTo>
                    <a:cubicBezTo>
                      <a:pt x="2666" y="3367"/>
                      <a:pt x="2882" y="3479"/>
                      <a:pt x="2986" y="3479"/>
                    </a:cubicBezTo>
                    <a:cubicBezTo>
                      <a:pt x="3202" y="3583"/>
                      <a:pt x="3314" y="3583"/>
                      <a:pt x="3530" y="3583"/>
                    </a:cubicBezTo>
                    <a:cubicBezTo>
                      <a:pt x="3746" y="3583"/>
                      <a:pt x="4066" y="3479"/>
                      <a:pt x="4395" y="3263"/>
                    </a:cubicBezTo>
                    <a:lnTo>
                      <a:pt x="4395" y="3263"/>
                    </a:lnTo>
                    <a:cubicBezTo>
                      <a:pt x="4179" y="3479"/>
                      <a:pt x="4066" y="3695"/>
                      <a:pt x="3963" y="4015"/>
                    </a:cubicBezTo>
                    <a:cubicBezTo>
                      <a:pt x="3963" y="4128"/>
                      <a:pt x="3850" y="4344"/>
                      <a:pt x="3963" y="4560"/>
                    </a:cubicBezTo>
                    <a:cubicBezTo>
                      <a:pt x="3963" y="4776"/>
                      <a:pt x="4066" y="4992"/>
                      <a:pt x="4282" y="5096"/>
                    </a:cubicBezTo>
                    <a:cubicBezTo>
                      <a:pt x="4410" y="5224"/>
                      <a:pt x="4538" y="5276"/>
                      <a:pt x="4644" y="5276"/>
                    </a:cubicBezTo>
                    <a:cubicBezTo>
                      <a:pt x="4718" y="5276"/>
                      <a:pt x="4781" y="5251"/>
                      <a:pt x="4827" y="5209"/>
                    </a:cubicBezTo>
                    <a:cubicBezTo>
                      <a:pt x="4931" y="5096"/>
                      <a:pt x="5043" y="4880"/>
                      <a:pt x="5260" y="4664"/>
                    </a:cubicBezTo>
                    <a:cubicBezTo>
                      <a:pt x="5579" y="4128"/>
                      <a:pt x="6012" y="3047"/>
                      <a:pt x="5476" y="2398"/>
                    </a:cubicBezTo>
                    <a:cubicBezTo>
                      <a:pt x="5260" y="2070"/>
                      <a:pt x="4931" y="1966"/>
                      <a:pt x="4611" y="1750"/>
                    </a:cubicBezTo>
                    <a:cubicBezTo>
                      <a:pt x="4282" y="1534"/>
                      <a:pt x="4066" y="1205"/>
                      <a:pt x="3963" y="885"/>
                    </a:cubicBezTo>
                    <a:cubicBezTo>
                      <a:pt x="3850" y="557"/>
                      <a:pt x="3634" y="341"/>
                      <a:pt x="3314" y="341"/>
                    </a:cubicBezTo>
                    <a:cubicBezTo>
                      <a:pt x="3098" y="341"/>
                      <a:pt x="2986" y="557"/>
                      <a:pt x="2882" y="669"/>
                    </a:cubicBezTo>
                    <a:cubicBezTo>
                      <a:pt x="2882" y="453"/>
                      <a:pt x="2769" y="237"/>
                      <a:pt x="2553" y="124"/>
                    </a:cubicBezTo>
                    <a:cubicBezTo>
                      <a:pt x="2428" y="64"/>
                      <a:pt x="2267" y="1"/>
                      <a:pt x="2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000;p45">
                <a:extLst>
                  <a:ext uri="{FF2B5EF4-FFF2-40B4-BE49-F238E27FC236}">
                    <a16:creationId xmlns:a16="http://schemas.microsoft.com/office/drawing/2014/main" id="{315971B6-381C-43F0-BF0F-5781037553BF}"/>
                  </a:ext>
                </a:extLst>
              </p:cNvPr>
              <p:cNvSpPr/>
              <p:nvPr/>
            </p:nvSpPr>
            <p:spPr>
              <a:xfrm>
                <a:off x="2790100" y="3545425"/>
                <a:ext cx="29650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2059" extrusionOk="0">
                    <a:moveTo>
                      <a:pt x="433" y="1"/>
                    </a:moveTo>
                    <a:cubicBezTo>
                      <a:pt x="1" y="329"/>
                      <a:pt x="1" y="865"/>
                      <a:pt x="105" y="1298"/>
                    </a:cubicBezTo>
                    <a:cubicBezTo>
                      <a:pt x="321" y="1730"/>
                      <a:pt x="753" y="2059"/>
                      <a:pt x="1186" y="2059"/>
                    </a:cubicBezTo>
                    <a:cubicBezTo>
                      <a:pt x="753" y="1946"/>
                      <a:pt x="433" y="1626"/>
                      <a:pt x="217" y="1298"/>
                    </a:cubicBezTo>
                    <a:cubicBezTo>
                      <a:pt x="105" y="865"/>
                      <a:pt x="105" y="329"/>
                      <a:pt x="433" y="113"/>
                    </a:cubicBezTo>
                    <a:lnTo>
                      <a:pt x="4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001;p45">
                <a:extLst>
                  <a:ext uri="{FF2B5EF4-FFF2-40B4-BE49-F238E27FC236}">
                    <a16:creationId xmlns:a16="http://schemas.microsoft.com/office/drawing/2014/main" id="{7EFA9C5D-1DEF-4DFF-B24E-1BBA278CA370}"/>
                  </a:ext>
                </a:extLst>
              </p:cNvPr>
              <p:cNvSpPr/>
              <p:nvPr/>
            </p:nvSpPr>
            <p:spPr>
              <a:xfrm>
                <a:off x="2803525" y="3548250"/>
                <a:ext cx="56875" cy="648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595" extrusionOk="0">
                    <a:moveTo>
                      <a:pt x="112" y="0"/>
                    </a:moveTo>
                    <a:cubicBezTo>
                      <a:pt x="0" y="536"/>
                      <a:pt x="112" y="969"/>
                      <a:pt x="432" y="1401"/>
                    </a:cubicBezTo>
                    <a:cubicBezTo>
                      <a:pt x="545" y="1513"/>
                      <a:pt x="761" y="1617"/>
                      <a:pt x="977" y="1729"/>
                    </a:cubicBezTo>
                    <a:cubicBezTo>
                      <a:pt x="1193" y="1833"/>
                      <a:pt x="1513" y="1833"/>
                      <a:pt x="1729" y="1946"/>
                    </a:cubicBezTo>
                    <a:cubicBezTo>
                      <a:pt x="2058" y="2049"/>
                      <a:pt x="2162" y="2266"/>
                      <a:pt x="2274" y="2594"/>
                    </a:cubicBezTo>
                    <a:cubicBezTo>
                      <a:pt x="2274" y="2378"/>
                      <a:pt x="2162" y="2162"/>
                      <a:pt x="2058" y="2049"/>
                    </a:cubicBezTo>
                    <a:cubicBezTo>
                      <a:pt x="1842" y="1833"/>
                      <a:pt x="1626" y="1833"/>
                      <a:pt x="1409" y="1729"/>
                    </a:cubicBezTo>
                    <a:cubicBezTo>
                      <a:pt x="1193" y="1729"/>
                      <a:pt x="977" y="1617"/>
                      <a:pt x="761" y="1513"/>
                    </a:cubicBezTo>
                    <a:cubicBezTo>
                      <a:pt x="545" y="1297"/>
                      <a:pt x="329" y="1185"/>
                      <a:pt x="216" y="969"/>
                    </a:cubicBezTo>
                    <a:cubicBezTo>
                      <a:pt x="112" y="649"/>
                      <a:pt x="112" y="320"/>
                      <a:pt x="1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002;p45">
                <a:extLst>
                  <a:ext uri="{FF2B5EF4-FFF2-40B4-BE49-F238E27FC236}">
                    <a16:creationId xmlns:a16="http://schemas.microsoft.com/office/drawing/2014/main" id="{102330B0-2D50-4902-9049-8B3110446FB7}"/>
                  </a:ext>
                </a:extLst>
              </p:cNvPr>
              <p:cNvSpPr/>
              <p:nvPr/>
            </p:nvSpPr>
            <p:spPr>
              <a:xfrm>
                <a:off x="2817125" y="3537425"/>
                <a:ext cx="51250" cy="67475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2699" extrusionOk="0">
                    <a:moveTo>
                      <a:pt x="433" y="1"/>
                    </a:moveTo>
                    <a:lnTo>
                      <a:pt x="433" y="1"/>
                    </a:lnTo>
                    <a:cubicBezTo>
                      <a:pt x="1" y="433"/>
                      <a:pt x="105" y="1082"/>
                      <a:pt x="537" y="1514"/>
                    </a:cubicBezTo>
                    <a:cubicBezTo>
                      <a:pt x="969" y="1946"/>
                      <a:pt x="1730" y="2050"/>
                      <a:pt x="1946" y="2699"/>
                    </a:cubicBezTo>
                    <a:lnTo>
                      <a:pt x="2050" y="2699"/>
                    </a:lnTo>
                    <a:cubicBezTo>
                      <a:pt x="1946" y="2050"/>
                      <a:pt x="1185" y="1946"/>
                      <a:pt x="753" y="1618"/>
                    </a:cubicBezTo>
                    <a:cubicBezTo>
                      <a:pt x="321" y="1185"/>
                      <a:pt x="105" y="537"/>
                      <a:pt x="4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003;p45">
                <a:extLst>
                  <a:ext uri="{FF2B5EF4-FFF2-40B4-BE49-F238E27FC236}">
                    <a16:creationId xmlns:a16="http://schemas.microsoft.com/office/drawing/2014/main" id="{DA7B90FA-FC7A-4892-BECC-50E375575C3A}"/>
                  </a:ext>
                </a:extLst>
              </p:cNvPr>
              <p:cNvSpPr/>
              <p:nvPr/>
            </p:nvSpPr>
            <p:spPr>
              <a:xfrm>
                <a:off x="2841350" y="3550825"/>
                <a:ext cx="64875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3892" extrusionOk="0">
                    <a:moveTo>
                      <a:pt x="0" y="1"/>
                    </a:moveTo>
                    <a:lnTo>
                      <a:pt x="0" y="113"/>
                    </a:lnTo>
                    <a:cubicBezTo>
                      <a:pt x="0" y="330"/>
                      <a:pt x="113" y="546"/>
                      <a:pt x="216" y="762"/>
                    </a:cubicBezTo>
                    <a:cubicBezTo>
                      <a:pt x="433" y="978"/>
                      <a:pt x="761" y="1082"/>
                      <a:pt x="1081" y="1194"/>
                    </a:cubicBezTo>
                    <a:cubicBezTo>
                      <a:pt x="1729" y="1514"/>
                      <a:pt x="2378" y="1946"/>
                      <a:pt x="2378" y="2707"/>
                    </a:cubicBezTo>
                    <a:cubicBezTo>
                      <a:pt x="2274" y="3140"/>
                      <a:pt x="2058" y="3460"/>
                      <a:pt x="1842" y="3788"/>
                    </a:cubicBezTo>
                    <a:cubicBezTo>
                      <a:pt x="1842" y="3892"/>
                      <a:pt x="1842" y="3892"/>
                      <a:pt x="1946" y="3892"/>
                    </a:cubicBezTo>
                    <a:cubicBezTo>
                      <a:pt x="2378" y="3356"/>
                      <a:pt x="2594" y="2595"/>
                      <a:pt x="2274" y="2059"/>
                    </a:cubicBezTo>
                    <a:cubicBezTo>
                      <a:pt x="2058" y="1730"/>
                      <a:pt x="1842" y="1514"/>
                      <a:pt x="1513" y="1410"/>
                    </a:cubicBezTo>
                    <a:cubicBezTo>
                      <a:pt x="1297" y="1194"/>
                      <a:pt x="977" y="1082"/>
                      <a:pt x="649" y="978"/>
                    </a:cubicBezTo>
                    <a:cubicBezTo>
                      <a:pt x="329" y="762"/>
                      <a:pt x="0" y="433"/>
                      <a:pt x="113" y="113"/>
                    </a:cubicBezTo>
                    <a:cubicBezTo>
                      <a:pt x="113" y="113"/>
                      <a:pt x="113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004;p45">
                <a:extLst>
                  <a:ext uri="{FF2B5EF4-FFF2-40B4-BE49-F238E27FC236}">
                    <a16:creationId xmlns:a16="http://schemas.microsoft.com/office/drawing/2014/main" id="{9850CA2D-86F9-4DEF-A09C-F81F8A39D555}"/>
                  </a:ext>
                </a:extLst>
              </p:cNvPr>
              <p:cNvSpPr/>
              <p:nvPr/>
            </p:nvSpPr>
            <p:spPr>
              <a:xfrm>
                <a:off x="2884575" y="3618500"/>
                <a:ext cx="825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330" h="969" extrusionOk="0">
                    <a:moveTo>
                      <a:pt x="329" y="0"/>
                    </a:moveTo>
                    <a:lnTo>
                      <a:pt x="329" y="0"/>
                    </a:lnTo>
                    <a:cubicBezTo>
                      <a:pt x="217" y="216"/>
                      <a:pt x="217" y="320"/>
                      <a:pt x="217" y="536"/>
                    </a:cubicBezTo>
                    <a:cubicBezTo>
                      <a:pt x="329" y="320"/>
                      <a:pt x="329" y="216"/>
                      <a:pt x="329" y="0"/>
                    </a:cubicBezTo>
                    <a:close/>
                    <a:moveTo>
                      <a:pt x="217" y="536"/>
                    </a:moveTo>
                    <a:cubicBezTo>
                      <a:pt x="113" y="649"/>
                      <a:pt x="113" y="753"/>
                      <a:pt x="0" y="969"/>
                    </a:cubicBezTo>
                    <a:lnTo>
                      <a:pt x="113" y="969"/>
                    </a:lnTo>
                    <a:cubicBezTo>
                      <a:pt x="113" y="865"/>
                      <a:pt x="217" y="649"/>
                      <a:pt x="217" y="5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005;p45">
                <a:extLst>
                  <a:ext uri="{FF2B5EF4-FFF2-40B4-BE49-F238E27FC236}">
                    <a16:creationId xmlns:a16="http://schemas.microsoft.com/office/drawing/2014/main" id="{D50E2D8E-F294-40DB-8E9B-437C7F825259}"/>
                  </a:ext>
                </a:extLst>
              </p:cNvPr>
              <p:cNvSpPr/>
              <p:nvPr/>
            </p:nvSpPr>
            <p:spPr>
              <a:xfrm>
                <a:off x="2881975" y="3575250"/>
                <a:ext cx="35050" cy="674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699" extrusionOk="0">
                    <a:moveTo>
                      <a:pt x="104" y="1"/>
                    </a:moveTo>
                    <a:cubicBezTo>
                      <a:pt x="104" y="1"/>
                      <a:pt x="1" y="1"/>
                      <a:pt x="104" y="105"/>
                    </a:cubicBezTo>
                    <a:cubicBezTo>
                      <a:pt x="217" y="217"/>
                      <a:pt x="433" y="433"/>
                      <a:pt x="649" y="537"/>
                    </a:cubicBezTo>
                    <a:cubicBezTo>
                      <a:pt x="865" y="753"/>
                      <a:pt x="1082" y="969"/>
                      <a:pt x="1082" y="1186"/>
                    </a:cubicBezTo>
                    <a:cubicBezTo>
                      <a:pt x="1298" y="1730"/>
                      <a:pt x="1082" y="2163"/>
                      <a:pt x="865" y="2595"/>
                    </a:cubicBezTo>
                    <a:lnTo>
                      <a:pt x="865" y="2699"/>
                    </a:lnTo>
                    <a:lnTo>
                      <a:pt x="969" y="2699"/>
                    </a:lnTo>
                    <a:cubicBezTo>
                      <a:pt x="1185" y="2266"/>
                      <a:pt x="1401" y="1730"/>
                      <a:pt x="1185" y="1186"/>
                    </a:cubicBezTo>
                    <a:cubicBezTo>
                      <a:pt x="1185" y="969"/>
                      <a:pt x="969" y="753"/>
                      <a:pt x="865" y="537"/>
                    </a:cubicBezTo>
                    <a:cubicBezTo>
                      <a:pt x="537" y="433"/>
                      <a:pt x="321" y="217"/>
                      <a:pt x="1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006;p45">
                <a:extLst>
                  <a:ext uri="{FF2B5EF4-FFF2-40B4-BE49-F238E27FC236}">
                    <a16:creationId xmlns:a16="http://schemas.microsoft.com/office/drawing/2014/main" id="{789B6AF3-332B-4D5F-AE8C-2A0444CB51B4}"/>
                  </a:ext>
                </a:extLst>
              </p:cNvPr>
              <p:cNvSpPr/>
              <p:nvPr/>
            </p:nvSpPr>
            <p:spPr>
              <a:xfrm>
                <a:off x="2781900" y="3613100"/>
                <a:ext cx="54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217" h="321" extrusionOk="0">
                    <a:moveTo>
                      <a:pt x="113" y="0"/>
                    </a:moveTo>
                    <a:cubicBezTo>
                      <a:pt x="0" y="0"/>
                      <a:pt x="0" y="104"/>
                      <a:pt x="0" y="216"/>
                    </a:cubicBezTo>
                    <a:cubicBezTo>
                      <a:pt x="0" y="320"/>
                      <a:pt x="0" y="320"/>
                      <a:pt x="113" y="320"/>
                    </a:cubicBezTo>
                    <a:cubicBezTo>
                      <a:pt x="217" y="320"/>
                      <a:pt x="217" y="320"/>
                      <a:pt x="217" y="216"/>
                    </a:cubicBezTo>
                    <a:cubicBezTo>
                      <a:pt x="217" y="104"/>
                      <a:pt x="217" y="0"/>
                      <a:pt x="113" y="0"/>
                    </a:cubicBez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007;p45">
                <a:extLst>
                  <a:ext uri="{FF2B5EF4-FFF2-40B4-BE49-F238E27FC236}">
                    <a16:creationId xmlns:a16="http://schemas.microsoft.com/office/drawing/2014/main" id="{959727B2-CF6E-4B3E-B93C-DD28B974F044}"/>
                  </a:ext>
                </a:extLst>
              </p:cNvPr>
              <p:cNvSpPr/>
              <p:nvPr/>
            </p:nvSpPr>
            <p:spPr>
              <a:xfrm>
                <a:off x="2827950" y="3623900"/>
                <a:ext cx="54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217" h="321" extrusionOk="0">
                    <a:moveTo>
                      <a:pt x="104" y="0"/>
                    </a:moveTo>
                    <a:cubicBezTo>
                      <a:pt x="104" y="0"/>
                      <a:pt x="0" y="0"/>
                      <a:pt x="0" y="104"/>
                    </a:cubicBezTo>
                    <a:cubicBezTo>
                      <a:pt x="0" y="217"/>
                      <a:pt x="104" y="320"/>
                      <a:pt x="104" y="320"/>
                    </a:cubicBezTo>
                    <a:cubicBezTo>
                      <a:pt x="216" y="320"/>
                      <a:pt x="216" y="217"/>
                      <a:pt x="216" y="104"/>
                    </a:cubicBezTo>
                    <a:cubicBezTo>
                      <a:pt x="216" y="0"/>
                      <a:pt x="216" y="0"/>
                      <a:pt x="104" y="0"/>
                    </a:cubicBez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008;p45">
                <a:extLst>
                  <a:ext uri="{FF2B5EF4-FFF2-40B4-BE49-F238E27FC236}">
                    <a16:creationId xmlns:a16="http://schemas.microsoft.com/office/drawing/2014/main" id="{F634ED11-1D2D-4EB5-8BFD-13F54F61BF07}"/>
                  </a:ext>
                </a:extLst>
              </p:cNvPr>
              <p:cNvSpPr/>
              <p:nvPr/>
            </p:nvSpPr>
            <p:spPr>
              <a:xfrm>
                <a:off x="2752275" y="3621100"/>
                <a:ext cx="242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410" extrusionOk="0">
                    <a:moveTo>
                      <a:pt x="217" y="0"/>
                    </a:moveTo>
                    <a:cubicBezTo>
                      <a:pt x="105" y="216"/>
                      <a:pt x="105" y="432"/>
                      <a:pt x="1" y="649"/>
                    </a:cubicBezTo>
                    <a:lnTo>
                      <a:pt x="1" y="1193"/>
                    </a:lnTo>
                    <a:lnTo>
                      <a:pt x="1" y="1409"/>
                    </a:lnTo>
                    <a:lnTo>
                      <a:pt x="217" y="1409"/>
                    </a:lnTo>
                    <a:cubicBezTo>
                      <a:pt x="649" y="1409"/>
                      <a:pt x="969" y="1081"/>
                      <a:pt x="969" y="761"/>
                    </a:cubicBezTo>
                    <a:cubicBezTo>
                      <a:pt x="969" y="329"/>
                      <a:pt x="649" y="0"/>
                      <a:pt x="217" y="0"/>
                    </a:cubicBez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009;p45">
                <a:extLst>
                  <a:ext uri="{FF2B5EF4-FFF2-40B4-BE49-F238E27FC236}">
                    <a16:creationId xmlns:a16="http://schemas.microsoft.com/office/drawing/2014/main" id="{EBA37B54-B0A1-4D01-B277-FD1650DE62FF}"/>
                  </a:ext>
                </a:extLst>
              </p:cNvPr>
              <p:cNvSpPr/>
              <p:nvPr/>
            </p:nvSpPr>
            <p:spPr>
              <a:xfrm>
                <a:off x="2827950" y="3637300"/>
                <a:ext cx="378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298" extrusionOk="0">
                    <a:moveTo>
                      <a:pt x="752" y="1"/>
                    </a:moveTo>
                    <a:cubicBezTo>
                      <a:pt x="320" y="1"/>
                      <a:pt x="0" y="329"/>
                      <a:pt x="0" y="649"/>
                    </a:cubicBezTo>
                    <a:cubicBezTo>
                      <a:pt x="0" y="1081"/>
                      <a:pt x="320" y="1298"/>
                      <a:pt x="752" y="1298"/>
                    </a:cubicBezTo>
                    <a:cubicBezTo>
                      <a:pt x="1185" y="1298"/>
                      <a:pt x="1513" y="1081"/>
                      <a:pt x="1513" y="649"/>
                    </a:cubicBezTo>
                    <a:cubicBezTo>
                      <a:pt x="1513" y="329"/>
                      <a:pt x="1185" y="1"/>
                      <a:pt x="752" y="1"/>
                    </a:cubicBez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010;p45">
                <a:extLst>
                  <a:ext uri="{FF2B5EF4-FFF2-40B4-BE49-F238E27FC236}">
                    <a16:creationId xmlns:a16="http://schemas.microsoft.com/office/drawing/2014/main" id="{BF8D17F4-7F20-40B6-896A-04DC11DAAE1A}"/>
                  </a:ext>
                </a:extLst>
              </p:cNvPr>
              <p:cNvSpPr/>
              <p:nvPr/>
            </p:nvSpPr>
            <p:spPr>
              <a:xfrm>
                <a:off x="2787300" y="3615675"/>
                <a:ext cx="24450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195" extrusionOk="0">
                    <a:moveTo>
                      <a:pt x="865" y="1"/>
                    </a:moveTo>
                    <a:cubicBezTo>
                      <a:pt x="649" y="217"/>
                      <a:pt x="1" y="1082"/>
                      <a:pt x="545" y="1194"/>
                    </a:cubicBezTo>
                    <a:cubicBezTo>
                      <a:pt x="649" y="1194"/>
                      <a:pt x="649" y="1082"/>
                      <a:pt x="649" y="1082"/>
                    </a:cubicBezTo>
                    <a:cubicBezTo>
                      <a:pt x="329" y="978"/>
                      <a:pt x="865" y="217"/>
                      <a:pt x="978" y="113"/>
                    </a:cubicBezTo>
                    <a:lnTo>
                      <a:pt x="865" y="1"/>
                    </a:ln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011;p45">
                <a:extLst>
                  <a:ext uri="{FF2B5EF4-FFF2-40B4-BE49-F238E27FC236}">
                    <a16:creationId xmlns:a16="http://schemas.microsoft.com/office/drawing/2014/main" id="{AE45DF30-6CAB-4FCB-A891-EDFD8E31DE7E}"/>
                  </a:ext>
                </a:extLst>
              </p:cNvPr>
              <p:cNvSpPr/>
              <p:nvPr/>
            </p:nvSpPr>
            <p:spPr>
              <a:xfrm>
                <a:off x="2773900" y="3645525"/>
                <a:ext cx="51250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1414" extrusionOk="0">
                    <a:moveTo>
                      <a:pt x="320" y="0"/>
                    </a:moveTo>
                    <a:cubicBezTo>
                      <a:pt x="104" y="0"/>
                      <a:pt x="104" y="216"/>
                      <a:pt x="0" y="320"/>
                    </a:cubicBezTo>
                    <a:cubicBezTo>
                      <a:pt x="0" y="649"/>
                      <a:pt x="217" y="969"/>
                      <a:pt x="433" y="1185"/>
                    </a:cubicBezTo>
                    <a:cubicBezTo>
                      <a:pt x="632" y="1319"/>
                      <a:pt x="874" y="1414"/>
                      <a:pt x="1108" y="1414"/>
                    </a:cubicBezTo>
                    <a:cubicBezTo>
                      <a:pt x="1251" y="1414"/>
                      <a:pt x="1389" y="1379"/>
                      <a:pt x="1514" y="1297"/>
                    </a:cubicBezTo>
                    <a:cubicBezTo>
                      <a:pt x="1617" y="1297"/>
                      <a:pt x="1730" y="1185"/>
                      <a:pt x="1834" y="1081"/>
                    </a:cubicBezTo>
                    <a:cubicBezTo>
                      <a:pt x="1946" y="969"/>
                      <a:pt x="2050" y="865"/>
                      <a:pt x="2050" y="649"/>
                    </a:cubicBezTo>
                    <a:cubicBezTo>
                      <a:pt x="2050" y="649"/>
                      <a:pt x="2050" y="536"/>
                      <a:pt x="1946" y="536"/>
                    </a:cubicBezTo>
                    <a:cubicBezTo>
                      <a:pt x="1946" y="432"/>
                      <a:pt x="1946" y="432"/>
                      <a:pt x="1834" y="320"/>
                    </a:cubicBezTo>
                    <a:cubicBezTo>
                      <a:pt x="1730" y="216"/>
                      <a:pt x="1514" y="216"/>
                      <a:pt x="1297" y="216"/>
                    </a:cubicBezTo>
                    <a:cubicBezTo>
                      <a:pt x="1189" y="268"/>
                      <a:pt x="1081" y="294"/>
                      <a:pt x="973" y="294"/>
                    </a:cubicBezTo>
                    <a:cubicBezTo>
                      <a:pt x="865" y="294"/>
                      <a:pt x="757" y="268"/>
                      <a:pt x="649" y="216"/>
                    </a:cubicBezTo>
                    <a:cubicBezTo>
                      <a:pt x="537" y="216"/>
                      <a:pt x="537" y="216"/>
                      <a:pt x="433" y="104"/>
                    </a:cubicBezTo>
                    <a:lnTo>
                      <a:pt x="320" y="0"/>
                    </a:ln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012;p45">
                <a:extLst>
                  <a:ext uri="{FF2B5EF4-FFF2-40B4-BE49-F238E27FC236}">
                    <a16:creationId xmlns:a16="http://schemas.microsoft.com/office/drawing/2014/main" id="{94C21279-BAE1-43C2-9161-56DC577601B8}"/>
                  </a:ext>
                </a:extLst>
              </p:cNvPr>
              <p:cNvSpPr/>
              <p:nvPr/>
            </p:nvSpPr>
            <p:spPr>
              <a:xfrm>
                <a:off x="2880025" y="3649675"/>
                <a:ext cx="344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181" extrusionOk="0">
                    <a:moveTo>
                      <a:pt x="725" y="0"/>
                    </a:moveTo>
                    <a:cubicBezTo>
                      <a:pt x="653" y="0"/>
                      <a:pt x="580" y="50"/>
                      <a:pt x="511" y="50"/>
                    </a:cubicBezTo>
                    <a:lnTo>
                      <a:pt x="182" y="370"/>
                    </a:lnTo>
                    <a:cubicBezTo>
                      <a:pt x="0" y="735"/>
                      <a:pt x="126" y="1180"/>
                      <a:pt x="497" y="1180"/>
                    </a:cubicBezTo>
                    <a:cubicBezTo>
                      <a:pt x="565" y="1180"/>
                      <a:pt x="642" y="1165"/>
                      <a:pt x="727" y="1131"/>
                    </a:cubicBezTo>
                    <a:cubicBezTo>
                      <a:pt x="1047" y="1019"/>
                      <a:pt x="1376" y="699"/>
                      <a:pt x="1263" y="370"/>
                    </a:cubicBezTo>
                    <a:cubicBezTo>
                      <a:pt x="1160" y="154"/>
                      <a:pt x="1047" y="50"/>
                      <a:pt x="831" y="50"/>
                    </a:cubicBezTo>
                    <a:cubicBezTo>
                      <a:pt x="796" y="13"/>
                      <a:pt x="761" y="0"/>
                      <a:pt x="725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013;p45">
                <a:extLst>
                  <a:ext uri="{FF2B5EF4-FFF2-40B4-BE49-F238E27FC236}">
                    <a16:creationId xmlns:a16="http://schemas.microsoft.com/office/drawing/2014/main" id="{EBDE7C4F-DECA-40C6-AEAA-BD1CD522D92A}"/>
                  </a:ext>
                </a:extLst>
              </p:cNvPr>
              <p:cNvSpPr/>
              <p:nvPr/>
            </p:nvSpPr>
            <p:spPr>
              <a:xfrm>
                <a:off x="2887375" y="3656325"/>
                <a:ext cx="162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650" h="433" extrusionOk="0">
                    <a:moveTo>
                      <a:pt x="537" y="0"/>
                    </a:moveTo>
                    <a:cubicBezTo>
                      <a:pt x="504" y="33"/>
                      <a:pt x="449" y="67"/>
                      <a:pt x="386" y="104"/>
                    </a:cubicBezTo>
                    <a:lnTo>
                      <a:pt x="433" y="104"/>
                    </a:lnTo>
                    <a:cubicBezTo>
                      <a:pt x="433" y="104"/>
                      <a:pt x="537" y="104"/>
                      <a:pt x="649" y="0"/>
                    </a:cubicBezTo>
                    <a:close/>
                    <a:moveTo>
                      <a:pt x="321" y="104"/>
                    </a:moveTo>
                    <a:lnTo>
                      <a:pt x="321" y="143"/>
                    </a:lnTo>
                    <a:lnTo>
                      <a:pt x="321" y="143"/>
                    </a:lnTo>
                    <a:cubicBezTo>
                      <a:pt x="343" y="129"/>
                      <a:pt x="365" y="117"/>
                      <a:pt x="386" y="104"/>
                    </a:cubicBezTo>
                    <a:close/>
                    <a:moveTo>
                      <a:pt x="321" y="143"/>
                    </a:moveTo>
                    <a:cubicBezTo>
                      <a:pt x="197" y="217"/>
                      <a:pt x="61" y="307"/>
                      <a:pt x="1" y="433"/>
                    </a:cubicBezTo>
                    <a:lnTo>
                      <a:pt x="105" y="433"/>
                    </a:lnTo>
                    <a:cubicBezTo>
                      <a:pt x="217" y="320"/>
                      <a:pt x="217" y="217"/>
                      <a:pt x="321" y="217"/>
                    </a:cubicBezTo>
                    <a:lnTo>
                      <a:pt x="321" y="143"/>
                    </a:ln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014;p45">
                <a:extLst>
                  <a:ext uri="{FF2B5EF4-FFF2-40B4-BE49-F238E27FC236}">
                    <a16:creationId xmlns:a16="http://schemas.microsoft.com/office/drawing/2014/main" id="{1ED1C059-9045-4BBB-8B32-A20EF6562392}"/>
                  </a:ext>
                </a:extLst>
              </p:cNvPr>
              <p:cNvSpPr/>
              <p:nvPr/>
            </p:nvSpPr>
            <p:spPr>
              <a:xfrm>
                <a:off x="2895375" y="3658925"/>
                <a:ext cx="2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14" h="433" extrusionOk="0">
                    <a:moveTo>
                      <a:pt x="113" y="0"/>
                    </a:moveTo>
                    <a:lnTo>
                      <a:pt x="1" y="113"/>
                    </a:lnTo>
                    <a:lnTo>
                      <a:pt x="1" y="433"/>
                    </a:lnTo>
                    <a:lnTo>
                      <a:pt x="113" y="43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015;p45">
                <a:extLst>
                  <a:ext uri="{FF2B5EF4-FFF2-40B4-BE49-F238E27FC236}">
                    <a16:creationId xmlns:a16="http://schemas.microsoft.com/office/drawing/2014/main" id="{61D79960-B46C-4783-9F03-6A2C4CDE00F4}"/>
                  </a:ext>
                </a:extLst>
              </p:cNvPr>
              <p:cNvSpPr/>
              <p:nvPr/>
            </p:nvSpPr>
            <p:spPr>
              <a:xfrm>
                <a:off x="2895375" y="3658925"/>
                <a:ext cx="285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14" h="113" extrusionOk="0">
                    <a:moveTo>
                      <a:pt x="1" y="0"/>
                    </a:moveTo>
                    <a:lnTo>
                      <a:pt x="1" y="11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AB44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016;p45">
                <a:extLst>
                  <a:ext uri="{FF2B5EF4-FFF2-40B4-BE49-F238E27FC236}">
                    <a16:creationId xmlns:a16="http://schemas.microsoft.com/office/drawing/2014/main" id="{AAA571EA-E96A-40D5-8F7E-61AF1B6CD3BA}"/>
                  </a:ext>
                </a:extLst>
              </p:cNvPr>
              <p:cNvSpPr/>
              <p:nvPr/>
            </p:nvSpPr>
            <p:spPr>
              <a:xfrm>
                <a:off x="2768500" y="3696750"/>
                <a:ext cx="102700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2991" extrusionOk="0">
                    <a:moveTo>
                      <a:pt x="4107" y="0"/>
                    </a:moveTo>
                    <a:cubicBezTo>
                      <a:pt x="3620" y="244"/>
                      <a:pt x="3028" y="386"/>
                      <a:pt x="2430" y="386"/>
                    </a:cubicBezTo>
                    <a:cubicBezTo>
                      <a:pt x="1968" y="386"/>
                      <a:pt x="1503" y="301"/>
                      <a:pt x="1081" y="113"/>
                    </a:cubicBezTo>
                    <a:lnTo>
                      <a:pt x="1081" y="113"/>
                    </a:lnTo>
                    <a:cubicBezTo>
                      <a:pt x="1185" y="433"/>
                      <a:pt x="969" y="761"/>
                      <a:pt x="753" y="977"/>
                    </a:cubicBezTo>
                    <a:cubicBezTo>
                      <a:pt x="536" y="1194"/>
                      <a:pt x="216" y="1410"/>
                      <a:pt x="216" y="1626"/>
                    </a:cubicBezTo>
                    <a:cubicBezTo>
                      <a:pt x="0" y="2058"/>
                      <a:pt x="320" y="2594"/>
                      <a:pt x="753" y="2811"/>
                    </a:cubicBezTo>
                    <a:cubicBezTo>
                      <a:pt x="947" y="2938"/>
                      <a:pt x="1213" y="2990"/>
                      <a:pt x="1488" y="2990"/>
                    </a:cubicBezTo>
                    <a:cubicBezTo>
                      <a:pt x="1678" y="2990"/>
                      <a:pt x="1873" y="2965"/>
                      <a:pt x="2050" y="2923"/>
                    </a:cubicBezTo>
                    <a:cubicBezTo>
                      <a:pt x="2482" y="2811"/>
                      <a:pt x="3027" y="2707"/>
                      <a:pt x="3347" y="2378"/>
                    </a:cubicBezTo>
                    <a:cubicBezTo>
                      <a:pt x="3779" y="2058"/>
                      <a:pt x="3995" y="1626"/>
                      <a:pt x="3995" y="1194"/>
                    </a:cubicBezTo>
                    <a:lnTo>
                      <a:pt x="3995" y="545"/>
                    </a:lnTo>
                    <a:cubicBezTo>
                      <a:pt x="3995" y="329"/>
                      <a:pt x="3995" y="113"/>
                      <a:pt x="4107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017;p45">
                <a:extLst>
                  <a:ext uri="{FF2B5EF4-FFF2-40B4-BE49-F238E27FC236}">
                    <a16:creationId xmlns:a16="http://schemas.microsoft.com/office/drawing/2014/main" id="{8037E792-DFCB-4E43-8DD9-7C950C7656AB}"/>
                  </a:ext>
                </a:extLst>
              </p:cNvPr>
              <p:cNvSpPr/>
              <p:nvPr/>
            </p:nvSpPr>
            <p:spPr>
              <a:xfrm>
                <a:off x="2865775" y="3696750"/>
                <a:ext cx="260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3" extrusionOk="0">
                    <a:moveTo>
                      <a:pt x="104" y="0"/>
                    </a:moveTo>
                    <a:cubicBezTo>
                      <a:pt x="104" y="1"/>
                      <a:pt x="104" y="113"/>
                      <a:pt x="0" y="113"/>
                    </a:cubicBezTo>
                    <a:cubicBezTo>
                      <a:pt x="104" y="113"/>
                      <a:pt x="104" y="113"/>
                      <a:pt x="104" y="0"/>
                    </a:cubicBezTo>
                    <a:close/>
                  </a:path>
                </a:pathLst>
              </a:custGeom>
              <a:solidFill>
                <a:srgbClr val="565E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018;p45">
                <a:extLst>
                  <a:ext uri="{FF2B5EF4-FFF2-40B4-BE49-F238E27FC236}">
                    <a16:creationId xmlns:a16="http://schemas.microsoft.com/office/drawing/2014/main" id="{051844EA-EC49-4169-8A34-11C078EDC061}"/>
                  </a:ext>
                </a:extLst>
              </p:cNvPr>
              <p:cNvSpPr/>
              <p:nvPr/>
            </p:nvSpPr>
            <p:spPr>
              <a:xfrm>
                <a:off x="2857550" y="3696750"/>
                <a:ext cx="108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17" extrusionOk="0">
                    <a:moveTo>
                      <a:pt x="433" y="0"/>
                    </a:moveTo>
                    <a:cubicBezTo>
                      <a:pt x="329" y="113"/>
                      <a:pt x="113" y="113"/>
                      <a:pt x="1" y="217"/>
                    </a:cubicBezTo>
                    <a:cubicBezTo>
                      <a:pt x="113" y="217"/>
                      <a:pt x="217" y="113"/>
                      <a:pt x="329" y="113"/>
                    </a:cubicBezTo>
                    <a:cubicBezTo>
                      <a:pt x="433" y="113"/>
                      <a:pt x="433" y="113"/>
                      <a:pt x="433" y="0"/>
                    </a:cubicBezTo>
                    <a:close/>
                  </a:path>
                </a:pathLst>
              </a:custGeom>
              <a:solidFill>
                <a:srgbClr val="AD80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019;p45">
                <a:extLst>
                  <a:ext uri="{FF2B5EF4-FFF2-40B4-BE49-F238E27FC236}">
                    <a16:creationId xmlns:a16="http://schemas.microsoft.com/office/drawing/2014/main" id="{AED46284-12A7-42B1-A938-ACBB22A7524B}"/>
                  </a:ext>
                </a:extLst>
              </p:cNvPr>
              <p:cNvSpPr/>
              <p:nvPr/>
            </p:nvSpPr>
            <p:spPr>
              <a:xfrm>
                <a:off x="2795525" y="3699550"/>
                <a:ext cx="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5" extrusionOk="0">
                    <a:moveTo>
                      <a:pt x="0" y="1"/>
                    </a:moveTo>
                    <a:lnTo>
                      <a:pt x="0" y="10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65E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020;p45">
                <a:extLst>
                  <a:ext uri="{FF2B5EF4-FFF2-40B4-BE49-F238E27FC236}">
                    <a16:creationId xmlns:a16="http://schemas.microsoft.com/office/drawing/2014/main" id="{0283D9E1-8A1C-49D3-8144-FD7BFBA76FB8}"/>
                  </a:ext>
                </a:extLst>
              </p:cNvPr>
              <p:cNvSpPr/>
              <p:nvPr/>
            </p:nvSpPr>
            <p:spPr>
              <a:xfrm>
                <a:off x="2806325" y="3702150"/>
                <a:ext cx="80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13" extrusionOk="0">
                    <a:moveTo>
                      <a:pt x="0" y="1"/>
                    </a:moveTo>
                    <a:cubicBezTo>
                      <a:pt x="0" y="1"/>
                      <a:pt x="0" y="113"/>
                      <a:pt x="104" y="113"/>
                    </a:cubicBezTo>
                    <a:lnTo>
                      <a:pt x="320" y="113"/>
                    </a:lnTo>
                    <a:cubicBezTo>
                      <a:pt x="217" y="113"/>
                      <a:pt x="104" y="113"/>
                      <a:pt x="0" y="1"/>
                    </a:cubicBezTo>
                    <a:close/>
                  </a:path>
                </a:pathLst>
              </a:custGeom>
              <a:solidFill>
                <a:srgbClr val="AD80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021;p45">
                <a:extLst>
                  <a:ext uri="{FF2B5EF4-FFF2-40B4-BE49-F238E27FC236}">
                    <a16:creationId xmlns:a16="http://schemas.microsoft.com/office/drawing/2014/main" id="{306F83CB-8B77-4FD9-8013-C79651BB4087}"/>
                  </a:ext>
                </a:extLst>
              </p:cNvPr>
              <p:cNvSpPr/>
              <p:nvPr/>
            </p:nvSpPr>
            <p:spPr>
              <a:xfrm>
                <a:off x="2787300" y="3718375"/>
                <a:ext cx="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3" extrusionOk="0">
                    <a:moveTo>
                      <a:pt x="1" y="0"/>
                    </a:moveTo>
                    <a:lnTo>
                      <a:pt x="1" y="112"/>
                    </a:lnTo>
                    <a:lnTo>
                      <a:pt x="1" y="112"/>
                    </a:lnTo>
                    <a:close/>
                  </a:path>
                </a:pathLst>
              </a:custGeom>
              <a:solidFill>
                <a:srgbClr val="9E5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022;p45">
                <a:extLst>
                  <a:ext uri="{FF2B5EF4-FFF2-40B4-BE49-F238E27FC236}">
                    <a16:creationId xmlns:a16="http://schemas.microsoft.com/office/drawing/2014/main" id="{1E202873-A639-45A2-AB36-889FD061D49B}"/>
                  </a:ext>
                </a:extLst>
              </p:cNvPr>
              <p:cNvSpPr/>
              <p:nvPr/>
            </p:nvSpPr>
            <p:spPr>
              <a:xfrm>
                <a:off x="2787300" y="3696750"/>
                <a:ext cx="8107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1082" extrusionOk="0">
                    <a:moveTo>
                      <a:pt x="3243" y="0"/>
                    </a:moveTo>
                    <a:lnTo>
                      <a:pt x="3243" y="0"/>
                    </a:lnTo>
                    <a:cubicBezTo>
                      <a:pt x="3238" y="23"/>
                      <a:pt x="3232" y="45"/>
                      <a:pt x="3225" y="66"/>
                    </a:cubicBezTo>
                    <a:lnTo>
                      <a:pt x="3225" y="66"/>
                    </a:lnTo>
                    <a:cubicBezTo>
                      <a:pt x="3243" y="35"/>
                      <a:pt x="3243" y="0"/>
                      <a:pt x="3243" y="0"/>
                    </a:cubicBezTo>
                    <a:close/>
                    <a:moveTo>
                      <a:pt x="3225" y="66"/>
                    </a:moveTo>
                    <a:cubicBezTo>
                      <a:pt x="3211" y="91"/>
                      <a:pt x="3185" y="113"/>
                      <a:pt x="3139" y="113"/>
                    </a:cubicBezTo>
                    <a:cubicBezTo>
                      <a:pt x="3027" y="113"/>
                      <a:pt x="2923" y="217"/>
                      <a:pt x="2811" y="217"/>
                    </a:cubicBezTo>
                    <a:cubicBezTo>
                      <a:pt x="2595" y="217"/>
                      <a:pt x="2491" y="329"/>
                      <a:pt x="2275" y="329"/>
                    </a:cubicBezTo>
                    <a:cubicBezTo>
                      <a:pt x="2162" y="329"/>
                      <a:pt x="2058" y="433"/>
                      <a:pt x="1946" y="433"/>
                    </a:cubicBezTo>
                    <a:lnTo>
                      <a:pt x="1730" y="433"/>
                    </a:lnTo>
                    <a:cubicBezTo>
                      <a:pt x="1514" y="433"/>
                      <a:pt x="1298" y="329"/>
                      <a:pt x="1081" y="329"/>
                    </a:cubicBezTo>
                    <a:cubicBezTo>
                      <a:pt x="978" y="329"/>
                      <a:pt x="865" y="329"/>
                      <a:pt x="761" y="217"/>
                    </a:cubicBezTo>
                    <a:cubicBezTo>
                      <a:pt x="649" y="217"/>
                      <a:pt x="433" y="217"/>
                      <a:pt x="329" y="113"/>
                    </a:cubicBezTo>
                    <a:lnTo>
                      <a:pt x="329" y="217"/>
                    </a:lnTo>
                    <a:cubicBezTo>
                      <a:pt x="433" y="217"/>
                      <a:pt x="329" y="217"/>
                      <a:pt x="329" y="329"/>
                    </a:cubicBezTo>
                    <a:lnTo>
                      <a:pt x="329" y="545"/>
                    </a:lnTo>
                    <a:cubicBezTo>
                      <a:pt x="329" y="649"/>
                      <a:pt x="217" y="761"/>
                      <a:pt x="1" y="865"/>
                    </a:cubicBezTo>
                    <a:lnTo>
                      <a:pt x="1" y="977"/>
                    </a:lnTo>
                    <a:cubicBezTo>
                      <a:pt x="217" y="1081"/>
                      <a:pt x="433" y="1081"/>
                      <a:pt x="649" y="1081"/>
                    </a:cubicBezTo>
                    <a:lnTo>
                      <a:pt x="1298" y="1081"/>
                    </a:lnTo>
                    <a:cubicBezTo>
                      <a:pt x="1730" y="977"/>
                      <a:pt x="2058" y="977"/>
                      <a:pt x="2491" y="761"/>
                    </a:cubicBezTo>
                    <a:cubicBezTo>
                      <a:pt x="2794" y="655"/>
                      <a:pt x="3105" y="455"/>
                      <a:pt x="3225" y="66"/>
                    </a:cubicBezTo>
                    <a:close/>
                  </a:path>
                </a:pathLst>
              </a:custGeom>
              <a:solidFill>
                <a:srgbClr val="AD80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6674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7"/>
          <p:cNvSpPr/>
          <p:nvPr/>
        </p:nvSpPr>
        <p:spPr>
          <a:xfrm rot="10184736">
            <a:off x="2320343" y="4166927"/>
            <a:ext cx="375271" cy="100685"/>
          </a:xfrm>
          <a:custGeom>
            <a:avLst/>
            <a:gdLst/>
            <a:ahLst/>
            <a:cxnLst/>
            <a:rect l="l" t="t" r="r" b="b"/>
            <a:pathLst>
              <a:path w="10706" h="4105" extrusionOk="0">
                <a:moveTo>
                  <a:pt x="192" y="0"/>
                </a:moveTo>
                <a:cubicBezTo>
                  <a:pt x="96" y="0"/>
                  <a:pt x="0" y="192"/>
                  <a:pt x="192" y="192"/>
                </a:cubicBezTo>
                <a:cubicBezTo>
                  <a:pt x="3600" y="1584"/>
                  <a:pt x="7009" y="2904"/>
                  <a:pt x="10489" y="4104"/>
                </a:cubicBezTo>
                <a:cubicBezTo>
                  <a:pt x="10705" y="4104"/>
                  <a:pt x="10705" y="3888"/>
                  <a:pt x="10609" y="3888"/>
                </a:cubicBezTo>
                <a:cubicBezTo>
                  <a:pt x="7105" y="2688"/>
                  <a:pt x="3600" y="1392"/>
                  <a:pt x="192" y="0"/>
                </a:cubicBezTo>
                <a:close/>
              </a:path>
            </a:pathLst>
          </a:custGeom>
          <a:solidFill>
            <a:srgbClr val="E5E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37"/>
          <p:cNvSpPr/>
          <p:nvPr/>
        </p:nvSpPr>
        <p:spPr>
          <a:xfrm rot="10184736">
            <a:off x="2306373" y="4468610"/>
            <a:ext cx="371801" cy="98993"/>
          </a:xfrm>
          <a:custGeom>
            <a:avLst/>
            <a:gdLst/>
            <a:ahLst/>
            <a:cxnLst/>
            <a:rect l="l" t="t" r="r" b="b"/>
            <a:pathLst>
              <a:path w="10607" h="4036" extrusionOk="0">
                <a:moveTo>
                  <a:pt x="120" y="1"/>
                </a:moveTo>
                <a:cubicBezTo>
                  <a:pt x="0" y="1"/>
                  <a:pt x="0" y="217"/>
                  <a:pt x="120" y="217"/>
                </a:cubicBezTo>
                <a:cubicBezTo>
                  <a:pt x="3505" y="1609"/>
                  <a:pt x="7009" y="2905"/>
                  <a:pt x="10418" y="4009"/>
                </a:cubicBezTo>
                <a:cubicBezTo>
                  <a:pt x="10454" y="4028"/>
                  <a:pt x="10484" y="4035"/>
                  <a:pt x="10507" y="4035"/>
                </a:cubicBezTo>
                <a:cubicBezTo>
                  <a:pt x="10606" y="4035"/>
                  <a:pt x="10591" y="3895"/>
                  <a:pt x="10514" y="3817"/>
                </a:cubicBezTo>
                <a:cubicBezTo>
                  <a:pt x="7009" y="2713"/>
                  <a:pt x="3601" y="1417"/>
                  <a:pt x="120" y="1"/>
                </a:cubicBezTo>
                <a:close/>
              </a:path>
            </a:pathLst>
          </a:custGeom>
          <a:solidFill>
            <a:srgbClr val="E5E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91" name="Table 90">
            <a:extLst>
              <a:ext uri="{FF2B5EF4-FFF2-40B4-BE49-F238E27FC236}">
                <a16:creationId xmlns:a16="http://schemas.microsoft.com/office/drawing/2014/main" id="{994ECB14-6AA1-42D9-8B6B-E8E1DE186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166766"/>
              </p:ext>
            </p:extLst>
          </p:nvPr>
        </p:nvGraphicFramePr>
        <p:xfrm>
          <a:off x="513843" y="388419"/>
          <a:ext cx="8116313" cy="4185460"/>
        </p:xfrm>
        <a:graphic>
          <a:graphicData uri="http://schemas.openxmlformats.org/drawingml/2006/table">
            <a:tbl>
              <a:tblPr firstRow="1" firstCol="1" bandRow="1"/>
              <a:tblGrid>
                <a:gridCol w="100656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21625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43854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4258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0169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2084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50180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buuin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mahalagang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kaisipang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p.23</a:t>
                      </a:r>
                    </a:p>
                    <a:p>
                      <a:pPr marL="85725" indent="0" algn="l"/>
                      <a:endParaRPr lang="en-PH" sz="11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Kakabit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ating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pagiging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Pilipino ay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pagiging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____________ at ______________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pagtanggap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(hospitable) 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dayuhan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may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ibang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kultura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Tayong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Pilipino ay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sadyang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mataas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pagmamalasakit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iba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pagpapakita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paggalang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________________ ay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hindi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lámang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masusukat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pagkakataon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nakita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personal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kanilang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pisikal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kaanyuan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Maaari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rin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nating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ipakita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paggalang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kanila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pamamaraan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isang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Pilipino.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paggamit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“po” at “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opo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” at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pagmamano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kung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nakakatandang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katutubo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o ________________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kausap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ay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pagpapakita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mabuting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pagtrato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kanila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Ito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kaugalian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nating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Pilipino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dapat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nating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________________________.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PH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grpSp>
        <p:nvGrpSpPr>
          <p:cNvPr id="92" name="Google Shape;788;p42">
            <a:extLst>
              <a:ext uri="{FF2B5EF4-FFF2-40B4-BE49-F238E27FC236}">
                <a16:creationId xmlns:a16="http://schemas.microsoft.com/office/drawing/2014/main" id="{639F8361-CE10-441C-AD94-6FC2A9E717FB}"/>
              </a:ext>
            </a:extLst>
          </p:cNvPr>
          <p:cNvGrpSpPr/>
          <p:nvPr/>
        </p:nvGrpSpPr>
        <p:grpSpPr>
          <a:xfrm>
            <a:off x="371595" y="2498664"/>
            <a:ext cx="4241355" cy="2450625"/>
            <a:chOff x="2973657" y="1680309"/>
            <a:chExt cx="3320823" cy="1918748"/>
          </a:xfrm>
        </p:grpSpPr>
        <p:grpSp>
          <p:nvGrpSpPr>
            <p:cNvPr id="93" name="Google Shape;789;p42">
              <a:extLst>
                <a:ext uri="{FF2B5EF4-FFF2-40B4-BE49-F238E27FC236}">
                  <a16:creationId xmlns:a16="http://schemas.microsoft.com/office/drawing/2014/main" id="{B1152768-BC27-4E7D-A222-01563965EB2C}"/>
                </a:ext>
              </a:extLst>
            </p:cNvPr>
            <p:cNvGrpSpPr/>
            <p:nvPr/>
          </p:nvGrpSpPr>
          <p:grpSpPr>
            <a:xfrm>
              <a:off x="2973657" y="1680309"/>
              <a:ext cx="3320823" cy="1918748"/>
              <a:chOff x="3506050" y="2480828"/>
              <a:chExt cx="1459125" cy="843072"/>
            </a:xfrm>
          </p:grpSpPr>
          <p:sp>
            <p:nvSpPr>
              <p:cNvPr id="165" name="Google Shape;790;p42">
                <a:extLst>
                  <a:ext uri="{FF2B5EF4-FFF2-40B4-BE49-F238E27FC236}">
                    <a16:creationId xmlns:a16="http://schemas.microsoft.com/office/drawing/2014/main" id="{61C4CC6F-86A1-476D-B769-B6C6F093C344}"/>
                  </a:ext>
                </a:extLst>
              </p:cNvPr>
              <p:cNvSpPr/>
              <p:nvPr/>
            </p:nvSpPr>
            <p:spPr>
              <a:xfrm>
                <a:off x="3676375" y="2604500"/>
                <a:ext cx="1140300" cy="651950"/>
              </a:xfrm>
              <a:custGeom>
                <a:avLst/>
                <a:gdLst/>
                <a:ahLst/>
                <a:cxnLst/>
                <a:rect l="l" t="t" r="r" b="b"/>
                <a:pathLst>
                  <a:path w="45612" h="26078" extrusionOk="0">
                    <a:moveTo>
                      <a:pt x="21944" y="0"/>
                    </a:moveTo>
                    <a:cubicBezTo>
                      <a:pt x="20419" y="0"/>
                      <a:pt x="18909" y="351"/>
                      <a:pt x="17614" y="1106"/>
                    </a:cubicBezTo>
                    <a:cubicBezTo>
                      <a:pt x="15349" y="2403"/>
                      <a:pt x="13835" y="4677"/>
                      <a:pt x="12106" y="6622"/>
                    </a:cubicBezTo>
                    <a:cubicBezTo>
                      <a:pt x="11561" y="7271"/>
                      <a:pt x="10913" y="8023"/>
                      <a:pt x="10048" y="8352"/>
                    </a:cubicBezTo>
                    <a:cubicBezTo>
                      <a:pt x="9616" y="8512"/>
                      <a:pt x="9184" y="8566"/>
                      <a:pt x="8738" y="8566"/>
                    </a:cubicBezTo>
                    <a:cubicBezTo>
                      <a:pt x="8293" y="8566"/>
                      <a:pt x="7835" y="8512"/>
                      <a:pt x="7351" y="8456"/>
                    </a:cubicBezTo>
                    <a:lnTo>
                      <a:pt x="5941" y="8456"/>
                    </a:lnTo>
                    <a:cubicBezTo>
                      <a:pt x="4212" y="8568"/>
                      <a:pt x="2482" y="9433"/>
                      <a:pt x="1514" y="10833"/>
                    </a:cubicBezTo>
                    <a:cubicBezTo>
                      <a:pt x="433" y="12243"/>
                      <a:pt x="105" y="14076"/>
                      <a:pt x="537" y="15805"/>
                    </a:cubicBezTo>
                    <a:cubicBezTo>
                      <a:pt x="866" y="17102"/>
                      <a:pt x="1514" y="18295"/>
                      <a:pt x="1298" y="19592"/>
                    </a:cubicBezTo>
                    <a:cubicBezTo>
                      <a:pt x="1186" y="20345"/>
                      <a:pt x="753" y="20993"/>
                      <a:pt x="537" y="21642"/>
                    </a:cubicBezTo>
                    <a:cubicBezTo>
                      <a:pt x="1" y="22835"/>
                      <a:pt x="105" y="24236"/>
                      <a:pt x="753" y="25429"/>
                    </a:cubicBezTo>
                    <a:cubicBezTo>
                      <a:pt x="866" y="25645"/>
                      <a:pt x="969" y="25861"/>
                      <a:pt x="1186" y="26077"/>
                    </a:cubicBezTo>
                    <a:cubicBezTo>
                      <a:pt x="3243" y="25965"/>
                      <a:pt x="5509" y="25861"/>
                      <a:pt x="8103" y="25749"/>
                    </a:cubicBezTo>
                    <a:cubicBezTo>
                      <a:pt x="12322" y="25645"/>
                      <a:pt x="17182" y="25533"/>
                      <a:pt x="22370" y="25533"/>
                    </a:cubicBezTo>
                    <a:lnTo>
                      <a:pt x="26477" y="25533"/>
                    </a:lnTo>
                    <a:cubicBezTo>
                      <a:pt x="30584" y="25533"/>
                      <a:pt x="34371" y="25645"/>
                      <a:pt x="37717" y="25749"/>
                    </a:cubicBezTo>
                    <a:cubicBezTo>
                      <a:pt x="39447" y="25861"/>
                      <a:pt x="41176" y="25861"/>
                      <a:pt x="42585" y="25965"/>
                    </a:cubicBezTo>
                    <a:cubicBezTo>
                      <a:pt x="43121" y="25965"/>
                      <a:pt x="43666" y="26077"/>
                      <a:pt x="44098" y="26077"/>
                    </a:cubicBezTo>
                    <a:cubicBezTo>
                      <a:pt x="44963" y="24132"/>
                      <a:pt x="45612" y="22074"/>
                      <a:pt x="45612" y="19912"/>
                    </a:cubicBezTo>
                    <a:cubicBezTo>
                      <a:pt x="45499" y="17431"/>
                      <a:pt x="43986" y="14837"/>
                      <a:pt x="41608" y="14188"/>
                    </a:cubicBezTo>
                    <a:cubicBezTo>
                      <a:pt x="41224" y="14078"/>
                      <a:pt x="40811" y="14051"/>
                      <a:pt x="40398" y="14051"/>
                    </a:cubicBezTo>
                    <a:cubicBezTo>
                      <a:pt x="40001" y="14051"/>
                      <a:pt x="39603" y="14076"/>
                      <a:pt x="39230" y="14076"/>
                    </a:cubicBezTo>
                    <a:cubicBezTo>
                      <a:pt x="38262" y="14076"/>
                      <a:pt x="37285" y="14076"/>
                      <a:pt x="36420" y="13756"/>
                    </a:cubicBezTo>
                    <a:cubicBezTo>
                      <a:pt x="35236" y="13324"/>
                      <a:pt x="34371" y="12243"/>
                      <a:pt x="33826" y="11162"/>
                    </a:cubicBezTo>
                    <a:cubicBezTo>
                      <a:pt x="33178" y="10081"/>
                      <a:pt x="32858" y="8888"/>
                      <a:pt x="32426" y="7703"/>
                    </a:cubicBezTo>
                    <a:cubicBezTo>
                      <a:pt x="31232" y="4893"/>
                      <a:pt x="29183" y="2403"/>
                      <a:pt x="26373" y="1002"/>
                    </a:cubicBezTo>
                    <a:cubicBezTo>
                      <a:pt x="25018" y="353"/>
                      <a:pt x="23474" y="0"/>
                      <a:pt x="21944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791;p42">
                <a:extLst>
                  <a:ext uri="{FF2B5EF4-FFF2-40B4-BE49-F238E27FC236}">
                    <a16:creationId xmlns:a16="http://schemas.microsoft.com/office/drawing/2014/main" id="{E83DBC03-9973-4ABA-A1A9-F39C80ECD25F}"/>
                  </a:ext>
                </a:extLst>
              </p:cNvPr>
              <p:cNvSpPr/>
              <p:nvPr/>
            </p:nvSpPr>
            <p:spPr>
              <a:xfrm>
                <a:off x="4586876" y="2556262"/>
                <a:ext cx="173523" cy="175495"/>
              </a:xfrm>
              <a:custGeom>
                <a:avLst/>
                <a:gdLst/>
                <a:ahLst/>
                <a:cxnLst/>
                <a:rect l="l" t="t" r="r" b="b"/>
                <a:pathLst>
                  <a:path w="9944" h="10057" extrusionOk="0">
                    <a:moveTo>
                      <a:pt x="5188" y="1"/>
                    </a:moveTo>
                    <a:cubicBezTo>
                      <a:pt x="4004" y="1"/>
                      <a:pt x="2810" y="545"/>
                      <a:pt x="1946" y="1298"/>
                    </a:cubicBezTo>
                    <a:cubicBezTo>
                      <a:pt x="865" y="2275"/>
                      <a:pt x="216" y="3675"/>
                      <a:pt x="113" y="5189"/>
                    </a:cubicBezTo>
                    <a:cubicBezTo>
                      <a:pt x="0" y="6598"/>
                      <a:pt x="761" y="8111"/>
                      <a:pt x="1946" y="8976"/>
                    </a:cubicBezTo>
                    <a:cubicBezTo>
                      <a:pt x="2810" y="9624"/>
                      <a:pt x="4220" y="10057"/>
                      <a:pt x="5517" y="10057"/>
                    </a:cubicBezTo>
                    <a:cubicBezTo>
                      <a:pt x="6053" y="10057"/>
                      <a:pt x="6598" y="9944"/>
                      <a:pt x="6918" y="9840"/>
                    </a:cubicBezTo>
                    <a:cubicBezTo>
                      <a:pt x="8431" y="9192"/>
                      <a:pt x="9512" y="7350"/>
                      <a:pt x="9728" y="5837"/>
                    </a:cubicBezTo>
                    <a:cubicBezTo>
                      <a:pt x="9944" y="4108"/>
                      <a:pt x="9295" y="2275"/>
                      <a:pt x="7895" y="1081"/>
                    </a:cubicBezTo>
                    <a:cubicBezTo>
                      <a:pt x="7246" y="545"/>
                      <a:pt x="6381" y="113"/>
                      <a:pt x="5517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792;p42">
                <a:extLst>
                  <a:ext uri="{FF2B5EF4-FFF2-40B4-BE49-F238E27FC236}">
                    <a16:creationId xmlns:a16="http://schemas.microsoft.com/office/drawing/2014/main" id="{9625FEFA-13FF-4382-8C66-16291ACB8552}"/>
                  </a:ext>
                </a:extLst>
              </p:cNvPr>
              <p:cNvSpPr/>
              <p:nvPr/>
            </p:nvSpPr>
            <p:spPr>
              <a:xfrm>
                <a:off x="3878397" y="2551364"/>
                <a:ext cx="15955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6382" h="5734" extrusionOk="0">
                    <a:moveTo>
                      <a:pt x="2810" y="1"/>
                    </a:moveTo>
                    <a:cubicBezTo>
                      <a:pt x="2490" y="1"/>
                      <a:pt x="2162" y="113"/>
                      <a:pt x="1842" y="217"/>
                    </a:cubicBezTo>
                    <a:cubicBezTo>
                      <a:pt x="1410" y="330"/>
                      <a:pt x="1081" y="546"/>
                      <a:pt x="761" y="866"/>
                    </a:cubicBezTo>
                    <a:cubicBezTo>
                      <a:pt x="545" y="1082"/>
                      <a:pt x="432" y="1298"/>
                      <a:pt x="329" y="1514"/>
                    </a:cubicBezTo>
                    <a:cubicBezTo>
                      <a:pt x="0" y="2595"/>
                      <a:pt x="113" y="3676"/>
                      <a:pt x="761" y="4540"/>
                    </a:cubicBezTo>
                    <a:cubicBezTo>
                      <a:pt x="1297" y="5301"/>
                      <a:pt x="2274" y="5734"/>
                      <a:pt x="3243" y="5734"/>
                    </a:cubicBezTo>
                    <a:cubicBezTo>
                      <a:pt x="3891" y="5734"/>
                      <a:pt x="4436" y="5621"/>
                      <a:pt x="4868" y="5301"/>
                    </a:cubicBezTo>
                    <a:cubicBezTo>
                      <a:pt x="6053" y="4437"/>
                      <a:pt x="6381" y="2707"/>
                      <a:pt x="5620" y="1514"/>
                    </a:cubicBezTo>
                    <a:cubicBezTo>
                      <a:pt x="4972" y="546"/>
                      <a:pt x="3891" y="1"/>
                      <a:pt x="2810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793;p42">
                <a:extLst>
                  <a:ext uri="{FF2B5EF4-FFF2-40B4-BE49-F238E27FC236}">
                    <a16:creationId xmlns:a16="http://schemas.microsoft.com/office/drawing/2014/main" id="{0C5E7AEE-92E1-4001-BDA7-C97BB83A9C8D}"/>
                  </a:ext>
                </a:extLst>
              </p:cNvPr>
              <p:cNvSpPr/>
              <p:nvPr/>
            </p:nvSpPr>
            <p:spPr>
              <a:xfrm>
                <a:off x="3781285" y="2525705"/>
                <a:ext cx="70275" cy="62275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491" extrusionOk="0">
                    <a:moveTo>
                      <a:pt x="1617" y="1"/>
                    </a:moveTo>
                    <a:cubicBezTo>
                      <a:pt x="649" y="1"/>
                      <a:pt x="1" y="1514"/>
                      <a:pt x="649" y="2162"/>
                    </a:cubicBezTo>
                    <a:cubicBezTo>
                      <a:pt x="865" y="2379"/>
                      <a:pt x="1185" y="2491"/>
                      <a:pt x="1514" y="2491"/>
                    </a:cubicBezTo>
                    <a:cubicBezTo>
                      <a:pt x="1946" y="2491"/>
                      <a:pt x="2378" y="2275"/>
                      <a:pt x="2595" y="1842"/>
                    </a:cubicBezTo>
                    <a:cubicBezTo>
                      <a:pt x="2811" y="1514"/>
                      <a:pt x="2698" y="1082"/>
                      <a:pt x="2595" y="762"/>
                    </a:cubicBezTo>
                    <a:cubicBezTo>
                      <a:pt x="2482" y="545"/>
                      <a:pt x="2378" y="433"/>
                      <a:pt x="2266" y="329"/>
                    </a:cubicBezTo>
                    <a:cubicBezTo>
                      <a:pt x="2162" y="217"/>
                      <a:pt x="1946" y="113"/>
                      <a:pt x="1834" y="113"/>
                    </a:cubicBezTo>
                    <a:cubicBezTo>
                      <a:pt x="1730" y="1"/>
                      <a:pt x="1617" y="1"/>
                      <a:pt x="1617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794;p42">
                <a:extLst>
                  <a:ext uri="{FF2B5EF4-FFF2-40B4-BE49-F238E27FC236}">
                    <a16:creationId xmlns:a16="http://schemas.microsoft.com/office/drawing/2014/main" id="{7C8889DB-8F65-4BCD-BF4E-14775B19F87F}"/>
                  </a:ext>
                </a:extLst>
              </p:cNvPr>
              <p:cNvSpPr/>
              <p:nvPr/>
            </p:nvSpPr>
            <p:spPr>
              <a:xfrm>
                <a:off x="4626557" y="2480828"/>
                <a:ext cx="47098" cy="41514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379" extrusionOk="0">
                    <a:moveTo>
                      <a:pt x="1514" y="0"/>
                    </a:moveTo>
                    <a:cubicBezTo>
                      <a:pt x="649" y="0"/>
                      <a:pt x="0" y="1194"/>
                      <a:pt x="536" y="1946"/>
                    </a:cubicBezTo>
                    <a:cubicBezTo>
                      <a:pt x="536" y="2058"/>
                      <a:pt x="649" y="2162"/>
                      <a:pt x="753" y="2162"/>
                    </a:cubicBezTo>
                    <a:cubicBezTo>
                      <a:pt x="969" y="2378"/>
                      <a:pt x="1185" y="2378"/>
                      <a:pt x="1401" y="2378"/>
                    </a:cubicBezTo>
                    <a:cubicBezTo>
                      <a:pt x="1833" y="2378"/>
                      <a:pt x="2378" y="2162"/>
                      <a:pt x="2594" y="1730"/>
                    </a:cubicBezTo>
                    <a:cubicBezTo>
                      <a:pt x="2698" y="1513"/>
                      <a:pt x="2698" y="1081"/>
                      <a:pt x="2594" y="761"/>
                    </a:cubicBezTo>
                    <a:cubicBezTo>
                      <a:pt x="2482" y="433"/>
                      <a:pt x="2162" y="113"/>
                      <a:pt x="1833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795;p42">
                <a:extLst>
                  <a:ext uri="{FF2B5EF4-FFF2-40B4-BE49-F238E27FC236}">
                    <a16:creationId xmlns:a16="http://schemas.microsoft.com/office/drawing/2014/main" id="{6B20A7AB-38B7-405A-9631-7D1666718D21}"/>
                  </a:ext>
                </a:extLst>
              </p:cNvPr>
              <p:cNvSpPr/>
              <p:nvPr/>
            </p:nvSpPr>
            <p:spPr>
              <a:xfrm>
                <a:off x="3827700" y="2729400"/>
                <a:ext cx="826850" cy="518825"/>
              </a:xfrm>
              <a:custGeom>
                <a:avLst/>
                <a:gdLst/>
                <a:ahLst/>
                <a:cxnLst/>
                <a:rect l="l" t="t" r="r" b="b"/>
                <a:pathLst>
                  <a:path w="33074" h="20753" extrusionOk="0">
                    <a:moveTo>
                      <a:pt x="14267" y="1"/>
                    </a:moveTo>
                    <a:cubicBezTo>
                      <a:pt x="12642" y="1"/>
                      <a:pt x="10913" y="649"/>
                      <a:pt x="9616" y="1730"/>
                    </a:cubicBezTo>
                    <a:cubicBezTo>
                      <a:pt x="7886" y="3356"/>
                      <a:pt x="6805" y="5517"/>
                      <a:pt x="6269" y="7783"/>
                    </a:cubicBezTo>
                    <a:cubicBezTo>
                      <a:pt x="6053" y="8647"/>
                      <a:pt x="5837" y="9625"/>
                      <a:pt x="5941" y="10489"/>
                    </a:cubicBezTo>
                    <a:cubicBezTo>
                      <a:pt x="5941" y="11138"/>
                      <a:pt x="6157" y="11674"/>
                      <a:pt x="6053" y="12219"/>
                    </a:cubicBezTo>
                    <a:cubicBezTo>
                      <a:pt x="5725" y="13403"/>
                      <a:pt x="4428" y="14164"/>
                      <a:pt x="3243" y="14380"/>
                    </a:cubicBezTo>
                    <a:cubicBezTo>
                      <a:pt x="2698" y="14484"/>
                      <a:pt x="2050" y="14596"/>
                      <a:pt x="1617" y="14916"/>
                    </a:cubicBezTo>
                    <a:cubicBezTo>
                      <a:pt x="217" y="15781"/>
                      <a:pt x="1" y="17726"/>
                      <a:pt x="753" y="19136"/>
                    </a:cubicBezTo>
                    <a:cubicBezTo>
                      <a:pt x="1081" y="19784"/>
                      <a:pt x="1617" y="20320"/>
                      <a:pt x="2050" y="20753"/>
                    </a:cubicBezTo>
                    <a:cubicBezTo>
                      <a:pt x="6269" y="20649"/>
                      <a:pt x="11129" y="20537"/>
                      <a:pt x="16317" y="20537"/>
                    </a:cubicBezTo>
                    <a:lnTo>
                      <a:pt x="20424" y="20537"/>
                    </a:lnTo>
                    <a:cubicBezTo>
                      <a:pt x="24531" y="20537"/>
                      <a:pt x="28318" y="20649"/>
                      <a:pt x="31664" y="20753"/>
                    </a:cubicBezTo>
                    <a:cubicBezTo>
                      <a:pt x="32425" y="19136"/>
                      <a:pt x="33074" y="17406"/>
                      <a:pt x="33074" y="15677"/>
                    </a:cubicBezTo>
                    <a:cubicBezTo>
                      <a:pt x="33074" y="13403"/>
                      <a:pt x="31777" y="10922"/>
                      <a:pt x="29615" y="10489"/>
                    </a:cubicBezTo>
                    <a:cubicBezTo>
                      <a:pt x="29286" y="10377"/>
                      <a:pt x="28967" y="10377"/>
                      <a:pt x="28638" y="10377"/>
                    </a:cubicBezTo>
                    <a:cubicBezTo>
                      <a:pt x="27990" y="10377"/>
                      <a:pt x="27341" y="10489"/>
                      <a:pt x="26693" y="10593"/>
                    </a:cubicBezTo>
                    <a:cubicBezTo>
                      <a:pt x="26044" y="10705"/>
                      <a:pt x="25396" y="10809"/>
                      <a:pt x="24747" y="10809"/>
                    </a:cubicBezTo>
                    <a:cubicBezTo>
                      <a:pt x="24211" y="10809"/>
                      <a:pt x="23562" y="10705"/>
                      <a:pt x="23018" y="10377"/>
                    </a:cubicBezTo>
                    <a:cubicBezTo>
                      <a:pt x="21505" y="9408"/>
                      <a:pt x="21185" y="7463"/>
                      <a:pt x="20640" y="5837"/>
                    </a:cubicBezTo>
                    <a:cubicBezTo>
                      <a:pt x="19991" y="3460"/>
                      <a:pt x="18478" y="1082"/>
                      <a:pt x="16213" y="329"/>
                    </a:cubicBezTo>
                    <a:cubicBezTo>
                      <a:pt x="15564" y="113"/>
                      <a:pt x="14916" y="1"/>
                      <a:pt x="14267" y="1"/>
                    </a:cubicBezTo>
                    <a:close/>
                  </a:path>
                </a:pathLst>
              </a:custGeom>
              <a:solidFill>
                <a:srgbClr val="CEC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796;p42">
                <a:extLst>
                  <a:ext uri="{FF2B5EF4-FFF2-40B4-BE49-F238E27FC236}">
                    <a16:creationId xmlns:a16="http://schemas.microsoft.com/office/drawing/2014/main" id="{54BBDEDC-4771-4F64-AA7D-3445980ADCA3}"/>
                  </a:ext>
                </a:extLst>
              </p:cNvPr>
              <p:cNvSpPr/>
              <p:nvPr/>
            </p:nvSpPr>
            <p:spPr>
              <a:xfrm>
                <a:off x="3506050" y="3242800"/>
                <a:ext cx="14591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58365" h="3244" extrusionOk="0">
                    <a:moveTo>
                      <a:pt x="29183" y="1"/>
                    </a:moveTo>
                    <a:cubicBezTo>
                      <a:pt x="23995" y="1"/>
                      <a:pt x="19135" y="113"/>
                      <a:pt x="14916" y="217"/>
                    </a:cubicBezTo>
                    <a:cubicBezTo>
                      <a:pt x="12322" y="329"/>
                      <a:pt x="10056" y="433"/>
                      <a:pt x="7999" y="545"/>
                    </a:cubicBezTo>
                    <a:lnTo>
                      <a:pt x="7462" y="545"/>
                    </a:lnTo>
                    <a:cubicBezTo>
                      <a:pt x="2811" y="865"/>
                      <a:pt x="0" y="1194"/>
                      <a:pt x="0" y="1626"/>
                    </a:cubicBezTo>
                    <a:lnTo>
                      <a:pt x="0" y="1730"/>
                    </a:lnTo>
                    <a:cubicBezTo>
                      <a:pt x="865" y="2491"/>
                      <a:pt x="13619" y="3243"/>
                      <a:pt x="29183" y="3243"/>
                    </a:cubicBezTo>
                    <a:cubicBezTo>
                      <a:pt x="45291" y="3243"/>
                      <a:pt x="58365" y="2491"/>
                      <a:pt x="58365" y="1626"/>
                    </a:cubicBezTo>
                    <a:cubicBezTo>
                      <a:pt x="58365" y="1514"/>
                      <a:pt x="58365" y="1514"/>
                      <a:pt x="58261" y="1410"/>
                    </a:cubicBezTo>
                    <a:cubicBezTo>
                      <a:pt x="57716" y="1081"/>
                      <a:pt x="55019" y="761"/>
                      <a:pt x="50911" y="545"/>
                    </a:cubicBezTo>
                    <a:cubicBezTo>
                      <a:pt x="50479" y="545"/>
                      <a:pt x="49934" y="433"/>
                      <a:pt x="49398" y="433"/>
                    </a:cubicBezTo>
                    <a:cubicBezTo>
                      <a:pt x="47989" y="329"/>
                      <a:pt x="46260" y="329"/>
                      <a:pt x="44530" y="217"/>
                    </a:cubicBezTo>
                    <a:cubicBezTo>
                      <a:pt x="41184" y="113"/>
                      <a:pt x="37397" y="1"/>
                      <a:pt x="33290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" name="Google Shape;797;p42">
              <a:extLst>
                <a:ext uri="{FF2B5EF4-FFF2-40B4-BE49-F238E27FC236}">
                  <a16:creationId xmlns:a16="http://schemas.microsoft.com/office/drawing/2014/main" id="{6A9D85E2-618E-436F-B66C-F69EBC62D617}"/>
                </a:ext>
              </a:extLst>
            </p:cNvPr>
            <p:cNvGrpSpPr/>
            <p:nvPr/>
          </p:nvGrpSpPr>
          <p:grpSpPr>
            <a:xfrm>
              <a:off x="3495851" y="1911941"/>
              <a:ext cx="2154392" cy="1612457"/>
              <a:chOff x="1882225" y="497500"/>
              <a:chExt cx="1234750" cy="924150"/>
            </a:xfrm>
          </p:grpSpPr>
          <p:sp>
            <p:nvSpPr>
              <p:cNvPr id="95" name="Google Shape;798;p42">
                <a:extLst>
                  <a:ext uri="{FF2B5EF4-FFF2-40B4-BE49-F238E27FC236}">
                    <a16:creationId xmlns:a16="http://schemas.microsoft.com/office/drawing/2014/main" id="{FC13961E-A8C6-42B6-BD64-386134B489A1}"/>
                  </a:ext>
                </a:extLst>
              </p:cNvPr>
              <p:cNvSpPr/>
              <p:nvPr/>
            </p:nvSpPr>
            <p:spPr>
              <a:xfrm>
                <a:off x="1882225" y="1264900"/>
                <a:ext cx="1234750" cy="148750"/>
              </a:xfrm>
              <a:custGeom>
                <a:avLst/>
                <a:gdLst/>
                <a:ahLst/>
                <a:cxnLst/>
                <a:rect l="l" t="t" r="r" b="b"/>
                <a:pathLst>
                  <a:path w="49390" h="5950" extrusionOk="0">
                    <a:moveTo>
                      <a:pt x="4324" y="0"/>
                    </a:moveTo>
                    <a:cubicBezTo>
                      <a:pt x="1617" y="649"/>
                      <a:pt x="0" y="1410"/>
                      <a:pt x="0" y="2162"/>
                    </a:cubicBezTo>
                    <a:cubicBezTo>
                      <a:pt x="0" y="2274"/>
                      <a:pt x="0" y="2274"/>
                      <a:pt x="104" y="2378"/>
                    </a:cubicBezTo>
                    <a:cubicBezTo>
                      <a:pt x="753" y="4436"/>
                      <a:pt x="11561" y="5949"/>
                      <a:pt x="24747" y="5949"/>
                    </a:cubicBezTo>
                    <a:cubicBezTo>
                      <a:pt x="38365" y="5949"/>
                      <a:pt x="49390" y="4324"/>
                      <a:pt x="49390" y="2162"/>
                    </a:cubicBezTo>
                    <a:cubicBezTo>
                      <a:pt x="49390" y="2058"/>
                      <a:pt x="49390" y="1946"/>
                      <a:pt x="49286" y="1842"/>
                    </a:cubicBezTo>
                    <a:cubicBezTo>
                      <a:pt x="48957" y="1194"/>
                      <a:pt x="47444" y="545"/>
                      <a:pt x="45179" y="0"/>
                    </a:cubicBezTo>
                    <a:lnTo>
                      <a:pt x="45179" y="113"/>
                    </a:lnTo>
                    <a:lnTo>
                      <a:pt x="24859" y="113"/>
                    </a:lnTo>
                    <a:lnTo>
                      <a:pt x="24859" y="216"/>
                    </a:lnTo>
                    <a:lnTo>
                      <a:pt x="4324" y="216"/>
                    </a:lnTo>
                    <a:lnTo>
                      <a:pt x="4324" y="0"/>
                    </a:lnTo>
                    <a:close/>
                  </a:path>
                </a:pathLst>
              </a:custGeom>
              <a:solidFill>
                <a:srgbClr val="CEC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9;p42">
                <a:extLst>
                  <a:ext uri="{FF2B5EF4-FFF2-40B4-BE49-F238E27FC236}">
                    <a16:creationId xmlns:a16="http://schemas.microsoft.com/office/drawing/2014/main" id="{37593111-D654-4E6E-B334-2C2D1FE787D4}"/>
                  </a:ext>
                </a:extLst>
              </p:cNvPr>
              <p:cNvSpPr/>
              <p:nvPr/>
            </p:nvSpPr>
            <p:spPr>
              <a:xfrm>
                <a:off x="2403600" y="542950"/>
                <a:ext cx="168725" cy="16162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6465" extrusionOk="0">
                    <a:moveTo>
                      <a:pt x="3361" y="0"/>
                    </a:moveTo>
                    <a:cubicBezTo>
                      <a:pt x="2901" y="0"/>
                      <a:pt x="2421" y="108"/>
                      <a:pt x="1946" y="345"/>
                    </a:cubicBezTo>
                    <a:cubicBezTo>
                      <a:pt x="762" y="993"/>
                      <a:pt x="1" y="2290"/>
                      <a:pt x="1" y="3587"/>
                    </a:cubicBezTo>
                    <a:cubicBezTo>
                      <a:pt x="1" y="4348"/>
                      <a:pt x="217" y="5213"/>
                      <a:pt x="866" y="5749"/>
                    </a:cubicBezTo>
                    <a:cubicBezTo>
                      <a:pt x="1298" y="6077"/>
                      <a:pt x="1843" y="6293"/>
                      <a:pt x="2379" y="6397"/>
                    </a:cubicBezTo>
                    <a:cubicBezTo>
                      <a:pt x="2659" y="6439"/>
                      <a:pt x="2954" y="6465"/>
                      <a:pt x="3247" y="6465"/>
                    </a:cubicBezTo>
                    <a:cubicBezTo>
                      <a:pt x="3748" y="6465"/>
                      <a:pt x="4244" y="6388"/>
                      <a:pt x="4653" y="6181"/>
                    </a:cubicBezTo>
                    <a:cubicBezTo>
                      <a:pt x="5621" y="5749"/>
                      <a:pt x="6270" y="4780"/>
                      <a:pt x="6486" y="3803"/>
                    </a:cubicBezTo>
                    <a:cubicBezTo>
                      <a:pt x="6749" y="1727"/>
                      <a:pt x="5206" y="0"/>
                      <a:pt x="3361" y="0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00;p42">
                <a:extLst>
                  <a:ext uri="{FF2B5EF4-FFF2-40B4-BE49-F238E27FC236}">
                    <a16:creationId xmlns:a16="http://schemas.microsoft.com/office/drawing/2014/main" id="{C3DE2A19-4270-4DAB-91FE-E2EA12B5B0B7}"/>
                  </a:ext>
                </a:extLst>
              </p:cNvPr>
              <p:cNvSpPr/>
              <p:nvPr/>
            </p:nvSpPr>
            <p:spPr>
              <a:xfrm>
                <a:off x="2392800" y="526325"/>
                <a:ext cx="14592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3820" extrusionOk="0">
                    <a:moveTo>
                      <a:pt x="3909" y="0"/>
                    </a:moveTo>
                    <a:cubicBezTo>
                      <a:pt x="3226" y="0"/>
                      <a:pt x="2526" y="144"/>
                      <a:pt x="1946" y="473"/>
                    </a:cubicBezTo>
                    <a:cubicBezTo>
                      <a:pt x="1298" y="793"/>
                      <a:pt x="761" y="1442"/>
                      <a:pt x="545" y="2090"/>
                    </a:cubicBezTo>
                    <a:cubicBezTo>
                      <a:pt x="329" y="2635"/>
                      <a:pt x="329" y="3171"/>
                      <a:pt x="1" y="3604"/>
                    </a:cubicBezTo>
                    <a:cubicBezTo>
                      <a:pt x="433" y="3716"/>
                      <a:pt x="865" y="3820"/>
                      <a:pt x="1298" y="3820"/>
                    </a:cubicBezTo>
                    <a:cubicBezTo>
                      <a:pt x="1730" y="3716"/>
                      <a:pt x="2162" y="3604"/>
                      <a:pt x="2491" y="3387"/>
                    </a:cubicBezTo>
                    <a:lnTo>
                      <a:pt x="2491" y="3387"/>
                    </a:lnTo>
                    <a:cubicBezTo>
                      <a:pt x="2491" y="3500"/>
                      <a:pt x="2491" y="3604"/>
                      <a:pt x="2378" y="3604"/>
                    </a:cubicBezTo>
                    <a:cubicBezTo>
                      <a:pt x="2923" y="3604"/>
                      <a:pt x="3572" y="3500"/>
                      <a:pt x="4108" y="3171"/>
                    </a:cubicBezTo>
                    <a:lnTo>
                      <a:pt x="4108" y="3171"/>
                    </a:lnTo>
                    <a:cubicBezTo>
                      <a:pt x="4108" y="3284"/>
                      <a:pt x="4004" y="3387"/>
                      <a:pt x="4004" y="3387"/>
                    </a:cubicBezTo>
                    <a:cubicBezTo>
                      <a:pt x="4436" y="3171"/>
                      <a:pt x="4869" y="2851"/>
                      <a:pt x="5188" y="2419"/>
                    </a:cubicBezTo>
                    <a:cubicBezTo>
                      <a:pt x="5517" y="2203"/>
                      <a:pt x="5733" y="1770"/>
                      <a:pt x="5837" y="1442"/>
                    </a:cubicBezTo>
                    <a:cubicBezTo>
                      <a:pt x="5837" y="1226"/>
                      <a:pt x="5837" y="906"/>
                      <a:pt x="5733" y="690"/>
                    </a:cubicBezTo>
                    <a:cubicBezTo>
                      <a:pt x="5517" y="473"/>
                      <a:pt x="5301" y="361"/>
                      <a:pt x="4972" y="145"/>
                    </a:cubicBezTo>
                    <a:cubicBezTo>
                      <a:pt x="4869" y="145"/>
                      <a:pt x="4652" y="41"/>
                      <a:pt x="4540" y="41"/>
                    </a:cubicBezTo>
                    <a:cubicBezTo>
                      <a:pt x="4334" y="14"/>
                      <a:pt x="4123" y="0"/>
                      <a:pt x="3909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01;p42">
                <a:extLst>
                  <a:ext uri="{FF2B5EF4-FFF2-40B4-BE49-F238E27FC236}">
                    <a16:creationId xmlns:a16="http://schemas.microsoft.com/office/drawing/2014/main" id="{968611F6-50B0-43D9-85FA-F8930B54750B}"/>
                  </a:ext>
                </a:extLst>
              </p:cNvPr>
              <p:cNvSpPr/>
              <p:nvPr/>
            </p:nvSpPr>
            <p:spPr>
              <a:xfrm>
                <a:off x="2527900" y="543550"/>
                <a:ext cx="486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4541" extrusionOk="0">
                    <a:moveTo>
                      <a:pt x="329" y="1"/>
                    </a:moveTo>
                    <a:cubicBezTo>
                      <a:pt x="433" y="217"/>
                      <a:pt x="329" y="537"/>
                      <a:pt x="217" y="753"/>
                    </a:cubicBezTo>
                    <a:cubicBezTo>
                      <a:pt x="217" y="969"/>
                      <a:pt x="113" y="1185"/>
                      <a:pt x="1" y="1298"/>
                    </a:cubicBezTo>
                    <a:cubicBezTo>
                      <a:pt x="545" y="2378"/>
                      <a:pt x="1081" y="3347"/>
                      <a:pt x="1298" y="4540"/>
                    </a:cubicBezTo>
                    <a:cubicBezTo>
                      <a:pt x="1730" y="3779"/>
                      <a:pt x="1946" y="2915"/>
                      <a:pt x="1730" y="2050"/>
                    </a:cubicBezTo>
                    <a:cubicBezTo>
                      <a:pt x="1626" y="1185"/>
                      <a:pt x="1081" y="433"/>
                      <a:pt x="329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02;p42">
                <a:extLst>
                  <a:ext uri="{FF2B5EF4-FFF2-40B4-BE49-F238E27FC236}">
                    <a16:creationId xmlns:a16="http://schemas.microsoft.com/office/drawing/2014/main" id="{B310B12E-8DD6-44AB-AB06-BABE696C40B1}"/>
                  </a:ext>
                </a:extLst>
              </p:cNvPr>
              <p:cNvSpPr/>
              <p:nvPr/>
            </p:nvSpPr>
            <p:spPr>
              <a:xfrm>
                <a:off x="2530725" y="504975"/>
                <a:ext cx="132300" cy="72000"/>
              </a:xfrm>
              <a:custGeom>
                <a:avLst/>
                <a:gdLst/>
                <a:ahLst/>
                <a:cxnLst/>
                <a:rect l="l" t="t" r="r" b="b"/>
                <a:pathLst>
                  <a:path w="5292" h="2880" extrusionOk="0">
                    <a:moveTo>
                      <a:pt x="1471" y="0"/>
                    </a:moveTo>
                    <a:cubicBezTo>
                      <a:pt x="1379" y="0"/>
                      <a:pt x="1284" y="10"/>
                      <a:pt x="1185" y="30"/>
                    </a:cubicBezTo>
                    <a:cubicBezTo>
                      <a:pt x="865" y="30"/>
                      <a:pt x="536" y="247"/>
                      <a:pt x="320" y="567"/>
                    </a:cubicBezTo>
                    <a:cubicBezTo>
                      <a:pt x="104" y="783"/>
                      <a:pt x="0" y="1215"/>
                      <a:pt x="0" y="1544"/>
                    </a:cubicBezTo>
                    <a:cubicBezTo>
                      <a:pt x="0" y="1647"/>
                      <a:pt x="104" y="1647"/>
                      <a:pt x="104" y="1760"/>
                    </a:cubicBezTo>
                    <a:cubicBezTo>
                      <a:pt x="216" y="1864"/>
                      <a:pt x="320" y="1976"/>
                      <a:pt x="536" y="1976"/>
                    </a:cubicBezTo>
                    <a:cubicBezTo>
                      <a:pt x="752" y="1864"/>
                      <a:pt x="968" y="1864"/>
                      <a:pt x="1185" y="1864"/>
                    </a:cubicBezTo>
                    <a:lnTo>
                      <a:pt x="1617" y="2296"/>
                    </a:lnTo>
                    <a:cubicBezTo>
                      <a:pt x="1946" y="2512"/>
                      <a:pt x="2265" y="2728"/>
                      <a:pt x="2698" y="2841"/>
                    </a:cubicBezTo>
                    <a:cubicBezTo>
                      <a:pt x="2779" y="2866"/>
                      <a:pt x="2867" y="2879"/>
                      <a:pt x="2957" y="2879"/>
                    </a:cubicBezTo>
                    <a:cubicBezTo>
                      <a:pt x="3233" y="2879"/>
                      <a:pt x="3538" y="2759"/>
                      <a:pt x="3779" y="2512"/>
                    </a:cubicBezTo>
                    <a:cubicBezTo>
                      <a:pt x="3562" y="2408"/>
                      <a:pt x="3243" y="2408"/>
                      <a:pt x="3130" y="2296"/>
                    </a:cubicBezTo>
                    <a:lnTo>
                      <a:pt x="3130" y="2296"/>
                    </a:lnTo>
                    <a:cubicBezTo>
                      <a:pt x="3346" y="2352"/>
                      <a:pt x="3536" y="2380"/>
                      <a:pt x="3727" y="2380"/>
                    </a:cubicBezTo>
                    <a:cubicBezTo>
                      <a:pt x="3917" y="2380"/>
                      <a:pt x="4107" y="2352"/>
                      <a:pt x="4323" y="2296"/>
                    </a:cubicBezTo>
                    <a:cubicBezTo>
                      <a:pt x="4643" y="2192"/>
                      <a:pt x="4972" y="1976"/>
                      <a:pt x="5188" y="1647"/>
                    </a:cubicBezTo>
                    <a:lnTo>
                      <a:pt x="4859" y="1647"/>
                    </a:lnTo>
                    <a:cubicBezTo>
                      <a:pt x="5076" y="1544"/>
                      <a:pt x="5188" y="1327"/>
                      <a:pt x="5292" y="1215"/>
                    </a:cubicBezTo>
                    <a:lnTo>
                      <a:pt x="5292" y="1215"/>
                    </a:lnTo>
                    <a:cubicBezTo>
                      <a:pt x="5125" y="1299"/>
                      <a:pt x="4942" y="1334"/>
                      <a:pt x="4756" y="1334"/>
                    </a:cubicBezTo>
                    <a:cubicBezTo>
                      <a:pt x="4461" y="1334"/>
                      <a:pt x="4156" y="1244"/>
                      <a:pt x="3891" y="1111"/>
                    </a:cubicBezTo>
                    <a:cubicBezTo>
                      <a:pt x="3459" y="999"/>
                      <a:pt x="3026" y="679"/>
                      <a:pt x="2594" y="463"/>
                    </a:cubicBezTo>
                    <a:cubicBezTo>
                      <a:pt x="2240" y="194"/>
                      <a:pt x="1887" y="0"/>
                      <a:pt x="1471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03;p42">
                <a:extLst>
                  <a:ext uri="{FF2B5EF4-FFF2-40B4-BE49-F238E27FC236}">
                    <a16:creationId xmlns:a16="http://schemas.microsoft.com/office/drawing/2014/main" id="{9FD12715-D8AC-49EC-886F-DD5BDCBF5937}"/>
                  </a:ext>
                </a:extLst>
              </p:cNvPr>
              <p:cNvSpPr/>
              <p:nvPr/>
            </p:nvSpPr>
            <p:spPr>
              <a:xfrm>
                <a:off x="2311750" y="497500"/>
                <a:ext cx="132525" cy="71400"/>
              </a:xfrm>
              <a:custGeom>
                <a:avLst/>
                <a:gdLst/>
                <a:ahLst/>
                <a:cxnLst/>
                <a:rect l="l" t="t" r="r" b="b"/>
                <a:pathLst>
                  <a:path w="5301" h="2856" extrusionOk="0">
                    <a:moveTo>
                      <a:pt x="4003" y="1"/>
                    </a:moveTo>
                    <a:cubicBezTo>
                      <a:pt x="3571" y="1"/>
                      <a:pt x="3026" y="217"/>
                      <a:pt x="2706" y="433"/>
                    </a:cubicBezTo>
                    <a:cubicBezTo>
                      <a:pt x="2274" y="649"/>
                      <a:pt x="1842" y="978"/>
                      <a:pt x="1409" y="1194"/>
                    </a:cubicBezTo>
                    <a:cubicBezTo>
                      <a:pt x="1158" y="1254"/>
                      <a:pt x="869" y="1318"/>
                      <a:pt x="586" y="1318"/>
                    </a:cubicBezTo>
                    <a:cubicBezTo>
                      <a:pt x="382" y="1318"/>
                      <a:pt x="181" y="1285"/>
                      <a:pt x="0" y="1194"/>
                    </a:cubicBezTo>
                    <a:lnTo>
                      <a:pt x="0" y="1194"/>
                    </a:lnTo>
                    <a:cubicBezTo>
                      <a:pt x="112" y="1410"/>
                      <a:pt x="216" y="1514"/>
                      <a:pt x="432" y="1626"/>
                    </a:cubicBezTo>
                    <a:lnTo>
                      <a:pt x="112" y="1626"/>
                    </a:lnTo>
                    <a:cubicBezTo>
                      <a:pt x="329" y="1946"/>
                      <a:pt x="649" y="2275"/>
                      <a:pt x="977" y="2379"/>
                    </a:cubicBezTo>
                    <a:cubicBezTo>
                      <a:pt x="1158" y="2426"/>
                      <a:pt x="1320" y="2453"/>
                      <a:pt x="1470" y="2453"/>
                    </a:cubicBezTo>
                    <a:cubicBezTo>
                      <a:pt x="1679" y="2453"/>
                      <a:pt x="1867" y="2401"/>
                      <a:pt x="2058" y="2275"/>
                    </a:cubicBezTo>
                    <a:lnTo>
                      <a:pt x="2058" y="2275"/>
                    </a:lnTo>
                    <a:cubicBezTo>
                      <a:pt x="1946" y="2491"/>
                      <a:pt x="1729" y="2491"/>
                      <a:pt x="1513" y="2491"/>
                    </a:cubicBezTo>
                    <a:lnTo>
                      <a:pt x="1513" y="2595"/>
                    </a:lnTo>
                    <a:cubicBezTo>
                      <a:pt x="1753" y="2753"/>
                      <a:pt x="2049" y="2855"/>
                      <a:pt x="2315" y="2855"/>
                    </a:cubicBezTo>
                    <a:cubicBezTo>
                      <a:pt x="2413" y="2855"/>
                      <a:pt x="2508" y="2841"/>
                      <a:pt x="2594" y="2811"/>
                    </a:cubicBezTo>
                    <a:cubicBezTo>
                      <a:pt x="2923" y="2707"/>
                      <a:pt x="3355" y="2491"/>
                      <a:pt x="3571" y="2275"/>
                    </a:cubicBezTo>
                    <a:cubicBezTo>
                      <a:pt x="3787" y="2163"/>
                      <a:pt x="3891" y="1946"/>
                      <a:pt x="4107" y="1946"/>
                    </a:cubicBezTo>
                    <a:cubicBezTo>
                      <a:pt x="4215" y="1895"/>
                      <a:pt x="4323" y="1869"/>
                      <a:pt x="4431" y="1869"/>
                    </a:cubicBezTo>
                    <a:cubicBezTo>
                      <a:pt x="4540" y="1869"/>
                      <a:pt x="4648" y="1895"/>
                      <a:pt x="4756" y="1946"/>
                    </a:cubicBezTo>
                    <a:cubicBezTo>
                      <a:pt x="4972" y="1946"/>
                      <a:pt x="4972" y="1946"/>
                      <a:pt x="5188" y="1730"/>
                    </a:cubicBezTo>
                    <a:cubicBezTo>
                      <a:pt x="5188" y="1626"/>
                      <a:pt x="5188" y="1626"/>
                      <a:pt x="5300" y="1514"/>
                    </a:cubicBezTo>
                    <a:cubicBezTo>
                      <a:pt x="5300" y="1194"/>
                      <a:pt x="5188" y="866"/>
                      <a:pt x="4972" y="546"/>
                    </a:cubicBezTo>
                    <a:cubicBezTo>
                      <a:pt x="4756" y="217"/>
                      <a:pt x="4436" y="113"/>
                      <a:pt x="4003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04;p42">
                <a:extLst>
                  <a:ext uri="{FF2B5EF4-FFF2-40B4-BE49-F238E27FC236}">
                    <a16:creationId xmlns:a16="http://schemas.microsoft.com/office/drawing/2014/main" id="{9A8E2542-B305-4E21-A39C-EAFCC776B8EA}"/>
                  </a:ext>
                </a:extLst>
              </p:cNvPr>
              <p:cNvSpPr/>
              <p:nvPr/>
            </p:nvSpPr>
            <p:spPr>
              <a:xfrm>
                <a:off x="2538700" y="519125"/>
                <a:ext cx="1001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4005" h="1194" extrusionOk="0">
                    <a:moveTo>
                      <a:pt x="1082" y="1"/>
                    </a:moveTo>
                    <a:cubicBezTo>
                      <a:pt x="866" y="1"/>
                      <a:pt x="649" y="1"/>
                      <a:pt x="433" y="113"/>
                    </a:cubicBezTo>
                    <a:cubicBezTo>
                      <a:pt x="217" y="329"/>
                      <a:pt x="1" y="545"/>
                      <a:pt x="1" y="761"/>
                    </a:cubicBezTo>
                    <a:lnTo>
                      <a:pt x="1" y="865"/>
                    </a:lnTo>
                    <a:cubicBezTo>
                      <a:pt x="113" y="865"/>
                      <a:pt x="113" y="865"/>
                      <a:pt x="113" y="761"/>
                    </a:cubicBezTo>
                    <a:cubicBezTo>
                      <a:pt x="113" y="545"/>
                      <a:pt x="330" y="329"/>
                      <a:pt x="546" y="217"/>
                    </a:cubicBezTo>
                    <a:cubicBezTo>
                      <a:pt x="649" y="113"/>
                      <a:pt x="866" y="113"/>
                      <a:pt x="1082" y="113"/>
                    </a:cubicBezTo>
                    <a:lnTo>
                      <a:pt x="1514" y="113"/>
                    </a:lnTo>
                    <a:cubicBezTo>
                      <a:pt x="1730" y="217"/>
                      <a:pt x="2059" y="329"/>
                      <a:pt x="2379" y="545"/>
                    </a:cubicBezTo>
                    <a:cubicBezTo>
                      <a:pt x="2595" y="649"/>
                      <a:pt x="2811" y="865"/>
                      <a:pt x="3140" y="1081"/>
                    </a:cubicBezTo>
                    <a:cubicBezTo>
                      <a:pt x="3243" y="1194"/>
                      <a:pt x="3460" y="1194"/>
                      <a:pt x="3676" y="1194"/>
                    </a:cubicBezTo>
                    <a:lnTo>
                      <a:pt x="4004" y="1194"/>
                    </a:lnTo>
                    <a:lnTo>
                      <a:pt x="4004" y="1081"/>
                    </a:lnTo>
                    <a:lnTo>
                      <a:pt x="3676" y="1081"/>
                    </a:lnTo>
                    <a:cubicBezTo>
                      <a:pt x="3140" y="1081"/>
                      <a:pt x="2707" y="545"/>
                      <a:pt x="2163" y="329"/>
                    </a:cubicBezTo>
                    <a:cubicBezTo>
                      <a:pt x="1843" y="113"/>
                      <a:pt x="1410" y="1"/>
                      <a:pt x="1082" y="1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05;p42">
                <a:extLst>
                  <a:ext uri="{FF2B5EF4-FFF2-40B4-BE49-F238E27FC236}">
                    <a16:creationId xmlns:a16="http://schemas.microsoft.com/office/drawing/2014/main" id="{38370D58-CB80-4663-A185-E3E1393EA2BD}"/>
                  </a:ext>
                </a:extLst>
              </p:cNvPr>
              <p:cNvSpPr/>
              <p:nvPr/>
            </p:nvSpPr>
            <p:spPr>
              <a:xfrm>
                <a:off x="2541525" y="529925"/>
                <a:ext cx="62050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866" extrusionOk="0">
                    <a:moveTo>
                      <a:pt x="969" y="1"/>
                    </a:moveTo>
                    <a:cubicBezTo>
                      <a:pt x="536" y="1"/>
                      <a:pt x="104" y="113"/>
                      <a:pt x="0" y="546"/>
                    </a:cubicBezTo>
                    <a:cubicBezTo>
                      <a:pt x="217" y="217"/>
                      <a:pt x="536" y="113"/>
                      <a:pt x="969" y="113"/>
                    </a:cubicBezTo>
                    <a:lnTo>
                      <a:pt x="1297" y="113"/>
                    </a:lnTo>
                    <a:lnTo>
                      <a:pt x="1946" y="433"/>
                    </a:lnTo>
                    <a:cubicBezTo>
                      <a:pt x="2050" y="546"/>
                      <a:pt x="2162" y="762"/>
                      <a:pt x="2378" y="866"/>
                    </a:cubicBezTo>
                    <a:lnTo>
                      <a:pt x="2482" y="866"/>
                    </a:lnTo>
                    <a:lnTo>
                      <a:pt x="2482" y="762"/>
                    </a:lnTo>
                    <a:cubicBezTo>
                      <a:pt x="2162" y="649"/>
                      <a:pt x="2050" y="433"/>
                      <a:pt x="1833" y="217"/>
                    </a:cubicBezTo>
                    <a:cubicBezTo>
                      <a:pt x="1617" y="113"/>
                      <a:pt x="1401" y="1"/>
                      <a:pt x="1185" y="1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06;p42">
                <a:extLst>
                  <a:ext uri="{FF2B5EF4-FFF2-40B4-BE49-F238E27FC236}">
                    <a16:creationId xmlns:a16="http://schemas.microsoft.com/office/drawing/2014/main" id="{D5552970-4E56-4668-A38A-509C32E5D21D}"/>
                  </a:ext>
                </a:extLst>
              </p:cNvPr>
              <p:cNvSpPr/>
              <p:nvPr/>
            </p:nvSpPr>
            <p:spPr>
              <a:xfrm>
                <a:off x="2544125" y="540750"/>
                <a:ext cx="5687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1194" extrusionOk="0">
                    <a:moveTo>
                      <a:pt x="528" y="1"/>
                    </a:moveTo>
                    <a:lnTo>
                      <a:pt x="528" y="1"/>
                    </a:lnTo>
                    <a:cubicBezTo>
                      <a:pt x="356" y="4"/>
                      <a:pt x="197" y="21"/>
                      <a:pt x="113" y="113"/>
                    </a:cubicBezTo>
                    <a:cubicBezTo>
                      <a:pt x="0" y="113"/>
                      <a:pt x="113" y="216"/>
                      <a:pt x="113" y="216"/>
                    </a:cubicBezTo>
                    <a:cubicBezTo>
                      <a:pt x="211" y="117"/>
                      <a:pt x="412" y="11"/>
                      <a:pt x="528" y="1"/>
                    </a:cubicBezTo>
                    <a:close/>
                    <a:moveTo>
                      <a:pt x="545" y="0"/>
                    </a:moveTo>
                    <a:cubicBezTo>
                      <a:pt x="540" y="0"/>
                      <a:pt x="534" y="0"/>
                      <a:pt x="528" y="1"/>
                    </a:cubicBezTo>
                    <a:lnTo>
                      <a:pt x="528" y="1"/>
                    </a:lnTo>
                    <a:cubicBezTo>
                      <a:pt x="542" y="1"/>
                      <a:pt x="555" y="1"/>
                      <a:pt x="569" y="0"/>
                    </a:cubicBezTo>
                    <a:lnTo>
                      <a:pt x="569" y="0"/>
                    </a:lnTo>
                    <a:cubicBezTo>
                      <a:pt x="876" y="6"/>
                      <a:pt x="1086" y="118"/>
                      <a:pt x="1297" y="329"/>
                    </a:cubicBezTo>
                    <a:cubicBezTo>
                      <a:pt x="1410" y="433"/>
                      <a:pt x="1513" y="649"/>
                      <a:pt x="1626" y="865"/>
                    </a:cubicBezTo>
                    <a:lnTo>
                      <a:pt x="2274" y="1193"/>
                    </a:lnTo>
                    <a:lnTo>
                      <a:pt x="2274" y="1081"/>
                    </a:lnTo>
                    <a:cubicBezTo>
                      <a:pt x="1946" y="1081"/>
                      <a:pt x="1842" y="865"/>
                      <a:pt x="1626" y="649"/>
                    </a:cubicBezTo>
                    <a:cubicBezTo>
                      <a:pt x="1513" y="433"/>
                      <a:pt x="1410" y="216"/>
                      <a:pt x="1193" y="113"/>
                    </a:cubicBezTo>
                    <a:cubicBezTo>
                      <a:pt x="1081" y="0"/>
                      <a:pt x="865" y="0"/>
                      <a:pt x="649" y="0"/>
                    </a:cubicBezTo>
                    <a:cubicBezTo>
                      <a:pt x="622" y="0"/>
                      <a:pt x="595" y="0"/>
                      <a:pt x="569" y="0"/>
                    </a:cubicBezTo>
                    <a:lnTo>
                      <a:pt x="569" y="0"/>
                    </a:lnTo>
                    <a:cubicBezTo>
                      <a:pt x="561" y="0"/>
                      <a:pt x="553" y="0"/>
                      <a:pt x="545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07;p42">
                <a:extLst>
                  <a:ext uri="{FF2B5EF4-FFF2-40B4-BE49-F238E27FC236}">
                    <a16:creationId xmlns:a16="http://schemas.microsoft.com/office/drawing/2014/main" id="{6689F3EF-0895-42BD-A39E-E644D6060AB0}"/>
                  </a:ext>
                </a:extLst>
              </p:cNvPr>
              <p:cNvSpPr/>
              <p:nvPr/>
            </p:nvSpPr>
            <p:spPr>
              <a:xfrm>
                <a:off x="2338750" y="508325"/>
                <a:ext cx="9190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1298" extrusionOk="0">
                    <a:moveTo>
                      <a:pt x="2707" y="0"/>
                    </a:moveTo>
                    <a:cubicBezTo>
                      <a:pt x="2059" y="0"/>
                      <a:pt x="1514" y="433"/>
                      <a:pt x="978" y="761"/>
                    </a:cubicBezTo>
                    <a:cubicBezTo>
                      <a:pt x="762" y="977"/>
                      <a:pt x="433" y="1081"/>
                      <a:pt x="1" y="1193"/>
                    </a:cubicBezTo>
                    <a:cubicBezTo>
                      <a:pt x="1" y="1193"/>
                      <a:pt x="1" y="1297"/>
                      <a:pt x="113" y="1297"/>
                    </a:cubicBezTo>
                    <a:cubicBezTo>
                      <a:pt x="649" y="1193"/>
                      <a:pt x="1082" y="761"/>
                      <a:pt x="1514" y="545"/>
                    </a:cubicBezTo>
                    <a:cubicBezTo>
                      <a:pt x="1843" y="329"/>
                      <a:pt x="2275" y="113"/>
                      <a:pt x="2707" y="113"/>
                    </a:cubicBezTo>
                    <a:cubicBezTo>
                      <a:pt x="2811" y="113"/>
                      <a:pt x="3027" y="113"/>
                      <a:pt x="3140" y="216"/>
                    </a:cubicBezTo>
                    <a:cubicBezTo>
                      <a:pt x="3460" y="329"/>
                      <a:pt x="3572" y="649"/>
                      <a:pt x="3676" y="865"/>
                    </a:cubicBezTo>
                    <a:cubicBezTo>
                      <a:pt x="3676" y="329"/>
                      <a:pt x="3243" y="0"/>
                      <a:pt x="2707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08;p42">
                <a:extLst>
                  <a:ext uri="{FF2B5EF4-FFF2-40B4-BE49-F238E27FC236}">
                    <a16:creationId xmlns:a16="http://schemas.microsoft.com/office/drawing/2014/main" id="{A0E4AF65-DBD4-4380-894E-7F1B3CFBCA99}"/>
                  </a:ext>
                </a:extLst>
              </p:cNvPr>
              <p:cNvSpPr/>
              <p:nvPr/>
            </p:nvSpPr>
            <p:spPr>
              <a:xfrm>
                <a:off x="2354975" y="521925"/>
                <a:ext cx="70275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866" extrusionOk="0">
                    <a:moveTo>
                      <a:pt x="2058" y="1"/>
                    </a:moveTo>
                    <a:cubicBezTo>
                      <a:pt x="1946" y="1"/>
                      <a:pt x="1842" y="105"/>
                      <a:pt x="1730" y="105"/>
                    </a:cubicBezTo>
                    <a:cubicBezTo>
                      <a:pt x="1194" y="321"/>
                      <a:pt x="649" y="753"/>
                      <a:pt x="113" y="753"/>
                    </a:cubicBezTo>
                    <a:lnTo>
                      <a:pt x="0" y="753"/>
                    </a:lnTo>
                    <a:lnTo>
                      <a:pt x="0" y="866"/>
                    </a:lnTo>
                    <a:lnTo>
                      <a:pt x="113" y="866"/>
                    </a:lnTo>
                    <a:cubicBezTo>
                      <a:pt x="649" y="866"/>
                      <a:pt x="1081" y="537"/>
                      <a:pt x="1514" y="321"/>
                    </a:cubicBezTo>
                    <a:cubicBezTo>
                      <a:pt x="1730" y="217"/>
                      <a:pt x="1946" y="105"/>
                      <a:pt x="2058" y="105"/>
                    </a:cubicBezTo>
                    <a:lnTo>
                      <a:pt x="2274" y="105"/>
                    </a:lnTo>
                    <a:cubicBezTo>
                      <a:pt x="2491" y="217"/>
                      <a:pt x="2707" y="321"/>
                      <a:pt x="2811" y="537"/>
                    </a:cubicBezTo>
                    <a:cubicBezTo>
                      <a:pt x="2707" y="217"/>
                      <a:pt x="2378" y="1"/>
                      <a:pt x="2058" y="1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9;p42">
                <a:extLst>
                  <a:ext uri="{FF2B5EF4-FFF2-40B4-BE49-F238E27FC236}">
                    <a16:creationId xmlns:a16="http://schemas.microsoft.com/office/drawing/2014/main" id="{DFBA666B-9D44-432E-8B67-32A6470A9506}"/>
                  </a:ext>
                </a:extLst>
              </p:cNvPr>
              <p:cNvSpPr/>
              <p:nvPr/>
            </p:nvSpPr>
            <p:spPr>
              <a:xfrm>
                <a:off x="2374000" y="532750"/>
                <a:ext cx="43250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865" extrusionOk="0">
                    <a:moveTo>
                      <a:pt x="1401" y="0"/>
                    </a:moveTo>
                    <a:cubicBezTo>
                      <a:pt x="1297" y="0"/>
                      <a:pt x="1081" y="104"/>
                      <a:pt x="865" y="216"/>
                    </a:cubicBezTo>
                    <a:cubicBezTo>
                      <a:pt x="649" y="433"/>
                      <a:pt x="320" y="753"/>
                      <a:pt x="0" y="753"/>
                    </a:cubicBezTo>
                    <a:lnTo>
                      <a:pt x="0" y="865"/>
                    </a:lnTo>
                    <a:cubicBezTo>
                      <a:pt x="320" y="753"/>
                      <a:pt x="536" y="536"/>
                      <a:pt x="865" y="433"/>
                    </a:cubicBezTo>
                    <a:cubicBezTo>
                      <a:pt x="969" y="216"/>
                      <a:pt x="1185" y="104"/>
                      <a:pt x="1401" y="104"/>
                    </a:cubicBezTo>
                    <a:cubicBezTo>
                      <a:pt x="1513" y="104"/>
                      <a:pt x="1617" y="104"/>
                      <a:pt x="1730" y="216"/>
                    </a:cubicBezTo>
                    <a:lnTo>
                      <a:pt x="1730" y="104"/>
                    </a:lnTo>
                    <a:cubicBezTo>
                      <a:pt x="1617" y="104"/>
                      <a:pt x="1513" y="0"/>
                      <a:pt x="1401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10;p42">
                <a:extLst>
                  <a:ext uri="{FF2B5EF4-FFF2-40B4-BE49-F238E27FC236}">
                    <a16:creationId xmlns:a16="http://schemas.microsoft.com/office/drawing/2014/main" id="{8D0757AF-791A-4E2A-912E-3263DD50DEB2}"/>
                  </a:ext>
                </a:extLst>
              </p:cNvPr>
              <p:cNvSpPr/>
              <p:nvPr/>
            </p:nvSpPr>
            <p:spPr>
              <a:xfrm>
                <a:off x="2479275" y="543550"/>
                <a:ext cx="48650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2379" extrusionOk="0">
                    <a:moveTo>
                      <a:pt x="1946" y="1"/>
                    </a:moveTo>
                    <a:cubicBezTo>
                      <a:pt x="1946" y="104"/>
                      <a:pt x="1842" y="321"/>
                      <a:pt x="1842" y="433"/>
                    </a:cubicBezTo>
                    <a:cubicBezTo>
                      <a:pt x="1842" y="537"/>
                      <a:pt x="1729" y="649"/>
                      <a:pt x="1729" y="753"/>
                    </a:cubicBezTo>
                    <a:cubicBezTo>
                      <a:pt x="1842" y="537"/>
                      <a:pt x="1946" y="321"/>
                      <a:pt x="1946" y="1"/>
                    </a:cubicBezTo>
                    <a:close/>
                    <a:moveTo>
                      <a:pt x="1729" y="753"/>
                    </a:moveTo>
                    <a:lnTo>
                      <a:pt x="1721" y="770"/>
                    </a:lnTo>
                    <a:lnTo>
                      <a:pt x="1721" y="770"/>
                    </a:lnTo>
                    <a:cubicBezTo>
                      <a:pt x="1724" y="764"/>
                      <a:pt x="1727" y="759"/>
                      <a:pt x="1729" y="753"/>
                    </a:cubicBezTo>
                    <a:close/>
                    <a:moveTo>
                      <a:pt x="1721" y="770"/>
                    </a:moveTo>
                    <a:cubicBezTo>
                      <a:pt x="1615" y="980"/>
                      <a:pt x="1407" y="1191"/>
                      <a:pt x="1297" y="1401"/>
                    </a:cubicBezTo>
                    <a:cubicBezTo>
                      <a:pt x="977" y="1834"/>
                      <a:pt x="545" y="2162"/>
                      <a:pt x="0" y="2266"/>
                    </a:cubicBezTo>
                    <a:lnTo>
                      <a:pt x="0" y="2378"/>
                    </a:lnTo>
                    <a:cubicBezTo>
                      <a:pt x="329" y="2266"/>
                      <a:pt x="545" y="2162"/>
                      <a:pt x="761" y="1946"/>
                    </a:cubicBezTo>
                    <a:cubicBezTo>
                      <a:pt x="977" y="1834"/>
                      <a:pt x="1193" y="1618"/>
                      <a:pt x="1410" y="1401"/>
                    </a:cubicBezTo>
                    <a:lnTo>
                      <a:pt x="1721" y="770"/>
                    </a:ln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11;p42">
                <a:extLst>
                  <a:ext uri="{FF2B5EF4-FFF2-40B4-BE49-F238E27FC236}">
                    <a16:creationId xmlns:a16="http://schemas.microsoft.com/office/drawing/2014/main" id="{AE031AC4-A92D-46B3-A57E-27BD5D4C0656}"/>
                  </a:ext>
                </a:extLst>
              </p:cNvPr>
              <p:cNvSpPr/>
              <p:nvPr/>
            </p:nvSpPr>
            <p:spPr>
              <a:xfrm>
                <a:off x="2441450" y="543550"/>
                <a:ext cx="81075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2267" extrusionOk="0">
                    <a:moveTo>
                      <a:pt x="3139" y="1"/>
                    </a:moveTo>
                    <a:cubicBezTo>
                      <a:pt x="2594" y="865"/>
                      <a:pt x="1842" y="1618"/>
                      <a:pt x="865" y="1946"/>
                    </a:cubicBezTo>
                    <a:cubicBezTo>
                      <a:pt x="545" y="2050"/>
                      <a:pt x="216" y="2162"/>
                      <a:pt x="0" y="2266"/>
                    </a:cubicBezTo>
                    <a:cubicBezTo>
                      <a:pt x="545" y="2266"/>
                      <a:pt x="977" y="2050"/>
                      <a:pt x="1513" y="1730"/>
                    </a:cubicBezTo>
                    <a:cubicBezTo>
                      <a:pt x="1945" y="1514"/>
                      <a:pt x="2378" y="1185"/>
                      <a:pt x="2706" y="753"/>
                    </a:cubicBezTo>
                    <a:cubicBezTo>
                      <a:pt x="2923" y="537"/>
                      <a:pt x="3026" y="217"/>
                      <a:pt x="3242" y="1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12;p42">
                <a:extLst>
                  <a:ext uri="{FF2B5EF4-FFF2-40B4-BE49-F238E27FC236}">
                    <a16:creationId xmlns:a16="http://schemas.microsoft.com/office/drawing/2014/main" id="{E4F8E5EC-313B-4AF1-9762-B5BF4D920462}"/>
                  </a:ext>
                </a:extLst>
              </p:cNvPr>
              <p:cNvSpPr/>
              <p:nvPr/>
            </p:nvSpPr>
            <p:spPr>
              <a:xfrm>
                <a:off x="2411825" y="535350"/>
                <a:ext cx="102700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2707" extrusionOk="0">
                    <a:moveTo>
                      <a:pt x="4108" y="0"/>
                    </a:moveTo>
                    <a:cubicBezTo>
                      <a:pt x="3243" y="977"/>
                      <a:pt x="2162" y="1729"/>
                      <a:pt x="969" y="2274"/>
                    </a:cubicBezTo>
                    <a:cubicBezTo>
                      <a:pt x="649" y="2378"/>
                      <a:pt x="320" y="2490"/>
                      <a:pt x="0" y="2706"/>
                    </a:cubicBezTo>
                    <a:cubicBezTo>
                      <a:pt x="649" y="2594"/>
                      <a:pt x="1185" y="2274"/>
                      <a:pt x="1834" y="1946"/>
                    </a:cubicBezTo>
                    <a:cubicBezTo>
                      <a:pt x="2378" y="1626"/>
                      <a:pt x="2914" y="1297"/>
                      <a:pt x="3347" y="865"/>
                    </a:cubicBezTo>
                    <a:cubicBezTo>
                      <a:pt x="3675" y="649"/>
                      <a:pt x="3891" y="329"/>
                      <a:pt x="4108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13;p42">
                <a:extLst>
                  <a:ext uri="{FF2B5EF4-FFF2-40B4-BE49-F238E27FC236}">
                    <a16:creationId xmlns:a16="http://schemas.microsoft.com/office/drawing/2014/main" id="{011ED6B3-68F1-44C3-B617-8863FAF5192E}"/>
                  </a:ext>
                </a:extLst>
              </p:cNvPr>
              <p:cNvSpPr/>
              <p:nvPr/>
            </p:nvSpPr>
            <p:spPr>
              <a:xfrm>
                <a:off x="2419825" y="532750"/>
                <a:ext cx="8107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1834" extrusionOk="0">
                    <a:moveTo>
                      <a:pt x="3243" y="0"/>
                    </a:moveTo>
                    <a:cubicBezTo>
                      <a:pt x="2707" y="320"/>
                      <a:pt x="2274" y="753"/>
                      <a:pt x="1730" y="969"/>
                    </a:cubicBezTo>
                    <a:cubicBezTo>
                      <a:pt x="1410" y="1185"/>
                      <a:pt x="1194" y="1297"/>
                      <a:pt x="865" y="1401"/>
                    </a:cubicBezTo>
                    <a:cubicBezTo>
                      <a:pt x="649" y="1513"/>
                      <a:pt x="329" y="1617"/>
                      <a:pt x="0" y="1730"/>
                    </a:cubicBezTo>
                    <a:lnTo>
                      <a:pt x="0" y="1833"/>
                    </a:lnTo>
                    <a:cubicBezTo>
                      <a:pt x="329" y="1730"/>
                      <a:pt x="649" y="1617"/>
                      <a:pt x="865" y="1513"/>
                    </a:cubicBezTo>
                    <a:cubicBezTo>
                      <a:pt x="1194" y="1401"/>
                      <a:pt x="1514" y="1185"/>
                      <a:pt x="1730" y="1081"/>
                    </a:cubicBezTo>
                    <a:cubicBezTo>
                      <a:pt x="2274" y="753"/>
                      <a:pt x="2810" y="433"/>
                      <a:pt x="3243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14;p42">
                <a:extLst>
                  <a:ext uri="{FF2B5EF4-FFF2-40B4-BE49-F238E27FC236}">
                    <a16:creationId xmlns:a16="http://schemas.microsoft.com/office/drawing/2014/main" id="{CC1080E9-3034-44E1-B892-8DBA9F3822AD}"/>
                  </a:ext>
                </a:extLst>
              </p:cNvPr>
              <p:cNvSpPr/>
              <p:nvPr/>
            </p:nvSpPr>
            <p:spPr>
              <a:xfrm>
                <a:off x="2538700" y="573175"/>
                <a:ext cx="21650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866" h="2059" extrusionOk="0">
                    <a:moveTo>
                      <a:pt x="113" y="0"/>
                    </a:moveTo>
                    <a:cubicBezTo>
                      <a:pt x="1" y="0"/>
                      <a:pt x="1" y="113"/>
                      <a:pt x="1" y="113"/>
                    </a:cubicBezTo>
                    <a:cubicBezTo>
                      <a:pt x="217" y="329"/>
                      <a:pt x="433" y="649"/>
                      <a:pt x="546" y="977"/>
                    </a:cubicBezTo>
                    <a:cubicBezTo>
                      <a:pt x="649" y="1297"/>
                      <a:pt x="762" y="1626"/>
                      <a:pt x="762" y="1946"/>
                    </a:cubicBezTo>
                    <a:lnTo>
                      <a:pt x="762" y="2058"/>
                    </a:lnTo>
                    <a:lnTo>
                      <a:pt x="866" y="2058"/>
                    </a:lnTo>
                    <a:cubicBezTo>
                      <a:pt x="866" y="1626"/>
                      <a:pt x="762" y="1297"/>
                      <a:pt x="649" y="1081"/>
                    </a:cubicBezTo>
                    <a:cubicBezTo>
                      <a:pt x="433" y="649"/>
                      <a:pt x="330" y="329"/>
                      <a:pt x="113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15;p42">
                <a:extLst>
                  <a:ext uri="{FF2B5EF4-FFF2-40B4-BE49-F238E27FC236}">
                    <a16:creationId xmlns:a16="http://schemas.microsoft.com/office/drawing/2014/main" id="{784173B3-E968-4BE8-B677-F537C9FCA86B}"/>
                  </a:ext>
                </a:extLst>
              </p:cNvPr>
              <p:cNvSpPr/>
              <p:nvPr/>
            </p:nvSpPr>
            <p:spPr>
              <a:xfrm>
                <a:off x="2546925" y="562350"/>
                <a:ext cx="21650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866" h="2059" extrusionOk="0">
                    <a:moveTo>
                      <a:pt x="104" y="1"/>
                    </a:moveTo>
                    <a:cubicBezTo>
                      <a:pt x="1" y="1"/>
                      <a:pt x="1" y="113"/>
                      <a:pt x="104" y="113"/>
                    </a:cubicBezTo>
                    <a:cubicBezTo>
                      <a:pt x="320" y="217"/>
                      <a:pt x="433" y="546"/>
                      <a:pt x="537" y="866"/>
                    </a:cubicBezTo>
                    <a:cubicBezTo>
                      <a:pt x="649" y="1298"/>
                      <a:pt x="753" y="1626"/>
                      <a:pt x="753" y="2059"/>
                    </a:cubicBezTo>
                    <a:lnTo>
                      <a:pt x="865" y="2059"/>
                    </a:lnTo>
                    <a:cubicBezTo>
                      <a:pt x="865" y="1626"/>
                      <a:pt x="753" y="1194"/>
                      <a:pt x="649" y="762"/>
                    </a:cubicBezTo>
                    <a:cubicBezTo>
                      <a:pt x="537" y="546"/>
                      <a:pt x="433" y="217"/>
                      <a:pt x="104" y="1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16;p42">
                <a:extLst>
                  <a:ext uri="{FF2B5EF4-FFF2-40B4-BE49-F238E27FC236}">
                    <a16:creationId xmlns:a16="http://schemas.microsoft.com/office/drawing/2014/main" id="{E8089E1E-9A20-465D-8BDF-BADAC7132349}"/>
                  </a:ext>
                </a:extLst>
              </p:cNvPr>
              <p:cNvSpPr/>
              <p:nvPr/>
            </p:nvSpPr>
            <p:spPr>
              <a:xfrm>
                <a:off x="2479275" y="622500"/>
                <a:ext cx="5425" cy="2635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054" extrusionOk="0">
                    <a:moveTo>
                      <a:pt x="151" y="1"/>
                    </a:moveTo>
                    <a:cubicBezTo>
                      <a:pt x="139" y="1"/>
                      <a:pt x="113" y="29"/>
                      <a:pt x="113" y="85"/>
                    </a:cubicBezTo>
                    <a:cubicBezTo>
                      <a:pt x="164" y="29"/>
                      <a:pt x="164" y="1"/>
                      <a:pt x="151" y="1"/>
                    </a:cubicBezTo>
                    <a:close/>
                    <a:moveTo>
                      <a:pt x="113" y="85"/>
                    </a:moveTo>
                    <a:cubicBezTo>
                      <a:pt x="0" y="189"/>
                      <a:pt x="0" y="405"/>
                      <a:pt x="0" y="621"/>
                    </a:cubicBezTo>
                    <a:cubicBezTo>
                      <a:pt x="0" y="837"/>
                      <a:pt x="0" y="1054"/>
                      <a:pt x="113" y="1054"/>
                    </a:cubicBezTo>
                    <a:cubicBezTo>
                      <a:pt x="216" y="1054"/>
                      <a:pt x="216" y="1054"/>
                      <a:pt x="216" y="950"/>
                    </a:cubicBezTo>
                    <a:cubicBezTo>
                      <a:pt x="0" y="950"/>
                      <a:pt x="113" y="734"/>
                      <a:pt x="113" y="517"/>
                    </a:cubicBezTo>
                    <a:lnTo>
                      <a:pt x="113" y="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17;p42">
                <a:extLst>
                  <a:ext uri="{FF2B5EF4-FFF2-40B4-BE49-F238E27FC236}">
                    <a16:creationId xmlns:a16="http://schemas.microsoft.com/office/drawing/2014/main" id="{1E498C1E-F678-4A4C-9055-B55629DFF836}"/>
                  </a:ext>
                </a:extLst>
              </p:cNvPr>
              <p:cNvSpPr/>
              <p:nvPr/>
            </p:nvSpPr>
            <p:spPr>
              <a:xfrm>
                <a:off x="2460450" y="662450"/>
                <a:ext cx="4585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649" extrusionOk="0">
                    <a:moveTo>
                      <a:pt x="1" y="0"/>
                    </a:moveTo>
                    <a:cubicBezTo>
                      <a:pt x="1" y="433"/>
                      <a:pt x="433" y="536"/>
                      <a:pt x="866" y="649"/>
                    </a:cubicBezTo>
                    <a:cubicBezTo>
                      <a:pt x="1185" y="649"/>
                      <a:pt x="1618" y="433"/>
                      <a:pt x="1834" y="104"/>
                    </a:cubicBezTo>
                    <a:cubicBezTo>
                      <a:pt x="1834" y="104"/>
                      <a:pt x="1788" y="58"/>
                      <a:pt x="1757" y="58"/>
                    </a:cubicBezTo>
                    <a:cubicBezTo>
                      <a:pt x="1742" y="58"/>
                      <a:pt x="1730" y="69"/>
                      <a:pt x="1730" y="104"/>
                    </a:cubicBezTo>
                    <a:cubicBezTo>
                      <a:pt x="1514" y="320"/>
                      <a:pt x="1185" y="536"/>
                      <a:pt x="866" y="536"/>
                    </a:cubicBezTo>
                    <a:cubicBezTo>
                      <a:pt x="537" y="536"/>
                      <a:pt x="105" y="32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18;p42">
                <a:extLst>
                  <a:ext uri="{FF2B5EF4-FFF2-40B4-BE49-F238E27FC236}">
                    <a16:creationId xmlns:a16="http://schemas.microsoft.com/office/drawing/2014/main" id="{A8F35B8B-0892-449D-BB15-F5A3C9977A94}"/>
                  </a:ext>
                </a:extLst>
              </p:cNvPr>
              <p:cNvSpPr/>
              <p:nvPr/>
            </p:nvSpPr>
            <p:spPr>
              <a:xfrm>
                <a:off x="2509100" y="635425"/>
                <a:ext cx="37850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514" extrusionOk="0">
                    <a:moveTo>
                      <a:pt x="753" y="0"/>
                    </a:moveTo>
                    <a:cubicBezTo>
                      <a:pt x="320" y="0"/>
                      <a:pt x="0" y="320"/>
                      <a:pt x="0" y="753"/>
                    </a:cubicBezTo>
                    <a:cubicBezTo>
                      <a:pt x="0" y="1185"/>
                      <a:pt x="320" y="1514"/>
                      <a:pt x="753" y="1514"/>
                    </a:cubicBezTo>
                    <a:cubicBezTo>
                      <a:pt x="1185" y="1514"/>
                      <a:pt x="1514" y="1185"/>
                      <a:pt x="1514" y="753"/>
                    </a:cubicBezTo>
                    <a:cubicBezTo>
                      <a:pt x="1514" y="320"/>
                      <a:pt x="1185" y="0"/>
                      <a:pt x="753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9;p42">
                <a:extLst>
                  <a:ext uri="{FF2B5EF4-FFF2-40B4-BE49-F238E27FC236}">
                    <a16:creationId xmlns:a16="http://schemas.microsoft.com/office/drawing/2014/main" id="{89254F9D-FC59-4448-ABC5-E2529626EB47}"/>
                  </a:ext>
                </a:extLst>
              </p:cNvPr>
              <p:cNvSpPr/>
              <p:nvPr/>
            </p:nvSpPr>
            <p:spPr>
              <a:xfrm>
                <a:off x="2411825" y="632625"/>
                <a:ext cx="37850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514" extrusionOk="0">
                    <a:moveTo>
                      <a:pt x="753" y="0"/>
                    </a:moveTo>
                    <a:cubicBezTo>
                      <a:pt x="320" y="0"/>
                      <a:pt x="0" y="329"/>
                      <a:pt x="0" y="761"/>
                    </a:cubicBezTo>
                    <a:cubicBezTo>
                      <a:pt x="0" y="1193"/>
                      <a:pt x="320" y="1513"/>
                      <a:pt x="753" y="1513"/>
                    </a:cubicBezTo>
                    <a:cubicBezTo>
                      <a:pt x="1185" y="1513"/>
                      <a:pt x="1514" y="1193"/>
                      <a:pt x="1514" y="761"/>
                    </a:cubicBezTo>
                    <a:cubicBezTo>
                      <a:pt x="1514" y="329"/>
                      <a:pt x="1185" y="0"/>
                      <a:pt x="753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20;p42">
                <a:extLst>
                  <a:ext uri="{FF2B5EF4-FFF2-40B4-BE49-F238E27FC236}">
                    <a16:creationId xmlns:a16="http://schemas.microsoft.com/office/drawing/2014/main" id="{D79DE8D8-8C71-4F3B-8738-7F33E2761D64}"/>
                  </a:ext>
                </a:extLst>
              </p:cNvPr>
              <p:cNvSpPr/>
              <p:nvPr/>
            </p:nvSpPr>
            <p:spPr>
              <a:xfrm>
                <a:off x="2506275" y="624625"/>
                <a:ext cx="54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321" extrusionOk="0">
                    <a:moveTo>
                      <a:pt x="113" y="0"/>
                    </a:moveTo>
                    <a:cubicBezTo>
                      <a:pt x="1" y="0"/>
                      <a:pt x="1" y="104"/>
                      <a:pt x="1" y="216"/>
                    </a:cubicBezTo>
                    <a:cubicBezTo>
                      <a:pt x="1" y="216"/>
                      <a:pt x="1" y="320"/>
                      <a:pt x="113" y="320"/>
                    </a:cubicBezTo>
                    <a:lnTo>
                      <a:pt x="217" y="216"/>
                    </a:lnTo>
                    <a:cubicBezTo>
                      <a:pt x="217" y="104"/>
                      <a:pt x="113" y="0"/>
                      <a:pt x="1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21;p42">
                <a:extLst>
                  <a:ext uri="{FF2B5EF4-FFF2-40B4-BE49-F238E27FC236}">
                    <a16:creationId xmlns:a16="http://schemas.microsoft.com/office/drawing/2014/main" id="{D89E4348-16BD-4894-BBED-0791FA50584E}"/>
                  </a:ext>
                </a:extLst>
              </p:cNvPr>
              <p:cNvSpPr/>
              <p:nvPr/>
            </p:nvSpPr>
            <p:spPr>
              <a:xfrm>
                <a:off x="2455050" y="624625"/>
                <a:ext cx="54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217" h="321" extrusionOk="0">
                    <a:moveTo>
                      <a:pt x="105" y="0"/>
                    </a:moveTo>
                    <a:cubicBezTo>
                      <a:pt x="1" y="0"/>
                      <a:pt x="1" y="104"/>
                      <a:pt x="1" y="216"/>
                    </a:cubicBezTo>
                    <a:cubicBezTo>
                      <a:pt x="1" y="216"/>
                      <a:pt x="1" y="320"/>
                      <a:pt x="105" y="320"/>
                    </a:cubicBezTo>
                    <a:cubicBezTo>
                      <a:pt x="217" y="320"/>
                      <a:pt x="217" y="216"/>
                      <a:pt x="217" y="216"/>
                    </a:cubicBezTo>
                    <a:cubicBezTo>
                      <a:pt x="217" y="104"/>
                      <a:pt x="217" y="0"/>
                      <a:pt x="1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22;p42">
                <a:extLst>
                  <a:ext uri="{FF2B5EF4-FFF2-40B4-BE49-F238E27FC236}">
                    <a16:creationId xmlns:a16="http://schemas.microsoft.com/office/drawing/2014/main" id="{EC77A433-493C-4901-91EA-9D35B7DD8AB9}"/>
                  </a:ext>
                </a:extLst>
              </p:cNvPr>
              <p:cNvSpPr/>
              <p:nvPr/>
            </p:nvSpPr>
            <p:spPr>
              <a:xfrm>
                <a:off x="2314550" y="724475"/>
                <a:ext cx="356700" cy="311925"/>
              </a:xfrm>
              <a:custGeom>
                <a:avLst/>
                <a:gdLst/>
                <a:ahLst/>
                <a:cxnLst/>
                <a:rect l="l" t="t" r="r" b="b"/>
                <a:pathLst>
                  <a:path w="14268" h="12477" extrusionOk="0">
                    <a:moveTo>
                      <a:pt x="7440" y="1"/>
                    </a:moveTo>
                    <a:cubicBezTo>
                      <a:pt x="4867" y="1"/>
                      <a:pt x="2305" y="401"/>
                      <a:pt x="0" y="1514"/>
                    </a:cubicBezTo>
                    <a:cubicBezTo>
                      <a:pt x="320" y="5085"/>
                      <a:pt x="1185" y="8976"/>
                      <a:pt x="2698" y="12218"/>
                    </a:cubicBezTo>
                    <a:cubicBezTo>
                      <a:pt x="3862" y="12391"/>
                      <a:pt x="5058" y="12476"/>
                      <a:pt x="6261" y="12476"/>
                    </a:cubicBezTo>
                    <a:cubicBezTo>
                      <a:pt x="8080" y="12476"/>
                      <a:pt x="9914" y="12280"/>
                      <a:pt x="11673" y="11890"/>
                    </a:cubicBezTo>
                    <a:lnTo>
                      <a:pt x="12322" y="11786"/>
                    </a:lnTo>
                    <a:cubicBezTo>
                      <a:pt x="12970" y="8215"/>
                      <a:pt x="14155" y="4653"/>
                      <a:pt x="14267" y="978"/>
                    </a:cubicBezTo>
                    <a:cubicBezTo>
                      <a:pt x="13506" y="649"/>
                      <a:pt x="11890" y="217"/>
                      <a:pt x="10912" y="217"/>
                    </a:cubicBezTo>
                    <a:cubicBezTo>
                      <a:pt x="9768" y="82"/>
                      <a:pt x="8603" y="1"/>
                      <a:pt x="7440" y="1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23;p42">
                <a:extLst>
                  <a:ext uri="{FF2B5EF4-FFF2-40B4-BE49-F238E27FC236}">
                    <a16:creationId xmlns:a16="http://schemas.microsoft.com/office/drawing/2014/main" id="{96824023-E7F4-4CF0-AF40-999D6291F197}"/>
                  </a:ext>
                </a:extLst>
              </p:cNvPr>
              <p:cNvSpPr/>
              <p:nvPr/>
            </p:nvSpPr>
            <p:spPr>
              <a:xfrm>
                <a:off x="2357775" y="919025"/>
                <a:ext cx="281050" cy="73100"/>
              </a:xfrm>
              <a:custGeom>
                <a:avLst/>
                <a:gdLst/>
                <a:ahLst/>
                <a:cxnLst/>
                <a:rect l="l" t="t" r="r" b="b"/>
                <a:pathLst>
                  <a:path w="11242" h="2924" extrusionOk="0">
                    <a:moveTo>
                      <a:pt x="8967" y="1"/>
                    </a:moveTo>
                    <a:cubicBezTo>
                      <a:pt x="7999" y="113"/>
                      <a:pt x="7238" y="762"/>
                      <a:pt x="6373" y="1082"/>
                    </a:cubicBezTo>
                    <a:cubicBezTo>
                      <a:pt x="6157" y="1138"/>
                      <a:pt x="5969" y="1166"/>
                      <a:pt x="5781" y="1166"/>
                    </a:cubicBezTo>
                    <a:cubicBezTo>
                      <a:pt x="5593" y="1166"/>
                      <a:pt x="5405" y="1138"/>
                      <a:pt x="5189" y="1082"/>
                    </a:cubicBezTo>
                    <a:cubicBezTo>
                      <a:pt x="4540" y="978"/>
                      <a:pt x="3996" y="649"/>
                      <a:pt x="3347" y="649"/>
                    </a:cubicBezTo>
                    <a:cubicBezTo>
                      <a:pt x="2162" y="649"/>
                      <a:pt x="969" y="1298"/>
                      <a:pt x="1" y="2059"/>
                    </a:cubicBezTo>
                    <a:cubicBezTo>
                      <a:pt x="105" y="2379"/>
                      <a:pt x="217" y="2707"/>
                      <a:pt x="321" y="2923"/>
                    </a:cubicBezTo>
                    <a:cubicBezTo>
                      <a:pt x="969" y="2275"/>
                      <a:pt x="1730" y="1842"/>
                      <a:pt x="2595" y="1730"/>
                    </a:cubicBezTo>
                    <a:cubicBezTo>
                      <a:pt x="3027" y="1730"/>
                      <a:pt x="3459" y="1730"/>
                      <a:pt x="3996" y="1842"/>
                    </a:cubicBezTo>
                    <a:cubicBezTo>
                      <a:pt x="4522" y="2018"/>
                      <a:pt x="4979" y="2193"/>
                      <a:pt x="5479" y="2193"/>
                    </a:cubicBezTo>
                    <a:cubicBezTo>
                      <a:pt x="5596" y="2193"/>
                      <a:pt x="5715" y="2184"/>
                      <a:pt x="5837" y="2162"/>
                    </a:cubicBezTo>
                    <a:cubicBezTo>
                      <a:pt x="6486" y="2162"/>
                      <a:pt x="7134" y="1842"/>
                      <a:pt x="7670" y="1514"/>
                    </a:cubicBezTo>
                    <a:cubicBezTo>
                      <a:pt x="8103" y="1298"/>
                      <a:pt x="8535" y="1082"/>
                      <a:pt x="9080" y="1082"/>
                    </a:cubicBezTo>
                    <a:cubicBezTo>
                      <a:pt x="9832" y="1082"/>
                      <a:pt x="10480" y="1514"/>
                      <a:pt x="11025" y="1946"/>
                    </a:cubicBezTo>
                    <a:cubicBezTo>
                      <a:pt x="11129" y="1626"/>
                      <a:pt x="11129" y="1298"/>
                      <a:pt x="11241" y="978"/>
                    </a:cubicBezTo>
                    <a:lnTo>
                      <a:pt x="10593" y="649"/>
                    </a:lnTo>
                    <a:cubicBezTo>
                      <a:pt x="10161" y="329"/>
                      <a:pt x="9616" y="1"/>
                      <a:pt x="8967" y="1"/>
                    </a:cubicBezTo>
                    <a:close/>
                  </a:path>
                </a:pathLst>
              </a:custGeom>
              <a:solidFill>
                <a:srgbClr val="E2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24;p42">
                <a:extLst>
                  <a:ext uri="{FF2B5EF4-FFF2-40B4-BE49-F238E27FC236}">
                    <a16:creationId xmlns:a16="http://schemas.microsoft.com/office/drawing/2014/main" id="{2F0A6DC1-4AAA-48F1-842B-CA3E63AB6325}"/>
                  </a:ext>
                </a:extLst>
              </p:cNvPr>
              <p:cNvSpPr/>
              <p:nvPr/>
            </p:nvSpPr>
            <p:spPr>
              <a:xfrm>
                <a:off x="2330750" y="833275"/>
                <a:ext cx="329675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13187" h="3215" extrusionOk="0">
                    <a:moveTo>
                      <a:pt x="7280" y="0"/>
                    </a:moveTo>
                    <a:cubicBezTo>
                      <a:pt x="7132" y="0"/>
                      <a:pt x="6970" y="28"/>
                      <a:pt x="6806" y="85"/>
                    </a:cubicBezTo>
                    <a:cubicBezTo>
                      <a:pt x="6270" y="188"/>
                      <a:pt x="5725" y="404"/>
                      <a:pt x="5189" y="621"/>
                    </a:cubicBezTo>
                    <a:cubicBezTo>
                      <a:pt x="4757" y="837"/>
                      <a:pt x="4324" y="1053"/>
                      <a:pt x="3780" y="1053"/>
                    </a:cubicBezTo>
                    <a:cubicBezTo>
                      <a:pt x="3347" y="1053"/>
                      <a:pt x="2915" y="837"/>
                      <a:pt x="2379" y="837"/>
                    </a:cubicBezTo>
                    <a:cubicBezTo>
                      <a:pt x="2223" y="798"/>
                      <a:pt x="2071" y="780"/>
                      <a:pt x="1921" y="780"/>
                    </a:cubicBezTo>
                    <a:cubicBezTo>
                      <a:pt x="1240" y="780"/>
                      <a:pt x="618" y="1151"/>
                      <a:pt x="1" y="1598"/>
                    </a:cubicBezTo>
                    <a:cubicBezTo>
                      <a:pt x="105" y="2134"/>
                      <a:pt x="321" y="2678"/>
                      <a:pt x="433" y="3215"/>
                    </a:cubicBezTo>
                    <a:cubicBezTo>
                      <a:pt x="924" y="2621"/>
                      <a:pt x="1604" y="2121"/>
                      <a:pt x="2459" y="2121"/>
                    </a:cubicBezTo>
                    <a:cubicBezTo>
                      <a:pt x="2537" y="2121"/>
                      <a:pt x="2617" y="2125"/>
                      <a:pt x="2699" y="2134"/>
                    </a:cubicBezTo>
                    <a:cubicBezTo>
                      <a:pt x="3164" y="2134"/>
                      <a:pt x="3623" y="2373"/>
                      <a:pt x="4086" y="2373"/>
                    </a:cubicBezTo>
                    <a:cubicBezTo>
                      <a:pt x="4165" y="2373"/>
                      <a:pt x="4245" y="2366"/>
                      <a:pt x="4324" y="2350"/>
                    </a:cubicBezTo>
                    <a:cubicBezTo>
                      <a:pt x="4860" y="2350"/>
                      <a:pt x="5293" y="2030"/>
                      <a:pt x="5725" y="1814"/>
                    </a:cubicBezTo>
                    <a:cubicBezTo>
                      <a:pt x="6352" y="1419"/>
                      <a:pt x="6980" y="1142"/>
                      <a:pt x="7650" y="1142"/>
                    </a:cubicBezTo>
                    <a:cubicBezTo>
                      <a:pt x="7904" y="1142"/>
                      <a:pt x="8163" y="1181"/>
                      <a:pt x="8431" y="1269"/>
                    </a:cubicBezTo>
                    <a:cubicBezTo>
                      <a:pt x="8967" y="1382"/>
                      <a:pt x="9400" y="1701"/>
                      <a:pt x="9945" y="1918"/>
                    </a:cubicBezTo>
                    <a:cubicBezTo>
                      <a:pt x="10074" y="1970"/>
                      <a:pt x="10205" y="1991"/>
                      <a:pt x="10337" y="1991"/>
                    </a:cubicBezTo>
                    <a:cubicBezTo>
                      <a:pt x="10751" y="1991"/>
                      <a:pt x="11183" y="1787"/>
                      <a:pt x="11674" y="1701"/>
                    </a:cubicBezTo>
                    <a:cubicBezTo>
                      <a:pt x="12106" y="1701"/>
                      <a:pt x="12539" y="1814"/>
                      <a:pt x="12858" y="1918"/>
                    </a:cubicBezTo>
                    <a:cubicBezTo>
                      <a:pt x="12971" y="1485"/>
                      <a:pt x="13075" y="949"/>
                      <a:pt x="13187" y="404"/>
                    </a:cubicBezTo>
                    <a:cubicBezTo>
                      <a:pt x="13075" y="404"/>
                      <a:pt x="12971" y="301"/>
                      <a:pt x="12971" y="301"/>
                    </a:cubicBezTo>
                    <a:cubicBezTo>
                      <a:pt x="12694" y="209"/>
                      <a:pt x="12437" y="175"/>
                      <a:pt x="12182" y="175"/>
                    </a:cubicBezTo>
                    <a:cubicBezTo>
                      <a:pt x="11839" y="175"/>
                      <a:pt x="11501" y="236"/>
                      <a:pt x="11129" y="301"/>
                    </a:cubicBezTo>
                    <a:cubicBezTo>
                      <a:pt x="10527" y="451"/>
                      <a:pt x="9874" y="652"/>
                      <a:pt x="9242" y="652"/>
                    </a:cubicBezTo>
                    <a:cubicBezTo>
                      <a:pt x="8966" y="652"/>
                      <a:pt x="8694" y="614"/>
                      <a:pt x="8431" y="517"/>
                    </a:cubicBezTo>
                    <a:cubicBezTo>
                      <a:pt x="8215" y="404"/>
                      <a:pt x="7999" y="188"/>
                      <a:pt x="7670" y="85"/>
                    </a:cubicBezTo>
                    <a:cubicBezTo>
                      <a:pt x="7562" y="28"/>
                      <a:pt x="7428" y="0"/>
                      <a:pt x="7280" y="0"/>
                    </a:cubicBezTo>
                    <a:close/>
                  </a:path>
                </a:pathLst>
              </a:custGeom>
              <a:solidFill>
                <a:srgbClr val="E2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25;p42">
                <a:extLst>
                  <a:ext uri="{FF2B5EF4-FFF2-40B4-BE49-F238E27FC236}">
                    <a16:creationId xmlns:a16="http://schemas.microsoft.com/office/drawing/2014/main" id="{9F02DE7D-2025-45E6-9B52-3C0D5E011537}"/>
                  </a:ext>
                </a:extLst>
              </p:cNvPr>
              <p:cNvSpPr/>
              <p:nvPr/>
            </p:nvSpPr>
            <p:spPr>
              <a:xfrm>
                <a:off x="2341575" y="866700"/>
                <a:ext cx="310650" cy="101000"/>
              </a:xfrm>
              <a:custGeom>
                <a:avLst/>
                <a:gdLst/>
                <a:ahLst/>
                <a:cxnLst/>
                <a:rect l="l" t="t" r="r" b="b"/>
                <a:pathLst>
                  <a:path w="12426" h="4040" extrusionOk="0">
                    <a:moveTo>
                      <a:pt x="7218" y="0"/>
                    </a:moveTo>
                    <a:cubicBezTo>
                      <a:pt x="6800" y="0"/>
                      <a:pt x="6369" y="103"/>
                      <a:pt x="6053" y="261"/>
                    </a:cubicBezTo>
                    <a:cubicBezTo>
                      <a:pt x="5621" y="477"/>
                      <a:pt x="5292" y="693"/>
                      <a:pt x="4860" y="909"/>
                    </a:cubicBezTo>
                    <a:cubicBezTo>
                      <a:pt x="4540" y="1125"/>
                      <a:pt x="4211" y="1229"/>
                      <a:pt x="3779" y="1229"/>
                    </a:cubicBezTo>
                    <a:cubicBezTo>
                      <a:pt x="3347" y="1229"/>
                      <a:pt x="2914" y="1013"/>
                      <a:pt x="2378" y="909"/>
                    </a:cubicBezTo>
                    <a:cubicBezTo>
                      <a:pt x="2301" y="899"/>
                      <a:pt x="2224" y="894"/>
                      <a:pt x="2148" y="894"/>
                    </a:cubicBezTo>
                    <a:cubicBezTo>
                      <a:pt x="1361" y="894"/>
                      <a:pt x="591" y="1399"/>
                      <a:pt x="0" y="1990"/>
                    </a:cubicBezTo>
                    <a:cubicBezTo>
                      <a:pt x="216" y="2638"/>
                      <a:pt x="433" y="3391"/>
                      <a:pt x="649" y="4039"/>
                    </a:cubicBezTo>
                    <a:cubicBezTo>
                      <a:pt x="1401" y="3391"/>
                      <a:pt x="2266" y="2855"/>
                      <a:pt x="3243" y="2742"/>
                    </a:cubicBezTo>
                    <a:cubicBezTo>
                      <a:pt x="3547" y="2669"/>
                      <a:pt x="3852" y="2592"/>
                      <a:pt x="4157" y="2592"/>
                    </a:cubicBezTo>
                    <a:cubicBezTo>
                      <a:pt x="4284" y="2592"/>
                      <a:pt x="4412" y="2605"/>
                      <a:pt x="4540" y="2638"/>
                    </a:cubicBezTo>
                    <a:cubicBezTo>
                      <a:pt x="5076" y="2742"/>
                      <a:pt x="5508" y="2958"/>
                      <a:pt x="5940" y="3071"/>
                    </a:cubicBezTo>
                    <a:cubicBezTo>
                      <a:pt x="6077" y="3105"/>
                      <a:pt x="6212" y="3120"/>
                      <a:pt x="6344" y="3120"/>
                    </a:cubicBezTo>
                    <a:cubicBezTo>
                      <a:pt x="7046" y="3120"/>
                      <a:pt x="7685" y="2692"/>
                      <a:pt x="8318" y="2422"/>
                    </a:cubicBezTo>
                    <a:cubicBezTo>
                      <a:pt x="8828" y="2133"/>
                      <a:pt x="9287" y="1987"/>
                      <a:pt x="9761" y="1987"/>
                    </a:cubicBezTo>
                    <a:cubicBezTo>
                      <a:pt x="9994" y="1987"/>
                      <a:pt x="10231" y="2022"/>
                      <a:pt x="10480" y="2094"/>
                    </a:cubicBezTo>
                    <a:cubicBezTo>
                      <a:pt x="10912" y="2310"/>
                      <a:pt x="11345" y="2526"/>
                      <a:pt x="11673" y="2742"/>
                    </a:cubicBezTo>
                    <a:cubicBezTo>
                      <a:pt x="11777" y="2855"/>
                      <a:pt x="11889" y="2855"/>
                      <a:pt x="11889" y="2958"/>
                    </a:cubicBezTo>
                    <a:cubicBezTo>
                      <a:pt x="12106" y="2206"/>
                      <a:pt x="12209" y="1445"/>
                      <a:pt x="12425" y="797"/>
                    </a:cubicBezTo>
                    <a:cubicBezTo>
                      <a:pt x="12209" y="693"/>
                      <a:pt x="12106" y="693"/>
                      <a:pt x="11993" y="581"/>
                    </a:cubicBezTo>
                    <a:cubicBezTo>
                      <a:pt x="11873" y="561"/>
                      <a:pt x="11757" y="553"/>
                      <a:pt x="11643" y="553"/>
                    </a:cubicBezTo>
                    <a:cubicBezTo>
                      <a:pt x="11146" y="553"/>
                      <a:pt x="10708" y="712"/>
                      <a:pt x="10264" y="797"/>
                    </a:cubicBezTo>
                    <a:cubicBezTo>
                      <a:pt x="10197" y="804"/>
                      <a:pt x="10132" y="808"/>
                      <a:pt x="10068" y="808"/>
                    </a:cubicBezTo>
                    <a:cubicBezTo>
                      <a:pt x="9191" y="808"/>
                      <a:pt x="8475" y="141"/>
                      <a:pt x="7670" y="45"/>
                    </a:cubicBezTo>
                    <a:cubicBezTo>
                      <a:pt x="7525" y="14"/>
                      <a:pt x="7373" y="0"/>
                      <a:pt x="7218" y="0"/>
                    </a:cubicBez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26;p42">
                <a:extLst>
                  <a:ext uri="{FF2B5EF4-FFF2-40B4-BE49-F238E27FC236}">
                    <a16:creationId xmlns:a16="http://schemas.microsoft.com/office/drawing/2014/main" id="{0BD96EDA-FA5C-4012-8C87-94865F248CB7}"/>
                  </a:ext>
                </a:extLst>
              </p:cNvPr>
              <p:cNvSpPr/>
              <p:nvPr/>
            </p:nvSpPr>
            <p:spPr>
              <a:xfrm>
                <a:off x="2322550" y="789325"/>
                <a:ext cx="34587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13835" h="3244" extrusionOk="0">
                    <a:moveTo>
                      <a:pt x="8647" y="1"/>
                    </a:moveTo>
                    <a:cubicBezTo>
                      <a:pt x="8327" y="113"/>
                      <a:pt x="8111" y="217"/>
                      <a:pt x="7782" y="433"/>
                    </a:cubicBezTo>
                    <a:cubicBezTo>
                      <a:pt x="7566" y="546"/>
                      <a:pt x="7462" y="649"/>
                      <a:pt x="7134" y="649"/>
                    </a:cubicBezTo>
                    <a:cubicBezTo>
                      <a:pt x="7074" y="662"/>
                      <a:pt x="7016" y="668"/>
                      <a:pt x="6961" y="668"/>
                    </a:cubicBezTo>
                    <a:cubicBezTo>
                      <a:pt x="6522" y="668"/>
                      <a:pt x="6209" y="305"/>
                      <a:pt x="5733" y="113"/>
                    </a:cubicBezTo>
                    <a:cubicBezTo>
                      <a:pt x="5645" y="94"/>
                      <a:pt x="5558" y="85"/>
                      <a:pt x="5472" y="85"/>
                    </a:cubicBezTo>
                    <a:cubicBezTo>
                      <a:pt x="4599" y="85"/>
                      <a:pt x="3804" y="997"/>
                      <a:pt x="2923" y="1194"/>
                    </a:cubicBezTo>
                    <a:cubicBezTo>
                      <a:pt x="2847" y="1209"/>
                      <a:pt x="2771" y="1215"/>
                      <a:pt x="2695" y="1215"/>
                    </a:cubicBezTo>
                    <a:cubicBezTo>
                      <a:pt x="2228" y="1215"/>
                      <a:pt x="1766" y="978"/>
                      <a:pt x="1297" y="978"/>
                    </a:cubicBezTo>
                    <a:cubicBezTo>
                      <a:pt x="761" y="978"/>
                      <a:pt x="433" y="1298"/>
                      <a:pt x="0" y="1626"/>
                    </a:cubicBezTo>
                    <a:lnTo>
                      <a:pt x="329" y="3243"/>
                    </a:lnTo>
                    <a:cubicBezTo>
                      <a:pt x="912" y="2761"/>
                      <a:pt x="1670" y="2363"/>
                      <a:pt x="2445" y="2363"/>
                    </a:cubicBezTo>
                    <a:cubicBezTo>
                      <a:pt x="2532" y="2363"/>
                      <a:pt x="2620" y="2368"/>
                      <a:pt x="2707" y="2379"/>
                    </a:cubicBezTo>
                    <a:cubicBezTo>
                      <a:pt x="3027" y="2379"/>
                      <a:pt x="3243" y="2491"/>
                      <a:pt x="3571" y="2595"/>
                    </a:cubicBezTo>
                    <a:cubicBezTo>
                      <a:pt x="3731" y="2651"/>
                      <a:pt x="3894" y="2679"/>
                      <a:pt x="4056" y="2679"/>
                    </a:cubicBezTo>
                    <a:cubicBezTo>
                      <a:pt x="4218" y="2679"/>
                      <a:pt x="4380" y="2651"/>
                      <a:pt x="4540" y="2595"/>
                    </a:cubicBezTo>
                    <a:cubicBezTo>
                      <a:pt x="5188" y="2379"/>
                      <a:pt x="5621" y="2162"/>
                      <a:pt x="6165" y="1946"/>
                    </a:cubicBezTo>
                    <a:cubicBezTo>
                      <a:pt x="6600" y="1771"/>
                      <a:pt x="7041" y="1596"/>
                      <a:pt x="7478" y="1596"/>
                    </a:cubicBezTo>
                    <a:cubicBezTo>
                      <a:pt x="7579" y="1596"/>
                      <a:pt x="7681" y="1605"/>
                      <a:pt x="7782" y="1626"/>
                    </a:cubicBezTo>
                    <a:cubicBezTo>
                      <a:pt x="8327" y="1730"/>
                      <a:pt x="8759" y="2162"/>
                      <a:pt x="9408" y="2162"/>
                    </a:cubicBezTo>
                    <a:cubicBezTo>
                      <a:pt x="9509" y="2173"/>
                      <a:pt x="9609" y="2178"/>
                      <a:pt x="9708" y="2178"/>
                    </a:cubicBezTo>
                    <a:cubicBezTo>
                      <a:pt x="10671" y="2178"/>
                      <a:pt x="11558" y="1730"/>
                      <a:pt x="12538" y="1730"/>
                    </a:cubicBezTo>
                    <a:cubicBezTo>
                      <a:pt x="12867" y="1730"/>
                      <a:pt x="13186" y="1843"/>
                      <a:pt x="13515" y="1946"/>
                    </a:cubicBezTo>
                    <a:cubicBezTo>
                      <a:pt x="13619" y="1410"/>
                      <a:pt x="13731" y="762"/>
                      <a:pt x="13835" y="113"/>
                    </a:cubicBezTo>
                    <a:lnTo>
                      <a:pt x="12970" y="113"/>
                    </a:lnTo>
                    <a:cubicBezTo>
                      <a:pt x="12538" y="113"/>
                      <a:pt x="12106" y="329"/>
                      <a:pt x="11786" y="546"/>
                    </a:cubicBezTo>
                    <a:cubicBezTo>
                      <a:pt x="11513" y="682"/>
                      <a:pt x="11196" y="818"/>
                      <a:pt x="10891" y="818"/>
                    </a:cubicBezTo>
                    <a:cubicBezTo>
                      <a:pt x="10712" y="818"/>
                      <a:pt x="10536" y="771"/>
                      <a:pt x="10376" y="649"/>
                    </a:cubicBezTo>
                    <a:cubicBezTo>
                      <a:pt x="10056" y="433"/>
                      <a:pt x="9840" y="217"/>
                      <a:pt x="9512" y="113"/>
                    </a:cubicBezTo>
                    <a:cubicBezTo>
                      <a:pt x="9295" y="1"/>
                      <a:pt x="8976" y="1"/>
                      <a:pt x="8647" y="1"/>
                    </a:cubicBez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27;p42">
                <a:extLst>
                  <a:ext uri="{FF2B5EF4-FFF2-40B4-BE49-F238E27FC236}">
                    <a16:creationId xmlns:a16="http://schemas.microsoft.com/office/drawing/2014/main" id="{5165080A-0C2E-43C3-9B5D-65C0047096AF}"/>
                  </a:ext>
                </a:extLst>
              </p:cNvPr>
              <p:cNvSpPr/>
              <p:nvPr/>
            </p:nvSpPr>
            <p:spPr>
              <a:xfrm>
                <a:off x="2368600" y="950250"/>
                <a:ext cx="264825" cy="85575"/>
              </a:xfrm>
              <a:custGeom>
                <a:avLst/>
                <a:gdLst/>
                <a:ahLst/>
                <a:cxnLst/>
                <a:rect l="l" t="t" r="r" b="b"/>
                <a:pathLst>
                  <a:path w="10593" h="3423" extrusionOk="0">
                    <a:moveTo>
                      <a:pt x="8606" y="0"/>
                    </a:moveTo>
                    <a:cubicBezTo>
                      <a:pt x="8478" y="0"/>
                      <a:pt x="8348" y="15"/>
                      <a:pt x="8214" y="49"/>
                    </a:cubicBezTo>
                    <a:cubicBezTo>
                      <a:pt x="7670" y="161"/>
                      <a:pt x="7237" y="481"/>
                      <a:pt x="6701" y="697"/>
                    </a:cubicBezTo>
                    <a:cubicBezTo>
                      <a:pt x="6269" y="913"/>
                      <a:pt x="5837" y="1130"/>
                      <a:pt x="5404" y="1130"/>
                    </a:cubicBezTo>
                    <a:cubicBezTo>
                      <a:pt x="5317" y="1139"/>
                      <a:pt x="5232" y="1143"/>
                      <a:pt x="5148" y="1143"/>
                    </a:cubicBezTo>
                    <a:cubicBezTo>
                      <a:pt x="4262" y="1143"/>
                      <a:pt x="3512" y="686"/>
                      <a:pt x="2698" y="686"/>
                    </a:cubicBezTo>
                    <a:cubicBezTo>
                      <a:pt x="2627" y="686"/>
                      <a:pt x="2555" y="689"/>
                      <a:pt x="2482" y="697"/>
                    </a:cubicBezTo>
                    <a:cubicBezTo>
                      <a:pt x="1513" y="697"/>
                      <a:pt x="536" y="1130"/>
                      <a:pt x="0" y="1778"/>
                    </a:cubicBezTo>
                    <a:cubicBezTo>
                      <a:pt x="104" y="2210"/>
                      <a:pt x="320" y="2643"/>
                      <a:pt x="536" y="3075"/>
                    </a:cubicBezTo>
                    <a:cubicBezTo>
                      <a:pt x="1798" y="3310"/>
                      <a:pt x="3098" y="3423"/>
                      <a:pt x="4403" y="3423"/>
                    </a:cubicBezTo>
                    <a:cubicBezTo>
                      <a:pt x="6122" y="3423"/>
                      <a:pt x="7850" y="3227"/>
                      <a:pt x="9511" y="2859"/>
                    </a:cubicBezTo>
                    <a:lnTo>
                      <a:pt x="10160" y="2755"/>
                    </a:lnTo>
                    <a:cubicBezTo>
                      <a:pt x="10264" y="2107"/>
                      <a:pt x="10480" y="1562"/>
                      <a:pt x="10592" y="913"/>
                    </a:cubicBezTo>
                    <a:cubicBezTo>
                      <a:pt x="9948" y="460"/>
                      <a:pt x="9311" y="0"/>
                      <a:pt x="8606" y="0"/>
                    </a:cubicBez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28;p42">
                <a:extLst>
                  <a:ext uri="{FF2B5EF4-FFF2-40B4-BE49-F238E27FC236}">
                    <a16:creationId xmlns:a16="http://schemas.microsoft.com/office/drawing/2014/main" id="{BCC94EF4-075A-4C1B-8324-64738C2B9F92}"/>
                  </a:ext>
                </a:extLst>
              </p:cNvPr>
              <p:cNvSpPr/>
              <p:nvPr/>
            </p:nvSpPr>
            <p:spPr>
              <a:xfrm>
                <a:off x="2317150" y="748900"/>
                <a:ext cx="354100" cy="78275"/>
              </a:xfrm>
              <a:custGeom>
                <a:avLst/>
                <a:gdLst/>
                <a:ahLst/>
                <a:cxnLst/>
                <a:rect l="l" t="t" r="r" b="b"/>
                <a:pathLst>
                  <a:path w="14164" h="3131" extrusionOk="0">
                    <a:moveTo>
                      <a:pt x="9624" y="1"/>
                    </a:moveTo>
                    <a:cubicBezTo>
                      <a:pt x="9295" y="1"/>
                      <a:pt x="8975" y="105"/>
                      <a:pt x="8647" y="321"/>
                    </a:cubicBezTo>
                    <a:cubicBezTo>
                      <a:pt x="8111" y="537"/>
                      <a:pt x="7566" y="969"/>
                      <a:pt x="7030" y="1082"/>
                    </a:cubicBezTo>
                    <a:cubicBezTo>
                      <a:pt x="6381" y="1082"/>
                      <a:pt x="5949" y="649"/>
                      <a:pt x="5517" y="321"/>
                    </a:cubicBezTo>
                    <a:cubicBezTo>
                      <a:pt x="5364" y="260"/>
                      <a:pt x="5216" y="233"/>
                      <a:pt x="5071" y="233"/>
                    </a:cubicBezTo>
                    <a:cubicBezTo>
                      <a:pt x="4190" y="233"/>
                      <a:pt x="3433" y="1216"/>
                      <a:pt x="2594" y="1402"/>
                    </a:cubicBezTo>
                    <a:cubicBezTo>
                      <a:pt x="2533" y="1415"/>
                      <a:pt x="2471" y="1420"/>
                      <a:pt x="2409" y="1420"/>
                    </a:cubicBezTo>
                    <a:cubicBezTo>
                      <a:pt x="1933" y="1420"/>
                      <a:pt x="1452" y="1082"/>
                      <a:pt x="977" y="1082"/>
                    </a:cubicBezTo>
                    <a:cubicBezTo>
                      <a:pt x="649" y="1082"/>
                      <a:pt x="329" y="1298"/>
                      <a:pt x="0" y="1514"/>
                    </a:cubicBezTo>
                    <a:cubicBezTo>
                      <a:pt x="113" y="2050"/>
                      <a:pt x="113" y="2595"/>
                      <a:pt x="216" y="3131"/>
                    </a:cubicBezTo>
                    <a:cubicBezTo>
                      <a:pt x="545" y="2811"/>
                      <a:pt x="865" y="2595"/>
                      <a:pt x="1193" y="2482"/>
                    </a:cubicBezTo>
                    <a:cubicBezTo>
                      <a:pt x="1276" y="2471"/>
                      <a:pt x="1358" y="2466"/>
                      <a:pt x="1438" y="2466"/>
                    </a:cubicBezTo>
                    <a:cubicBezTo>
                      <a:pt x="1939" y="2466"/>
                      <a:pt x="2396" y="2656"/>
                      <a:pt x="2843" y="2656"/>
                    </a:cubicBezTo>
                    <a:cubicBezTo>
                      <a:pt x="2977" y="2656"/>
                      <a:pt x="3110" y="2639"/>
                      <a:pt x="3243" y="2595"/>
                    </a:cubicBezTo>
                    <a:cubicBezTo>
                      <a:pt x="4084" y="2312"/>
                      <a:pt x="4759" y="1554"/>
                      <a:pt x="5621" y="1554"/>
                    </a:cubicBezTo>
                    <a:cubicBezTo>
                      <a:pt x="5760" y="1554"/>
                      <a:pt x="5903" y="1573"/>
                      <a:pt x="6053" y="1618"/>
                    </a:cubicBezTo>
                    <a:cubicBezTo>
                      <a:pt x="6381" y="1730"/>
                      <a:pt x="6598" y="1834"/>
                      <a:pt x="6917" y="2050"/>
                    </a:cubicBezTo>
                    <a:cubicBezTo>
                      <a:pt x="7006" y="2080"/>
                      <a:pt x="7094" y="2094"/>
                      <a:pt x="7182" y="2094"/>
                    </a:cubicBezTo>
                    <a:cubicBezTo>
                      <a:pt x="7419" y="2094"/>
                      <a:pt x="7655" y="1992"/>
                      <a:pt x="7895" y="1834"/>
                    </a:cubicBezTo>
                    <a:cubicBezTo>
                      <a:pt x="8327" y="1618"/>
                      <a:pt x="8863" y="1402"/>
                      <a:pt x="9408" y="1402"/>
                    </a:cubicBezTo>
                    <a:cubicBezTo>
                      <a:pt x="9728" y="1514"/>
                      <a:pt x="9944" y="1514"/>
                      <a:pt x="10160" y="1618"/>
                    </a:cubicBezTo>
                    <a:cubicBezTo>
                      <a:pt x="10489" y="1834"/>
                      <a:pt x="10592" y="2163"/>
                      <a:pt x="11025" y="2266"/>
                    </a:cubicBezTo>
                    <a:cubicBezTo>
                      <a:pt x="11457" y="2266"/>
                      <a:pt x="11786" y="1946"/>
                      <a:pt x="12218" y="1834"/>
                    </a:cubicBezTo>
                    <a:cubicBezTo>
                      <a:pt x="12434" y="1618"/>
                      <a:pt x="12650" y="1618"/>
                      <a:pt x="12970" y="1514"/>
                    </a:cubicBezTo>
                    <a:lnTo>
                      <a:pt x="14051" y="1514"/>
                    </a:lnTo>
                    <a:cubicBezTo>
                      <a:pt x="14051" y="1185"/>
                      <a:pt x="14163" y="866"/>
                      <a:pt x="14163" y="433"/>
                    </a:cubicBezTo>
                    <a:lnTo>
                      <a:pt x="14051" y="433"/>
                    </a:lnTo>
                    <a:cubicBezTo>
                      <a:pt x="13299" y="433"/>
                      <a:pt x="12650" y="866"/>
                      <a:pt x="11889" y="969"/>
                    </a:cubicBezTo>
                    <a:cubicBezTo>
                      <a:pt x="11730" y="1011"/>
                      <a:pt x="11556" y="1037"/>
                      <a:pt x="11379" y="1037"/>
                    </a:cubicBezTo>
                    <a:cubicBezTo>
                      <a:pt x="11075" y="1037"/>
                      <a:pt x="10761" y="960"/>
                      <a:pt x="10489" y="753"/>
                    </a:cubicBezTo>
                    <a:cubicBezTo>
                      <a:pt x="10272" y="433"/>
                      <a:pt x="10056" y="105"/>
                      <a:pt x="9624" y="1"/>
                    </a:cubicBezTo>
                    <a:close/>
                  </a:path>
                </a:pathLst>
              </a:custGeom>
              <a:solidFill>
                <a:srgbClr val="E2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9;p42">
                <a:extLst>
                  <a:ext uri="{FF2B5EF4-FFF2-40B4-BE49-F238E27FC236}">
                    <a16:creationId xmlns:a16="http://schemas.microsoft.com/office/drawing/2014/main" id="{C90D8499-FCFE-47E9-92C4-35ED1A333669}"/>
                  </a:ext>
                </a:extLst>
              </p:cNvPr>
              <p:cNvSpPr/>
              <p:nvPr/>
            </p:nvSpPr>
            <p:spPr>
              <a:xfrm>
                <a:off x="2314550" y="723575"/>
                <a:ext cx="356700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14268" h="2311" extrusionOk="0">
                    <a:moveTo>
                      <a:pt x="7805" y="0"/>
                    </a:moveTo>
                    <a:cubicBezTo>
                      <a:pt x="5110" y="0"/>
                      <a:pt x="2414" y="384"/>
                      <a:pt x="0" y="1550"/>
                    </a:cubicBezTo>
                    <a:cubicBezTo>
                      <a:pt x="0" y="1766"/>
                      <a:pt x="104" y="2095"/>
                      <a:pt x="104" y="2311"/>
                    </a:cubicBezTo>
                    <a:cubicBezTo>
                      <a:pt x="217" y="2198"/>
                      <a:pt x="433" y="2095"/>
                      <a:pt x="649" y="1982"/>
                    </a:cubicBezTo>
                    <a:cubicBezTo>
                      <a:pt x="865" y="1879"/>
                      <a:pt x="1185" y="1879"/>
                      <a:pt x="1401" y="1879"/>
                    </a:cubicBezTo>
                    <a:cubicBezTo>
                      <a:pt x="1834" y="1982"/>
                      <a:pt x="2162" y="2198"/>
                      <a:pt x="2594" y="2198"/>
                    </a:cubicBezTo>
                    <a:cubicBezTo>
                      <a:pt x="3564" y="2198"/>
                      <a:pt x="4186" y="1070"/>
                      <a:pt x="5160" y="1070"/>
                    </a:cubicBezTo>
                    <a:cubicBezTo>
                      <a:pt x="5271" y="1070"/>
                      <a:pt x="5387" y="1085"/>
                      <a:pt x="5508" y="1118"/>
                    </a:cubicBezTo>
                    <a:cubicBezTo>
                      <a:pt x="6078" y="1307"/>
                      <a:pt x="6480" y="1917"/>
                      <a:pt x="7155" y="1917"/>
                    </a:cubicBezTo>
                    <a:cubicBezTo>
                      <a:pt x="7249" y="1917"/>
                      <a:pt x="7348" y="1905"/>
                      <a:pt x="7454" y="1879"/>
                    </a:cubicBezTo>
                    <a:cubicBezTo>
                      <a:pt x="8102" y="1662"/>
                      <a:pt x="8647" y="1118"/>
                      <a:pt x="9296" y="901"/>
                    </a:cubicBezTo>
                    <a:cubicBezTo>
                      <a:pt x="9615" y="901"/>
                      <a:pt x="9944" y="901"/>
                      <a:pt x="10160" y="1014"/>
                    </a:cubicBezTo>
                    <a:cubicBezTo>
                      <a:pt x="10376" y="1118"/>
                      <a:pt x="10480" y="1334"/>
                      <a:pt x="10696" y="1550"/>
                    </a:cubicBezTo>
                    <a:cubicBezTo>
                      <a:pt x="10945" y="1842"/>
                      <a:pt x="11225" y="1941"/>
                      <a:pt x="11519" y="1941"/>
                    </a:cubicBezTo>
                    <a:cubicBezTo>
                      <a:pt x="11993" y="1941"/>
                      <a:pt x="12501" y="1683"/>
                      <a:pt x="12970" y="1550"/>
                    </a:cubicBezTo>
                    <a:cubicBezTo>
                      <a:pt x="13403" y="1334"/>
                      <a:pt x="13835" y="1334"/>
                      <a:pt x="14267" y="1334"/>
                    </a:cubicBezTo>
                    <a:lnTo>
                      <a:pt x="14267" y="1014"/>
                    </a:lnTo>
                    <a:cubicBezTo>
                      <a:pt x="13506" y="582"/>
                      <a:pt x="11890" y="253"/>
                      <a:pt x="10912" y="149"/>
                    </a:cubicBezTo>
                    <a:cubicBezTo>
                      <a:pt x="9888" y="58"/>
                      <a:pt x="8847" y="0"/>
                      <a:pt x="7805" y="0"/>
                    </a:cubicBez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30;p42">
                <a:extLst>
                  <a:ext uri="{FF2B5EF4-FFF2-40B4-BE49-F238E27FC236}">
                    <a16:creationId xmlns:a16="http://schemas.microsoft.com/office/drawing/2014/main" id="{7E3BE9F6-841C-4788-8AD9-3E7ADE777AF6}"/>
                  </a:ext>
                </a:extLst>
              </p:cNvPr>
              <p:cNvSpPr/>
              <p:nvPr/>
            </p:nvSpPr>
            <p:spPr>
              <a:xfrm>
                <a:off x="2425225" y="740700"/>
                <a:ext cx="73100" cy="6155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2462" extrusionOk="0">
                    <a:moveTo>
                      <a:pt x="978" y="0"/>
                    </a:moveTo>
                    <a:cubicBezTo>
                      <a:pt x="545" y="216"/>
                      <a:pt x="113" y="649"/>
                      <a:pt x="1" y="1081"/>
                    </a:cubicBezTo>
                    <a:lnTo>
                      <a:pt x="1" y="1513"/>
                    </a:lnTo>
                    <a:cubicBezTo>
                      <a:pt x="1" y="1626"/>
                      <a:pt x="113" y="1730"/>
                      <a:pt x="113" y="1842"/>
                    </a:cubicBezTo>
                    <a:cubicBezTo>
                      <a:pt x="433" y="2239"/>
                      <a:pt x="930" y="2461"/>
                      <a:pt x="1387" y="2461"/>
                    </a:cubicBezTo>
                    <a:cubicBezTo>
                      <a:pt x="1547" y="2461"/>
                      <a:pt x="1701" y="2434"/>
                      <a:pt x="1842" y="2378"/>
                    </a:cubicBezTo>
                    <a:cubicBezTo>
                      <a:pt x="2491" y="2058"/>
                      <a:pt x="2811" y="1410"/>
                      <a:pt x="2923" y="761"/>
                    </a:cubicBezTo>
                    <a:lnTo>
                      <a:pt x="2923" y="761"/>
                    </a:lnTo>
                    <a:cubicBezTo>
                      <a:pt x="2815" y="813"/>
                      <a:pt x="2707" y="839"/>
                      <a:pt x="2585" y="839"/>
                    </a:cubicBezTo>
                    <a:cubicBezTo>
                      <a:pt x="2463" y="839"/>
                      <a:pt x="2326" y="813"/>
                      <a:pt x="2162" y="761"/>
                    </a:cubicBezTo>
                    <a:lnTo>
                      <a:pt x="1514" y="433"/>
                    </a:lnTo>
                    <a:cubicBezTo>
                      <a:pt x="1298" y="329"/>
                      <a:pt x="1081" y="216"/>
                      <a:pt x="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31;p42">
                <a:extLst>
                  <a:ext uri="{FF2B5EF4-FFF2-40B4-BE49-F238E27FC236}">
                    <a16:creationId xmlns:a16="http://schemas.microsoft.com/office/drawing/2014/main" id="{F69D6FD6-C902-4865-B3D6-814F9C488914}"/>
                  </a:ext>
                </a:extLst>
              </p:cNvPr>
              <p:cNvSpPr/>
              <p:nvPr/>
            </p:nvSpPr>
            <p:spPr>
              <a:xfrm>
                <a:off x="2484675" y="738100"/>
                <a:ext cx="73075" cy="60550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2422" extrusionOk="0">
                    <a:moveTo>
                      <a:pt x="1946" y="1"/>
                    </a:moveTo>
                    <a:cubicBezTo>
                      <a:pt x="1842" y="217"/>
                      <a:pt x="1513" y="320"/>
                      <a:pt x="1410" y="433"/>
                    </a:cubicBezTo>
                    <a:cubicBezTo>
                      <a:pt x="1194" y="537"/>
                      <a:pt x="977" y="649"/>
                      <a:pt x="649" y="753"/>
                    </a:cubicBezTo>
                    <a:cubicBezTo>
                      <a:pt x="505" y="753"/>
                      <a:pt x="361" y="803"/>
                      <a:pt x="216" y="803"/>
                    </a:cubicBezTo>
                    <a:cubicBezTo>
                      <a:pt x="144" y="803"/>
                      <a:pt x="72" y="790"/>
                      <a:pt x="0" y="753"/>
                    </a:cubicBezTo>
                    <a:lnTo>
                      <a:pt x="0" y="753"/>
                    </a:lnTo>
                    <a:cubicBezTo>
                      <a:pt x="113" y="1401"/>
                      <a:pt x="433" y="2050"/>
                      <a:pt x="977" y="2266"/>
                    </a:cubicBezTo>
                    <a:cubicBezTo>
                      <a:pt x="1186" y="2372"/>
                      <a:pt x="1406" y="2421"/>
                      <a:pt x="1619" y="2421"/>
                    </a:cubicBezTo>
                    <a:cubicBezTo>
                      <a:pt x="2067" y="2421"/>
                      <a:pt x="2484" y="2203"/>
                      <a:pt x="2707" y="1834"/>
                    </a:cubicBezTo>
                    <a:cubicBezTo>
                      <a:pt x="2810" y="1730"/>
                      <a:pt x="2810" y="1617"/>
                      <a:pt x="2923" y="1514"/>
                    </a:cubicBezTo>
                    <a:cubicBezTo>
                      <a:pt x="2923" y="1401"/>
                      <a:pt x="2923" y="1185"/>
                      <a:pt x="2810" y="1081"/>
                    </a:cubicBezTo>
                    <a:cubicBezTo>
                      <a:pt x="2707" y="537"/>
                      <a:pt x="2378" y="104"/>
                      <a:pt x="19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32;p42">
                <a:extLst>
                  <a:ext uri="{FF2B5EF4-FFF2-40B4-BE49-F238E27FC236}">
                    <a16:creationId xmlns:a16="http://schemas.microsoft.com/office/drawing/2014/main" id="{B57B4BE2-D2F4-47BA-8C73-590CB286333D}"/>
                  </a:ext>
                </a:extLst>
              </p:cNvPr>
              <p:cNvSpPr/>
              <p:nvPr/>
            </p:nvSpPr>
            <p:spPr>
              <a:xfrm>
                <a:off x="2449650" y="692050"/>
                <a:ext cx="836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2811" extrusionOk="0">
                    <a:moveTo>
                      <a:pt x="3243" y="1"/>
                    </a:moveTo>
                    <a:cubicBezTo>
                      <a:pt x="3204" y="1"/>
                      <a:pt x="3179" y="14"/>
                      <a:pt x="3162" y="36"/>
                    </a:cubicBezTo>
                    <a:lnTo>
                      <a:pt x="3162" y="36"/>
                    </a:lnTo>
                    <a:cubicBezTo>
                      <a:pt x="3189" y="24"/>
                      <a:pt x="3216" y="13"/>
                      <a:pt x="3243" y="1"/>
                    </a:cubicBezTo>
                    <a:close/>
                    <a:moveTo>
                      <a:pt x="3162" y="36"/>
                    </a:moveTo>
                    <a:cubicBezTo>
                      <a:pt x="2531" y="302"/>
                      <a:pt x="1859" y="436"/>
                      <a:pt x="1172" y="436"/>
                    </a:cubicBezTo>
                    <a:cubicBezTo>
                      <a:pt x="819" y="436"/>
                      <a:pt x="461" y="401"/>
                      <a:pt x="104" y="329"/>
                    </a:cubicBezTo>
                    <a:lnTo>
                      <a:pt x="104" y="329"/>
                    </a:lnTo>
                    <a:cubicBezTo>
                      <a:pt x="217" y="433"/>
                      <a:pt x="217" y="546"/>
                      <a:pt x="217" y="762"/>
                    </a:cubicBezTo>
                    <a:cubicBezTo>
                      <a:pt x="217" y="1194"/>
                      <a:pt x="104" y="1626"/>
                      <a:pt x="1" y="2059"/>
                    </a:cubicBezTo>
                    <a:cubicBezTo>
                      <a:pt x="321" y="2595"/>
                      <a:pt x="969" y="2811"/>
                      <a:pt x="1617" y="2811"/>
                    </a:cubicBezTo>
                    <a:cubicBezTo>
                      <a:pt x="2266" y="2707"/>
                      <a:pt x="2914" y="2379"/>
                      <a:pt x="3347" y="1843"/>
                    </a:cubicBezTo>
                    <a:cubicBezTo>
                      <a:pt x="3131" y="1298"/>
                      <a:pt x="3027" y="762"/>
                      <a:pt x="3131" y="217"/>
                    </a:cubicBezTo>
                    <a:cubicBezTo>
                      <a:pt x="3131" y="149"/>
                      <a:pt x="3131" y="77"/>
                      <a:pt x="3162" y="36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33;p42">
                <a:extLst>
                  <a:ext uri="{FF2B5EF4-FFF2-40B4-BE49-F238E27FC236}">
                    <a16:creationId xmlns:a16="http://schemas.microsoft.com/office/drawing/2014/main" id="{8F60DA04-D5C8-4A94-99B7-046930F60F60}"/>
                  </a:ext>
                </a:extLst>
              </p:cNvPr>
              <p:cNvSpPr/>
              <p:nvPr/>
            </p:nvSpPr>
            <p:spPr>
              <a:xfrm>
                <a:off x="2500875" y="692050"/>
                <a:ext cx="27050" cy="8250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330" extrusionOk="0">
                    <a:moveTo>
                      <a:pt x="1082" y="1"/>
                    </a:moveTo>
                    <a:lnTo>
                      <a:pt x="1082" y="1"/>
                    </a:lnTo>
                    <a:cubicBezTo>
                      <a:pt x="762" y="113"/>
                      <a:pt x="329" y="329"/>
                      <a:pt x="1" y="329"/>
                    </a:cubicBezTo>
                    <a:cubicBezTo>
                      <a:pt x="329" y="329"/>
                      <a:pt x="762" y="217"/>
                      <a:pt x="1082" y="1"/>
                    </a:cubicBezTo>
                    <a:close/>
                  </a:path>
                </a:pathLst>
              </a:custGeom>
              <a:solidFill>
                <a:srgbClr val="BC8A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34;p42">
                <a:extLst>
                  <a:ext uri="{FF2B5EF4-FFF2-40B4-BE49-F238E27FC236}">
                    <a16:creationId xmlns:a16="http://schemas.microsoft.com/office/drawing/2014/main" id="{55A90693-D6F8-4E5D-9312-2F393A1A4510}"/>
                  </a:ext>
                </a:extLst>
              </p:cNvPr>
              <p:cNvSpPr/>
              <p:nvPr/>
            </p:nvSpPr>
            <p:spPr>
              <a:xfrm>
                <a:off x="2525300" y="700275"/>
                <a:ext cx="2625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969" extrusionOk="0">
                    <a:moveTo>
                      <a:pt x="105" y="0"/>
                    </a:moveTo>
                    <a:cubicBezTo>
                      <a:pt x="1" y="320"/>
                      <a:pt x="1" y="649"/>
                      <a:pt x="105" y="969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D7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35;p42">
                <a:extLst>
                  <a:ext uri="{FF2B5EF4-FFF2-40B4-BE49-F238E27FC236}">
                    <a16:creationId xmlns:a16="http://schemas.microsoft.com/office/drawing/2014/main" id="{63199B8B-E618-43DF-9792-AF05A41ADA3A}"/>
                  </a:ext>
                </a:extLst>
              </p:cNvPr>
              <p:cNvSpPr/>
              <p:nvPr/>
            </p:nvSpPr>
            <p:spPr>
              <a:xfrm>
                <a:off x="2527900" y="724525"/>
                <a:ext cx="54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544" extrusionOk="0">
                    <a:moveTo>
                      <a:pt x="1" y="0"/>
                    </a:moveTo>
                    <a:cubicBezTo>
                      <a:pt x="2" y="113"/>
                      <a:pt x="113" y="328"/>
                      <a:pt x="113" y="544"/>
                    </a:cubicBezTo>
                    <a:lnTo>
                      <a:pt x="217" y="544"/>
                    </a:lnTo>
                    <a:cubicBezTo>
                      <a:pt x="114" y="328"/>
                      <a:pt x="2" y="113"/>
                      <a:pt x="1" y="0"/>
                    </a:cubicBezTo>
                    <a:close/>
                  </a:path>
                </a:pathLst>
              </a:custGeom>
              <a:solidFill>
                <a:srgbClr val="C4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36;p42">
                <a:extLst>
                  <a:ext uri="{FF2B5EF4-FFF2-40B4-BE49-F238E27FC236}">
                    <a16:creationId xmlns:a16="http://schemas.microsoft.com/office/drawing/2014/main" id="{4D0B33E4-0249-446E-8780-98FE23D7FDCF}"/>
                  </a:ext>
                </a:extLst>
              </p:cNvPr>
              <p:cNvSpPr/>
              <p:nvPr/>
            </p:nvSpPr>
            <p:spPr>
              <a:xfrm>
                <a:off x="2460450" y="692050"/>
                <a:ext cx="70300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1843" extrusionOk="0">
                    <a:moveTo>
                      <a:pt x="2699" y="1"/>
                    </a:moveTo>
                    <a:cubicBezTo>
                      <a:pt x="2379" y="217"/>
                      <a:pt x="1946" y="329"/>
                      <a:pt x="1618" y="329"/>
                    </a:cubicBezTo>
                    <a:cubicBezTo>
                      <a:pt x="1298" y="433"/>
                      <a:pt x="1082" y="433"/>
                      <a:pt x="753" y="433"/>
                    </a:cubicBezTo>
                    <a:lnTo>
                      <a:pt x="1" y="433"/>
                    </a:lnTo>
                    <a:cubicBezTo>
                      <a:pt x="866" y="1082"/>
                      <a:pt x="1834" y="1514"/>
                      <a:pt x="2811" y="1843"/>
                    </a:cubicBezTo>
                    <a:cubicBezTo>
                      <a:pt x="2811" y="1626"/>
                      <a:pt x="2699" y="1410"/>
                      <a:pt x="2699" y="1298"/>
                    </a:cubicBezTo>
                    <a:cubicBezTo>
                      <a:pt x="2595" y="978"/>
                      <a:pt x="2595" y="649"/>
                      <a:pt x="2699" y="329"/>
                    </a:cubicBezTo>
                    <a:lnTo>
                      <a:pt x="2699" y="217"/>
                    </a:lnTo>
                    <a:lnTo>
                      <a:pt x="2699" y="1"/>
                    </a:ln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837;p42">
                <a:extLst>
                  <a:ext uri="{FF2B5EF4-FFF2-40B4-BE49-F238E27FC236}">
                    <a16:creationId xmlns:a16="http://schemas.microsoft.com/office/drawing/2014/main" id="{70A4ABAB-36E6-4FB7-B125-89F4A5BD3298}"/>
                  </a:ext>
                </a:extLst>
              </p:cNvPr>
              <p:cNvSpPr/>
              <p:nvPr/>
            </p:nvSpPr>
            <p:spPr>
              <a:xfrm>
                <a:off x="2495475" y="853625"/>
                <a:ext cx="516225" cy="414100"/>
              </a:xfrm>
              <a:custGeom>
                <a:avLst/>
                <a:gdLst/>
                <a:ahLst/>
                <a:cxnLst/>
                <a:rect l="l" t="t" r="r" b="b"/>
                <a:pathLst>
                  <a:path w="20649" h="16564" extrusionOk="0">
                    <a:moveTo>
                      <a:pt x="8903" y="1"/>
                    </a:moveTo>
                    <a:cubicBezTo>
                      <a:pt x="6341" y="1"/>
                      <a:pt x="3315" y="925"/>
                      <a:pt x="1" y="3698"/>
                    </a:cubicBezTo>
                    <a:lnTo>
                      <a:pt x="1" y="16564"/>
                    </a:lnTo>
                    <a:lnTo>
                      <a:pt x="20649" y="16564"/>
                    </a:lnTo>
                    <a:lnTo>
                      <a:pt x="17294" y="3698"/>
                    </a:lnTo>
                    <a:cubicBezTo>
                      <a:pt x="17294" y="3698"/>
                      <a:pt x="14027" y="1"/>
                      <a:pt x="8903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838;p42">
                <a:extLst>
                  <a:ext uri="{FF2B5EF4-FFF2-40B4-BE49-F238E27FC236}">
                    <a16:creationId xmlns:a16="http://schemas.microsoft.com/office/drawing/2014/main" id="{87927FCC-D32E-4244-85D5-D4957F16269E}"/>
                  </a:ext>
                </a:extLst>
              </p:cNvPr>
              <p:cNvSpPr/>
              <p:nvPr/>
            </p:nvSpPr>
            <p:spPr>
              <a:xfrm>
                <a:off x="2527900" y="894175"/>
                <a:ext cx="440575" cy="354525"/>
              </a:xfrm>
              <a:custGeom>
                <a:avLst/>
                <a:gdLst/>
                <a:ahLst/>
                <a:cxnLst/>
                <a:rect l="l" t="t" r="r" b="b"/>
                <a:pathLst>
                  <a:path w="17623" h="14181" extrusionOk="0">
                    <a:moveTo>
                      <a:pt x="7558" y="0"/>
                    </a:moveTo>
                    <a:cubicBezTo>
                      <a:pt x="5381" y="0"/>
                      <a:pt x="2811" y="709"/>
                      <a:pt x="1" y="2836"/>
                    </a:cubicBezTo>
                    <a:lnTo>
                      <a:pt x="1" y="12564"/>
                    </a:lnTo>
                    <a:lnTo>
                      <a:pt x="17622" y="14181"/>
                    </a:lnTo>
                    <a:lnTo>
                      <a:pt x="14700" y="2836"/>
                    </a:lnTo>
                    <a:cubicBezTo>
                      <a:pt x="14700" y="2836"/>
                      <a:pt x="11914" y="0"/>
                      <a:pt x="7558" y="0"/>
                    </a:cubicBezTo>
                    <a:close/>
                  </a:path>
                </a:pathLst>
              </a:custGeom>
              <a:solidFill>
                <a:srgbClr val="ADB3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839;p42">
                <a:extLst>
                  <a:ext uri="{FF2B5EF4-FFF2-40B4-BE49-F238E27FC236}">
                    <a16:creationId xmlns:a16="http://schemas.microsoft.com/office/drawing/2014/main" id="{04B79E5F-3A95-4994-8A3F-62C4D35F305C}"/>
                  </a:ext>
                </a:extLst>
              </p:cNvPr>
              <p:cNvSpPr/>
              <p:nvPr/>
            </p:nvSpPr>
            <p:spPr>
              <a:xfrm>
                <a:off x="2479275" y="1092950"/>
                <a:ext cx="532425" cy="174775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6991" extrusionOk="0">
                    <a:moveTo>
                      <a:pt x="7302" y="1"/>
                    </a:moveTo>
                    <a:cubicBezTo>
                      <a:pt x="6936" y="1"/>
                      <a:pt x="6558" y="24"/>
                      <a:pt x="6165" y="73"/>
                    </a:cubicBezTo>
                    <a:cubicBezTo>
                      <a:pt x="0" y="938"/>
                      <a:pt x="649" y="6991"/>
                      <a:pt x="649" y="6991"/>
                    </a:cubicBezTo>
                    <a:lnTo>
                      <a:pt x="21297" y="6991"/>
                    </a:lnTo>
                    <a:cubicBezTo>
                      <a:pt x="15233" y="4864"/>
                      <a:pt x="12571" y="1"/>
                      <a:pt x="7302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840;p42">
                <a:extLst>
                  <a:ext uri="{FF2B5EF4-FFF2-40B4-BE49-F238E27FC236}">
                    <a16:creationId xmlns:a16="http://schemas.microsoft.com/office/drawing/2014/main" id="{DE12048D-4E75-4A8C-8E75-EB9790670A12}"/>
                  </a:ext>
                </a:extLst>
              </p:cNvPr>
              <p:cNvSpPr/>
              <p:nvPr/>
            </p:nvSpPr>
            <p:spPr>
              <a:xfrm>
                <a:off x="2495475" y="921850"/>
                <a:ext cx="545850" cy="402525"/>
              </a:xfrm>
              <a:custGeom>
                <a:avLst/>
                <a:gdLst/>
                <a:ahLst/>
                <a:cxnLst/>
                <a:rect l="l" t="t" r="r" b="b"/>
                <a:pathLst>
                  <a:path w="21834" h="16101" extrusionOk="0">
                    <a:moveTo>
                      <a:pt x="16213" y="0"/>
                    </a:moveTo>
                    <a:lnTo>
                      <a:pt x="17294" y="969"/>
                    </a:lnTo>
                    <a:lnTo>
                      <a:pt x="20649" y="13835"/>
                    </a:lnTo>
                    <a:lnTo>
                      <a:pt x="1" y="13835"/>
                    </a:lnTo>
                    <a:lnTo>
                      <a:pt x="1" y="16100"/>
                    </a:lnTo>
                    <a:cubicBezTo>
                      <a:pt x="2162" y="16100"/>
                      <a:pt x="2378" y="14483"/>
                      <a:pt x="2378" y="14483"/>
                    </a:cubicBezTo>
                    <a:lnTo>
                      <a:pt x="21833" y="14483"/>
                    </a:lnTo>
                    <a:lnTo>
                      <a:pt x="18158" y="0"/>
                    </a:ln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841;p42">
                <a:extLst>
                  <a:ext uri="{FF2B5EF4-FFF2-40B4-BE49-F238E27FC236}">
                    <a16:creationId xmlns:a16="http://schemas.microsoft.com/office/drawing/2014/main" id="{7A1FACA3-489A-48BB-BCBE-995A525113A2}"/>
                  </a:ext>
                </a:extLst>
              </p:cNvPr>
              <p:cNvSpPr/>
              <p:nvPr/>
            </p:nvSpPr>
            <p:spPr>
              <a:xfrm>
                <a:off x="2506275" y="1121800"/>
                <a:ext cx="391950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15678" h="5292" extrusionOk="0">
                    <a:moveTo>
                      <a:pt x="6486" y="0"/>
                    </a:moveTo>
                    <a:cubicBezTo>
                      <a:pt x="6054" y="0"/>
                      <a:pt x="5734" y="0"/>
                      <a:pt x="5301" y="104"/>
                    </a:cubicBezTo>
                    <a:cubicBezTo>
                      <a:pt x="4004" y="320"/>
                      <a:pt x="2924" y="865"/>
                      <a:pt x="1946" y="1730"/>
                    </a:cubicBezTo>
                    <a:cubicBezTo>
                      <a:pt x="1082" y="2482"/>
                      <a:pt x="433" y="3563"/>
                      <a:pt x="113" y="4756"/>
                    </a:cubicBezTo>
                    <a:lnTo>
                      <a:pt x="113" y="5188"/>
                    </a:lnTo>
                    <a:cubicBezTo>
                      <a:pt x="1" y="5188"/>
                      <a:pt x="113" y="5292"/>
                      <a:pt x="113" y="5292"/>
                    </a:cubicBezTo>
                    <a:lnTo>
                      <a:pt x="217" y="5188"/>
                    </a:lnTo>
                    <a:cubicBezTo>
                      <a:pt x="433" y="3995"/>
                      <a:pt x="978" y="2914"/>
                      <a:pt x="1843" y="2049"/>
                    </a:cubicBezTo>
                    <a:cubicBezTo>
                      <a:pt x="2707" y="1185"/>
                      <a:pt x="3788" y="649"/>
                      <a:pt x="4869" y="320"/>
                    </a:cubicBezTo>
                    <a:cubicBezTo>
                      <a:pt x="5405" y="216"/>
                      <a:pt x="5950" y="104"/>
                      <a:pt x="6598" y="104"/>
                    </a:cubicBezTo>
                    <a:cubicBezTo>
                      <a:pt x="7351" y="104"/>
                      <a:pt x="8111" y="216"/>
                      <a:pt x="8864" y="433"/>
                    </a:cubicBezTo>
                    <a:cubicBezTo>
                      <a:pt x="9512" y="649"/>
                      <a:pt x="10057" y="969"/>
                      <a:pt x="10705" y="1297"/>
                    </a:cubicBezTo>
                    <a:cubicBezTo>
                      <a:pt x="11138" y="1730"/>
                      <a:pt x="11674" y="2049"/>
                      <a:pt x="12106" y="2482"/>
                    </a:cubicBezTo>
                    <a:cubicBezTo>
                      <a:pt x="13083" y="3243"/>
                      <a:pt x="13948" y="4107"/>
                      <a:pt x="15132" y="4540"/>
                    </a:cubicBezTo>
                    <a:cubicBezTo>
                      <a:pt x="15245" y="4540"/>
                      <a:pt x="15461" y="4540"/>
                      <a:pt x="15565" y="4643"/>
                    </a:cubicBezTo>
                    <a:cubicBezTo>
                      <a:pt x="15677" y="4643"/>
                      <a:pt x="15677" y="4540"/>
                      <a:pt x="15677" y="4540"/>
                    </a:cubicBezTo>
                    <a:cubicBezTo>
                      <a:pt x="14380" y="4211"/>
                      <a:pt x="13403" y="3346"/>
                      <a:pt x="12435" y="2594"/>
                    </a:cubicBezTo>
                    <a:cubicBezTo>
                      <a:pt x="12002" y="2162"/>
                      <a:pt x="11458" y="1730"/>
                      <a:pt x="11025" y="1401"/>
                    </a:cubicBezTo>
                    <a:cubicBezTo>
                      <a:pt x="10489" y="969"/>
                      <a:pt x="9841" y="649"/>
                      <a:pt x="9192" y="433"/>
                    </a:cubicBezTo>
                    <a:cubicBezTo>
                      <a:pt x="8328" y="104"/>
                      <a:pt x="7463" y="0"/>
                      <a:pt x="6486" y="0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842;p42">
                <a:extLst>
                  <a:ext uri="{FF2B5EF4-FFF2-40B4-BE49-F238E27FC236}">
                    <a16:creationId xmlns:a16="http://schemas.microsoft.com/office/drawing/2014/main" id="{DF74DC98-6C72-44B5-97FD-247757748F69}"/>
                  </a:ext>
                </a:extLst>
              </p:cNvPr>
              <p:cNvSpPr/>
              <p:nvPr/>
            </p:nvSpPr>
            <p:spPr>
              <a:xfrm>
                <a:off x="2522500" y="1146000"/>
                <a:ext cx="402750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16110" h="4324" extrusionOk="0">
                    <a:moveTo>
                      <a:pt x="5733" y="1"/>
                    </a:moveTo>
                    <a:cubicBezTo>
                      <a:pt x="4540" y="1"/>
                      <a:pt x="3355" y="433"/>
                      <a:pt x="2491" y="1081"/>
                    </a:cubicBezTo>
                    <a:cubicBezTo>
                      <a:pt x="1514" y="1730"/>
                      <a:pt x="761" y="2707"/>
                      <a:pt x="217" y="3675"/>
                    </a:cubicBezTo>
                    <a:cubicBezTo>
                      <a:pt x="113" y="3788"/>
                      <a:pt x="113" y="4004"/>
                      <a:pt x="0" y="4108"/>
                    </a:cubicBezTo>
                    <a:lnTo>
                      <a:pt x="113" y="4108"/>
                    </a:lnTo>
                    <a:cubicBezTo>
                      <a:pt x="649" y="3139"/>
                      <a:pt x="1297" y="2162"/>
                      <a:pt x="2275" y="1410"/>
                    </a:cubicBezTo>
                    <a:cubicBezTo>
                      <a:pt x="3139" y="649"/>
                      <a:pt x="4324" y="217"/>
                      <a:pt x="5517" y="217"/>
                    </a:cubicBezTo>
                    <a:lnTo>
                      <a:pt x="5733" y="217"/>
                    </a:lnTo>
                    <a:cubicBezTo>
                      <a:pt x="6918" y="217"/>
                      <a:pt x="8111" y="545"/>
                      <a:pt x="8976" y="1194"/>
                    </a:cubicBezTo>
                    <a:cubicBezTo>
                      <a:pt x="10056" y="1946"/>
                      <a:pt x="10921" y="2923"/>
                      <a:pt x="12002" y="3572"/>
                    </a:cubicBezTo>
                    <a:cubicBezTo>
                      <a:pt x="12867" y="4108"/>
                      <a:pt x="13835" y="4324"/>
                      <a:pt x="14812" y="4324"/>
                    </a:cubicBezTo>
                    <a:lnTo>
                      <a:pt x="15564" y="4324"/>
                    </a:lnTo>
                    <a:cubicBezTo>
                      <a:pt x="15780" y="4324"/>
                      <a:pt x="15893" y="4324"/>
                      <a:pt x="16109" y="4220"/>
                    </a:cubicBezTo>
                    <a:cubicBezTo>
                      <a:pt x="16109" y="4220"/>
                      <a:pt x="16109" y="4108"/>
                      <a:pt x="15997" y="4108"/>
                    </a:cubicBezTo>
                    <a:cubicBezTo>
                      <a:pt x="15677" y="4220"/>
                      <a:pt x="15244" y="4220"/>
                      <a:pt x="14812" y="4220"/>
                    </a:cubicBezTo>
                    <a:cubicBezTo>
                      <a:pt x="13947" y="4220"/>
                      <a:pt x="13083" y="4004"/>
                      <a:pt x="12218" y="3572"/>
                    </a:cubicBezTo>
                    <a:cubicBezTo>
                      <a:pt x="11137" y="3027"/>
                      <a:pt x="10273" y="1946"/>
                      <a:pt x="9296" y="1194"/>
                    </a:cubicBezTo>
                    <a:cubicBezTo>
                      <a:pt x="8215" y="433"/>
                      <a:pt x="7030" y="1"/>
                      <a:pt x="5837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843;p42">
                <a:extLst>
                  <a:ext uri="{FF2B5EF4-FFF2-40B4-BE49-F238E27FC236}">
                    <a16:creationId xmlns:a16="http://schemas.microsoft.com/office/drawing/2014/main" id="{BE4CD33E-F1D3-487D-AC3A-3FABD86B0D27}"/>
                  </a:ext>
                </a:extLst>
              </p:cNvPr>
              <p:cNvSpPr/>
              <p:nvPr/>
            </p:nvSpPr>
            <p:spPr>
              <a:xfrm>
                <a:off x="2544125" y="1181250"/>
                <a:ext cx="267625" cy="72850"/>
              </a:xfrm>
              <a:custGeom>
                <a:avLst/>
                <a:gdLst/>
                <a:ahLst/>
                <a:cxnLst/>
                <a:rect l="l" t="t" r="r" b="b"/>
                <a:pathLst>
                  <a:path w="10705" h="2914" extrusionOk="0">
                    <a:moveTo>
                      <a:pt x="4756" y="0"/>
                    </a:moveTo>
                    <a:cubicBezTo>
                      <a:pt x="3675" y="0"/>
                      <a:pt x="2707" y="320"/>
                      <a:pt x="1729" y="865"/>
                    </a:cubicBezTo>
                    <a:cubicBezTo>
                      <a:pt x="1081" y="1401"/>
                      <a:pt x="432" y="2049"/>
                      <a:pt x="0" y="2810"/>
                    </a:cubicBezTo>
                    <a:lnTo>
                      <a:pt x="0" y="2914"/>
                    </a:lnTo>
                    <a:lnTo>
                      <a:pt x="113" y="2914"/>
                    </a:lnTo>
                    <a:cubicBezTo>
                      <a:pt x="865" y="1513"/>
                      <a:pt x="2274" y="536"/>
                      <a:pt x="3787" y="216"/>
                    </a:cubicBezTo>
                    <a:cubicBezTo>
                      <a:pt x="4107" y="216"/>
                      <a:pt x="4436" y="104"/>
                      <a:pt x="4756" y="104"/>
                    </a:cubicBezTo>
                    <a:cubicBezTo>
                      <a:pt x="5188" y="104"/>
                      <a:pt x="5733" y="216"/>
                      <a:pt x="6269" y="320"/>
                    </a:cubicBezTo>
                    <a:cubicBezTo>
                      <a:pt x="6701" y="536"/>
                      <a:pt x="7030" y="649"/>
                      <a:pt x="7462" y="865"/>
                    </a:cubicBezTo>
                    <a:cubicBezTo>
                      <a:pt x="7782" y="1081"/>
                      <a:pt x="8111" y="1297"/>
                      <a:pt x="8431" y="1617"/>
                    </a:cubicBezTo>
                    <a:cubicBezTo>
                      <a:pt x="9079" y="2162"/>
                      <a:pt x="9728" y="2810"/>
                      <a:pt x="10592" y="2914"/>
                    </a:cubicBezTo>
                    <a:cubicBezTo>
                      <a:pt x="10705" y="2914"/>
                      <a:pt x="10705" y="2914"/>
                      <a:pt x="10592" y="2810"/>
                    </a:cubicBezTo>
                    <a:cubicBezTo>
                      <a:pt x="9840" y="2698"/>
                      <a:pt x="9191" y="2049"/>
                      <a:pt x="8647" y="1617"/>
                    </a:cubicBezTo>
                    <a:cubicBezTo>
                      <a:pt x="8327" y="1297"/>
                      <a:pt x="7998" y="1081"/>
                      <a:pt x="7678" y="865"/>
                    </a:cubicBezTo>
                    <a:cubicBezTo>
                      <a:pt x="7246" y="649"/>
                      <a:pt x="6917" y="432"/>
                      <a:pt x="6485" y="320"/>
                    </a:cubicBezTo>
                    <a:cubicBezTo>
                      <a:pt x="5949" y="104"/>
                      <a:pt x="5300" y="0"/>
                      <a:pt x="4756" y="0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844;p42">
                <a:extLst>
                  <a:ext uri="{FF2B5EF4-FFF2-40B4-BE49-F238E27FC236}">
                    <a16:creationId xmlns:a16="http://schemas.microsoft.com/office/drawing/2014/main" id="{6110FE92-D1B7-47C5-B78E-A10C5A970DA3}"/>
                  </a:ext>
                </a:extLst>
              </p:cNvPr>
              <p:cNvSpPr/>
              <p:nvPr/>
            </p:nvSpPr>
            <p:spPr>
              <a:xfrm>
                <a:off x="2568550" y="1221650"/>
                <a:ext cx="18375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411" extrusionOk="0">
                    <a:moveTo>
                      <a:pt x="3130" y="1"/>
                    </a:moveTo>
                    <a:cubicBezTo>
                      <a:pt x="2482" y="1"/>
                      <a:pt x="1833" y="113"/>
                      <a:pt x="1297" y="330"/>
                    </a:cubicBezTo>
                    <a:cubicBezTo>
                      <a:pt x="865" y="546"/>
                      <a:pt x="433" y="866"/>
                      <a:pt x="104" y="1298"/>
                    </a:cubicBezTo>
                    <a:cubicBezTo>
                      <a:pt x="0" y="1410"/>
                      <a:pt x="104" y="1410"/>
                      <a:pt x="104" y="1410"/>
                    </a:cubicBezTo>
                    <a:cubicBezTo>
                      <a:pt x="752" y="649"/>
                      <a:pt x="1617" y="217"/>
                      <a:pt x="2594" y="113"/>
                    </a:cubicBezTo>
                    <a:lnTo>
                      <a:pt x="3027" y="113"/>
                    </a:lnTo>
                    <a:cubicBezTo>
                      <a:pt x="3995" y="113"/>
                      <a:pt x="4860" y="433"/>
                      <a:pt x="5724" y="762"/>
                    </a:cubicBezTo>
                    <a:cubicBezTo>
                      <a:pt x="6157" y="1082"/>
                      <a:pt x="6701" y="1298"/>
                      <a:pt x="7237" y="1410"/>
                    </a:cubicBezTo>
                    <a:cubicBezTo>
                      <a:pt x="7350" y="1410"/>
                      <a:pt x="7350" y="1298"/>
                      <a:pt x="7350" y="1194"/>
                    </a:cubicBezTo>
                    <a:cubicBezTo>
                      <a:pt x="6805" y="1194"/>
                      <a:pt x="6269" y="866"/>
                      <a:pt x="5837" y="649"/>
                    </a:cubicBezTo>
                    <a:cubicBezTo>
                      <a:pt x="5292" y="433"/>
                      <a:pt x="4860" y="217"/>
                      <a:pt x="4323" y="113"/>
                    </a:cubicBezTo>
                    <a:cubicBezTo>
                      <a:pt x="3891" y="1"/>
                      <a:pt x="3563" y="1"/>
                      <a:pt x="3130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845;p42">
                <a:extLst>
                  <a:ext uri="{FF2B5EF4-FFF2-40B4-BE49-F238E27FC236}">
                    <a16:creationId xmlns:a16="http://schemas.microsoft.com/office/drawing/2014/main" id="{8EC0B331-E29B-4DC1-885E-E459A2C5A88E}"/>
                  </a:ext>
                </a:extLst>
              </p:cNvPr>
              <p:cNvSpPr/>
              <p:nvPr/>
            </p:nvSpPr>
            <p:spPr>
              <a:xfrm>
                <a:off x="2881975" y="948850"/>
                <a:ext cx="262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18" extrusionOk="0">
                    <a:moveTo>
                      <a:pt x="104" y="1"/>
                    </a:moveTo>
                    <a:cubicBezTo>
                      <a:pt x="1" y="1"/>
                      <a:pt x="1" y="1"/>
                      <a:pt x="1" y="105"/>
                    </a:cubicBezTo>
                    <a:lnTo>
                      <a:pt x="104" y="217"/>
                    </a:lnTo>
                    <a:lnTo>
                      <a:pt x="104" y="1"/>
                    </a:ln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846;p42">
                <a:extLst>
                  <a:ext uri="{FF2B5EF4-FFF2-40B4-BE49-F238E27FC236}">
                    <a16:creationId xmlns:a16="http://schemas.microsoft.com/office/drawing/2014/main" id="{6DC9DA03-B8A0-495F-965B-68B5707FB553}"/>
                  </a:ext>
                </a:extLst>
              </p:cNvPr>
              <p:cNvSpPr/>
              <p:nvPr/>
            </p:nvSpPr>
            <p:spPr>
              <a:xfrm>
                <a:off x="2881975" y="951450"/>
                <a:ext cx="59475" cy="262250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104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7" y="1410"/>
                      <a:pt x="433" y="2707"/>
                      <a:pt x="753" y="4108"/>
                    </a:cubicBezTo>
                    <a:cubicBezTo>
                      <a:pt x="969" y="5405"/>
                      <a:pt x="1298" y="6814"/>
                      <a:pt x="1618" y="8111"/>
                    </a:cubicBezTo>
                    <a:cubicBezTo>
                      <a:pt x="1834" y="8976"/>
                      <a:pt x="2050" y="9728"/>
                      <a:pt x="2266" y="10489"/>
                    </a:cubicBezTo>
                    <a:cubicBezTo>
                      <a:pt x="2379" y="10489"/>
                      <a:pt x="2379" y="10489"/>
                      <a:pt x="2379" y="10377"/>
                    </a:cubicBezTo>
                    <a:cubicBezTo>
                      <a:pt x="1946" y="9080"/>
                      <a:pt x="1618" y="7679"/>
                      <a:pt x="1298" y="6382"/>
                    </a:cubicBezTo>
                    <a:cubicBezTo>
                      <a:pt x="1082" y="4973"/>
                      <a:pt x="753" y="3676"/>
                      <a:pt x="537" y="2275"/>
                    </a:cubicBezTo>
                    <a:cubicBezTo>
                      <a:pt x="433" y="1514"/>
                      <a:pt x="217" y="865"/>
                      <a:pt x="104" y="1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57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847;p42">
                <a:extLst>
                  <a:ext uri="{FF2B5EF4-FFF2-40B4-BE49-F238E27FC236}">
                    <a16:creationId xmlns:a16="http://schemas.microsoft.com/office/drawing/2014/main" id="{41A101EF-3070-4642-B526-B3F14CF60745}"/>
                  </a:ext>
                </a:extLst>
              </p:cNvPr>
              <p:cNvSpPr/>
              <p:nvPr/>
            </p:nvSpPr>
            <p:spPr>
              <a:xfrm>
                <a:off x="2514500" y="1113575"/>
                <a:ext cx="1342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762" extrusionOk="0">
                    <a:moveTo>
                      <a:pt x="537" y="1"/>
                    </a:moveTo>
                    <a:lnTo>
                      <a:pt x="217" y="329"/>
                    </a:lnTo>
                    <a:cubicBezTo>
                      <a:pt x="217" y="433"/>
                      <a:pt x="104" y="545"/>
                      <a:pt x="1" y="762"/>
                    </a:cubicBezTo>
                    <a:cubicBezTo>
                      <a:pt x="217" y="545"/>
                      <a:pt x="320" y="329"/>
                      <a:pt x="537" y="217"/>
                    </a:cubicBezTo>
                    <a:lnTo>
                      <a:pt x="537" y="1"/>
                    </a:ln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848;p42">
                <a:extLst>
                  <a:ext uri="{FF2B5EF4-FFF2-40B4-BE49-F238E27FC236}">
                    <a16:creationId xmlns:a16="http://schemas.microsoft.com/office/drawing/2014/main" id="{D45C8C9D-D355-4569-B217-EF717ED76C34}"/>
                  </a:ext>
                </a:extLst>
              </p:cNvPr>
              <p:cNvSpPr/>
              <p:nvPr/>
            </p:nvSpPr>
            <p:spPr>
              <a:xfrm>
                <a:off x="2527900" y="1059550"/>
                <a:ext cx="413550" cy="159550"/>
              </a:xfrm>
              <a:custGeom>
                <a:avLst/>
                <a:gdLst/>
                <a:ahLst/>
                <a:cxnLst/>
                <a:rect l="l" t="t" r="r" b="b"/>
                <a:pathLst>
                  <a:path w="16542" h="6382" extrusionOk="0">
                    <a:moveTo>
                      <a:pt x="5837" y="0"/>
                    </a:moveTo>
                    <a:cubicBezTo>
                      <a:pt x="4869" y="0"/>
                      <a:pt x="3788" y="112"/>
                      <a:pt x="2811" y="432"/>
                    </a:cubicBezTo>
                    <a:cubicBezTo>
                      <a:pt x="1842" y="761"/>
                      <a:pt x="762" y="1409"/>
                      <a:pt x="1" y="2162"/>
                    </a:cubicBezTo>
                    <a:lnTo>
                      <a:pt x="1" y="2378"/>
                    </a:lnTo>
                    <a:cubicBezTo>
                      <a:pt x="762" y="1626"/>
                      <a:pt x="1626" y="1081"/>
                      <a:pt x="2491" y="761"/>
                    </a:cubicBezTo>
                    <a:cubicBezTo>
                      <a:pt x="3572" y="329"/>
                      <a:pt x="4756" y="112"/>
                      <a:pt x="5837" y="112"/>
                    </a:cubicBezTo>
                    <a:lnTo>
                      <a:pt x="6382" y="112"/>
                    </a:lnTo>
                    <a:cubicBezTo>
                      <a:pt x="7783" y="216"/>
                      <a:pt x="9080" y="545"/>
                      <a:pt x="10377" y="1081"/>
                    </a:cubicBezTo>
                    <a:cubicBezTo>
                      <a:pt x="11457" y="1626"/>
                      <a:pt x="12538" y="2378"/>
                      <a:pt x="13515" y="3242"/>
                    </a:cubicBezTo>
                    <a:cubicBezTo>
                      <a:pt x="14484" y="4003"/>
                      <a:pt x="15348" y="4972"/>
                      <a:pt x="16109" y="6053"/>
                    </a:cubicBezTo>
                    <a:cubicBezTo>
                      <a:pt x="16213" y="6165"/>
                      <a:pt x="16213" y="6269"/>
                      <a:pt x="16325" y="6381"/>
                    </a:cubicBezTo>
                    <a:lnTo>
                      <a:pt x="16429" y="6381"/>
                    </a:lnTo>
                    <a:cubicBezTo>
                      <a:pt x="16429" y="6381"/>
                      <a:pt x="16542" y="6381"/>
                      <a:pt x="16429" y="6269"/>
                    </a:cubicBezTo>
                    <a:cubicBezTo>
                      <a:pt x="15677" y="5300"/>
                      <a:pt x="14916" y="4220"/>
                      <a:pt x="13948" y="3355"/>
                    </a:cubicBezTo>
                    <a:cubicBezTo>
                      <a:pt x="12971" y="2490"/>
                      <a:pt x="11890" y="1729"/>
                      <a:pt x="10809" y="1193"/>
                    </a:cubicBezTo>
                    <a:cubicBezTo>
                      <a:pt x="9624" y="545"/>
                      <a:pt x="8215" y="112"/>
                      <a:pt x="6918" y="0"/>
                    </a:cubicBezTo>
                    <a:close/>
                  </a:path>
                </a:pathLst>
              </a:custGeom>
              <a:solidFill>
                <a:srgbClr val="757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849;p42">
                <a:extLst>
                  <a:ext uri="{FF2B5EF4-FFF2-40B4-BE49-F238E27FC236}">
                    <a16:creationId xmlns:a16="http://schemas.microsoft.com/office/drawing/2014/main" id="{7605ED9A-1AB6-4C7B-95BB-D2F01C6E25A1}"/>
                  </a:ext>
                </a:extLst>
              </p:cNvPr>
              <p:cNvSpPr/>
              <p:nvPr/>
            </p:nvSpPr>
            <p:spPr>
              <a:xfrm>
                <a:off x="1990300" y="853625"/>
                <a:ext cx="513425" cy="416700"/>
              </a:xfrm>
              <a:custGeom>
                <a:avLst/>
                <a:gdLst/>
                <a:ahLst/>
                <a:cxnLst/>
                <a:rect l="l" t="t" r="r" b="b"/>
                <a:pathLst>
                  <a:path w="20537" h="16668" extrusionOk="0">
                    <a:moveTo>
                      <a:pt x="11706" y="1"/>
                    </a:moveTo>
                    <a:cubicBezTo>
                      <a:pt x="6613" y="1"/>
                      <a:pt x="3347" y="3698"/>
                      <a:pt x="3347" y="3698"/>
                    </a:cubicBezTo>
                    <a:lnTo>
                      <a:pt x="1" y="16667"/>
                    </a:lnTo>
                    <a:lnTo>
                      <a:pt x="20536" y="16667"/>
                    </a:lnTo>
                    <a:lnTo>
                      <a:pt x="20536" y="3698"/>
                    </a:lnTo>
                    <a:cubicBezTo>
                      <a:pt x="17256" y="925"/>
                      <a:pt x="14253" y="1"/>
                      <a:pt x="11706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850;p42">
                <a:extLst>
                  <a:ext uri="{FF2B5EF4-FFF2-40B4-BE49-F238E27FC236}">
                    <a16:creationId xmlns:a16="http://schemas.microsoft.com/office/drawing/2014/main" id="{BCA6A5E4-0DBF-41F4-A3EB-9E7ECB96AAE5}"/>
                  </a:ext>
                </a:extLst>
              </p:cNvPr>
              <p:cNvSpPr/>
              <p:nvPr/>
            </p:nvSpPr>
            <p:spPr>
              <a:xfrm>
                <a:off x="2033525" y="894175"/>
                <a:ext cx="440350" cy="357350"/>
              </a:xfrm>
              <a:custGeom>
                <a:avLst/>
                <a:gdLst/>
                <a:ahLst/>
                <a:cxnLst/>
                <a:rect l="l" t="t" r="r" b="b"/>
                <a:pathLst>
                  <a:path w="17614" h="14294" extrusionOk="0">
                    <a:moveTo>
                      <a:pt x="10056" y="0"/>
                    </a:moveTo>
                    <a:cubicBezTo>
                      <a:pt x="5701" y="0"/>
                      <a:pt x="2915" y="2836"/>
                      <a:pt x="2915" y="2836"/>
                    </a:cubicBezTo>
                    <a:lnTo>
                      <a:pt x="1" y="14293"/>
                    </a:lnTo>
                    <a:lnTo>
                      <a:pt x="1" y="14293"/>
                    </a:lnTo>
                    <a:lnTo>
                      <a:pt x="17614" y="12564"/>
                    </a:lnTo>
                    <a:lnTo>
                      <a:pt x="17614" y="2836"/>
                    </a:lnTo>
                    <a:cubicBezTo>
                      <a:pt x="14804" y="709"/>
                      <a:pt x="12234" y="0"/>
                      <a:pt x="10056" y="0"/>
                    </a:cubicBezTo>
                    <a:close/>
                  </a:path>
                </a:pathLst>
              </a:custGeom>
              <a:solidFill>
                <a:srgbClr val="ADB3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851;p42">
                <a:extLst>
                  <a:ext uri="{FF2B5EF4-FFF2-40B4-BE49-F238E27FC236}">
                    <a16:creationId xmlns:a16="http://schemas.microsoft.com/office/drawing/2014/main" id="{B03C077C-A851-4170-837E-2C71D6426C09}"/>
                  </a:ext>
                </a:extLst>
              </p:cNvPr>
              <p:cNvSpPr/>
              <p:nvPr/>
            </p:nvSpPr>
            <p:spPr>
              <a:xfrm>
                <a:off x="1990300" y="1095050"/>
                <a:ext cx="532225" cy="1752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7011" extrusionOk="0">
                    <a:moveTo>
                      <a:pt x="13861" y="0"/>
                    </a:moveTo>
                    <a:cubicBezTo>
                      <a:pt x="8681" y="0"/>
                      <a:pt x="6013" y="4806"/>
                      <a:pt x="1" y="7010"/>
                    </a:cubicBezTo>
                    <a:lnTo>
                      <a:pt x="20536" y="7010"/>
                    </a:lnTo>
                    <a:cubicBezTo>
                      <a:pt x="20536" y="7010"/>
                      <a:pt x="21288" y="854"/>
                      <a:pt x="15132" y="93"/>
                    </a:cubicBezTo>
                    <a:cubicBezTo>
                      <a:pt x="14691" y="30"/>
                      <a:pt x="14268" y="0"/>
                      <a:pt x="13861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852;p42">
                <a:extLst>
                  <a:ext uri="{FF2B5EF4-FFF2-40B4-BE49-F238E27FC236}">
                    <a16:creationId xmlns:a16="http://schemas.microsoft.com/office/drawing/2014/main" id="{B6A062EB-F647-4B43-A5C8-0198BF542032}"/>
                  </a:ext>
                </a:extLst>
              </p:cNvPr>
              <p:cNvSpPr/>
              <p:nvPr/>
            </p:nvSpPr>
            <p:spPr>
              <a:xfrm>
                <a:off x="1957875" y="921850"/>
                <a:ext cx="545850" cy="402525"/>
              </a:xfrm>
              <a:custGeom>
                <a:avLst/>
                <a:gdLst/>
                <a:ahLst/>
                <a:cxnLst/>
                <a:rect l="l" t="t" r="r" b="b"/>
                <a:pathLst>
                  <a:path w="21834" h="16101" extrusionOk="0">
                    <a:moveTo>
                      <a:pt x="3779" y="0"/>
                    </a:moveTo>
                    <a:lnTo>
                      <a:pt x="1" y="14483"/>
                    </a:lnTo>
                    <a:lnTo>
                      <a:pt x="19559" y="14483"/>
                    </a:lnTo>
                    <a:cubicBezTo>
                      <a:pt x="19559" y="14483"/>
                      <a:pt x="19775" y="16100"/>
                      <a:pt x="21833" y="16100"/>
                    </a:cubicBezTo>
                    <a:lnTo>
                      <a:pt x="21833" y="13938"/>
                    </a:lnTo>
                    <a:lnTo>
                      <a:pt x="1298" y="13938"/>
                    </a:lnTo>
                    <a:lnTo>
                      <a:pt x="4644" y="969"/>
                    </a:lnTo>
                    <a:lnTo>
                      <a:pt x="5725" y="0"/>
                    </a:ln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853;p42">
                <a:extLst>
                  <a:ext uri="{FF2B5EF4-FFF2-40B4-BE49-F238E27FC236}">
                    <a16:creationId xmlns:a16="http://schemas.microsoft.com/office/drawing/2014/main" id="{96EFE1C7-6370-48BD-A9DE-62D9E0DAD8EF}"/>
                  </a:ext>
                </a:extLst>
              </p:cNvPr>
              <p:cNvSpPr/>
              <p:nvPr/>
            </p:nvSpPr>
            <p:spPr>
              <a:xfrm>
                <a:off x="2103800" y="1121800"/>
                <a:ext cx="389100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15564" h="5292" extrusionOk="0">
                    <a:moveTo>
                      <a:pt x="9079" y="0"/>
                    </a:moveTo>
                    <a:cubicBezTo>
                      <a:pt x="8430" y="0"/>
                      <a:pt x="7670" y="104"/>
                      <a:pt x="6917" y="320"/>
                    </a:cubicBezTo>
                    <a:cubicBezTo>
                      <a:pt x="6269" y="536"/>
                      <a:pt x="5620" y="752"/>
                      <a:pt x="5076" y="1081"/>
                    </a:cubicBezTo>
                    <a:cubicBezTo>
                      <a:pt x="4540" y="1513"/>
                      <a:pt x="3995" y="1833"/>
                      <a:pt x="3562" y="2266"/>
                    </a:cubicBezTo>
                    <a:cubicBezTo>
                      <a:pt x="2594" y="3130"/>
                      <a:pt x="1617" y="3995"/>
                      <a:pt x="432" y="4427"/>
                    </a:cubicBezTo>
                    <a:cubicBezTo>
                      <a:pt x="320" y="4427"/>
                      <a:pt x="216" y="4427"/>
                      <a:pt x="0" y="4540"/>
                    </a:cubicBezTo>
                    <a:lnTo>
                      <a:pt x="0" y="4643"/>
                    </a:lnTo>
                    <a:lnTo>
                      <a:pt x="104" y="4643"/>
                    </a:lnTo>
                    <a:cubicBezTo>
                      <a:pt x="1297" y="4427"/>
                      <a:pt x="2265" y="3563"/>
                      <a:pt x="3130" y="2810"/>
                    </a:cubicBezTo>
                    <a:cubicBezTo>
                      <a:pt x="3675" y="2378"/>
                      <a:pt x="4107" y="1946"/>
                      <a:pt x="4643" y="1617"/>
                    </a:cubicBezTo>
                    <a:cubicBezTo>
                      <a:pt x="5188" y="1185"/>
                      <a:pt x="5724" y="865"/>
                      <a:pt x="6373" y="649"/>
                    </a:cubicBezTo>
                    <a:cubicBezTo>
                      <a:pt x="7237" y="320"/>
                      <a:pt x="8214" y="104"/>
                      <a:pt x="9079" y="104"/>
                    </a:cubicBezTo>
                    <a:cubicBezTo>
                      <a:pt x="9511" y="104"/>
                      <a:pt x="9831" y="104"/>
                      <a:pt x="10264" y="216"/>
                    </a:cubicBezTo>
                    <a:cubicBezTo>
                      <a:pt x="11457" y="433"/>
                      <a:pt x="12641" y="969"/>
                      <a:pt x="13506" y="1833"/>
                    </a:cubicBezTo>
                    <a:cubicBezTo>
                      <a:pt x="14371" y="2594"/>
                      <a:pt x="15019" y="3675"/>
                      <a:pt x="15348" y="4756"/>
                    </a:cubicBezTo>
                    <a:cubicBezTo>
                      <a:pt x="15451" y="4860"/>
                      <a:pt x="15451" y="5076"/>
                      <a:pt x="15451" y="5188"/>
                    </a:cubicBezTo>
                    <a:cubicBezTo>
                      <a:pt x="15451" y="5188"/>
                      <a:pt x="15451" y="5292"/>
                      <a:pt x="15564" y="5292"/>
                    </a:cubicBezTo>
                    <a:lnTo>
                      <a:pt x="15564" y="5188"/>
                    </a:lnTo>
                    <a:cubicBezTo>
                      <a:pt x="15348" y="3995"/>
                      <a:pt x="14803" y="2914"/>
                      <a:pt x="13938" y="2049"/>
                    </a:cubicBezTo>
                    <a:cubicBezTo>
                      <a:pt x="13186" y="1081"/>
                      <a:pt x="12105" y="433"/>
                      <a:pt x="10912" y="216"/>
                    </a:cubicBezTo>
                    <a:cubicBezTo>
                      <a:pt x="10264" y="0"/>
                      <a:pt x="9727" y="0"/>
                      <a:pt x="9079" y="0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854;p42">
                <a:extLst>
                  <a:ext uri="{FF2B5EF4-FFF2-40B4-BE49-F238E27FC236}">
                    <a16:creationId xmlns:a16="http://schemas.microsoft.com/office/drawing/2014/main" id="{D888B351-B3B6-4861-9D1A-75CE3C934D67}"/>
                  </a:ext>
                </a:extLst>
              </p:cNvPr>
              <p:cNvSpPr/>
              <p:nvPr/>
            </p:nvSpPr>
            <p:spPr>
              <a:xfrm>
                <a:off x="2073950" y="1146000"/>
                <a:ext cx="405350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16214" h="4437" extrusionOk="0">
                    <a:moveTo>
                      <a:pt x="16109" y="4108"/>
                    </a:moveTo>
                    <a:lnTo>
                      <a:pt x="16109" y="4220"/>
                    </a:lnTo>
                    <a:cubicBezTo>
                      <a:pt x="16109" y="4220"/>
                      <a:pt x="16213" y="4108"/>
                      <a:pt x="16109" y="4108"/>
                    </a:cubicBezTo>
                    <a:close/>
                    <a:moveTo>
                      <a:pt x="10489" y="1"/>
                    </a:moveTo>
                    <a:cubicBezTo>
                      <a:pt x="9408" y="1"/>
                      <a:pt x="8215" y="329"/>
                      <a:pt x="7350" y="978"/>
                    </a:cubicBezTo>
                    <a:cubicBezTo>
                      <a:pt x="6270" y="1626"/>
                      <a:pt x="5405" y="2707"/>
                      <a:pt x="4324" y="3356"/>
                    </a:cubicBezTo>
                    <a:cubicBezTo>
                      <a:pt x="3459" y="3892"/>
                      <a:pt x="2379" y="4220"/>
                      <a:pt x="1298" y="4220"/>
                    </a:cubicBezTo>
                    <a:lnTo>
                      <a:pt x="649" y="4220"/>
                    </a:lnTo>
                    <a:cubicBezTo>
                      <a:pt x="546" y="4220"/>
                      <a:pt x="329" y="4108"/>
                      <a:pt x="217" y="4108"/>
                    </a:cubicBezTo>
                    <a:lnTo>
                      <a:pt x="113" y="4108"/>
                    </a:lnTo>
                    <a:cubicBezTo>
                      <a:pt x="113" y="4108"/>
                      <a:pt x="1" y="4220"/>
                      <a:pt x="113" y="4220"/>
                    </a:cubicBezTo>
                    <a:cubicBezTo>
                      <a:pt x="546" y="4324"/>
                      <a:pt x="978" y="4436"/>
                      <a:pt x="1298" y="4436"/>
                    </a:cubicBezTo>
                    <a:cubicBezTo>
                      <a:pt x="2162" y="4436"/>
                      <a:pt x="3027" y="4220"/>
                      <a:pt x="3788" y="3788"/>
                    </a:cubicBezTo>
                    <a:cubicBezTo>
                      <a:pt x="4973" y="3243"/>
                      <a:pt x="5837" y="2275"/>
                      <a:pt x="6814" y="1514"/>
                    </a:cubicBezTo>
                    <a:cubicBezTo>
                      <a:pt x="7247" y="1081"/>
                      <a:pt x="7783" y="762"/>
                      <a:pt x="8431" y="545"/>
                    </a:cubicBezTo>
                    <a:cubicBezTo>
                      <a:pt x="8976" y="329"/>
                      <a:pt x="9624" y="217"/>
                      <a:pt x="10273" y="217"/>
                    </a:cubicBezTo>
                    <a:lnTo>
                      <a:pt x="10489" y="217"/>
                    </a:lnTo>
                    <a:cubicBezTo>
                      <a:pt x="11570" y="217"/>
                      <a:pt x="12651" y="545"/>
                      <a:pt x="13619" y="1194"/>
                    </a:cubicBezTo>
                    <a:cubicBezTo>
                      <a:pt x="14596" y="1842"/>
                      <a:pt x="15349" y="2707"/>
                      <a:pt x="15893" y="3788"/>
                    </a:cubicBezTo>
                    <a:cubicBezTo>
                      <a:pt x="15997" y="3892"/>
                      <a:pt x="15997" y="4004"/>
                      <a:pt x="16109" y="4108"/>
                    </a:cubicBezTo>
                    <a:cubicBezTo>
                      <a:pt x="15677" y="3027"/>
                      <a:pt x="15029" y="2059"/>
                      <a:pt x="14052" y="1410"/>
                    </a:cubicBezTo>
                    <a:cubicBezTo>
                      <a:pt x="13187" y="649"/>
                      <a:pt x="12002" y="113"/>
                      <a:pt x="10809" y="113"/>
                    </a:cubicBezTo>
                    <a:cubicBezTo>
                      <a:pt x="10705" y="1"/>
                      <a:pt x="10593" y="1"/>
                      <a:pt x="10489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855;p42">
                <a:extLst>
                  <a:ext uri="{FF2B5EF4-FFF2-40B4-BE49-F238E27FC236}">
                    <a16:creationId xmlns:a16="http://schemas.microsoft.com/office/drawing/2014/main" id="{C8661798-7775-412E-89E4-2D595284F0C2}"/>
                  </a:ext>
                </a:extLst>
              </p:cNvPr>
              <p:cNvSpPr/>
              <p:nvPr/>
            </p:nvSpPr>
            <p:spPr>
              <a:xfrm>
                <a:off x="2190250" y="1181250"/>
                <a:ext cx="267425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10697" h="3027" extrusionOk="0">
                    <a:moveTo>
                      <a:pt x="5941" y="0"/>
                    </a:moveTo>
                    <a:cubicBezTo>
                      <a:pt x="5405" y="0"/>
                      <a:pt x="4972" y="104"/>
                      <a:pt x="4428" y="216"/>
                    </a:cubicBezTo>
                    <a:cubicBezTo>
                      <a:pt x="3675" y="432"/>
                      <a:pt x="2915" y="865"/>
                      <a:pt x="2266" y="1401"/>
                    </a:cubicBezTo>
                    <a:cubicBezTo>
                      <a:pt x="1618" y="1946"/>
                      <a:pt x="969" y="2698"/>
                      <a:pt x="104" y="2914"/>
                    </a:cubicBezTo>
                    <a:cubicBezTo>
                      <a:pt x="1" y="2914"/>
                      <a:pt x="1" y="3026"/>
                      <a:pt x="104" y="3026"/>
                    </a:cubicBezTo>
                    <a:cubicBezTo>
                      <a:pt x="865" y="2810"/>
                      <a:pt x="1514" y="2265"/>
                      <a:pt x="2050" y="1833"/>
                    </a:cubicBezTo>
                    <a:cubicBezTo>
                      <a:pt x="2378" y="1513"/>
                      <a:pt x="2698" y="1297"/>
                      <a:pt x="3027" y="1081"/>
                    </a:cubicBezTo>
                    <a:cubicBezTo>
                      <a:pt x="3347" y="865"/>
                      <a:pt x="3675" y="649"/>
                      <a:pt x="4108" y="432"/>
                    </a:cubicBezTo>
                    <a:cubicBezTo>
                      <a:pt x="4644" y="216"/>
                      <a:pt x="5292" y="104"/>
                      <a:pt x="5941" y="104"/>
                    </a:cubicBezTo>
                    <a:cubicBezTo>
                      <a:pt x="6157" y="104"/>
                      <a:pt x="6373" y="216"/>
                      <a:pt x="6589" y="216"/>
                    </a:cubicBezTo>
                    <a:cubicBezTo>
                      <a:pt x="7350" y="320"/>
                      <a:pt x="8103" y="536"/>
                      <a:pt x="8751" y="968"/>
                    </a:cubicBezTo>
                    <a:cubicBezTo>
                      <a:pt x="9512" y="1513"/>
                      <a:pt x="10160" y="2162"/>
                      <a:pt x="10593" y="2914"/>
                    </a:cubicBezTo>
                    <a:cubicBezTo>
                      <a:pt x="10697" y="2914"/>
                      <a:pt x="10697" y="2914"/>
                      <a:pt x="10697" y="2810"/>
                    </a:cubicBezTo>
                    <a:cubicBezTo>
                      <a:pt x="9944" y="1401"/>
                      <a:pt x="8535" y="432"/>
                      <a:pt x="7022" y="104"/>
                    </a:cubicBezTo>
                    <a:cubicBezTo>
                      <a:pt x="6702" y="0"/>
                      <a:pt x="6269" y="0"/>
                      <a:pt x="5941" y="0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856;p42">
                <a:extLst>
                  <a:ext uri="{FF2B5EF4-FFF2-40B4-BE49-F238E27FC236}">
                    <a16:creationId xmlns:a16="http://schemas.microsoft.com/office/drawing/2014/main" id="{148B822A-8ADF-4EE7-83AF-C0AAE8515EF8}"/>
                  </a:ext>
                </a:extLst>
              </p:cNvPr>
              <p:cNvSpPr/>
              <p:nvPr/>
            </p:nvSpPr>
            <p:spPr>
              <a:xfrm>
                <a:off x="2249700" y="1221650"/>
                <a:ext cx="18095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7238" h="1411" extrusionOk="0">
                    <a:moveTo>
                      <a:pt x="4211" y="1"/>
                    </a:moveTo>
                    <a:cubicBezTo>
                      <a:pt x="3347" y="1"/>
                      <a:pt x="2482" y="217"/>
                      <a:pt x="1730" y="649"/>
                    </a:cubicBezTo>
                    <a:cubicBezTo>
                      <a:pt x="1185" y="866"/>
                      <a:pt x="649" y="1194"/>
                      <a:pt x="0" y="1298"/>
                    </a:cubicBezTo>
                    <a:lnTo>
                      <a:pt x="0" y="1410"/>
                    </a:lnTo>
                    <a:cubicBezTo>
                      <a:pt x="537" y="1298"/>
                      <a:pt x="969" y="1082"/>
                      <a:pt x="1514" y="866"/>
                    </a:cubicBezTo>
                    <a:cubicBezTo>
                      <a:pt x="1946" y="649"/>
                      <a:pt x="2482" y="433"/>
                      <a:pt x="2914" y="330"/>
                    </a:cubicBezTo>
                    <a:cubicBezTo>
                      <a:pt x="3347" y="217"/>
                      <a:pt x="3779" y="113"/>
                      <a:pt x="4211" y="113"/>
                    </a:cubicBezTo>
                    <a:cubicBezTo>
                      <a:pt x="4860" y="113"/>
                      <a:pt x="5405" y="217"/>
                      <a:pt x="5941" y="433"/>
                    </a:cubicBezTo>
                    <a:cubicBezTo>
                      <a:pt x="6373" y="649"/>
                      <a:pt x="6805" y="978"/>
                      <a:pt x="7238" y="1410"/>
                    </a:cubicBezTo>
                    <a:lnTo>
                      <a:pt x="7238" y="1298"/>
                    </a:lnTo>
                    <a:cubicBezTo>
                      <a:pt x="6702" y="546"/>
                      <a:pt x="5725" y="113"/>
                      <a:pt x="4860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857;p42">
                <a:extLst>
                  <a:ext uri="{FF2B5EF4-FFF2-40B4-BE49-F238E27FC236}">
                    <a16:creationId xmlns:a16="http://schemas.microsoft.com/office/drawing/2014/main" id="{22292E18-8A8A-4259-8C2E-91AA386191FA}"/>
                  </a:ext>
                </a:extLst>
              </p:cNvPr>
              <p:cNvSpPr/>
              <p:nvPr/>
            </p:nvSpPr>
            <p:spPr>
              <a:xfrm>
                <a:off x="2114600" y="948850"/>
                <a:ext cx="542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218" extrusionOk="0">
                    <a:moveTo>
                      <a:pt x="104" y="1"/>
                    </a:moveTo>
                    <a:cubicBezTo>
                      <a:pt x="104" y="105"/>
                      <a:pt x="104" y="217"/>
                      <a:pt x="0" y="217"/>
                    </a:cubicBezTo>
                    <a:cubicBezTo>
                      <a:pt x="104" y="217"/>
                      <a:pt x="104" y="217"/>
                      <a:pt x="217" y="105"/>
                    </a:cubicBezTo>
                    <a:cubicBezTo>
                      <a:pt x="217" y="1"/>
                      <a:pt x="217" y="1"/>
                      <a:pt x="104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858;p42">
                <a:extLst>
                  <a:ext uri="{FF2B5EF4-FFF2-40B4-BE49-F238E27FC236}">
                    <a16:creationId xmlns:a16="http://schemas.microsoft.com/office/drawing/2014/main" id="{97B0093C-91B3-4760-B58A-872D30235237}"/>
                  </a:ext>
                </a:extLst>
              </p:cNvPr>
              <p:cNvSpPr/>
              <p:nvPr/>
            </p:nvSpPr>
            <p:spPr>
              <a:xfrm>
                <a:off x="2060550" y="951450"/>
                <a:ext cx="59475" cy="262250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10490" extrusionOk="0">
                    <a:moveTo>
                      <a:pt x="2379" y="1"/>
                    </a:moveTo>
                    <a:lnTo>
                      <a:pt x="2379" y="1"/>
                    </a:lnTo>
                    <a:cubicBezTo>
                      <a:pt x="2266" y="113"/>
                      <a:pt x="2266" y="113"/>
                      <a:pt x="2162" y="113"/>
                    </a:cubicBezTo>
                    <a:cubicBezTo>
                      <a:pt x="2050" y="1514"/>
                      <a:pt x="1730" y="2811"/>
                      <a:pt x="1514" y="4108"/>
                    </a:cubicBezTo>
                    <a:cubicBezTo>
                      <a:pt x="1185" y="5405"/>
                      <a:pt x="969" y="6814"/>
                      <a:pt x="537" y="8111"/>
                    </a:cubicBezTo>
                    <a:cubicBezTo>
                      <a:pt x="433" y="8863"/>
                      <a:pt x="217" y="9624"/>
                      <a:pt x="1" y="10377"/>
                    </a:cubicBezTo>
                    <a:cubicBezTo>
                      <a:pt x="1" y="10489"/>
                      <a:pt x="1" y="10489"/>
                      <a:pt x="104" y="10489"/>
                    </a:cubicBezTo>
                    <a:cubicBezTo>
                      <a:pt x="537" y="9080"/>
                      <a:pt x="865" y="7783"/>
                      <a:pt x="1185" y="6382"/>
                    </a:cubicBezTo>
                    <a:cubicBezTo>
                      <a:pt x="1514" y="5085"/>
                      <a:pt x="1730" y="3676"/>
                      <a:pt x="1946" y="2275"/>
                    </a:cubicBezTo>
                    <a:cubicBezTo>
                      <a:pt x="2162" y="1514"/>
                      <a:pt x="2266" y="762"/>
                      <a:pt x="2379" y="1"/>
                    </a:cubicBezTo>
                    <a:close/>
                  </a:path>
                </a:pathLst>
              </a:custGeom>
              <a:solidFill>
                <a:srgbClr val="757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859;p42">
                <a:extLst>
                  <a:ext uri="{FF2B5EF4-FFF2-40B4-BE49-F238E27FC236}">
                    <a16:creationId xmlns:a16="http://schemas.microsoft.com/office/drawing/2014/main" id="{613343F6-218B-4FCE-9582-53F4E9219B18}"/>
                  </a:ext>
                </a:extLst>
              </p:cNvPr>
              <p:cNvSpPr/>
              <p:nvPr/>
            </p:nvSpPr>
            <p:spPr>
              <a:xfrm>
                <a:off x="2473850" y="1113575"/>
                <a:ext cx="1365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762" extrusionOk="0">
                    <a:moveTo>
                      <a:pt x="1" y="1"/>
                    </a:moveTo>
                    <a:lnTo>
                      <a:pt x="1" y="217"/>
                    </a:lnTo>
                    <a:lnTo>
                      <a:pt x="217" y="433"/>
                    </a:lnTo>
                    <a:cubicBezTo>
                      <a:pt x="330" y="545"/>
                      <a:pt x="433" y="649"/>
                      <a:pt x="433" y="762"/>
                    </a:cubicBezTo>
                    <a:lnTo>
                      <a:pt x="546" y="762"/>
                    </a:lnTo>
                    <a:cubicBezTo>
                      <a:pt x="330" y="433"/>
                      <a:pt x="217" y="217"/>
                      <a:pt x="1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860;p42">
                <a:extLst>
                  <a:ext uri="{FF2B5EF4-FFF2-40B4-BE49-F238E27FC236}">
                    <a16:creationId xmlns:a16="http://schemas.microsoft.com/office/drawing/2014/main" id="{FD8A1290-9FEF-408C-9DF6-E76F8F2217E8}"/>
                  </a:ext>
                </a:extLst>
              </p:cNvPr>
              <p:cNvSpPr/>
              <p:nvPr/>
            </p:nvSpPr>
            <p:spPr>
              <a:xfrm>
                <a:off x="2063150" y="1059550"/>
                <a:ext cx="410725" cy="159550"/>
              </a:xfrm>
              <a:custGeom>
                <a:avLst/>
                <a:gdLst/>
                <a:ahLst/>
                <a:cxnLst/>
                <a:rect l="l" t="t" r="r" b="b"/>
                <a:pathLst>
                  <a:path w="16429" h="6382" extrusionOk="0">
                    <a:moveTo>
                      <a:pt x="10056" y="0"/>
                    </a:moveTo>
                    <a:cubicBezTo>
                      <a:pt x="8647" y="112"/>
                      <a:pt x="7350" y="432"/>
                      <a:pt x="6053" y="977"/>
                    </a:cubicBezTo>
                    <a:cubicBezTo>
                      <a:pt x="4869" y="1513"/>
                      <a:pt x="3788" y="2274"/>
                      <a:pt x="2811" y="3026"/>
                    </a:cubicBezTo>
                    <a:cubicBezTo>
                      <a:pt x="1842" y="3891"/>
                      <a:pt x="978" y="4868"/>
                      <a:pt x="217" y="5949"/>
                    </a:cubicBezTo>
                    <a:cubicBezTo>
                      <a:pt x="113" y="6053"/>
                      <a:pt x="0" y="6165"/>
                      <a:pt x="0" y="6381"/>
                    </a:cubicBezTo>
                    <a:lnTo>
                      <a:pt x="113" y="6381"/>
                    </a:lnTo>
                    <a:cubicBezTo>
                      <a:pt x="761" y="5404"/>
                      <a:pt x="1626" y="4436"/>
                      <a:pt x="2594" y="3459"/>
                    </a:cubicBezTo>
                    <a:cubicBezTo>
                      <a:pt x="3459" y="2706"/>
                      <a:pt x="4540" y="1946"/>
                      <a:pt x="5621" y="1297"/>
                    </a:cubicBezTo>
                    <a:cubicBezTo>
                      <a:pt x="6814" y="761"/>
                      <a:pt x="8111" y="329"/>
                      <a:pt x="9512" y="216"/>
                    </a:cubicBezTo>
                    <a:cubicBezTo>
                      <a:pt x="9840" y="112"/>
                      <a:pt x="10160" y="112"/>
                      <a:pt x="10593" y="112"/>
                    </a:cubicBezTo>
                    <a:cubicBezTo>
                      <a:pt x="11570" y="112"/>
                      <a:pt x="12538" y="216"/>
                      <a:pt x="13515" y="545"/>
                    </a:cubicBezTo>
                    <a:cubicBezTo>
                      <a:pt x="14596" y="977"/>
                      <a:pt x="15564" y="1513"/>
                      <a:pt x="16429" y="2378"/>
                    </a:cubicBezTo>
                    <a:lnTo>
                      <a:pt x="16429" y="2162"/>
                    </a:lnTo>
                    <a:cubicBezTo>
                      <a:pt x="15677" y="1513"/>
                      <a:pt x="14916" y="977"/>
                      <a:pt x="13947" y="649"/>
                    </a:cubicBezTo>
                    <a:cubicBezTo>
                      <a:pt x="12867" y="216"/>
                      <a:pt x="11786" y="0"/>
                      <a:pt x="10593" y="0"/>
                    </a:cubicBezTo>
                    <a:close/>
                  </a:path>
                </a:pathLst>
              </a:custGeom>
              <a:solidFill>
                <a:srgbClr val="757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861;p42">
                <a:extLst>
                  <a:ext uri="{FF2B5EF4-FFF2-40B4-BE49-F238E27FC236}">
                    <a16:creationId xmlns:a16="http://schemas.microsoft.com/office/drawing/2014/main" id="{98E9F765-509B-47B6-8E41-1F01E353A1EB}"/>
                  </a:ext>
                </a:extLst>
              </p:cNvPr>
              <p:cNvSpPr/>
              <p:nvPr/>
            </p:nvSpPr>
            <p:spPr>
              <a:xfrm>
                <a:off x="2225275" y="1183400"/>
                <a:ext cx="164950" cy="238250"/>
              </a:xfrm>
              <a:custGeom>
                <a:avLst/>
                <a:gdLst/>
                <a:ahLst/>
                <a:cxnLst/>
                <a:rect l="l" t="t" r="r" b="b"/>
                <a:pathLst>
                  <a:path w="6598" h="9530" extrusionOk="0">
                    <a:moveTo>
                      <a:pt x="4613" y="0"/>
                    </a:moveTo>
                    <a:cubicBezTo>
                      <a:pt x="3353" y="0"/>
                      <a:pt x="2058" y="477"/>
                      <a:pt x="1081" y="1315"/>
                    </a:cubicBezTo>
                    <a:cubicBezTo>
                      <a:pt x="977" y="1427"/>
                      <a:pt x="977" y="1427"/>
                      <a:pt x="977" y="1531"/>
                    </a:cubicBezTo>
                    <a:cubicBezTo>
                      <a:pt x="217" y="3805"/>
                      <a:pt x="0" y="5854"/>
                      <a:pt x="217" y="8128"/>
                    </a:cubicBezTo>
                    <a:cubicBezTo>
                      <a:pt x="761" y="7367"/>
                      <a:pt x="1410" y="6503"/>
                      <a:pt x="2274" y="5967"/>
                    </a:cubicBezTo>
                    <a:cubicBezTo>
                      <a:pt x="2378" y="7264"/>
                      <a:pt x="2923" y="8561"/>
                      <a:pt x="3675" y="9529"/>
                    </a:cubicBezTo>
                    <a:cubicBezTo>
                      <a:pt x="3788" y="8232"/>
                      <a:pt x="3788" y="6935"/>
                      <a:pt x="3891" y="5638"/>
                    </a:cubicBezTo>
                    <a:cubicBezTo>
                      <a:pt x="4108" y="4341"/>
                      <a:pt x="4652" y="3044"/>
                      <a:pt x="5301" y="1963"/>
                    </a:cubicBezTo>
                    <a:cubicBezTo>
                      <a:pt x="5621" y="1531"/>
                      <a:pt x="6053" y="779"/>
                      <a:pt x="6598" y="450"/>
                    </a:cubicBezTo>
                    <a:cubicBezTo>
                      <a:pt x="5985" y="144"/>
                      <a:pt x="5304" y="0"/>
                      <a:pt x="4613" y="0"/>
                    </a:cubicBez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862;p42">
                <a:extLst>
                  <a:ext uri="{FF2B5EF4-FFF2-40B4-BE49-F238E27FC236}">
                    <a16:creationId xmlns:a16="http://schemas.microsoft.com/office/drawing/2014/main" id="{A576199D-648C-452C-BD88-DACB819ADE58}"/>
                  </a:ext>
                </a:extLst>
              </p:cNvPr>
              <p:cNvSpPr/>
              <p:nvPr/>
            </p:nvSpPr>
            <p:spPr>
              <a:xfrm>
                <a:off x="2192850" y="881200"/>
                <a:ext cx="19997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7999" h="9946" extrusionOk="0">
                    <a:moveTo>
                      <a:pt x="1410" y="1"/>
                    </a:moveTo>
                    <a:cubicBezTo>
                      <a:pt x="1194" y="329"/>
                      <a:pt x="1081" y="761"/>
                      <a:pt x="865" y="1081"/>
                    </a:cubicBezTo>
                    <a:cubicBezTo>
                      <a:pt x="113" y="3355"/>
                      <a:pt x="0" y="6166"/>
                      <a:pt x="1626" y="8111"/>
                    </a:cubicBezTo>
                    <a:cubicBezTo>
                      <a:pt x="2528" y="9235"/>
                      <a:pt x="4003" y="9946"/>
                      <a:pt x="5471" y="9946"/>
                    </a:cubicBezTo>
                    <a:cubicBezTo>
                      <a:pt x="6115" y="9946"/>
                      <a:pt x="6757" y="9809"/>
                      <a:pt x="7350" y="9512"/>
                    </a:cubicBezTo>
                    <a:cubicBezTo>
                      <a:pt x="7566" y="9512"/>
                      <a:pt x="7679" y="9408"/>
                      <a:pt x="7679" y="9192"/>
                    </a:cubicBezTo>
                    <a:cubicBezTo>
                      <a:pt x="7679" y="9080"/>
                      <a:pt x="7679" y="8976"/>
                      <a:pt x="7462" y="8976"/>
                    </a:cubicBezTo>
                    <a:cubicBezTo>
                      <a:pt x="7566" y="8976"/>
                      <a:pt x="7679" y="8976"/>
                      <a:pt x="7782" y="8863"/>
                    </a:cubicBezTo>
                    <a:lnTo>
                      <a:pt x="7782" y="8543"/>
                    </a:lnTo>
                    <a:cubicBezTo>
                      <a:pt x="7782" y="8543"/>
                      <a:pt x="7679" y="8543"/>
                      <a:pt x="7679" y="8431"/>
                    </a:cubicBezTo>
                    <a:lnTo>
                      <a:pt x="7566" y="8431"/>
                    </a:lnTo>
                    <a:cubicBezTo>
                      <a:pt x="7679" y="8431"/>
                      <a:pt x="7999" y="8327"/>
                      <a:pt x="7895" y="8111"/>
                    </a:cubicBezTo>
                    <a:cubicBezTo>
                      <a:pt x="7895" y="7999"/>
                      <a:pt x="7782" y="7895"/>
                      <a:pt x="7679" y="7783"/>
                    </a:cubicBezTo>
                    <a:cubicBezTo>
                      <a:pt x="7462" y="7679"/>
                      <a:pt x="7350" y="7679"/>
                      <a:pt x="7134" y="7679"/>
                    </a:cubicBezTo>
                    <a:cubicBezTo>
                      <a:pt x="7350" y="7566"/>
                      <a:pt x="7566" y="7463"/>
                      <a:pt x="7462" y="7246"/>
                    </a:cubicBezTo>
                    <a:cubicBezTo>
                      <a:pt x="7462" y="7134"/>
                      <a:pt x="7350" y="7030"/>
                      <a:pt x="7246" y="7030"/>
                    </a:cubicBezTo>
                    <a:cubicBezTo>
                      <a:pt x="7190" y="6974"/>
                      <a:pt x="7136" y="6974"/>
                      <a:pt x="7069" y="6974"/>
                    </a:cubicBezTo>
                    <a:cubicBezTo>
                      <a:pt x="7002" y="6974"/>
                      <a:pt x="6922" y="6974"/>
                      <a:pt x="6814" y="6918"/>
                    </a:cubicBezTo>
                    <a:cubicBezTo>
                      <a:pt x="5949" y="6918"/>
                      <a:pt x="5301" y="6382"/>
                      <a:pt x="4756" y="5733"/>
                    </a:cubicBezTo>
                    <a:cubicBezTo>
                      <a:pt x="4108" y="4972"/>
                      <a:pt x="4004" y="3788"/>
                      <a:pt x="4220" y="2923"/>
                    </a:cubicBezTo>
                    <a:cubicBezTo>
                      <a:pt x="4324" y="2491"/>
                      <a:pt x="4540" y="2162"/>
                      <a:pt x="4756" y="1842"/>
                    </a:cubicBezTo>
                    <a:cubicBezTo>
                      <a:pt x="4756" y="1730"/>
                      <a:pt x="4972" y="1194"/>
                      <a:pt x="5188" y="1194"/>
                    </a:cubicBezTo>
                    <a:cubicBezTo>
                      <a:pt x="4004" y="865"/>
                      <a:pt x="2491" y="545"/>
                      <a:pt x="1410" y="1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863;p42">
                <a:extLst>
                  <a:ext uri="{FF2B5EF4-FFF2-40B4-BE49-F238E27FC236}">
                    <a16:creationId xmlns:a16="http://schemas.microsoft.com/office/drawing/2014/main" id="{0FA3DB9A-6583-4BE3-B0B5-6161E40953A6}"/>
                  </a:ext>
                </a:extLst>
              </p:cNvPr>
              <p:cNvSpPr/>
              <p:nvPr/>
            </p:nvSpPr>
            <p:spPr>
              <a:xfrm>
                <a:off x="2214475" y="756900"/>
                <a:ext cx="132525" cy="167550"/>
              </a:xfrm>
              <a:custGeom>
                <a:avLst/>
                <a:gdLst/>
                <a:ahLst/>
                <a:cxnLst/>
                <a:rect l="l" t="t" r="r" b="b"/>
                <a:pathLst>
                  <a:path w="5301" h="6702" extrusionOk="0">
                    <a:moveTo>
                      <a:pt x="4323" y="1"/>
                    </a:moveTo>
                    <a:cubicBezTo>
                      <a:pt x="4220" y="1"/>
                      <a:pt x="4220" y="1"/>
                      <a:pt x="4107" y="113"/>
                    </a:cubicBezTo>
                    <a:cubicBezTo>
                      <a:pt x="3139" y="546"/>
                      <a:pt x="2274" y="1298"/>
                      <a:pt x="1626" y="2162"/>
                    </a:cubicBezTo>
                    <a:cubicBezTo>
                      <a:pt x="977" y="3027"/>
                      <a:pt x="432" y="4004"/>
                      <a:pt x="0" y="5085"/>
                    </a:cubicBezTo>
                    <a:cubicBezTo>
                      <a:pt x="1193" y="5621"/>
                      <a:pt x="2378" y="6166"/>
                      <a:pt x="3675" y="6486"/>
                    </a:cubicBezTo>
                    <a:cubicBezTo>
                      <a:pt x="4220" y="6598"/>
                      <a:pt x="4756" y="6598"/>
                      <a:pt x="5300" y="6702"/>
                    </a:cubicBezTo>
                    <a:cubicBezTo>
                      <a:pt x="4868" y="5085"/>
                      <a:pt x="4540" y="3459"/>
                      <a:pt x="4323" y="1730"/>
                    </a:cubicBezTo>
                    <a:cubicBezTo>
                      <a:pt x="4323" y="1194"/>
                      <a:pt x="4220" y="546"/>
                      <a:pt x="4323" y="1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864;p42">
                <a:extLst>
                  <a:ext uri="{FF2B5EF4-FFF2-40B4-BE49-F238E27FC236}">
                    <a16:creationId xmlns:a16="http://schemas.microsoft.com/office/drawing/2014/main" id="{10454C54-C477-46B0-B02D-5F6DF4B58E65}"/>
                  </a:ext>
                </a:extLst>
              </p:cNvPr>
              <p:cNvSpPr/>
              <p:nvPr/>
            </p:nvSpPr>
            <p:spPr>
              <a:xfrm>
                <a:off x="2220700" y="872025"/>
                <a:ext cx="1126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1561" extrusionOk="0">
                    <a:moveTo>
                      <a:pt x="95" y="1"/>
                    </a:moveTo>
                    <a:cubicBezTo>
                      <a:pt x="33" y="1"/>
                      <a:pt x="0" y="78"/>
                      <a:pt x="80" y="151"/>
                    </a:cubicBezTo>
                    <a:cubicBezTo>
                      <a:pt x="1048" y="696"/>
                      <a:pt x="2241" y="1128"/>
                      <a:pt x="3322" y="1345"/>
                    </a:cubicBezTo>
                    <a:cubicBezTo>
                      <a:pt x="3642" y="1448"/>
                      <a:pt x="3971" y="1561"/>
                      <a:pt x="4291" y="1561"/>
                    </a:cubicBezTo>
                    <a:cubicBezTo>
                      <a:pt x="4507" y="1561"/>
                      <a:pt x="4507" y="1448"/>
                      <a:pt x="4403" y="1345"/>
                    </a:cubicBezTo>
                    <a:cubicBezTo>
                      <a:pt x="3858" y="1232"/>
                      <a:pt x="3210" y="1128"/>
                      <a:pt x="2674" y="1016"/>
                    </a:cubicBezTo>
                    <a:lnTo>
                      <a:pt x="1048" y="368"/>
                    </a:lnTo>
                    <a:cubicBezTo>
                      <a:pt x="728" y="264"/>
                      <a:pt x="512" y="151"/>
                      <a:pt x="183" y="48"/>
                    </a:cubicBezTo>
                    <a:cubicBezTo>
                      <a:pt x="153" y="14"/>
                      <a:pt x="121" y="1"/>
                      <a:pt x="95" y="1"/>
                    </a:cubicBezTo>
                    <a:close/>
                  </a:path>
                </a:pathLst>
              </a:custGeom>
              <a:solidFill>
                <a:srgbClr val="E2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865;p42">
                <a:extLst>
                  <a:ext uri="{FF2B5EF4-FFF2-40B4-BE49-F238E27FC236}">
                    <a16:creationId xmlns:a16="http://schemas.microsoft.com/office/drawing/2014/main" id="{783FDE8C-D27F-423C-B657-C65955B427A0}"/>
                  </a:ext>
                </a:extLst>
              </p:cNvPr>
              <p:cNvSpPr/>
              <p:nvPr/>
            </p:nvSpPr>
            <p:spPr>
              <a:xfrm>
                <a:off x="2595575" y="870400"/>
                <a:ext cx="197150" cy="248575"/>
              </a:xfrm>
              <a:custGeom>
                <a:avLst/>
                <a:gdLst/>
                <a:ahLst/>
                <a:cxnLst/>
                <a:rect l="l" t="t" r="r" b="b"/>
                <a:pathLst>
                  <a:path w="7886" h="9943" extrusionOk="0">
                    <a:moveTo>
                      <a:pt x="2745" y="1181"/>
                    </a:moveTo>
                    <a:lnTo>
                      <a:pt x="2745" y="1181"/>
                    </a:lnTo>
                    <a:cubicBezTo>
                      <a:pt x="2729" y="1181"/>
                      <a:pt x="2714" y="1185"/>
                      <a:pt x="2698" y="1193"/>
                    </a:cubicBezTo>
                    <a:cubicBezTo>
                      <a:pt x="2713" y="1189"/>
                      <a:pt x="2729" y="1185"/>
                      <a:pt x="2745" y="1181"/>
                    </a:cubicBezTo>
                    <a:close/>
                    <a:moveTo>
                      <a:pt x="6485" y="0"/>
                    </a:moveTo>
                    <a:cubicBezTo>
                      <a:pt x="5418" y="538"/>
                      <a:pt x="3931" y="856"/>
                      <a:pt x="2745" y="1181"/>
                    </a:cubicBezTo>
                    <a:lnTo>
                      <a:pt x="2745" y="1181"/>
                    </a:lnTo>
                    <a:cubicBezTo>
                      <a:pt x="2746" y="1180"/>
                      <a:pt x="2748" y="1180"/>
                      <a:pt x="2749" y="1180"/>
                    </a:cubicBezTo>
                    <a:cubicBezTo>
                      <a:pt x="2947" y="1180"/>
                      <a:pt x="3130" y="1738"/>
                      <a:pt x="3130" y="1842"/>
                    </a:cubicBezTo>
                    <a:cubicBezTo>
                      <a:pt x="3346" y="2162"/>
                      <a:pt x="3562" y="2490"/>
                      <a:pt x="3675" y="2810"/>
                    </a:cubicBezTo>
                    <a:cubicBezTo>
                      <a:pt x="3891" y="3787"/>
                      <a:pt x="3891" y="4972"/>
                      <a:pt x="3242" y="5733"/>
                    </a:cubicBezTo>
                    <a:cubicBezTo>
                      <a:pt x="2594" y="6381"/>
                      <a:pt x="1946" y="6918"/>
                      <a:pt x="1081" y="6918"/>
                    </a:cubicBezTo>
                    <a:cubicBezTo>
                      <a:pt x="968" y="6918"/>
                      <a:pt x="752" y="6918"/>
                      <a:pt x="649" y="7030"/>
                    </a:cubicBezTo>
                    <a:cubicBezTo>
                      <a:pt x="536" y="7030"/>
                      <a:pt x="432" y="7134"/>
                      <a:pt x="432" y="7246"/>
                    </a:cubicBezTo>
                    <a:cubicBezTo>
                      <a:pt x="432" y="7462"/>
                      <a:pt x="536" y="7566"/>
                      <a:pt x="752" y="7678"/>
                    </a:cubicBezTo>
                    <a:cubicBezTo>
                      <a:pt x="536" y="7678"/>
                      <a:pt x="432" y="7678"/>
                      <a:pt x="320" y="7782"/>
                    </a:cubicBezTo>
                    <a:cubicBezTo>
                      <a:pt x="104" y="7895"/>
                      <a:pt x="0" y="7998"/>
                      <a:pt x="0" y="8111"/>
                    </a:cubicBezTo>
                    <a:cubicBezTo>
                      <a:pt x="0" y="8327"/>
                      <a:pt x="216" y="8431"/>
                      <a:pt x="320" y="8431"/>
                    </a:cubicBezTo>
                    <a:lnTo>
                      <a:pt x="216" y="8431"/>
                    </a:lnTo>
                    <a:cubicBezTo>
                      <a:pt x="216" y="8431"/>
                      <a:pt x="216" y="8543"/>
                      <a:pt x="104" y="8543"/>
                    </a:cubicBezTo>
                    <a:lnTo>
                      <a:pt x="104" y="8759"/>
                    </a:lnTo>
                    <a:cubicBezTo>
                      <a:pt x="216" y="8863"/>
                      <a:pt x="320" y="8975"/>
                      <a:pt x="432" y="8975"/>
                    </a:cubicBezTo>
                    <a:cubicBezTo>
                      <a:pt x="320" y="8975"/>
                      <a:pt x="216" y="9079"/>
                      <a:pt x="216" y="9192"/>
                    </a:cubicBezTo>
                    <a:cubicBezTo>
                      <a:pt x="216" y="9408"/>
                      <a:pt x="432" y="9512"/>
                      <a:pt x="536" y="9512"/>
                    </a:cubicBezTo>
                    <a:cubicBezTo>
                      <a:pt x="1122" y="9806"/>
                      <a:pt x="1757" y="9942"/>
                      <a:pt x="2397" y="9942"/>
                    </a:cubicBezTo>
                    <a:cubicBezTo>
                      <a:pt x="3883" y="9942"/>
                      <a:pt x="5394" y="9207"/>
                      <a:pt x="6373" y="7998"/>
                    </a:cubicBezTo>
                    <a:cubicBezTo>
                      <a:pt x="7886" y="6165"/>
                      <a:pt x="7886" y="3243"/>
                      <a:pt x="7021" y="1081"/>
                    </a:cubicBezTo>
                    <a:cubicBezTo>
                      <a:pt x="6917" y="761"/>
                      <a:pt x="6701" y="329"/>
                      <a:pt x="6485" y="0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866;p42">
                <a:extLst>
                  <a:ext uri="{FF2B5EF4-FFF2-40B4-BE49-F238E27FC236}">
                    <a16:creationId xmlns:a16="http://schemas.microsoft.com/office/drawing/2014/main" id="{B59FD851-5429-4F7A-8B1F-F698FE8BED17}"/>
                  </a:ext>
                </a:extLst>
              </p:cNvPr>
              <p:cNvSpPr/>
              <p:nvPr/>
            </p:nvSpPr>
            <p:spPr>
              <a:xfrm>
                <a:off x="2638800" y="746100"/>
                <a:ext cx="132325" cy="167550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6702" extrusionOk="0">
                    <a:moveTo>
                      <a:pt x="1081" y="0"/>
                    </a:moveTo>
                    <a:cubicBezTo>
                      <a:pt x="1081" y="545"/>
                      <a:pt x="1081" y="1194"/>
                      <a:pt x="969" y="1730"/>
                    </a:cubicBezTo>
                    <a:cubicBezTo>
                      <a:pt x="753" y="3355"/>
                      <a:pt x="433" y="5085"/>
                      <a:pt x="0" y="6702"/>
                    </a:cubicBezTo>
                    <a:cubicBezTo>
                      <a:pt x="536" y="6598"/>
                      <a:pt x="1081" y="6598"/>
                      <a:pt x="1617" y="6382"/>
                    </a:cubicBezTo>
                    <a:cubicBezTo>
                      <a:pt x="2914" y="6165"/>
                      <a:pt x="4107" y="5621"/>
                      <a:pt x="5292" y="5085"/>
                    </a:cubicBezTo>
                    <a:cubicBezTo>
                      <a:pt x="4860" y="4004"/>
                      <a:pt x="4427" y="3027"/>
                      <a:pt x="3675" y="2162"/>
                    </a:cubicBezTo>
                    <a:cubicBezTo>
                      <a:pt x="3027" y="1297"/>
                      <a:pt x="2162" y="545"/>
                      <a:pt x="1185" y="0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867;p42">
                <a:extLst>
                  <a:ext uri="{FF2B5EF4-FFF2-40B4-BE49-F238E27FC236}">
                    <a16:creationId xmlns:a16="http://schemas.microsoft.com/office/drawing/2014/main" id="{76B9BEA8-CB78-4D4B-989C-ECF656F65622}"/>
                  </a:ext>
                </a:extLst>
              </p:cNvPr>
              <p:cNvSpPr/>
              <p:nvPr/>
            </p:nvSpPr>
            <p:spPr>
              <a:xfrm>
                <a:off x="2652200" y="861225"/>
                <a:ext cx="112750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4510" h="1561" extrusionOk="0">
                    <a:moveTo>
                      <a:pt x="4455" y="1"/>
                    </a:moveTo>
                    <a:cubicBezTo>
                      <a:pt x="4445" y="1"/>
                      <a:pt x="4436" y="14"/>
                      <a:pt x="4436" y="47"/>
                    </a:cubicBezTo>
                    <a:cubicBezTo>
                      <a:pt x="3355" y="480"/>
                      <a:pt x="2274" y="912"/>
                      <a:pt x="1081" y="1128"/>
                    </a:cubicBezTo>
                    <a:cubicBezTo>
                      <a:pt x="761" y="1232"/>
                      <a:pt x="433" y="1344"/>
                      <a:pt x="113" y="1344"/>
                    </a:cubicBezTo>
                    <a:cubicBezTo>
                      <a:pt x="0" y="1448"/>
                      <a:pt x="113" y="1560"/>
                      <a:pt x="217" y="1560"/>
                    </a:cubicBezTo>
                    <a:cubicBezTo>
                      <a:pt x="1410" y="1344"/>
                      <a:pt x="2491" y="1016"/>
                      <a:pt x="3571" y="583"/>
                    </a:cubicBezTo>
                    <a:cubicBezTo>
                      <a:pt x="3891" y="480"/>
                      <a:pt x="4220" y="264"/>
                      <a:pt x="4436" y="151"/>
                    </a:cubicBezTo>
                    <a:cubicBezTo>
                      <a:pt x="4509" y="78"/>
                      <a:pt x="4479" y="1"/>
                      <a:pt x="4455" y="1"/>
                    </a:cubicBezTo>
                    <a:close/>
                  </a:path>
                </a:pathLst>
              </a:custGeom>
              <a:solidFill>
                <a:srgbClr val="E2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3831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3"/>
          <p:cNvSpPr txBox="1">
            <a:spLocks noGrp="1"/>
          </p:cNvSpPr>
          <p:nvPr>
            <p:ph type="ctrTitle"/>
          </p:nvPr>
        </p:nvSpPr>
        <p:spPr>
          <a:xfrm>
            <a:off x="598812" y="744575"/>
            <a:ext cx="4693314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0" dirty="0"/>
              <a:t>ESP5</a:t>
            </a:r>
            <a:endParaRPr sz="11500" dirty="0"/>
          </a:p>
        </p:txBody>
      </p:sp>
      <p:sp>
        <p:nvSpPr>
          <p:cNvPr id="350" name="Google Shape;350;p33"/>
          <p:cNvSpPr/>
          <p:nvPr/>
        </p:nvSpPr>
        <p:spPr>
          <a:xfrm>
            <a:off x="3816325" y="594750"/>
            <a:ext cx="4873487" cy="4230861"/>
          </a:xfrm>
          <a:custGeom>
            <a:avLst/>
            <a:gdLst/>
            <a:ahLst/>
            <a:cxnLst/>
            <a:rect l="l" t="t" r="r" b="b"/>
            <a:pathLst>
              <a:path w="81928" h="59014" extrusionOk="0">
                <a:moveTo>
                  <a:pt x="74145" y="0"/>
                </a:moveTo>
                <a:cubicBezTo>
                  <a:pt x="71231" y="0"/>
                  <a:pt x="68093" y="649"/>
                  <a:pt x="65395" y="1842"/>
                </a:cubicBezTo>
                <a:cubicBezTo>
                  <a:pt x="59662" y="4220"/>
                  <a:pt x="55019" y="8863"/>
                  <a:pt x="51560" y="14051"/>
                </a:cubicBezTo>
                <a:cubicBezTo>
                  <a:pt x="48534" y="18703"/>
                  <a:pt x="46156" y="24211"/>
                  <a:pt x="41401" y="27133"/>
                </a:cubicBezTo>
                <a:cubicBezTo>
                  <a:pt x="38046" y="29295"/>
                  <a:pt x="33939" y="29831"/>
                  <a:pt x="29944" y="30376"/>
                </a:cubicBezTo>
                <a:cubicBezTo>
                  <a:pt x="25188" y="31128"/>
                  <a:pt x="20320" y="32105"/>
                  <a:pt x="15893" y="33938"/>
                </a:cubicBezTo>
                <a:cubicBezTo>
                  <a:pt x="11457" y="35884"/>
                  <a:pt x="7247" y="38694"/>
                  <a:pt x="4540" y="42697"/>
                </a:cubicBezTo>
                <a:cubicBezTo>
                  <a:pt x="1194" y="47340"/>
                  <a:pt x="217" y="53289"/>
                  <a:pt x="1" y="59013"/>
                </a:cubicBezTo>
                <a:lnTo>
                  <a:pt x="80743" y="59013"/>
                </a:lnTo>
                <a:cubicBezTo>
                  <a:pt x="81607" y="59013"/>
                  <a:pt x="81927" y="58477"/>
                  <a:pt x="81927" y="57500"/>
                </a:cubicBezTo>
                <a:lnTo>
                  <a:pt x="81927" y="1513"/>
                </a:lnTo>
                <a:cubicBezTo>
                  <a:pt x="79549" y="433"/>
                  <a:pt x="76852" y="0"/>
                  <a:pt x="74145" y="0"/>
                </a:cubicBezTo>
                <a:close/>
              </a:path>
            </a:pathLst>
          </a:custGeom>
          <a:solidFill>
            <a:srgbClr val="EF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1" name="Google Shape;351;p33"/>
          <p:cNvGrpSpPr/>
          <p:nvPr/>
        </p:nvGrpSpPr>
        <p:grpSpPr>
          <a:xfrm>
            <a:off x="4235016" y="1881873"/>
            <a:ext cx="4350527" cy="2513712"/>
            <a:chOff x="3506050" y="2480825"/>
            <a:chExt cx="1459125" cy="843075"/>
          </a:xfrm>
        </p:grpSpPr>
        <p:sp>
          <p:nvSpPr>
            <p:cNvPr id="352" name="Google Shape;352;p33"/>
            <p:cNvSpPr/>
            <p:nvPr/>
          </p:nvSpPr>
          <p:spPr>
            <a:xfrm>
              <a:off x="3676375" y="2604500"/>
              <a:ext cx="1140300" cy="651950"/>
            </a:xfrm>
            <a:custGeom>
              <a:avLst/>
              <a:gdLst/>
              <a:ahLst/>
              <a:cxnLst/>
              <a:rect l="l" t="t" r="r" b="b"/>
              <a:pathLst>
                <a:path w="45612" h="26078" extrusionOk="0">
                  <a:moveTo>
                    <a:pt x="21944" y="0"/>
                  </a:moveTo>
                  <a:cubicBezTo>
                    <a:pt x="20419" y="0"/>
                    <a:pt x="18909" y="351"/>
                    <a:pt x="17614" y="1106"/>
                  </a:cubicBezTo>
                  <a:cubicBezTo>
                    <a:pt x="15349" y="2403"/>
                    <a:pt x="13835" y="4677"/>
                    <a:pt x="12106" y="6622"/>
                  </a:cubicBezTo>
                  <a:cubicBezTo>
                    <a:pt x="11561" y="7271"/>
                    <a:pt x="10913" y="8023"/>
                    <a:pt x="10048" y="8352"/>
                  </a:cubicBezTo>
                  <a:cubicBezTo>
                    <a:pt x="9616" y="8512"/>
                    <a:pt x="9184" y="8566"/>
                    <a:pt x="8738" y="8566"/>
                  </a:cubicBezTo>
                  <a:cubicBezTo>
                    <a:pt x="8293" y="8566"/>
                    <a:pt x="7835" y="8512"/>
                    <a:pt x="7351" y="8456"/>
                  </a:cubicBezTo>
                  <a:lnTo>
                    <a:pt x="5941" y="8456"/>
                  </a:lnTo>
                  <a:cubicBezTo>
                    <a:pt x="4212" y="8568"/>
                    <a:pt x="2482" y="9433"/>
                    <a:pt x="1514" y="10833"/>
                  </a:cubicBezTo>
                  <a:cubicBezTo>
                    <a:pt x="433" y="12243"/>
                    <a:pt x="105" y="14076"/>
                    <a:pt x="537" y="15805"/>
                  </a:cubicBezTo>
                  <a:cubicBezTo>
                    <a:pt x="866" y="17102"/>
                    <a:pt x="1514" y="18295"/>
                    <a:pt x="1298" y="19592"/>
                  </a:cubicBezTo>
                  <a:cubicBezTo>
                    <a:pt x="1186" y="20345"/>
                    <a:pt x="753" y="20993"/>
                    <a:pt x="537" y="21642"/>
                  </a:cubicBezTo>
                  <a:cubicBezTo>
                    <a:pt x="1" y="22835"/>
                    <a:pt x="105" y="24236"/>
                    <a:pt x="753" y="25429"/>
                  </a:cubicBezTo>
                  <a:cubicBezTo>
                    <a:pt x="866" y="25645"/>
                    <a:pt x="969" y="25861"/>
                    <a:pt x="1186" y="26077"/>
                  </a:cubicBezTo>
                  <a:cubicBezTo>
                    <a:pt x="3243" y="25965"/>
                    <a:pt x="5509" y="25861"/>
                    <a:pt x="8103" y="25749"/>
                  </a:cubicBezTo>
                  <a:cubicBezTo>
                    <a:pt x="12322" y="25645"/>
                    <a:pt x="17182" y="25533"/>
                    <a:pt x="22370" y="25533"/>
                  </a:cubicBezTo>
                  <a:lnTo>
                    <a:pt x="26477" y="25533"/>
                  </a:lnTo>
                  <a:cubicBezTo>
                    <a:pt x="30584" y="25533"/>
                    <a:pt x="34371" y="25645"/>
                    <a:pt x="37717" y="25749"/>
                  </a:cubicBezTo>
                  <a:cubicBezTo>
                    <a:pt x="39447" y="25861"/>
                    <a:pt x="41176" y="25861"/>
                    <a:pt x="42585" y="25965"/>
                  </a:cubicBezTo>
                  <a:cubicBezTo>
                    <a:pt x="43121" y="25965"/>
                    <a:pt x="43666" y="26077"/>
                    <a:pt x="44098" y="26077"/>
                  </a:cubicBezTo>
                  <a:cubicBezTo>
                    <a:pt x="44963" y="24132"/>
                    <a:pt x="45612" y="22074"/>
                    <a:pt x="45612" y="19912"/>
                  </a:cubicBezTo>
                  <a:cubicBezTo>
                    <a:pt x="45499" y="17431"/>
                    <a:pt x="43986" y="14837"/>
                    <a:pt x="41608" y="14188"/>
                  </a:cubicBezTo>
                  <a:cubicBezTo>
                    <a:pt x="41224" y="14078"/>
                    <a:pt x="40811" y="14051"/>
                    <a:pt x="40398" y="14051"/>
                  </a:cubicBezTo>
                  <a:cubicBezTo>
                    <a:pt x="40001" y="14051"/>
                    <a:pt x="39603" y="14076"/>
                    <a:pt x="39230" y="14076"/>
                  </a:cubicBezTo>
                  <a:cubicBezTo>
                    <a:pt x="38262" y="14076"/>
                    <a:pt x="37285" y="14076"/>
                    <a:pt x="36420" y="13756"/>
                  </a:cubicBezTo>
                  <a:cubicBezTo>
                    <a:pt x="35236" y="13324"/>
                    <a:pt x="34371" y="12243"/>
                    <a:pt x="33826" y="11162"/>
                  </a:cubicBezTo>
                  <a:cubicBezTo>
                    <a:pt x="33178" y="10081"/>
                    <a:pt x="32858" y="8888"/>
                    <a:pt x="32426" y="7703"/>
                  </a:cubicBezTo>
                  <a:cubicBezTo>
                    <a:pt x="31232" y="4893"/>
                    <a:pt x="29183" y="2403"/>
                    <a:pt x="26373" y="1002"/>
                  </a:cubicBezTo>
                  <a:cubicBezTo>
                    <a:pt x="25018" y="353"/>
                    <a:pt x="23474" y="0"/>
                    <a:pt x="21944" y="0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3"/>
            <p:cNvSpPr/>
            <p:nvPr/>
          </p:nvSpPr>
          <p:spPr>
            <a:xfrm>
              <a:off x="4586875" y="2588900"/>
              <a:ext cx="248600" cy="251425"/>
            </a:xfrm>
            <a:custGeom>
              <a:avLst/>
              <a:gdLst/>
              <a:ahLst/>
              <a:cxnLst/>
              <a:rect l="l" t="t" r="r" b="b"/>
              <a:pathLst>
                <a:path w="9944" h="10057" extrusionOk="0">
                  <a:moveTo>
                    <a:pt x="5188" y="1"/>
                  </a:moveTo>
                  <a:cubicBezTo>
                    <a:pt x="4004" y="1"/>
                    <a:pt x="2810" y="545"/>
                    <a:pt x="1946" y="1298"/>
                  </a:cubicBezTo>
                  <a:cubicBezTo>
                    <a:pt x="865" y="2275"/>
                    <a:pt x="216" y="3675"/>
                    <a:pt x="113" y="5189"/>
                  </a:cubicBezTo>
                  <a:cubicBezTo>
                    <a:pt x="0" y="6598"/>
                    <a:pt x="761" y="8111"/>
                    <a:pt x="1946" y="8976"/>
                  </a:cubicBezTo>
                  <a:cubicBezTo>
                    <a:pt x="2810" y="9624"/>
                    <a:pt x="4220" y="10057"/>
                    <a:pt x="5517" y="10057"/>
                  </a:cubicBezTo>
                  <a:cubicBezTo>
                    <a:pt x="6053" y="10057"/>
                    <a:pt x="6598" y="9944"/>
                    <a:pt x="6918" y="9840"/>
                  </a:cubicBezTo>
                  <a:cubicBezTo>
                    <a:pt x="8431" y="9192"/>
                    <a:pt x="9512" y="7350"/>
                    <a:pt x="9728" y="5837"/>
                  </a:cubicBezTo>
                  <a:cubicBezTo>
                    <a:pt x="9944" y="4108"/>
                    <a:pt x="9295" y="2275"/>
                    <a:pt x="7895" y="1081"/>
                  </a:cubicBezTo>
                  <a:cubicBezTo>
                    <a:pt x="7246" y="545"/>
                    <a:pt x="6381" y="113"/>
                    <a:pt x="5517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3"/>
            <p:cNvSpPr/>
            <p:nvPr/>
          </p:nvSpPr>
          <p:spPr>
            <a:xfrm>
              <a:off x="3824900" y="2632125"/>
              <a:ext cx="159550" cy="143350"/>
            </a:xfrm>
            <a:custGeom>
              <a:avLst/>
              <a:gdLst/>
              <a:ahLst/>
              <a:cxnLst/>
              <a:rect l="l" t="t" r="r" b="b"/>
              <a:pathLst>
                <a:path w="6382" h="5734" extrusionOk="0">
                  <a:moveTo>
                    <a:pt x="2810" y="1"/>
                  </a:moveTo>
                  <a:cubicBezTo>
                    <a:pt x="2490" y="1"/>
                    <a:pt x="2162" y="113"/>
                    <a:pt x="1842" y="217"/>
                  </a:cubicBezTo>
                  <a:cubicBezTo>
                    <a:pt x="1410" y="330"/>
                    <a:pt x="1081" y="546"/>
                    <a:pt x="761" y="866"/>
                  </a:cubicBezTo>
                  <a:cubicBezTo>
                    <a:pt x="545" y="1082"/>
                    <a:pt x="432" y="1298"/>
                    <a:pt x="329" y="1514"/>
                  </a:cubicBezTo>
                  <a:cubicBezTo>
                    <a:pt x="0" y="2595"/>
                    <a:pt x="113" y="3676"/>
                    <a:pt x="761" y="4540"/>
                  </a:cubicBezTo>
                  <a:cubicBezTo>
                    <a:pt x="1297" y="5301"/>
                    <a:pt x="2274" y="5734"/>
                    <a:pt x="3243" y="5734"/>
                  </a:cubicBezTo>
                  <a:cubicBezTo>
                    <a:pt x="3891" y="5734"/>
                    <a:pt x="4436" y="5621"/>
                    <a:pt x="4868" y="5301"/>
                  </a:cubicBezTo>
                  <a:cubicBezTo>
                    <a:pt x="6053" y="4437"/>
                    <a:pt x="6381" y="2707"/>
                    <a:pt x="5620" y="1514"/>
                  </a:cubicBezTo>
                  <a:cubicBezTo>
                    <a:pt x="4972" y="546"/>
                    <a:pt x="3891" y="1"/>
                    <a:pt x="2810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3"/>
            <p:cNvSpPr/>
            <p:nvPr/>
          </p:nvSpPr>
          <p:spPr>
            <a:xfrm>
              <a:off x="3730425" y="2724000"/>
              <a:ext cx="70275" cy="62275"/>
            </a:xfrm>
            <a:custGeom>
              <a:avLst/>
              <a:gdLst/>
              <a:ahLst/>
              <a:cxnLst/>
              <a:rect l="l" t="t" r="r" b="b"/>
              <a:pathLst>
                <a:path w="2811" h="2491" extrusionOk="0">
                  <a:moveTo>
                    <a:pt x="1617" y="1"/>
                  </a:moveTo>
                  <a:cubicBezTo>
                    <a:pt x="649" y="1"/>
                    <a:pt x="1" y="1514"/>
                    <a:pt x="649" y="2162"/>
                  </a:cubicBezTo>
                  <a:cubicBezTo>
                    <a:pt x="865" y="2379"/>
                    <a:pt x="1185" y="2491"/>
                    <a:pt x="1514" y="2491"/>
                  </a:cubicBezTo>
                  <a:cubicBezTo>
                    <a:pt x="1946" y="2491"/>
                    <a:pt x="2378" y="2275"/>
                    <a:pt x="2595" y="1842"/>
                  </a:cubicBezTo>
                  <a:cubicBezTo>
                    <a:pt x="2811" y="1514"/>
                    <a:pt x="2698" y="1082"/>
                    <a:pt x="2595" y="762"/>
                  </a:cubicBezTo>
                  <a:cubicBezTo>
                    <a:pt x="2482" y="545"/>
                    <a:pt x="2378" y="433"/>
                    <a:pt x="2266" y="329"/>
                  </a:cubicBezTo>
                  <a:cubicBezTo>
                    <a:pt x="2162" y="217"/>
                    <a:pt x="1946" y="113"/>
                    <a:pt x="1834" y="113"/>
                  </a:cubicBezTo>
                  <a:cubicBezTo>
                    <a:pt x="1730" y="1"/>
                    <a:pt x="1617" y="1"/>
                    <a:pt x="1617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3"/>
            <p:cNvSpPr/>
            <p:nvPr/>
          </p:nvSpPr>
          <p:spPr>
            <a:xfrm>
              <a:off x="4643725" y="2480825"/>
              <a:ext cx="67475" cy="59475"/>
            </a:xfrm>
            <a:custGeom>
              <a:avLst/>
              <a:gdLst/>
              <a:ahLst/>
              <a:cxnLst/>
              <a:rect l="l" t="t" r="r" b="b"/>
              <a:pathLst>
                <a:path w="2699" h="2379" extrusionOk="0">
                  <a:moveTo>
                    <a:pt x="1514" y="0"/>
                  </a:moveTo>
                  <a:cubicBezTo>
                    <a:pt x="649" y="0"/>
                    <a:pt x="0" y="1194"/>
                    <a:pt x="536" y="1946"/>
                  </a:cubicBezTo>
                  <a:cubicBezTo>
                    <a:pt x="536" y="2058"/>
                    <a:pt x="649" y="2162"/>
                    <a:pt x="753" y="2162"/>
                  </a:cubicBezTo>
                  <a:cubicBezTo>
                    <a:pt x="969" y="2378"/>
                    <a:pt x="1185" y="2378"/>
                    <a:pt x="1401" y="2378"/>
                  </a:cubicBezTo>
                  <a:cubicBezTo>
                    <a:pt x="1833" y="2378"/>
                    <a:pt x="2378" y="2162"/>
                    <a:pt x="2594" y="1730"/>
                  </a:cubicBezTo>
                  <a:cubicBezTo>
                    <a:pt x="2698" y="1513"/>
                    <a:pt x="2698" y="1081"/>
                    <a:pt x="2594" y="761"/>
                  </a:cubicBezTo>
                  <a:cubicBezTo>
                    <a:pt x="2482" y="433"/>
                    <a:pt x="2162" y="113"/>
                    <a:pt x="1833" y="0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3"/>
            <p:cNvSpPr/>
            <p:nvPr/>
          </p:nvSpPr>
          <p:spPr>
            <a:xfrm>
              <a:off x="3827700" y="2729400"/>
              <a:ext cx="826850" cy="518825"/>
            </a:xfrm>
            <a:custGeom>
              <a:avLst/>
              <a:gdLst/>
              <a:ahLst/>
              <a:cxnLst/>
              <a:rect l="l" t="t" r="r" b="b"/>
              <a:pathLst>
                <a:path w="33074" h="20753" extrusionOk="0">
                  <a:moveTo>
                    <a:pt x="14267" y="1"/>
                  </a:moveTo>
                  <a:cubicBezTo>
                    <a:pt x="12642" y="1"/>
                    <a:pt x="10913" y="649"/>
                    <a:pt x="9616" y="1730"/>
                  </a:cubicBezTo>
                  <a:cubicBezTo>
                    <a:pt x="7886" y="3356"/>
                    <a:pt x="6805" y="5517"/>
                    <a:pt x="6269" y="7783"/>
                  </a:cubicBezTo>
                  <a:cubicBezTo>
                    <a:pt x="6053" y="8647"/>
                    <a:pt x="5837" y="9625"/>
                    <a:pt x="5941" y="10489"/>
                  </a:cubicBezTo>
                  <a:cubicBezTo>
                    <a:pt x="5941" y="11138"/>
                    <a:pt x="6157" y="11674"/>
                    <a:pt x="6053" y="12219"/>
                  </a:cubicBezTo>
                  <a:cubicBezTo>
                    <a:pt x="5725" y="13403"/>
                    <a:pt x="4428" y="14164"/>
                    <a:pt x="3243" y="14380"/>
                  </a:cubicBezTo>
                  <a:cubicBezTo>
                    <a:pt x="2698" y="14484"/>
                    <a:pt x="2050" y="14596"/>
                    <a:pt x="1617" y="14916"/>
                  </a:cubicBezTo>
                  <a:cubicBezTo>
                    <a:pt x="217" y="15781"/>
                    <a:pt x="1" y="17726"/>
                    <a:pt x="753" y="19136"/>
                  </a:cubicBezTo>
                  <a:cubicBezTo>
                    <a:pt x="1081" y="19784"/>
                    <a:pt x="1617" y="20320"/>
                    <a:pt x="2050" y="20753"/>
                  </a:cubicBezTo>
                  <a:cubicBezTo>
                    <a:pt x="6269" y="20649"/>
                    <a:pt x="11129" y="20537"/>
                    <a:pt x="16317" y="20537"/>
                  </a:cubicBezTo>
                  <a:lnTo>
                    <a:pt x="20424" y="20537"/>
                  </a:lnTo>
                  <a:cubicBezTo>
                    <a:pt x="24531" y="20537"/>
                    <a:pt x="28318" y="20649"/>
                    <a:pt x="31664" y="20753"/>
                  </a:cubicBezTo>
                  <a:cubicBezTo>
                    <a:pt x="32425" y="19136"/>
                    <a:pt x="33074" y="17406"/>
                    <a:pt x="33074" y="15677"/>
                  </a:cubicBezTo>
                  <a:cubicBezTo>
                    <a:pt x="33074" y="13403"/>
                    <a:pt x="31777" y="10922"/>
                    <a:pt x="29615" y="10489"/>
                  </a:cubicBezTo>
                  <a:cubicBezTo>
                    <a:pt x="29286" y="10377"/>
                    <a:pt x="28967" y="10377"/>
                    <a:pt x="28638" y="10377"/>
                  </a:cubicBezTo>
                  <a:cubicBezTo>
                    <a:pt x="27990" y="10377"/>
                    <a:pt x="27341" y="10489"/>
                    <a:pt x="26693" y="10593"/>
                  </a:cubicBezTo>
                  <a:cubicBezTo>
                    <a:pt x="26044" y="10705"/>
                    <a:pt x="25396" y="10809"/>
                    <a:pt x="24747" y="10809"/>
                  </a:cubicBezTo>
                  <a:cubicBezTo>
                    <a:pt x="24211" y="10809"/>
                    <a:pt x="23562" y="10705"/>
                    <a:pt x="23018" y="10377"/>
                  </a:cubicBezTo>
                  <a:cubicBezTo>
                    <a:pt x="21505" y="9408"/>
                    <a:pt x="21185" y="7463"/>
                    <a:pt x="20640" y="5837"/>
                  </a:cubicBezTo>
                  <a:cubicBezTo>
                    <a:pt x="19991" y="3460"/>
                    <a:pt x="18478" y="1082"/>
                    <a:pt x="16213" y="329"/>
                  </a:cubicBezTo>
                  <a:cubicBezTo>
                    <a:pt x="15564" y="113"/>
                    <a:pt x="14916" y="1"/>
                    <a:pt x="14267" y="1"/>
                  </a:cubicBezTo>
                  <a:close/>
                </a:path>
              </a:pathLst>
            </a:custGeom>
            <a:solidFill>
              <a:srgbClr val="CEC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3"/>
            <p:cNvSpPr/>
            <p:nvPr/>
          </p:nvSpPr>
          <p:spPr>
            <a:xfrm>
              <a:off x="3506050" y="3242800"/>
              <a:ext cx="1459125" cy="81100"/>
            </a:xfrm>
            <a:custGeom>
              <a:avLst/>
              <a:gdLst/>
              <a:ahLst/>
              <a:cxnLst/>
              <a:rect l="l" t="t" r="r" b="b"/>
              <a:pathLst>
                <a:path w="58365" h="3244" extrusionOk="0">
                  <a:moveTo>
                    <a:pt x="29183" y="1"/>
                  </a:moveTo>
                  <a:cubicBezTo>
                    <a:pt x="23995" y="1"/>
                    <a:pt x="19135" y="113"/>
                    <a:pt x="14916" y="217"/>
                  </a:cubicBezTo>
                  <a:cubicBezTo>
                    <a:pt x="12322" y="329"/>
                    <a:pt x="10056" y="433"/>
                    <a:pt x="7999" y="545"/>
                  </a:cubicBezTo>
                  <a:lnTo>
                    <a:pt x="7462" y="545"/>
                  </a:lnTo>
                  <a:cubicBezTo>
                    <a:pt x="2811" y="865"/>
                    <a:pt x="0" y="1194"/>
                    <a:pt x="0" y="1626"/>
                  </a:cubicBezTo>
                  <a:lnTo>
                    <a:pt x="0" y="1730"/>
                  </a:lnTo>
                  <a:cubicBezTo>
                    <a:pt x="865" y="2491"/>
                    <a:pt x="13619" y="3243"/>
                    <a:pt x="29183" y="3243"/>
                  </a:cubicBezTo>
                  <a:cubicBezTo>
                    <a:pt x="45291" y="3243"/>
                    <a:pt x="58365" y="2491"/>
                    <a:pt x="58365" y="1626"/>
                  </a:cubicBezTo>
                  <a:cubicBezTo>
                    <a:pt x="58365" y="1514"/>
                    <a:pt x="58365" y="1514"/>
                    <a:pt x="58261" y="1410"/>
                  </a:cubicBezTo>
                  <a:cubicBezTo>
                    <a:pt x="57716" y="1081"/>
                    <a:pt x="55019" y="761"/>
                    <a:pt x="50911" y="545"/>
                  </a:cubicBezTo>
                  <a:cubicBezTo>
                    <a:pt x="50479" y="545"/>
                    <a:pt x="49934" y="433"/>
                    <a:pt x="49398" y="433"/>
                  </a:cubicBezTo>
                  <a:cubicBezTo>
                    <a:pt x="47989" y="329"/>
                    <a:pt x="46260" y="329"/>
                    <a:pt x="44530" y="217"/>
                  </a:cubicBezTo>
                  <a:cubicBezTo>
                    <a:pt x="41184" y="113"/>
                    <a:pt x="37397" y="1"/>
                    <a:pt x="33290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61" name="Google Shape;461;p33"/>
          <p:cNvCxnSpPr/>
          <p:nvPr/>
        </p:nvCxnSpPr>
        <p:spPr>
          <a:xfrm>
            <a:off x="820142" y="2749640"/>
            <a:ext cx="3252000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9" name="Google Shape;349;p33"/>
          <p:cNvSpPr txBox="1">
            <a:spLocks noGrp="1"/>
          </p:cNvSpPr>
          <p:nvPr>
            <p:ph type="subTitle" idx="1"/>
          </p:nvPr>
        </p:nvSpPr>
        <p:spPr>
          <a:xfrm>
            <a:off x="695916" y="2834124"/>
            <a:ext cx="3752716" cy="15614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4000" b="1" dirty="0">
                <a:solidFill>
                  <a:srgbClr val="FFFF00"/>
                </a:solidFill>
                <a:latin typeface="Eras Bold ITC" panose="020B0907030504020204" pitchFamily="34" charset="0"/>
              </a:rPr>
              <a:t>QUARTER 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4000" b="1" dirty="0">
                <a:solidFill>
                  <a:srgbClr val="FFFF00"/>
                </a:solidFill>
                <a:latin typeface="Eras Bold ITC" panose="020B0907030504020204" pitchFamily="34" charset="0"/>
              </a:rPr>
              <a:t>WEEK 5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86335C44-F157-457C-A6C2-E5B3208D2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857" y="606811"/>
            <a:ext cx="3137837" cy="4000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40329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3"/>
          <p:cNvSpPr txBox="1">
            <a:spLocks noGrp="1"/>
          </p:cNvSpPr>
          <p:nvPr>
            <p:ph type="ctrTitle"/>
          </p:nvPr>
        </p:nvSpPr>
        <p:spPr>
          <a:xfrm>
            <a:off x="598812" y="744575"/>
            <a:ext cx="4693314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0" dirty="0"/>
              <a:t>ESP5</a:t>
            </a:r>
            <a:endParaRPr sz="11500" dirty="0"/>
          </a:p>
        </p:txBody>
      </p:sp>
      <p:sp>
        <p:nvSpPr>
          <p:cNvPr id="350" name="Google Shape;350;p33"/>
          <p:cNvSpPr/>
          <p:nvPr/>
        </p:nvSpPr>
        <p:spPr>
          <a:xfrm>
            <a:off x="3816325" y="594750"/>
            <a:ext cx="4873487" cy="4230861"/>
          </a:xfrm>
          <a:custGeom>
            <a:avLst/>
            <a:gdLst/>
            <a:ahLst/>
            <a:cxnLst/>
            <a:rect l="l" t="t" r="r" b="b"/>
            <a:pathLst>
              <a:path w="81928" h="59014" extrusionOk="0">
                <a:moveTo>
                  <a:pt x="74145" y="0"/>
                </a:moveTo>
                <a:cubicBezTo>
                  <a:pt x="71231" y="0"/>
                  <a:pt x="68093" y="649"/>
                  <a:pt x="65395" y="1842"/>
                </a:cubicBezTo>
                <a:cubicBezTo>
                  <a:pt x="59662" y="4220"/>
                  <a:pt x="55019" y="8863"/>
                  <a:pt x="51560" y="14051"/>
                </a:cubicBezTo>
                <a:cubicBezTo>
                  <a:pt x="48534" y="18703"/>
                  <a:pt x="46156" y="24211"/>
                  <a:pt x="41401" y="27133"/>
                </a:cubicBezTo>
                <a:cubicBezTo>
                  <a:pt x="38046" y="29295"/>
                  <a:pt x="33939" y="29831"/>
                  <a:pt x="29944" y="30376"/>
                </a:cubicBezTo>
                <a:cubicBezTo>
                  <a:pt x="25188" y="31128"/>
                  <a:pt x="20320" y="32105"/>
                  <a:pt x="15893" y="33938"/>
                </a:cubicBezTo>
                <a:cubicBezTo>
                  <a:pt x="11457" y="35884"/>
                  <a:pt x="7247" y="38694"/>
                  <a:pt x="4540" y="42697"/>
                </a:cubicBezTo>
                <a:cubicBezTo>
                  <a:pt x="1194" y="47340"/>
                  <a:pt x="217" y="53289"/>
                  <a:pt x="1" y="59013"/>
                </a:cubicBezTo>
                <a:lnTo>
                  <a:pt x="80743" y="59013"/>
                </a:lnTo>
                <a:cubicBezTo>
                  <a:pt x="81607" y="59013"/>
                  <a:pt x="81927" y="58477"/>
                  <a:pt x="81927" y="57500"/>
                </a:cubicBezTo>
                <a:lnTo>
                  <a:pt x="81927" y="1513"/>
                </a:lnTo>
                <a:cubicBezTo>
                  <a:pt x="79549" y="433"/>
                  <a:pt x="76852" y="0"/>
                  <a:pt x="74145" y="0"/>
                </a:cubicBezTo>
                <a:close/>
              </a:path>
            </a:pathLst>
          </a:custGeom>
          <a:solidFill>
            <a:srgbClr val="EF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1" name="Google Shape;351;p33"/>
          <p:cNvGrpSpPr/>
          <p:nvPr/>
        </p:nvGrpSpPr>
        <p:grpSpPr>
          <a:xfrm>
            <a:off x="4235016" y="1881873"/>
            <a:ext cx="4350527" cy="2513712"/>
            <a:chOff x="3506050" y="2480825"/>
            <a:chExt cx="1459125" cy="843075"/>
          </a:xfrm>
        </p:grpSpPr>
        <p:sp>
          <p:nvSpPr>
            <p:cNvPr id="352" name="Google Shape;352;p33"/>
            <p:cNvSpPr/>
            <p:nvPr/>
          </p:nvSpPr>
          <p:spPr>
            <a:xfrm>
              <a:off x="3676375" y="2604500"/>
              <a:ext cx="1140300" cy="651950"/>
            </a:xfrm>
            <a:custGeom>
              <a:avLst/>
              <a:gdLst/>
              <a:ahLst/>
              <a:cxnLst/>
              <a:rect l="l" t="t" r="r" b="b"/>
              <a:pathLst>
                <a:path w="45612" h="26078" extrusionOk="0">
                  <a:moveTo>
                    <a:pt x="21944" y="0"/>
                  </a:moveTo>
                  <a:cubicBezTo>
                    <a:pt x="20419" y="0"/>
                    <a:pt x="18909" y="351"/>
                    <a:pt x="17614" y="1106"/>
                  </a:cubicBezTo>
                  <a:cubicBezTo>
                    <a:pt x="15349" y="2403"/>
                    <a:pt x="13835" y="4677"/>
                    <a:pt x="12106" y="6622"/>
                  </a:cubicBezTo>
                  <a:cubicBezTo>
                    <a:pt x="11561" y="7271"/>
                    <a:pt x="10913" y="8023"/>
                    <a:pt x="10048" y="8352"/>
                  </a:cubicBezTo>
                  <a:cubicBezTo>
                    <a:pt x="9616" y="8512"/>
                    <a:pt x="9184" y="8566"/>
                    <a:pt x="8738" y="8566"/>
                  </a:cubicBezTo>
                  <a:cubicBezTo>
                    <a:pt x="8293" y="8566"/>
                    <a:pt x="7835" y="8512"/>
                    <a:pt x="7351" y="8456"/>
                  </a:cubicBezTo>
                  <a:lnTo>
                    <a:pt x="5941" y="8456"/>
                  </a:lnTo>
                  <a:cubicBezTo>
                    <a:pt x="4212" y="8568"/>
                    <a:pt x="2482" y="9433"/>
                    <a:pt x="1514" y="10833"/>
                  </a:cubicBezTo>
                  <a:cubicBezTo>
                    <a:pt x="433" y="12243"/>
                    <a:pt x="105" y="14076"/>
                    <a:pt x="537" y="15805"/>
                  </a:cubicBezTo>
                  <a:cubicBezTo>
                    <a:pt x="866" y="17102"/>
                    <a:pt x="1514" y="18295"/>
                    <a:pt x="1298" y="19592"/>
                  </a:cubicBezTo>
                  <a:cubicBezTo>
                    <a:pt x="1186" y="20345"/>
                    <a:pt x="753" y="20993"/>
                    <a:pt x="537" y="21642"/>
                  </a:cubicBezTo>
                  <a:cubicBezTo>
                    <a:pt x="1" y="22835"/>
                    <a:pt x="105" y="24236"/>
                    <a:pt x="753" y="25429"/>
                  </a:cubicBezTo>
                  <a:cubicBezTo>
                    <a:pt x="866" y="25645"/>
                    <a:pt x="969" y="25861"/>
                    <a:pt x="1186" y="26077"/>
                  </a:cubicBezTo>
                  <a:cubicBezTo>
                    <a:pt x="3243" y="25965"/>
                    <a:pt x="5509" y="25861"/>
                    <a:pt x="8103" y="25749"/>
                  </a:cubicBezTo>
                  <a:cubicBezTo>
                    <a:pt x="12322" y="25645"/>
                    <a:pt x="17182" y="25533"/>
                    <a:pt x="22370" y="25533"/>
                  </a:cubicBezTo>
                  <a:lnTo>
                    <a:pt x="26477" y="25533"/>
                  </a:lnTo>
                  <a:cubicBezTo>
                    <a:pt x="30584" y="25533"/>
                    <a:pt x="34371" y="25645"/>
                    <a:pt x="37717" y="25749"/>
                  </a:cubicBezTo>
                  <a:cubicBezTo>
                    <a:pt x="39447" y="25861"/>
                    <a:pt x="41176" y="25861"/>
                    <a:pt x="42585" y="25965"/>
                  </a:cubicBezTo>
                  <a:cubicBezTo>
                    <a:pt x="43121" y="25965"/>
                    <a:pt x="43666" y="26077"/>
                    <a:pt x="44098" y="26077"/>
                  </a:cubicBezTo>
                  <a:cubicBezTo>
                    <a:pt x="44963" y="24132"/>
                    <a:pt x="45612" y="22074"/>
                    <a:pt x="45612" y="19912"/>
                  </a:cubicBezTo>
                  <a:cubicBezTo>
                    <a:pt x="45499" y="17431"/>
                    <a:pt x="43986" y="14837"/>
                    <a:pt x="41608" y="14188"/>
                  </a:cubicBezTo>
                  <a:cubicBezTo>
                    <a:pt x="41224" y="14078"/>
                    <a:pt x="40811" y="14051"/>
                    <a:pt x="40398" y="14051"/>
                  </a:cubicBezTo>
                  <a:cubicBezTo>
                    <a:pt x="40001" y="14051"/>
                    <a:pt x="39603" y="14076"/>
                    <a:pt x="39230" y="14076"/>
                  </a:cubicBezTo>
                  <a:cubicBezTo>
                    <a:pt x="38262" y="14076"/>
                    <a:pt x="37285" y="14076"/>
                    <a:pt x="36420" y="13756"/>
                  </a:cubicBezTo>
                  <a:cubicBezTo>
                    <a:pt x="35236" y="13324"/>
                    <a:pt x="34371" y="12243"/>
                    <a:pt x="33826" y="11162"/>
                  </a:cubicBezTo>
                  <a:cubicBezTo>
                    <a:pt x="33178" y="10081"/>
                    <a:pt x="32858" y="8888"/>
                    <a:pt x="32426" y="7703"/>
                  </a:cubicBezTo>
                  <a:cubicBezTo>
                    <a:pt x="31232" y="4893"/>
                    <a:pt x="29183" y="2403"/>
                    <a:pt x="26373" y="1002"/>
                  </a:cubicBezTo>
                  <a:cubicBezTo>
                    <a:pt x="25018" y="353"/>
                    <a:pt x="23474" y="0"/>
                    <a:pt x="21944" y="0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3"/>
            <p:cNvSpPr/>
            <p:nvPr/>
          </p:nvSpPr>
          <p:spPr>
            <a:xfrm>
              <a:off x="4586875" y="2588900"/>
              <a:ext cx="248600" cy="251425"/>
            </a:xfrm>
            <a:custGeom>
              <a:avLst/>
              <a:gdLst/>
              <a:ahLst/>
              <a:cxnLst/>
              <a:rect l="l" t="t" r="r" b="b"/>
              <a:pathLst>
                <a:path w="9944" h="10057" extrusionOk="0">
                  <a:moveTo>
                    <a:pt x="5188" y="1"/>
                  </a:moveTo>
                  <a:cubicBezTo>
                    <a:pt x="4004" y="1"/>
                    <a:pt x="2810" y="545"/>
                    <a:pt x="1946" y="1298"/>
                  </a:cubicBezTo>
                  <a:cubicBezTo>
                    <a:pt x="865" y="2275"/>
                    <a:pt x="216" y="3675"/>
                    <a:pt x="113" y="5189"/>
                  </a:cubicBezTo>
                  <a:cubicBezTo>
                    <a:pt x="0" y="6598"/>
                    <a:pt x="761" y="8111"/>
                    <a:pt x="1946" y="8976"/>
                  </a:cubicBezTo>
                  <a:cubicBezTo>
                    <a:pt x="2810" y="9624"/>
                    <a:pt x="4220" y="10057"/>
                    <a:pt x="5517" y="10057"/>
                  </a:cubicBezTo>
                  <a:cubicBezTo>
                    <a:pt x="6053" y="10057"/>
                    <a:pt x="6598" y="9944"/>
                    <a:pt x="6918" y="9840"/>
                  </a:cubicBezTo>
                  <a:cubicBezTo>
                    <a:pt x="8431" y="9192"/>
                    <a:pt x="9512" y="7350"/>
                    <a:pt x="9728" y="5837"/>
                  </a:cubicBezTo>
                  <a:cubicBezTo>
                    <a:pt x="9944" y="4108"/>
                    <a:pt x="9295" y="2275"/>
                    <a:pt x="7895" y="1081"/>
                  </a:cubicBezTo>
                  <a:cubicBezTo>
                    <a:pt x="7246" y="545"/>
                    <a:pt x="6381" y="113"/>
                    <a:pt x="5517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3"/>
            <p:cNvSpPr/>
            <p:nvPr/>
          </p:nvSpPr>
          <p:spPr>
            <a:xfrm>
              <a:off x="3824900" y="2632125"/>
              <a:ext cx="159550" cy="143350"/>
            </a:xfrm>
            <a:custGeom>
              <a:avLst/>
              <a:gdLst/>
              <a:ahLst/>
              <a:cxnLst/>
              <a:rect l="l" t="t" r="r" b="b"/>
              <a:pathLst>
                <a:path w="6382" h="5734" extrusionOk="0">
                  <a:moveTo>
                    <a:pt x="2810" y="1"/>
                  </a:moveTo>
                  <a:cubicBezTo>
                    <a:pt x="2490" y="1"/>
                    <a:pt x="2162" y="113"/>
                    <a:pt x="1842" y="217"/>
                  </a:cubicBezTo>
                  <a:cubicBezTo>
                    <a:pt x="1410" y="330"/>
                    <a:pt x="1081" y="546"/>
                    <a:pt x="761" y="866"/>
                  </a:cubicBezTo>
                  <a:cubicBezTo>
                    <a:pt x="545" y="1082"/>
                    <a:pt x="432" y="1298"/>
                    <a:pt x="329" y="1514"/>
                  </a:cubicBezTo>
                  <a:cubicBezTo>
                    <a:pt x="0" y="2595"/>
                    <a:pt x="113" y="3676"/>
                    <a:pt x="761" y="4540"/>
                  </a:cubicBezTo>
                  <a:cubicBezTo>
                    <a:pt x="1297" y="5301"/>
                    <a:pt x="2274" y="5734"/>
                    <a:pt x="3243" y="5734"/>
                  </a:cubicBezTo>
                  <a:cubicBezTo>
                    <a:pt x="3891" y="5734"/>
                    <a:pt x="4436" y="5621"/>
                    <a:pt x="4868" y="5301"/>
                  </a:cubicBezTo>
                  <a:cubicBezTo>
                    <a:pt x="6053" y="4437"/>
                    <a:pt x="6381" y="2707"/>
                    <a:pt x="5620" y="1514"/>
                  </a:cubicBezTo>
                  <a:cubicBezTo>
                    <a:pt x="4972" y="546"/>
                    <a:pt x="3891" y="1"/>
                    <a:pt x="2810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3"/>
            <p:cNvSpPr/>
            <p:nvPr/>
          </p:nvSpPr>
          <p:spPr>
            <a:xfrm>
              <a:off x="3730425" y="2724000"/>
              <a:ext cx="70275" cy="62275"/>
            </a:xfrm>
            <a:custGeom>
              <a:avLst/>
              <a:gdLst/>
              <a:ahLst/>
              <a:cxnLst/>
              <a:rect l="l" t="t" r="r" b="b"/>
              <a:pathLst>
                <a:path w="2811" h="2491" extrusionOk="0">
                  <a:moveTo>
                    <a:pt x="1617" y="1"/>
                  </a:moveTo>
                  <a:cubicBezTo>
                    <a:pt x="649" y="1"/>
                    <a:pt x="1" y="1514"/>
                    <a:pt x="649" y="2162"/>
                  </a:cubicBezTo>
                  <a:cubicBezTo>
                    <a:pt x="865" y="2379"/>
                    <a:pt x="1185" y="2491"/>
                    <a:pt x="1514" y="2491"/>
                  </a:cubicBezTo>
                  <a:cubicBezTo>
                    <a:pt x="1946" y="2491"/>
                    <a:pt x="2378" y="2275"/>
                    <a:pt x="2595" y="1842"/>
                  </a:cubicBezTo>
                  <a:cubicBezTo>
                    <a:pt x="2811" y="1514"/>
                    <a:pt x="2698" y="1082"/>
                    <a:pt x="2595" y="762"/>
                  </a:cubicBezTo>
                  <a:cubicBezTo>
                    <a:pt x="2482" y="545"/>
                    <a:pt x="2378" y="433"/>
                    <a:pt x="2266" y="329"/>
                  </a:cubicBezTo>
                  <a:cubicBezTo>
                    <a:pt x="2162" y="217"/>
                    <a:pt x="1946" y="113"/>
                    <a:pt x="1834" y="113"/>
                  </a:cubicBezTo>
                  <a:cubicBezTo>
                    <a:pt x="1730" y="1"/>
                    <a:pt x="1617" y="1"/>
                    <a:pt x="1617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3"/>
            <p:cNvSpPr/>
            <p:nvPr/>
          </p:nvSpPr>
          <p:spPr>
            <a:xfrm>
              <a:off x="4643725" y="2480825"/>
              <a:ext cx="67475" cy="59475"/>
            </a:xfrm>
            <a:custGeom>
              <a:avLst/>
              <a:gdLst/>
              <a:ahLst/>
              <a:cxnLst/>
              <a:rect l="l" t="t" r="r" b="b"/>
              <a:pathLst>
                <a:path w="2699" h="2379" extrusionOk="0">
                  <a:moveTo>
                    <a:pt x="1514" y="0"/>
                  </a:moveTo>
                  <a:cubicBezTo>
                    <a:pt x="649" y="0"/>
                    <a:pt x="0" y="1194"/>
                    <a:pt x="536" y="1946"/>
                  </a:cubicBezTo>
                  <a:cubicBezTo>
                    <a:pt x="536" y="2058"/>
                    <a:pt x="649" y="2162"/>
                    <a:pt x="753" y="2162"/>
                  </a:cubicBezTo>
                  <a:cubicBezTo>
                    <a:pt x="969" y="2378"/>
                    <a:pt x="1185" y="2378"/>
                    <a:pt x="1401" y="2378"/>
                  </a:cubicBezTo>
                  <a:cubicBezTo>
                    <a:pt x="1833" y="2378"/>
                    <a:pt x="2378" y="2162"/>
                    <a:pt x="2594" y="1730"/>
                  </a:cubicBezTo>
                  <a:cubicBezTo>
                    <a:pt x="2698" y="1513"/>
                    <a:pt x="2698" y="1081"/>
                    <a:pt x="2594" y="761"/>
                  </a:cubicBezTo>
                  <a:cubicBezTo>
                    <a:pt x="2482" y="433"/>
                    <a:pt x="2162" y="113"/>
                    <a:pt x="1833" y="0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3"/>
            <p:cNvSpPr/>
            <p:nvPr/>
          </p:nvSpPr>
          <p:spPr>
            <a:xfrm>
              <a:off x="3827700" y="2729400"/>
              <a:ext cx="826850" cy="518825"/>
            </a:xfrm>
            <a:custGeom>
              <a:avLst/>
              <a:gdLst/>
              <a:ahLst/>
              <a:cxnLst/>
              <a:rect l="l" t="t" r="r" b="b"/>
              <a:pathLst>
                <a:path w="33074" h="20753" extrusionOk="0">
                  <a:moveTo>
                    <a:pt x="14267" y="1"/>
                  </a:moveTo>
                  <a:cubicBezTo>
                    <a:pt x="12642" y="1"/>
                    <a:pt x="10913" y="649"/>
                    <a:pt x="9616" y="1730"/>
                  </a:cubicBezTo>
                  <a:cubicBezTo>
                    <a:pt x="7886" y="3356"/>
                    <a:pt x="6805" y="5517"/>
                    <a:pt x="6269" y="7783"/>
                  </a:cubicBezTo>
                  <a:cubicBezTo>
                    <a:pt x="6053" y="8647"/>
                    <a:pt x="5837" y="9625"/>
                    <a:pt x="5941" y="10489"/>
                  </a:cubicBezTo>
                  <a:cubicBezTo>
                    <a:pt x="5941" y="11138"/>
                    <a:pt x="6157" y="11674"/>
                    <a:pt x="6053" y="12219"/>
                  </a:cubicBezTo>
                  <a:cubicBezTo>
                    <a:pt x="5725" y="13403"/>
                    <a:pt x="4428" y="14164"/>
                    <a:pt x="3243" y="14380"/>
                  </a:cubicBezTo>
                  <a:cubicBezTo>
                    <a:pt x="2698" y="14484"/>
                    <a:pt x="2050" y="14596"/>
                    <a:pt x="1617" y="14916"/>
                  </a:cubicBezTo>
                  <a:cubicBezTo>
                    <a:pt x="217" y="15781"/>
                    <a:pt x="1" y="17726"/>
                    <a:pt x="753" y="19136"/>
                  </a:cubicBezTo>
                  <a:cubicBezTo>
                    <a:pt x="1081" y="19784"/>
                    <a:pt x="1617" y="20320"/>
                    <a:pt x="2050" y="20753"/>
                  </a:cubicBezTo>
                  <a:cubicBezTo>
                    <a:pt x="6269" y="20649"/>
                    <a:pt x="11129" y="20537"/>
                    <a:pt x="16317" y="20537"/>
                  </a:cubicBezTo>
                  <a:lnTo>
                    <a:pt x="20424" y="20537"/>
                  </a:lnTo>
                  <a:cubicBezTo>
                    <a:pt x="24531" y="20537"/>
                    <a:pt x="28318" y="20649"/>
                    <a:pt x="31664" y="20753"/>
                  </a:cubicBezTo>
                  <a:cubicBezTo>
                    <a:pt x="32425" y="19136"/>
                    <a:pt x="33074" y="17406"/>
                    <a:pt x="33074" y="15677"/>
                  </a:cubicBezTo>
                  <a:cubicBezTo>
                    <a:pt x="33074" y="13403"/>
                    <a:pt x="31777" y="10922"/>
                    <a:pt x="29615" y="10489"/>
                  </a:cubicBezTo>
                  <a:cubicBezTo>
                    <a:pt x="29286" y="10377"/>
                    <a:pt x="28967" y="10377"/>
                    <a:pt x="28638" y="10377"/>
                  </a:cubicBezTo>
                  <a:cubicBezTo>
                    <a:pt x="27990" y="10377"/>
                    <a:pt x="27341" y="10489"/>
                    <a:pt x="26693" y="10593"/>
                  </a:cubicBezTo>
                  <a:cubicBezTo>
                    <a:pt x="26044" y="10705"/>
                    <a:pt x="25396" y="10809"/>
                    <a:pt x="24747" y="10809"/>
                  </a:cubicBezTo>
                  <a:cubicBezTo>
                    <a:pt x="24211" y="10809"/>
                    <a:pt x="23562" y="10705"/>
                    <a:pt x="23018" y="10377"/>
                  </a:cubicBezTo>
                  <a:cubicBezTo>
                    <a:pt x="21505" y="9408"/>
                    <a:pt x="21185" y="7463"/>
                    <a:pt x="20640" y="5837"/>
                  </a:cubicBezTo>
                  <a:cubicBezTo>
                    <a:pt x="19991" y="3460"/>
                    <a:pt x="18478" y="1082"/>
                    <a:pt x="16213" y="329"/>
                  </a:cubicBezTo>
                  <a:cubicBezTo>
                    <a:pt x="15564" y="113"/>
                    <a:pt x="14916" y="1"/>
                    <a:pt x="14267" y="1"/>
                  </a:cubicBezTo>
                  <a:close/>
                </a:path>
              </a:pathLst>
            </a:custGeom>
            <a:solidFill>
              <a:srgbClr val="CEC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3"/>
            <p:cNvSpPr/>
            <p:nvPr/>
          </p:nvSpPr>
          <p:spPr>
            <a:xfrm>
              <a:off x="3506050" y="3242800"/>
              <a:ext cx="1459125" cy="81100"/>
            </a:xfrm>
            <a:custGeom>
              <a:avLst/>
              <a:gdLst/>
              <a:ahLst/>
              <a:cxnLst/>
              <a:rect l="l" t="t" r="r" b="b"/>
              <a:pathLst>
                <a:path w="58365" h="3244" extrusionOk="0">
                  <a:moveTo>
                    <a:pt x="29183" y="1"/>
                  </a:moveTo>
                  <a:cubicBezTo>
                    <a:pt x="23995" y="1"/>
                    <a:pt x="19135" y="113"/>
                    <a:pt x="14916" y="217"/>
                  </a:cubicBezTo>
                  <a:cubicBezTo>
                    <a:pt x="12322" y="329"/>
                    <a:pt x="10056" y="433"/>
                    <a:pt x="7999" y="545"/>
                  </a:cubicBezTo>
                  <a:lnTo>
                    <a:pt x="7462" y="545"/>
                  </a:lnTo>
                  <a:cubicBezTo>
                    <a:pt x="2811" y="865"/>
                    <a:pt x="0" y="1194"/>
                    <a:pt x="0" y="1626"/>
                  </a:cubicBezTo>
                  <a:lnTo>
                    <a:pt x="0" y="1730"/>
                  </a:lnTo>
                  <a:cubicBezTo>
                    <a:pt x="865" y="2491"/>
                    <a:pt x="13619" y="3243"/>
                    <a:pt x="29183" y="3243"/>
                  </a:cubicBezTo>
                  <a:cubicBezTo>
                    <a:pt x="45291" y="3243"/>
                    <a:pt x="58365" y="2491"/>
                    <a:pt x="58365" y="1626"/>
                  </a:cubicBezTo>
                  <a:cubicBezTo>
                    <a:pt x="58365" y="1514"/>
                    <a:pt x="58365" y="1514"/>
                    <a:pt x="58261" y="1410"/>
                  </a:cubicBezTo>
                  <a:cubicBezTo>
                    <a:pt x="57716" y="1081"/>
                    <a:pt x="55019" y="761"/>
                    <a:pt x="50911" y="545"/>
                  </a:cubicBezTo>
                  <a:cubicBezTo>
                    <a:pt x="50479" y="545"/>
                    <a:pt x="49934" y="433"/>
                    <a:pt x="49398" y="433"/>
                  </a:cubicBezTo>
                  <a:cubicBezTo>
                    <a:pt x="47989" y="329"/>
                    <a:pt x="46260" y="329"/>
                    <a:pt x="44530" y="217"/>
                  </a:cubicBezTo>
                  <a:cubicBezTo>
                    <a:pt x="41184" y="113"/>
                    <a:pt x="37397" y="1"/>
                    <a:pt x="33290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61" name="Google Shape;461;p33"/>
          <p:cNvCxnSpPr/>
          <p:nvPr/>
        </p:nvCxnSpPr>
        <p:spPr>
          <a:xfrm>
            <a:off x="771590" y="2710180"/>
            <a:ext cx="3252000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9" name="Google Shape;349;p33"/>
          <p:cNvSpPr txBox="1">
            <a:spLocks noGrp="1"/>
          </p:cNvSpPr>
          <p:nvPr>
            <p:ph type="subTitle" idx="1"/>
          </p:nvPr>
        </p:nvSpPr>
        <p:spPr>
          <a:xfrm>
            <a:off x="695916" y="2834125"/>
            <a:ext cx="3752716" cy="10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4000" b="1" dirty="0">
                <a:solidFill>
                  <a:srgbClr val="FFFF00"/>
                </a:solidFill>
                <a:latin typeface="Eras Bold ITC" panose="020B0907030504020204" pitchFamily="34" charset="0"/>
              </a:rPr>
              <a:t>QUARTER 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4000" b="1" dirty="0">
                <a:solidFill>
                  <a:srgbClr val="FFFF00"/>
                </a:solidFill>
                <a:latin typeface="Eras Bold ITC" panose="020B0907030504020204" pitchFamily="34" charset="0"/>
              </a:rPr>
              <a:t>WEEK 1 &amp; 2</a:t>
            </a:r>
          </a:p>
        </p:txBody>
      </p:sp>
      <p:pic>
        <p:nvPicPr>
          <p:cNvPr id="2" name="(Free Music for Vlogs) DIZARO - Stuck On U-oQ_jl_-DmFo">
            <a:hlinkClick r:id="" action="ppaction://media"/>
            <a:extLst>
              <a:ext uri="{FF2B5EF4-FFF2-40B4-BE49-F238E27FC236}">
                <a16:creationId xmlns:a16="http://schemas.microsoft.com/office/drawing/2014/main" id="{E9A063B9-632B-47F2-ADDD-9F489848C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9819" y="4622411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BD5C77-5C88-4ECB-B76A-E4862EAD57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2857" y="606811"/>
            <a:ext cx="3137837" cy="4000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>
            <a:extLst>
              <a:ext uri="{FF2B5EF4-FFF2-40B4-BE49-F238E27FC236}">
                <a16:creationId xmlns:a16="http://schemas.microsoft.com/office/drawing/2014/main" id="{C6895DFE-3E18-4F00-9EDC-3EFB6128C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108" y="294203"/>
            <a:ext cx="8245784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br>
              <a:rPr kumimoji="0" lang="en-PH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Republic of the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Philippines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Education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rajan Pro" charset="0"/>
                <a:ea typeface="Times New Roman" panose="02020603050405020304" pitchFamily="18" charset="0"/>
              </a:rPr>
              <a:t>REGION IV-A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SCHOOLS DIVISION OFFICE OF IMUS CITY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PH" altLang="en-US" sz="11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NAME OF SCHOOL</a:t>
            </a:r>
            <a:endParaRPr kumimoji="0" lang="en-PH" altLang="en-US" sz="1100" b="0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WEEKLY HOME LEARNING PLAN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Grade and Section: </a:t>
            </a:r>
            <a:r>
              <a:rPr lang="en-US" altLang="en-US" sz="1100" b="1" u="sng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_______________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			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	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Quarter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2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 Week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5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</a:t>
            </a:r>
            <a:endParaRPr kumimoji="0" lang="en-PH" altLang="en-US" sz="1100" b="0" i="0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Adviser:  ________________________                                                           		Date: 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___        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61">
            <a:extLst>
              <a:ext uri="{FF2B5EF4-FFF2-40B4-BE49-F238E27FC236}">
                <a16:creationId xmlns:a16="http://schemas.microsoft.com/office/drawing/2014/main" id="{F3CCFDA3-D59F-4628-A94E-2D6C2BFBA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292" y="337001"/>
            <a:ext cx="537826" cy="5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6894F10-C988-4C46-96F7-AD14A6A7B0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240294"/>
              </p:ext>
            </p:extLst>
          </p:nvPr>
        </p:nvGraphicFramePr>
        <p:xfrm>
          <a:off x="517890" y="2338598"/>
          <a:ext cx="8116313" cy="2418170"/>
        </p:xfrm>
        <a:graphic>
          <a:graphicData uri="http://schemas.openxmlformats.org/drawingml/2006/table">
            <a:tbl>
              <a:tblPr firstRow="1" firstCol="1" bandRow="1"/>
              <a:tblGrid>
                <a:gridCol w="100656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21625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205309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733339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0169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20445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08289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Nakabubuo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nakapagpapahayag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may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paggalang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anumang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ideya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/opinion</a:t>
                      </a:r>
                    </a:p>
                    <a:p>
                      <a:r>
                        <a:rPr lang="en-PH" sz="1100" b="1" dirty="0">
                          <a:solidFill>
                            <a:srgbClr val="3333FF"/>
                          </a:solidFill>
                        </a:rPr>
                        <a:t>EsP5P – </a:t>
                      </a:r>
                      <a:r>
                        <a:rPr lang="en-PH" sz="1100" b="1" dirty="0" err="1">
                          <a:solidFill>
                            <a:srgbClr val="3333FF"/>
                          </a:solidFill>
                        </a:rPr>
                        <a:t>IIde</a:t>
                      </a:r>
                      <a:r>
                        <a:rPr lang="en-PH" sz="1100" b="1" dirty="0">
                          <a:solidFill>
                            <a:srgbClr val="3333FF"/>
                          </a:solidFill>
                        </a:rPr>
                        <a:t> – 25</a:t>
                      </a:r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chemeClr val="bg2"/>
                          </a:solidFill>
                        </a:rPr>
                        <a:t>Pagpapahayag</a:t>
                      </a:r>
                      <a:r>
                        <a:rPr lang="en-PH" sz="1100" b="1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/>
                          </a:solidFill>
                        </a:rPr>
                        <a:t>nang</a:t>
                      </a:r>
                      <a:r>
                        <a:rPr lang="en-PH" sz="1100" b="1" dirty="0">
                          <a:solidFill>
                            <a:schemeClr val="bg2"/>
                          </a:solidFill>
                        </a:rPr>
                        <a:t> may </a:t>
                      </a:r>
                      <a:r>
                        <a:rPr lang="en-PH" sz="1100" b="1" dirty="0" err="1">
                          <a:solidFill>
                            <a:schemeClr val="bg2"/>
                          </a:solidFill>
                        </a:rPr>
                        <a:t>Paggalang</a:t>
                      </a:r>
                      <a:r>
                        <a:rPr lang="en-PH" sz="1100" b="1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/>
                          </a:solidFill>
                        </a:rPr>
                        <a:t>anumang</a:t>
                      </a:r>
                      <a:r>
                        <a:rPr lang="en-PH" sz="1100" b="1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/>
                          </a:solidFill>
                        </a:rPr>
                        <a:t>Ideya</a:t>
                      </a:r>
                      <a:r>
                        <a:rPr lang="en-PH" sz="1100" b="1" dirty="0">
                          <a:solidFill>
                            <a:schemeClr val="bg2"/>
                          </a:solidFill>
                        </a:rPr>
                        <a:t>/</a:t>
                      </a:r>
                      <a:r>
                        <a:rPr lang="en-PH" sz="1100" b="1" dirty="0" err="1">
                          <a:solidFill>
                            <a:schemeClr val="bg2"/>
                          </a:solidFill>
                        </a:rPr>
                        <a:t>Opinyon</a:t>
                      </a:r>
                      <a:r>
                        <a:rPr lang="en-PH" sz="1100" b="1" dirty="0">
                          <a:solidFill>
                            <a:schemeClr val="bg2"/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chemeClr val="bg2"/>
                          </a:solidFill>
                        </a:rPr>
                        <a:t>Ka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pwa</a:t>
                      </a:r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1: </a:t>
                      </a: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kopyahin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sagutan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gawain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Lagyan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PO kung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paggalang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opinyon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ipinapahayag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parilala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DPO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naman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kung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hindi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p.25</a:t>
                      </a:r>
                    </a:p>
                    <a:p>
                      <a:pPr marL="85725" indent="0" algn="l"/>
                      <a:endParaRPr lang="en-PH" sz="11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1.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Pakikinig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sinasabi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kapwa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</a:t>
                      </a:r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b="1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3162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D9B6659E-268A-40BA-A2F8-FF12FAC54D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371452"/>
              </p:ext>
            </p:extLst>
          </p:nvPr>
        </p:nvGraphicFramePr>
        <p:xfrm>
          <a:off x="513843" y="428878"/>
          <a:ext cx="8116313" cy="4327852"/>
        </p:xfrm>
        <a:graphic>
          <a:graphicData uri="http://schemas.openxmlformats.org/drawingml/2006/table">
            <a:tbl>
              <a:tblPr firstRow="1" firstCol="1" bandRow="1"/>
              <a:tblGrid>
                <a:gridCol w="100656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21625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43854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4258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0169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7135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960717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2: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Basahin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unawain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sumusunod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tanong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sitwasyon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ibaba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letra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tamang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sagot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p.26</a:t>
                      </a:r>
                    </a:p>
                    <a:p>
                      <a:pPr marL="85725" indent="0" algn="l">
                        <a:buNone/>
                      </a:pPr>
                      <a:endParaRPr lang="en-PH" sz="11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bansang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Pilipinas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mayroong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tinatawag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freedom of speech (Article III, Bill of Rights Section 4).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Ano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kahulugan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nito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? </a:t>
                      </a:r>
                    </a:p>
                    <a:p>
                      <a:pPr marL="85725" indent="0" algn="l">
                        <a:buFont typeface="+mj-lt"/>
                        <a:buNone/>
                      </a:pP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      a.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malayang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pagsasabi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opinyon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   </a:t>
                      </a:r>
                    </a:p>
                    <a:p>
                      <a:pPr marL="85725" indent="0" algn="l">
                        <a:buFont typeface="+mj-lt"/>
                        <a:buNone/>
                      </a:pP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         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hulí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dapat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ikaw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tama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      b.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malayang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pagpapahayag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opinyon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         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hindi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hinahadlangan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sinoman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      c.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malayang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pagpapahayag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opinyon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         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hinggil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pribado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maseselang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   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         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usapin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publiko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      d.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malayang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pagsasabi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lahat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         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gusto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kapwa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nakakasakit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          man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damdamin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o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hindi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</a:t>
                      </a:r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PH" sz="1100" kern="1200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grpSp>
        <p:nvGrpSpPr>
          <p:cNvPr id="127" name="Google Shape;1040;p46">
            <a:extLst>
              <a:ext uri="{FF2B5EF4-FFF2-40B4-BE49-F238E27FC236}">
                <a16:creationId xmlns:a16="http://schemas.microsoft.com/office/drawing/2014/main" id="{3A34B74F-CAE6-4F69-9E33-5126DBA6284D}"/>
              </a:ext>
            </a:extLst>
          </p:cNvPr>
          <p:cNvGrpSpPr/>
          <p:nvPr/>
        </p:nvGrpSpPr>
        <p:grpSpPr>
          <a:xfrm>
            <a:off x="-72313" y="2571750"/>
            <a:ext cx="2605227" cy="2550077"/>
            <a:chOff x="1134276" y="1391211"/>
            <a:chExt cx="2605227" cy="2550077"/>
          </a:xfrm>
        </p:grpSpPr>
        <p:grpSp>
          <p:nvGrpSpPr>
            <p:cNvPr id="128" name="Google Shape;1041;p46">
              <a:extLst>
                <a:ext uri="{FF2B5EF4-FFF2-40B4-BE49-F238E27FC236}">
                  <a16:creationId xmlns:a16="http://schemas.microsoft.com/office/drawing/2014/main" id="{1C3B6370-CAC5-4B25-A082-BDC0772FDEE5}"/>
                </a:ext>
              </a:extLst>
            </p:cNvPr>
            <p:cNvGrpSpPr/>
            <p:nvPr/>
          </p:nvGrpSpPr>
          <p:grpSpPr>
            <a:xfrm>
              <a:off x="1134276" y="1817851"/>
              <a:ext cx="2605227" cy="2123437"/>
              <a:chOff x="1403175" y="2571750"/>
              <a:chExt cx="1196925" cy="975575"/>
            </a:xfrm>
          </p:grpSpPr>
          <p:sp>
            <p:nvSpPr>
              <p:cNvPr id="212" name="Google Shape;1042;p46">
                <a:extLst>
                  <a:ext uri="{FF2B5EF4-FFF2-40B4-BE49-F238E27FC236}">
                    <a16:creationId xmlns:a16="http://schemas.microsoft.com/office/drawing/2014/main" id="{8ED1A8AA-BC67-486B-9E24-844979A5DCD5}"/>
                  </a:ext>
                </a:extLst>
              </p:cNvPr>
              <p:cNvSpPr/>
              <p:nvPr/>
            </p:nvSpPr>
            <p:spPr>
              <a:xfrm>
                <a:off x="1530050" y="2571750"/>
                <a:ext cx="1070050" cy="945750"/>
              </a:xfrm>
              <a:custGeom>
                <a:avLst/>
                <a:gdLst/>
                <a:ahLst/>
                <a:cxnLst/>
                <a:rect l="l" t="t" r="r" b="b"/>
                <a:pathLst>
                  <a:path w="42802" h="37830" extrusionOk="0">
                    <a:moveTo>
                      <a:pt x="24107" y="4869"/>
                    </a:moveTo>
                    <a:cubicBezTo>
                      <a:pt x="31457" y="4869"/>
                      <a:pt x="37397" y="10809"/>
                      <a:pt x="37397" y="18158"/>
                    </a:cubicBezTo>
                    <a:cubicBezTo>
                      <a:pt x="37397" y="25508"/>
                      <a:pt x="31457" y="31457"/>
                      <a:pt x="24107" y="31457"/>
                    </a:cubicBezTo>
                    <a:cubicBezTo>
                      <a:pt x="23563" y="31457"/>
                      <a:pt x="23026" y="31457"/>
                      <a:pt x="22482" y="31344"/>
                    </a:cubicBezTo>
                    <a:cubicBezTo>
                      <a:pt x="21513" y="32858"/>
                      <a:pt x="19888" y="33835"/>
                      <a:pt x="18055" y="33835"/>
                    </a:cubicBezTo>
                    <a:cubicBezTo>
                      <a:pt x="15028" y="33835"/>
                      <a:pt x="12538" y="31344"/>
                      <a:pt x="12538" y="28318"/>
                    </a:cubicBezTo>
                    <a:lnTo>
                      <a:pt x="12538" y="28214"/>
                    </a:lnTo>
                    <a:cubicBezTo>
                      <a:pt x="8111" y="27453"/>
                      <a:pt x="4756" y="23562"/>
                      <a:pt x="4756" y="18919"/>
                    </a:cubicBezTo>
                    <a:cubicBezTo>
                      <a:pt x="4756" y="13731"/>
                      <a:pt x="8976" y="9512"/>
                      <a:pt x="14051" y="9408"/>
                    </a:cubicBezTo>
                    <a:cubicBezTo>
                      <a:pt x="16542" y="6598"/>
                      <a:pt x="20104" y="4869"/>
                      <a:pt x="24107" y="4869"/>
                    </a:cubicBezTo>
                    <a:close/>
                    <a:moveTo>
                      <a:pt x="25404" y="0"/>
                    </a:moveTo>
                    <a:cubicBezTo>
                      <a:pt x="20104" y="0"/>
                      <a:pt x="15461" y="2275"/>
                      <a:pt x="12218" y="5949"/>
                    </a:cubicBezTo>
                    <a:cubicBezTo>
                      <a:pt x="5517" y="6053"/>
                      <a:pt x="1" y="11570"/>
                      <a:pt x="1" y="18271"/>
                    </a:cubicBezTo>
                    <a:cubicBezTo>
                      <a:pt x="1" y="24427"/>
                      <a:pt x="4436" y="29511"/>
                      <a:pt x="10273" y="30480"/>
                    </a:cubicBezTo>
                    <a:lnTo>
                      <a:pt x="10273" y="30696"/>
                    </a:lnTo>
                    <a:cubicBezTo>
                      <a:pt x="10273" y="34699"/>
                      <a:pt x="13403" y="37829"/>
                      <a:pt x="17406" y="37829"/>
                    </a:cubicBezTo>
                    <a:cubicBezTo>
                      <a:pt x="19888" y="37829"/>
                      <a:pt x="22049" y="36645"/>
                      <a:pt x="23243" y="34699"/>
                    </a:cubicBezTo>
                    <a:cubicBezTo>
                      <a:pt x="23995" y="34803"/>
                      <a:pt x="24643" y="34803"/>
                      <a:pt x="25404" y="34803"/>
                    </a:cubicBezTo>
                    <a:cubicBezTo>
                      <a:pt x="35019" y="34803"/>
                      <a:pt x="42801" y="27021"/>
                      <a:pt x="42801" y="17406"/>
                    </a:cubicBezTo>
                    <a:cubicBezTo>
                      <a:pt x="42801" y="7782"/>
                      <a:pt x="35019" y="0"/>
                      <a:pt x="25404" y="0"/>
                    </a:cubicBezTo>
                    <a:close/>
                  </a:path>
                </a:pathLst>
              </a:custGeom>
              <a:solidFill>
                <a:srgbClr val="DCF1F9">
                  <a:alpha val="82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043;p46">
                <a:extLst>
                  <a:ext uri="{FF2B5EF4-FFF2-40B4-BE49-F238E27FC236}">
                    <a16:creationId xmlns:a16="http://schemas.microsoft.com/office/drawing/2014/main" id="{C26BD013-962F-4BAA-8AE1-7F70A9DBDE02}"/>
                  </a:ext>
                </a:extLst>
              </p:cNvPr>
              <p:cNvSpPr/>
              <p:nvPr/>
            </p:nvSpPr>
            <p:spPr>
              <a:xfrm>
                <a:off x="1648950" y="2693450"/>
                <a:ext cx="816050" cy="724175"/>
              </a:xfrm>
              <a:custGeom>
                <a:avLst/>
                <a:gdLst/>
                <a:ahLst/>
                <a:cxnLst/>
                <a:rect l="l" t="t" r="r" b="b"/>
                <a:pathLst>
                  <a:path w="32642" h="28967" extrusionOk="0">
                    <a:moveTo>
                      <a:pt x="19351" y="1"/>
                    </a:moveTo>
                    <a:cubicBezTo>
                      <a:pt x="15348" y="1"/>
                      <a:pt x="11786" y="1730"/>
                      <a:pt x="9295" y="4540"/>
                    </a:cubicBezTo>
                    <a:cubicBezTo>
                      <a:pt x="4220" y="4644"/>
                      <a:pt x="0" y="8863"/>
                      <a:pt x="0" y="14051"/>
                    </a:cubicBezTo>
                    <a:cubicBezTo>
                      <a:pt x="0" y="18694"/>
                      <a:pt x="3355" y="22585"/>
                      <a:pt x="7782" y="23346"/>
                    </a:cubicBezTo>
                    <a:lnTo>
                      <a:pt x="7782" y="23450"/>
                    </a:lnTo>
                    <a:cubicBezTo>
                      <a:pt x="7782" y="26476"/>
                      <a:pt x="10272" y="28967"/>
                      <a:pt x="13299" y="28967"/>
                    </a:cubicBezTo>
                    <a:cubicBezTo>
                      <a:pt x="15132" y="28967"/>
                      <a:pt x="16757" y="27990"/>
                      <a:pt x="17726" y="26476"/>
                    </a:cubicBezTo>
                    <a:cubicBezTo>
                      <a:pt x="18270" y="26589"/>
                      <a:pt x="18807" y="26589"/>
                      <a:pt x="19351" y="26589"/>
                    </a:cubicBezTo>
                    <a:cubicBezTo>
                      <a:pt x="26701" y="26589"/>
                      <a:pt x="32641" y="20640"/>
                      <a:pt x="32641" y="13290"/>
                    </a:cubicBezTo>
                    <a:cubicBezTo>
                      <a:pt x="32641" y="5941"/>
                      <a:pt x="26701" y="1"/>
                      <a:pt x="19351" y="1"/>
                    </a:cubicBezTo>
                    <a:close/>
                  </a:path>
                </a:pathLst>
              </a:custGeom>
              <a:solidFill>
                <a:srgbClr val="C9E8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1044;p46">
                <a:extLst>
                  <a:ext uri="{FF2B5EF4-FFF2-40B4-BE49-F238E27FC236}">
                    <a16:creationId xmlns:a16="http://schemas.microsoft.com/office/drawing/2014/main" id="{4B8EDCCA-3642-44CD-BED6-B61E8CC1FAEB}"/>
                  </a:ext>
                </a:extLst>
              </p:cNvPr>
              <p:cNvSpPr/>
              <p:nvPr/>
            </p:nvSpPr>
            <p:spPr>
              <a:xfrm>
                <a:off x="1432775" y="3287900"/>
                <a:ext cx="259425" cy="259425"/>
              </a:xfrm>
              <a:custGeom>
                <a:avLst/>
                <a:gdLst/>
                <a:ahLst/>
                <a:cxnLst/>
                <a:rect l="l" t="t" r="r" b="b"/>
                <a:pathLst>
                  <a:path w="10377" h="10377" extrusionOk="0">
                    <a:moveTo>
                      <a:pt x="5189" y="1"/>
                    </a:moveTo>
                    <a:cubicBezTo>
                      <a:pt x="2275" y="1"/>
                      <a:pt x="1" y="2266"/>
                      <a:pt x="1" y="5189"/>
                    </a:cubicBezTo>
                    <a:cubicBezTo>
                      <a:pt x="1" y="7999"/>
                      <a:pt x="2275" y="10377"/>
                      <a:pt x="5189" y="10377"/>
                    </a:cubicBezTo>
                    <a:cubicBezTo>
                      <a:pt x="7999" y="10377"/>
                      <a:pt x="10377" y="7999"/>
                      <a:pt x="10377" y="5189"/>
                    </a:cubicBezTo>
                    <a:cubicBezTo>
                      <a:pt x="10377" y="2266"/>
                      <a:pt x="7999" y="1"/>
                      <a:pt x="5189" y="1"/>
                    </a:cubicBezTo>
                    <a:close/>
                  </a:path>
                </a:pathLst>
              </a:custGeom>
              <a:solidFill>
                <a:srgbClr val="DCF1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1045;p46">
                <a:extLst>
                  <a:ext uri="{FF2B5EF4-FFF2-40B4-BE49-F238E27FC236}">
                    <a16:creationId xmlns:a16="http://schemas.microsoft.com/office/drawing/2014/main" id="{69E9D9FD-6CEF-4DFB-87EF-860455D6E30B}"/>
                  </a:ext>
                </a:extLst>
              </p:cNvPr>
              <p:cNvSpPr/>
              <p:nvPr/>
            </p:nvSpPr>
            <p:spPr>
              <a:xfrm>
                <a:off x="1459800" y="3193225"/>
                <a:ext cx="75675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3027" extrusionOk="0">
                    <a:moveTo>
                      <a:pt x="1514" y="0"/>
                    </a:moveTo>
                    <a:cubicBezTo>
                      <a:pt x="761" y="0"/>
                      <a:pt x="1" y="761"/>
                      <a:pt x="1" y="1514"/>
                    </a:cubicBezTo>
                    <a:cubicBezTo>
                      <a:pt x="1" y="2378"/>
                      <a:pt x="761" y="3027"/>
                      <a:pt x="1514" y="3027"/>
                    </a:cubicBezTo>
                    <a:cubicBezTo>
                      <a:pt x="2378" y="3027"/>
                      <a:pt x="3027" y="2378"/>
                      <a:pt x="3027" y="1514"/>
                    </a:cubicBezTo>
                    <a:cubicBezTo>
                      <a:pt x="3027" y="761"/>
                      <a:pt x="2378" y="0"/>
                      <a:pt x="1514" y="0"/>
                    </a:cubicBezTo>
                    <a:close/>
                  </a:path>
                </a:pathLst>
              </a:custGeom>
              <a:solidFill>
                <a:srgbClr val="DCF1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1046;p46">
                <a:extLst>
                  <a:ext uri="{FF2B5EF4-FFF2-40B4-BE49-F238E27FC236}">
                    <a16:creationId xmlns:a16="http://schemas.microsoft.com/office/drawing/2014/main" id="{777BB964-BCF4-450B-9072-D10D84177A4F}"/>
                  </a:ext>
                </a:extLst>
              </p:cNvPr>
              <p:cNvSpPr/>
              <p:nvPr/>
            </p:nvSpPr>
            <p:spPr>
              <a:xfrm>
                <a:off x="1403175" y="3287900"/>
                <a:ext cx="296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1082" extrusionOk="0">
                    <a:moveTo>
                      <a:pt x="649" y="1"/>
                    </a:moveTo>
                    <a:cubicBezTo>
                      <a:pt x="320" y="1"/>
                      <a:pt x="0" y="217"/>
                      <a:pt x="0" y="537"/>
                    </a:cubicBezTo>
                    <a:cubicBezTo>
                      <a:pt x="0" y="865"/>
                      <a:pt x="320" y="1081"/>
                      <a:pt x="649" y="1081"/>
                    </a:cubicBezTo>
                    <a:cubicBezTo>
                      <a:pt x="865" y="1081"/>
                      <a:pt x="1185" y="865"/>
                      <a:pt x="1185" y="537"/>
                    </a:cubicBezTo>
                    <a:cubicBezTo>
                      <a:pt x="1185" y="217"/>
                      <a:pt x="865" y="1"/>
                      <a:pt x="649" y="1"/>
                    </a:cubicBezTo>
                    <a:close/>
                  </a:path>
                </a:pathLst>
              </a:custGeom>
              <a:solidFill>
                <a:srgbClr val="DCF1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" name="Google Shape;1047;p46">
              <a:extLst>
                <a:ext uri="{FF2B5EF4-FFF2-40B4-BE49-F238E27FC236}">
                  <a16:creationId xmlns:a16="http://schemas.microsoft.com/office/drawing/2014/main" id="{04B20E18-24EA-4B6C-AB98-06D2E63A324B}"/>
                </a:ext>
              </a:extLst>
            </p:cNvPr>
            <p:cNvGrpSpPr/>
            <p:nvPr/>
          </p:nvGrpSpPr>
          <p:grpSpPr>
            <a:xfrm>
              <a:off x="1788060" y="1391211"/>
              <a:ext cx="1725325" cy="2336585"/>
              <a:chOff x="636475" y="4185925"/>
              <a:chExt cx="770200" cy="1043025"/>
            </a:xfrm>
          </p:grpSpPr>
          <p:sp>
            <p:nvSpPr>
              <p:cNvPr id="130" name="Google Shape;1048;p46">
                <a:extLst>
                  <a:ext uri="{FF2B5EF4-FFF2-40B4-BE49-F238E27FC236}">
                    <a16:creationId xmlns:a16="http://schemas.microsoft.com/office/drawing/2014/main" id="{FD74645A-553F-4492-9880-1842991B8729}"/>
                  </a:ext>
                </a:extLst>
              </p:cNvPr>
              <p:cNvSpPr/>
              <p:nvPr/>
            </p:nvSpPr>
            <p:spPr>
              <a:xfrm>
                <a:off x="776975" y="4350650"/>
                <a:ext cx="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13" y="0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049;p46">
                <a:extLst>
                  <a:ext uri="{FF2B5EF4-FFF2-40B4-BE49-F238E27FC236}">
                    <a16:creationId xmlns:a16="http://schemas.microsoft.com/office/drawing/2014/main" id="{ECA4AA02-F583-4DDE-8B6E-E982A05DC53C}"/>
                  </a:ext>
                </a:extLst>
              </p:cNvPr>
              <p:cNvSpPr/>
              <p:nvPr/>
            </p:nvSpPr>
            <p:spPr>
              <a:xfrm>
                <a:off x="804000" y="4479750"/>
                <a:ext cx="421525" cy="419550"/>
              </a:xfrm>
              <a:custGeom>
                <a:avLst/>
                <a:gdLst/>
                <a:ahLst/>
                <a:cxnLst/>
                <a:rect l="l" t="t" r="r" b="b"/>
                <a:pathLst>
                  <a:path w="16861" h="16782" extrusionOk="0">
                    <a:moveTo>
                      <a:pt x="8934" y="1"/>
                    </a:moveTo>
                    <a:cubicBezTo>
                      <a:pt x="6521" y="1"/>
                      <a:pt x="4124" y="497"/>
                      <a:pt x="2058" y="1650"/>
                    </a:cubicBezTo>
                    <a:cubicBezTo>
                      <a:pt x="2058" y="2731"/>
                      <a:pt x="2058" y="3811"/>
                      <a:pt x="1946" y="4892"/>
                    </a:cubicBezTo>
                    <a:cubicBezTo>
                      <a:pt x="1842" y="5757"/>
                      <a:pt x="1842" y="6509"/>
                      <a:pt x="1729" y="7374"/>
                    </a:cubicBezTo>
                    <a:cubicBezTo>
                      <a:pt x="1410" y="9319"/>
                      <a:pt x="761" y="11161"/>
                      <a:pt x="113" y="13107"/>
                    </a:cubicBezTo>
                    <a:cubicBezTo>
                      <a:pt x="0" y="13426"/>
                      <a:pt x="329" y="13755"/>
                      <a:pt x="545" y="13859"/>
                    </a:cubicBezTo>
                    <a:cubicBezTo>
                      <a:pt x="1842" y="14940"/>
                      <a:pt x="3355" y="15804"/>
                      <a:pt x="4868" y="16349"/>
                    </a:cubicBezTo>
                    <a:cubicBezTo>
                      <a:pt x="5837" y="16565"/>
                      <a:pt x="6701" y="16781"/>
                      <a:pt x="7678" y="16781"/>
                    </a:cubicBezTo>
                    <a:cubicBezTo>
                      <a:pt x="8543" y="16669"/>
                      <a:pt x="9408" y="16453"/>
                      <a:pt x="10160" y="16133"/>
                    </a:cubicBezTo>
                    <a:cubicBezTo>
                      <a:pt x="12754" y="14940"/>
                      <a:pt x="15132" y="13210"/>
                      <a:pt x="16861" y="10945"/>
                    </a:cubicBezTo>
                    <a:cubicBezTo>
                      <a:pt x="16325" y="9319"/>
                      <a:pt x="15780" y="7590"/>
                      <a:pt x="15676" y="5973"/>
                    </a:cubicBezTo>
                    <a:cubicBezTo>
                      <a:pt x="15460" y="4460"/>
                      <a:pt x="15676" y="2947"/>
                      <a:pt x="15893" y="1434"/>
                    </a:cubicBezTo>
                    <a:cubicBezTo>
                      <a:pt x="14596" y="785"/>
                      <a:pt x="13299" y="457"/>
                      <a:pt x="11889" y="240"/>
                    </a:cubicBezTo>
                    <a:cubicBezTo>
                      <a:pt x="10916" y="84"/>
                      <a:pt x="9923" y="1"/>
                      <a:pt x="8934" y="1"/>
                    </a:cubicBez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050;p46">
                <a:extLst>
                  <a:ext uri="{FF2B5EF4-FFF2-40B4-BE49-F238E27FC236}">
                    <a16:creationId xmlns:a16="http://schemas.microsoft.com/office/drawing/2014/main" id="{5DD5A8A0-A38D-441C-82AA-BE5AB865789B}"/>
                  </a:ext>
                </a:extLst>
              </p:cNvPr>
              <p:cNvSpPr/>
              <p:nvPr/>
            </p:nvSpPr>
            <p:spPr>
              <a:xfrm>
                <a:off x="844625" y="4500825"/>
                <a:ext cx="348500" cy="377525"/>
              </a:xfrm>
              <a:custGeom>
                <a:avLst/>
                <a:gdLst/>
                <a:ahLst/>
                <a:cxnLst/>
                <a:rect l="l" t="t" r="r" b="b"/>
                <a:pathLst>
                  <a:path w="13940" h="15101" extrusionOk="0">
                    <a:moveTo>
                      <a:pt x="7372" y="1"/>
                    </a:moveTo>
                    <a:cubicBezTo>
                      <a:pt x="5225" y="1"/>
                      <a:pt x="3106" y="545"/>
                      <a:pt x="1298" y="1775"/>
                    </a:cubicBezTo>
                    <a:lnTo>
                      <a:pt x="1298" y="4585"/>
                    </a:lnTo>
                    <a:cubicBezTo>
                      <a:pt x="1298" y="5346"/>
                      <a:pt x="1298" y="6099"/>
                      <a:pt x="1185" y="6859"/>
                    </a:cubicBezTo>
                    <a:cubicBezTo>
                      <a:pt x="969" y="8589"/>
                      <a:pt x="537" y="10318"/>
                      <a:pt x="1" y="12047"/>
                    </a:cubicBezTo>
                    <a:cubicBezTo>
                      <a:pt x="1" y="12264"/>
                      <a:pt x="217" y="12583"/>
                      <a:pt x="433" y="12696"/>
                    </a:cubicBezTo>
                    <a:cubicBezTo>
                      <a:pt x="1514" y="13664"/>
                      <a:pt x="2811" y="14313"/>
                      <a:pt x="4108" y="14745"/>
                    </a:cubicBezTo>
                    <a:cubicBezTo>
                      <a:pt x="4726" y="14923"/>
                      <a:pt x="5421" y="15100"/>
                      <a:pt x="6071" y="15100"/>
                    </a:cubicBezTo>
                    <a:cubicBezTo>
                      <a:pt x="6211" y="15100"/>
                      <a:pt x="6350" y="15092"/>
                      <a:pt x="6486" y="15074"/>
                    </a:cubicBezTo>
                    <a:cubicBezTo>
                      <a:pt x="7238" y="14961"/>
                      <a:pt x="7886" y="14745"/>
                      <a:pt x="8535" y="14425"/>
                    </a:cubicBezTo>
                    <a:cubicBezTo>
                      <a:pt x="10697" y="13344"/>
                      <a:pt x="12538" y="11615"/>
                      <a:pt x="13939" y="9557"/>
                    </a:cubicBezTo>
                    <a:cubicBezTo>
                      <a:pt x="13403" y="8156"/>
                      <a:pt x="12971" y="6643"/>
                      <a:pt x="12754" y="5130"/>
                    </a:cubicBezTo>
                    <a:cubicBezTo>
                      <a:pt x="12538" y="3833"/>
                      <a:pt x="12642" y="2424"/>
                      <a:pt x="12754" y="1127"/>
                    </a:cubicBezTo>
                    <a:cubicBezTo>
                      <a:pt x="11674" y="591"/>
                      <a:pt x="10593" y="262"/>
                      <a:pt x="9400" y="158"/>
                    </a:cubicBezTo>
                    <a:cubicBezTo>
                      <a:pt x="8727" y="55"/>
                      <a:pt x="8048" y="1"/>
                      <a:pt x="7372" y="1"/>
                    </a:cubicBezTo>
                    <a:close/>
                  </a:path>
                </a:pathLst>
              </a:custGeom>
              <a:solidFill>
                <a:srgbClr val="D78A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051;p46">
                <a:extLst>
                  <a:ext uri="{FF2B5EF4-FFF2-40B4-BE49-F238E27FC236}">
                    <a16:creationId xmlns:a16="http://schemas.microsoft.com/office/drawing/2014/main" id="{26EC2664-48DB-410F-A451-25228A0205F6}"/>
                  </a:ext>
                </a:extLst>
              </p:cNvPr>
              <p:cNvSpPr/>
              <p:nvPr/>
            </p:nvSpPr>
            <p:spPr>
              <a:xfrm>
                <a:off x="904075" y="4575025"/>
                <a:ext cx="72875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2483" extrusionOk="0">
                    <a:moveTo>
                      <a:pt x="649" y="0"/>
                    </a:moveTo>
                    <a:cubicBezTo>
                      <a:pt x="537" y="104"/>
                      <a:pt x="649" y="320"/>
                      <a:pt x="649" y="537"/>
                    </a:cubicBezTo>
                    <a:cubicBezTo>
                      <a:pt x="753" y="649"/>
                      <a:pt x="865" y="865"/>
                      <a:pt x="969" y="969"/>
                    </a:cubicBezTo>
                    <a:lnTo>
                      <a:pt x="217" y="969"/>
                    </a:lnTo>
                    <a:cubicBezTo>
                      <a:pt x="104" y="969"/>
                      <a:pt x="1" y="1081"/>
                      <a:pt x="1" y="1081"/>
                    </a:cubicBezTo>
                    <a:lnTo>
                      <a:pt x="1" y="1185"/>
                    </a:lnTo>
                    <a:cubicBezTo>
                      <a:pt x="104" y="1401"/>
                      <a:pt x="217" y="1401"/>
                      <a:pt x="433" y="1514"/>
                    </a:cubicBezTo>
                    <a:lnTo>
                      <a:pt x="865" y="1514"/>
                    </a:lnTo>
                    <a:lnTo>
                      <a:pt x="537" y="1834"/>
                    </a:lnTo>
                    <a:cubicBezTo>
                      <a:pt x="433" y="1946"/>
                      <a:pt x="433" y="2050"/>
                      <a:pt x="433" y="2162"/>
                    </a:cubicBezTo>
                    <a:cubicBezTo>
                      <a:pt x="433" y="2266"/>
                      <a:pt x="433" y="2378"/>
                      <a:pt x="537" y="2482"/>
                    </a:cubicBezTo>
                    <a:cubicBezTo>
                      <a:pt x="649" y="2482"/>
                      <a:pt x="865" y="2482"/>
                      <a:pt x="865" y="2378"/>
                    </a:cubicBezTo>
                    <a:cubicBezTo>
                      <a:pt x="1185" y="2162"/>
                      <a:pt x="1185" y="1946"/>
                      <a:pt x="1298" y="1617"/>
                    </a:cubicBezTo>
                    <a:cubicBezTo>
                      <a:pt x="1298" y="1617"/>
                      <a:pt x="1401" y="1514"/>
                      <a:pt x="1401" y="1401"/>
                    </a:cubicBezTo>
                    <a:cubicBezTo>
                      <a:pt x="1401" y="1617"/>
                      <a:pt x="1514" y="1946"/>
                      <a:pt x="1617" y="2050"/>
                    </a:cubicBezTo>
                    <a:cubicBezTo>
                      <a:pt x="1617" y="2162"/>
                      <a:pt x="1730" y="2378"/>
                      <a:pt x="1834" y="2378"/>
                    </a:cubicBezTo>
                    <a:cubicBezTo>
                      <a:pt x="1834" y="2482"/>
                      <a:pt x="1946" y="2482"/>
                      <a:pt x="2050" y="2482"/>
                    </a:cubicBezTo>
                    <a:lnTo>
                      <a:pt x="2162" y="2482"/>
                    </a:lnTo>
                    <a:cubicBezTo>
                      <a:pt x="2266" y="2378"/>
                      <a:pt x="2162" y="2162"/>
                      <a:pt x="2162" y="1946"/>
                    </a:cubicBezTo>
                    <a:cubicBezTo>
                      <a:pt x="2050" y="1834"/>
                      <a:pt x="1946" y="1617"/>
                      <a:pt x="1834" y="1514"/>
                    </a:cubicBezTo>
                    <a:lnTo>
                      <a:pt x="2266" y="1514"/>
                    </a:lnTo>
                    <a:cubicBezTo>
                      <a:pt x="2378" y="1514"/>
                      <a:pt x="2595" y="1514"/>
                      <a:pt x="2698" y="1401"/>
                    </a:cubicBezTo>
                    <a:cubicBezTo>
                      <a:pt x="2811" y="1401"/>
                      <a:pt x="2811" y="1401"/>
                      <a:pt x="2914" y="1297"/>
                    </a:cubicBezTo>
                    <a:lnTo>
                      <a:pt x="2811" y="1185"/>
                    </a:lnTo>
                    <a:cubicBezTo>
                      <a:pt x="2811" y="1081"/>
                      <a:pt x="2595" y="969"/>
                      <a:pt x="2378" y="969"/>
                    </a:cubicBezTo>
                    <a:cubicBezTo>
                      <a:pt x="2266" y="969"/>
                      <a:pt x="2050" y="1081"/>
                      <a:pt x="1834" y="1081"/>
                    </a:cubicBezTo>
                    <a:cubicBezTo>
                      <a:pt x="2050" y="969"/>
                      <a:pt x="2162" y="753"/>
                      <a:pt x="2266" y="649"/>
                    </a:cubicBezTo>
                    <a:cubicBezTo>
                      <a:pt x="2266" y="537"/>
                      <a:pt x="2378" y="433"/>
                      <a:pt x="2378" y="320"/>
                    </a:cubicBezTo>
                    <a:cubicBezTo>
                      <a:pt x="2378" y="217"/>
                      <a:pt x="2378" y="104"/>
                      <a:pt x="2266" y="0"/>
                    </a:cubicBezTo>
                    <a:cubicBezTo>
                      <a:pt x="2162" y="0"/>
                      <a:pt x="1946" y="0"/>
                      <a:pt x="1834" y="104"/>
                    </a:cubicBezTo>
                    <a:cubicBezTo>
                      <a:pt x="1617" y="320"/>
                      <a:pt x="1514" y="537"/>
                      <a:pt x="1514" y="865"/>
                    </a:cubicBezTo>
                    <a:cubicBezTo>
                      <a:pt x="1401" y="865"/>
                      <a:pt x="1401" y="969"/>
                      <a:pt x="1401" y="1081"/>
                    </a:cubicBezTo>
                    <a:cubicBezTo>
                      <a:pt x="1401" y="865"/>
                      <a:pt x="1298" y="537"/>
                      <a:pt x="1185" y="433"/>
                    </a:cubicBezTo>
                    <a:cubicBezTo>
                      <a:pt x="1185" y="320"/>
                      <a:pt x="1081" y="104"/>
                      <a:pt x="969" y="0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052;p46">
                <a:extLst>
                  <a:ext uri="{FF2B5EF4-FFF2-40B4-BE49-F238E27FC236}">
                    <a16:creationId xmlns:a16="http://schemas.microsoft.com/office/drawing/2014/main" id="{345DC360-3FE8-49B5-A966-9C95484BC890}"/>
                  </a:ext>
                </a:extLst>
              </p:cNvPr>
              <p:cNvSpPr/>
              <p:nvPr/>
            </p:nvSpPr>
            <p:spPr>
              <a:xfrm>
                <a:off x="1085000" y="4512775"/>
                <a:ext cx="75700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2811" extrusionOk="0">
                    <a:moveTo>
                      <a:pt x="1730" y="0"/>
                    </a:moveTo>
                    <a:cubicBezTo>
                      <a:pt x="1514" y="0"/>
                      <a:pt x="1514" y="216"/>
                      <a:pt x="1410" y="329"/>
                    </a:cubicBezTo>
                    <a:cubicBezTo>
                      <a:pt x="1410" y="545"/>
                      <a:pt x="1298" y="761"/>
                      <a:pt x="1298" y="865"/>
                    </a:cubicBezTo>
                    <a:cubicBezTo>
                      <a:pt x="1194" y="865"/>
                      <a:pt x="1194" y="761"/>
                      <a:pt x="1082" y="649"/>
                    </a:cubicBezTo>
                    <a:cubicBezTo>
                      <a:pt x="978" y="545"/>
                      <a:pt x="865" y="545"/>
                      <a:pt x="762" y="433"/>
                    </a:cubicBezTo>
                    <a:lnTo>
                      <a:pt x="545" y="433"/>
                    </a:lnTo>
                    <a:cubicBezTo>
                      <a:pt x="433" y="433"/>
                      <a:pt x="433" y="545"/>
                      <a:pt x="433" y="545"/>
                    </a:cubicBezTo>
                    <a:cubicBezTo>
                      <a:pt x="433" y="649"/>
                      <a:pt x="545" y="865"/>
                      <a:pt x="649" y="977"/>
                    </a:cubicBezTo>
                    <a:cubicBezTo>
                      <a:pt x="762" y="1081"/>
                      <a:pt x="865" y="1193"/>
                      <a:pt x="978" y="1193"/>
                    </a:cubicBezTo>
                    <a:cubicBezTo>
                      <a:pt x="762" y="1297"/>
                      <a:pt x="649" y="1297"/>
                      <a:pt x="433" y="1297"/>
                    </a:cubicBezTo>
                    <a:cubicBezTo>
                      <a:pt x="329" y="1410"/>
                      <a:pt x="217" y="1410"/>
                      <a:pt x="217" y="1513"/>
                    </a:cubicBezTo>
                    <a:cubicBezTo>
                      <a:pt x="113" y="1626"/>
                      <a:pt x="1" y="1730"/>
                      <a:pt x="113" y="1842"/>
                    </a:cubicBezTo>
                    <a:cubicBezTo>
                      <a:pt x="113" y="1946"/>
                      <a:pt x="329" y="1946"/>
                      <a:pt x="433" y="1946"/>
                    </a:cubicBezTo>
                    <a:cubicBezTo>
                      <a:pt x="762" y="1946"/>
                      <a:pt x="978" y="1842"/>
                      <a:pt x="1194" y="1626"/>
                    </a:cubicBezTo>
                    <a:cubicBezTo>
                      <a:pt x="1298" y="1626"/>
                      <a:pt x="1410" y="1513"/>
                      <a:pt x="1410" y="1513"/>
                    </a:cubicBezTo>
                    <a:lnTo>
                      <a:pt x="1410" y="1513"/>
                    </a:lnTo>
                    <a:cubicBezTo>
                      <a:pt x="1298" y="1730"/>
                      <a:pt x="1194" y="2058"/>
                      <a:pt x="1194" y="2162"/>
                    </a:cubicBezTo>
                    <a:cubicBezTo>
                      <a:pt x="1082" y="2274"/>
                      <a:pt x="1082" y="2378"/>
                      <a:pt x="1082" y="2594"/>
                    </a:cubicBezTo>
                    <a:cubicBezTo>
                      <a:pt x="1082" y="2594"/>
                      <a:pt x="1194" y="2707"/>
                      <a:pt x="1194" y="2810"/>
                    </a:cubicBezTo>
                    <a:lnTo>
                      <a:pt x="1298" y="2810"/>
                    </a:lnTo>
                    <a:cubicBezTo>
                      <a:pt x="1514" y="2707"/>
                      <a:pt x="1626" y="2594"/>
                      <a:pt x="1626" y="2378"/>
                    </a:cubicBezTo>
                    <a:cubicBezTo>
                      <a:pt x="1730" y="2274"/>
                      <a:pt x="1730" y="2058"/>
                      <a:pt x="1730" y="1946"/>
                    </a:cubicBezTo>
                    <a:cubicBezTo>
                      <a:pt x="1842" y="2058"/>
                      <a:pt x="1946" y="2058"/>
                      <a:pt x="2059" y="2162"/>
                    </a:cubicBezTo>
                    <a:cubicBezTo>
                      <a:pt x="2162" y="2274"/>
                      <a:pt x="2275" y="2274"/>
                      <a:pt x="2491" y="2378"/>
                    </a:cubicBezTo>
                    <a:cubicBezTo>
                      <a:pt x="2491" y="2378"/>
                      <a:pt x="2595" y="2378"/>
                      <a:pt x="2707" y="2274"/>
                    </a:cubicBezTo>
                    <a:lnTo>
                      <a:pt x="2707" y="2162"/>
                    </a:lnTo>
                    <a:cubicBezTo>
                      <a:pt x="2707" y="2058"/>
                      <a:pt x="2595" y="1946"/>
                      <a:pt x="2491" y="1842"/>
                    </a:cubicBezTo>
                    <a:cubicBezTo>
                      <a:pt x="2379" y="1730"/>
                      <a:pt x="2162" y="1626"/>
                      <a:pt x="1946" y="1513"/>
                    </a:cubicBezTo>
                    <a:cubicBezTo>
                      <a:pt x="2162" y="1513"/>
                      <a:pt x="2379" y="1513"/>
                      <a:pt x="2595" y="1410"/>
                    </a:cubicBezTo>
                    <a:cubicBezTo>
                      <a:pt x="2707" y="1410"/>
                      <a:pt x="2811" y="1297"/>
                      <a:pt x="2923" y="1297"/>
                    </a:cubicBezTo>
                    <a:cubicBezTo>
                      <a:pt x="2923" y="1193"/>
                      <a:pt x="3027" y="1081"/>
                      <a:pt x="2923" y="977"/>
                    </a:cubicBezTo>
                    <a:cubicBezTo>
                      <a:pt x="2923" y="865"/>
                      <a:pt x="2707" y="761"/>
                      <a:pt x="2595" y="761"/>
                    </a:cubicBezTo>
                    <a:cubicBezTo>
                      <a:pt x="2275" y="761"/>
                      <a:pt x="2059" y="977"/>
                      <a:pt x="1842" y="1081"/>
                    </a:cubicBezTo>
                    <a:cubicBezTo>
                      <a:pt x="1730" y="1193"/>
                      <a:pt x="1730" y="1193"/>
                      <a:pt x="1626" y="1193"/>
                    </a:cubicBezTo>
                    <a:cubicBezTo>
                      <a:pt x="1730" y="1081"/>
                      <a:pt x="1842" y="761"/>
                      <a:pt x="1842" y="649"/>
                    </a:cubicBezTo>
                    <a:cubicBezTo>
                      <a:pt x="1946" y="433"/>
                      <a:pt x="1946" y="329"/>
                      <a:pt x="1946" y="216"/>
                    </a:cubicBezTo>
                    <a:cubicBezTo>
                      <a:pt x="1946" y="113"/>
                      <a:pt x="1946" y="0"/>
                      <a:pt x="1842" y="0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053;p46">
                <a:extLst>
                  <a:ext uri="{FF2B5EF4-FFF2-40B4-BE49-F238E27FC236}">
                    <a16:creationId xmlns:a16="http://schemas.microsoft.com/office/drawing/2014/main" id="{71269074-E2CD-4CAE-94F3-B7AFA73107A3}"/>
                  </a:ext>
                </a:extLst>
              </p:cNvPr>
              <p:cNvSpPr/>
              <p:nvPr/>
            </p:nvSpPr>
            <p:spPr>
              <a:xfrm>
                <a:off x="860850" y="4688500"/>
                <a:ext cx="648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3028" extrusionOk="0">
                    <a:moveTo>
                      <a:pt x="1297" y="1"/>
                    </a:moveTo>
                    <a:cubicBezTo>
                      <a:pt x="1185" y="1"/>
                      <a:pt x="1081" y="105"/>
                      <a:pt x="1081" y="321"/>
                    </a:cubicBezTo>
                    <a:cubicBezTo>
                      <a:pt x="969" y="537"/>
                      <a:pt x="1081" y="866"/>
                      <a:pt x="1081" y="1082"/>
                    </a:cubicBezTo>
                    <a:cubicBezTo>
                      <a:pt x="1185" y="1185"/>
                      <a:pt x="1185" y="1298"/>
                      <a:pt x="1185" y="1402"/>
                    </a:cubicBezTo>
                    <a:cubicBezTo>
                      <a:pt x="1081" y="1185"/>
                      <a:pt x="752" y="969"/>
                      <a:pt x="649" y="866"/>
                    </a:cubicBezTo>
                    <a:cubicBezTo>
                      <a:pt x="536" y="866"/>
                      <a:pt x="433" y="753"/>
                      <a:pt x="320" y="753"/>
                    </a:cubicBezTo>
                    <a:lnTo>
                      <a:pt x="104" y="753"/>
                    </a:lnTo>
                    <a:cubicBezTo>
                      <a:pt x="0" y="753"/>
                      <a:pt x="0" y="866"/>
                      <a:pt x="0" y="866"/>
                    </a:cubicBezTo>
                    <a:cubicBezTo>
                      <a:pt x="0" y="1082"/>
                      <a:pt x="104" y="1185"/>
                      <a:pt x="216" y="1298"/>
                    </a:cubicBezTo>
                    <a:cubicBezTo>
                      <a:pt x="433" y="1402"/>
                      <a:pt x="649" y="1514"/>
                      <a:pt x="752" y="1514"/>
                    </a:cubicBezTo>
                    <a:cubicBezTo>
                      <a:pt x="649" y="1618"/>
                      <a:pt x="536" y="1618"/>
                      <a:pt x="536" y="1730"/>
                    </a:cubicBezTo>
                    <a:cubicBezTo>
                      <a:pt x="320" y="1730"/>
                      <a:pt x="216" y="1834"/>
                      <a:pt x="104" y="1946"/>
                    </a:cubicBezTo>
                    <a:cubicBezTo>
                      <a:pt x="104" y="2050"/>
                      <a:pt x="0" y="2050"/>
                      <a:pt x="104" y="2163"/>
                    </a:cubicBezTo>
                    <a:lnTo>
                      <a:pt x="104" y="2266"/>
                    </a:lnTo>
                    <a:cubicBezTo>
                      <a:pt x="168" y="2300"/>
                      <a:pt x="223" y="2313"/>
                      <a:pt x="274" y="2313"/>
                    </a:cubicBezTo>
                    <a:cubicBezTo>
                      <a:pt x="396" y="2313"/>
                      <a:pt x="496" y="2236"/>
                      <a:pt x="649" y="2163"/>
                    </a:cubicBezTo>
                    <a:cubicBezTo>
                      <a:pt x="752" y="2163"/>
                      <a:pt x="865" y="2050"/>
                      <a:pt x="969" y="1946"/>
                    </a:cubicBezTo>
                    <a:lnTo>
                      <a:pt x="969" y="1946"/>
                    </a:lnTo>
                    <a:cubicBezTo>
                      <a:pt x="969" y="2163"/>
                      <a:pt x="865" y="2266"/>
                      <a:pt x="865" y="2482"/>
                    </a:cubicBezTo>
                    <a:cubicBezTo>
                      <a:pt x="865" y="2595"/>
                      <a:pt x="969" y="2699"/>
                      <a:pt x="969" y="2811"/>
                    </a:cubicBezTo>
                    <a:cubicBezTo>
                      <a:pt x="1081" y="2915"/>
                      <a:pt x="1185" y="3027"/>
                      <a:pt x="1297" y="3027"/>
                    </a:cubicBezTo>
                    <a:cubicBezTo>
                      <a:pt x="1401" y="2915"/>
                      <a:pt x="1513" y="2811"/>
                      <a:pt x="1513" y="2699"/>
                    </a:cubicBezTo>
                    <a:cubicBezTo>
                      <a:pt x="1617" y="2379"/>
                      <a:pt x="1513" y="2163"/>
                      <a:pt x="1401" y="1834"/>
                    </a:cubicBezTo>
                    <a:lnTo>
                      <a:pt x="1401" y="1618"/>
                    </a:lnTo>
                    <a:cubicBezTo>
                      <a:pt x="1513" y="1834"/>
                      <a:pt x="1833" y="1946"/>
                      <a:pt x="1946" y="2050"/>
                    </a:cubicBezTo>
                    <a:cubicBezTo>
                      <a:pt x="2049" y="2163"/>
                      <a:pt x="2162" y="2163"/>
                      <a:pt x="2266" y="2266"/>
                    </a:cubicBezTo>
                    <a:cubicBezTo>
                      <a:pt x="2378" y="2266"/>
                      <a:pt x="2482" y="2266"/>
                      <a:pt x="2482" y="2163"/>
                    </a:cubicBezTo>
                    <a:cubicBezTo>
                      <a:pt x="2594" y="2163"/>
                      <a:pt x="2594" y="2163"/>
                      <a:pt x="2594" y="2050"/>
                    </a:cubicBezTo>
                    <a:cubicBezTo>
                      <a:pt x="2594" y="1946"/>
                      <a:pt x="2482" y="1834"/>
                      <a:pt x="2266" y="1730"/>
                    </a:cubicBezTo>
                    <a:cubicBezTo>
                      <a:pt x="2162" y="1618"/>
                      <a:pt x="2049" y="1514"/>
                      <a:pt x="1833" y="1402"/>
                    </a:cubicBezTo>
                    <a:cubicBezTo>
                      <a:pt x="1946" y="1402"/>
                      <a:pt x="2162" y="1298"/>
                      <a:pt x="2162" y="1185"/>
                    </a:cubicBezTo>
                    <a:cubicBezTo>
                      <a:pt x="2266" y="1185"/>
                      <a:pt x="2378" y="1082"/>
                      <a:pt x="2482" y="969"/>
                    </a:cubicBezTo>
                    <a:cubicBezTo>
                      <a:pt x="2482" y="866"/>
                      <a:pt x="2594" y="753"/>
                      <a:pt x="2482" y="753"/>
                    </a:cubicBezTo>
                    <a:lnTo>
                      <a:pt x="2482" y="649"/>
                    </a:lnTo>
                    <a:cubicBezTo>
                      <a:pt x="2418" y="616"/>
                      <a:pt x="2364" y="603"/>
                      <a:pt x="2314" y="603"/>
                    </a:cubicBezTo>
                    <a:cubicBezTo>
                      <a:pt x="2195" y="603"/>
                      <a:pt x="2098" y="680"/>
                      <a:pt x="1946" y="753"/>
                    </a:cubicBezTo>
                    <a:lnTo>
                      <a:pt x="1617" y="1082"/>
                    </a:lnTo>
                    <a:lnTo>
                      <a:pt x="1617" y="537"/>
                    </a:lnTo>
                    <a:lnTo>
                      <a:pt x="1617" y="217"/>
                    </a:lnTo>
                    <a:cubicBezTo>
                      <a:pt x="1513" y="105"/>
                      <a:pt x="1401" y="1"/>
                      <a:pt x="1297" y="1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054;p46">
                <a:extLst>
                  <a:ext uri="{FF2B5EF4-FFF2-40B4-BE49-F238E27FC236}">
                    <a16:creationId xmlns:a16="http://schemas.microsoft.com/office/drawing/2014/main" id="{7B232CF6-AC28-4BEB-938D-C156B5431C91}"/>
                  </a:ext>
                </a:extLst>
              </p:cNvPr>
              <p:cNvSpPr/>
              <p:nvPr/>
            </p:nvSpPr>
            <p:spPr>
              <a:xfrm>
                <a:off x="1074200" y="4731750"/>
                <a:ext cx="64875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3027" extrusionOk="0">
                    <a:moveTo>
                      <a:pt x="1297" y="0"/>
                    </a:moveTo>
                    <a:cubicBezTo>
                      <a:pt x="1194" y="0"/>
                      <a:pt x="1081" y="216"/>
                      <a:pt x="1081" y="320"/>
                    </a:cubicBezTo>
                    <a:cubicBezTo>
                      <a:pt x="977" y="536"/>
                      <a:pt x="1081" y="865"/>
                      <a:pt x="1081" y="1185"/>
                    </a:cubicBezTo>
                    <a:cubicBezTo>
                      <a:pt x="1081" y="1185"/>
                      <a:pt x="1194" y="1297"/>
                      <a:pt x="1194" y="1401"/>
                    </a:cubicBezTo>
                    <a:cubicBezTo>
                      <a:pt x="977" y="1185"/>
                      <a:pt x="761" y="969"/>
                      <a:pt x="649" y="969"/>
                    </a:cubicBezTo>
                    <a:cubicBezTo>
                      <a:pt x="545" y="865"/>
                      <a:pt x="433" y="752"/>
                      <a:pt x="329" y="752"/>
                    </a:cubicBezTo>
                    <a:lnTo>
                      <a:pt x="113" y="752"/>
                    </a:lnTo>
                    <a:lnTo>
                      <a:pt x="0" y="865"/>
                    </a:lnTo>
                    <a:cubicBezTo>
                      <a:pt x="0" y="1081"/>
                      <a:pt x="113" y="1185"/>
                      <a:pt x="217" y="1297"/>
                    </a:cubicBezTo>
                    <a:cubicBezTo>
                      <a:pt x="433" y="1401"/>
                      <a:pt x="545" y="1513"/>
                      <a:pt x="761" y="1617"/>
                    </a:cubicBezTo>
                    <a:cubicBezTo>
                      <a:pt x="649" y="1617"/>
                      <a:pt x="545" y="1730"/>
                      <a:pt x="433" y="1730"/>
                    </a:cubicBezTo>
                    <a:cubicBezTo>
                      <a:pt x="329" y="1730"/>
                      <a:pt x="217" y="1833"/>
                      <a:pt x="113" y="1946"/>
                    </a:cubicBezTo>
                    <a:cubicBezTo>
                      <a:pt x="113" y="2049"/>
                      <a:pt x="0" y="2162"/>
                      <a:pt x="113" y="2162"/>
                    </a:cubicBezTo>
                    <a:lnTo>
                      <a:pt x="113" y="2266"/>
                    </a:lnTo>
                    <a:cubicBezTo>
                      <a:pt x="185" y="2303"/>
                      <a:pt x="244" y="2316"/>
                      <a:pt x="300" y="2316"/>
                    </a:cubicBezTo>
                    <a:cubicBezTo>
                      <a:pt x="411" y="2316"/>
                      <a:pt x="505" y="2266"/>
                      <a:pt x="649" y="2266"/>
                    </a:cubicBezTo>
                    <a:cubicBezTo>
                      <a:pt x="761" y="2162"/>
                      <a:pt x="865" y="2162"/>
                      <a:pt x="977" y="2049"/>
                    </a:cubicBezTo>
                    <a:lnTo>
                      <a:pt x="977" y="2049"/>
                    </a:lnTo>
                    <a:cubicBezTo>
                      <a:pt x="977" y="2162"/>
                      <a:pt x="865" y="2378"/>
                      <a:pt x="865" y="2482"/>
                    </a:cubicBezTo>
                    <a:cubicBezTo>
                      <a:pt x="865" y="2594"/>
                      <a:pt x="865" y="2698"/>
                      <a:pt x="977" y="2810"/>
                    </a:cubicBezTo>
                    <a:cubicBezTo>
                      <a:pt x="1081" y="2914"/>
                      <a:pt x="1194" y="3027"/>
                      <a:pt x="1297" y="3027"/>
                    </a:cubicBezTo>
                    <a:cubicBezTo>
                      <a:pt x="1410" y="3027"/>
                      <a:pt x="1514" y="2810"/>
                      <a:pt x="1514" y="2698"/>
                    </a:cubicBezTo>
                    <a:cubicBezTo>
                      <a:pt x="1626" y="2482"/>
                      <a:pt x="1514" y="2162"/>
                      <a:pt x="1410" y="1833"/>
                    </a:cubicBezTo>
                    <a:lnTo>
                      <a:pt x="1410" y="1617"/>
                    </a:lnTo>
                    <a:cubicBezTo>
                      <a:pt x="1514" y="1833"/>
                      <a:pt x="1730" y="2049"/>
                      <a:pt x="1842" y="2049"/>
                    </a:cubicBezTo>
                    <a:cubicBezTo>
                      <a:pt x="2058" y="2162"/>
                      <a:pt x="2162" y="2266"/>
                      <a:pt x="2274" y="2266"/>
                    </a:cubicBezTo>
                    <a:lnTo>
                      <a:pt x="2491" y="2266"/>
                    </a:lnTo>
                    <a:cubicBezTo>
                      <a:pt x="2491" y="2162"/>
                      <a:pt x="2594" y="2162"/>
                      <a:pt x="2594" y="2162"/>
                    </a:cubicBezTo>
                    <a:cubicBezTo>
                      <a:pt x="2594" y="1946"/>
                      <a:pt x="2491" y="1833"/>
                      <a:pt x="2274" y="1730"/>
                    </a:cubicBezTo>
                    <a:cubicBezTo>
                      <a:pt x="2162" y="1617"/>
                      <a:pt x="2058" y="1513"/>
                      <a:pt x="1842" y="1513"/>
                    </a:cubicBezTo>
                    <a:cubicBezTo>
                      <a:pt x="1946" y="1401"/>
                      <a:pt x="2162" y="1297"/>
                      <a:pt x="2162" y="1297"/>
                    </a:cubicBezTo>
                    <a:lnTo>
                      <a:pt x="2491" y="969"/>
                    </a:lnTo>
                    <a:cubicBezTo>
                      <a:pt x="2491" y="865"/>
                      <a:pt x="2594" y="752"/>
                      <a:pt x="2491" y="752"/>
                    </a:cubicBezTo>
                    <a:lnTo>
                      <a:pt x="2491" y="649"/>
                    </a:lnTo>
                    <a:cubicBezTo>
                      <a:pt x="2427" y="616"/>
                      <a:pt x="2372" y="602"/>
                      <a:pt x="2321" y="602"/>
                    </a:cubicBezTo>
                    <a:cubicBezTo>
                      <a:pt x="2199" y="602"/>
                      <a:pt x="2098" y="679"/>
                      <a:pt x="1946" y="752"/>
                    </a:cubicBezTo>
                    <a:lnTo>
                      <a:pt x="1626" y="1081"/>
                    </a:lnTo>
                    <a:lnTo>
                      <a:pt x="1626" y="536"/>
                    </a:lnTo>
                    <a:lnTo>
                      <a:pt x="1626" y="216"/>
                    </a:lnTo>
                    <a:cubicBezTo>
                      <a:pt x="1514" y="104"/>
                      <a:pt x="1410" y="0"/>
                      <a:pt x="1297" y="0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055;p46">
                <a:extLst>
                  <a:ext uri="{FF2B5EF4-FFF2-40B4-BE49-F238E27FC236}">
                    <a16:creationId xmlns:a16="http://schemas.microsoft.com/office/drawing/2014/main" id="{7C94F8D0-7902-42F1-9D70-194975AEAC78}"/>
                  </a:ext>
                </a:extLst>
              </p:cNvPr>
              <p:cNvSpPr/>
              <p:nvPr/>
            </p:nvSpPr>
            <p:spPr>
              <a:xfrm>
                <a:off x="898675" y="4515575"/>
                <a:ext cx="18825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50" extrusionOk="0">
                    <a:moveTo>
                      <a:pt x="536" y="1"/>
                    </a:moveTo>
                    <a:lnTo>
                      <a:pt x="536" y="104"/>
                    </a:lnTo>
                    <a:cubicBezTo>
                      <a:pt x="433" y="104"/>
                      <a:pt x="433" y="104"/>
                      <a:pt x="433" y="217"/>
                    </a:cubicBezTo>
                    <a:lnTo>
                      <a:pt x="433" y="433"/>
                    </a:lnTo>
                    <a:cubicBezTo>
                      <a:pt x="536" y="321"/>
                      <a:pt x="649" y="321"/>
                      <a:pt x="753" y="321"/>
                    </a:cubicBezTo>
                    <a:cubicBezTo>
                      <a:pt x="753" y="217"/>
                      <a:pt x="649" y="104"/>
                      <a:pt x="649" y="104"/>
                    </a:cubicBezTo>
                    <a:lnTo>
                      <a:pt x="536" y="1"/>
                    </a:lnTo>
                    <a:close/>
                    <a:moveTo>
                      <a:pt x="0" y="537"/>
                    </a:moveTo>
                    <a:lnTo>
                      <a:pt x="0" y="649"/>
                    </a:lnTo>
                    <a:cubicBezTo>
                      <a:pt x="0" y="649"/>
                      <a:pt x="104" y="537"/>
                      <a:pt x="217" y="537"/>
                    </a:cubicBezTo>
                    <a:close/>
                  </a:path>
                </a:pathLst>
              </a:custGeom>
              <a:solidFill>
                <a:srgbClr val="AE3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056;p46">
                <a:extLst>
                  <a:ext uri="{FF2B5EF4-FFF2-40B4-BE49-F238E27FC236}">
                    <a16:creationId xmlns:a16="http://schemas.microsoft.com/office/drawing/2014/main" id="{B6E7EBBA-2852-4F70-AE7F-7108B0ECD03F}"/>
                  </a:ext>
                </a:extLst>
              </p:cNvPr>
              <p:cNvSpPr/>
              <p:nvPr/>
            </p:nvSpPr>
            <p:spPr>
              <a:xfrm>
                <a:off x="898675" y="4520975"/>
                <a:ext cx="324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8" extrusionOk="0">
                    <a:moveTo>
                      <a:pt x="1081" y="1"/>
                    </a:moveTo>
                    <a:cubicBezTo>
                      <a:pt x="969" y="1"/>
                      <a:pt x="969" y="105"/>
                      <a:pt x="865" y="105"/>
                    </a:cubicBezTo>
                    <a:cubicBezTo>
                      <a:pt x="865" y="217"/>
                      <a:pt x="753" y="321"/>
                      <a:pt x="753" y="321"/>
                    </a:cubicBezTo>
                    <a:lnTo>
                      <a:pt x="753" y="105"/>
                    </a:lnTo>
                    <a:cubicBezTo>
                      <a:pt x="649" y="105"/>
                      <a:pt x="536" y="105"/>
                      <a:pt x="433" y="217"/>
                    </a:cubicBezTo>
                    <a:cubicBezTo>
                      <a:pt x="433" y="321"/>
                      <a:pt x="433" y="321"/>
                      <a:pt x="536" y="433"/>
                    </a:cubicBezTo>
                    <a:lnTo>
                      <a:pt x="536" y="537"/>
                    </a:lnTo>
                    <a:cubicBezTo>
                      <a:pt x="433" y="433"/>
                      <a:pt x="320" y="433"/>
                      <a:pt x="320" y="321"/>
                    </a:cubicBezTo>
                    <a:lnTo>
                      <a:pt x="217" y="321"/>
                    </a:lnTo>
                    <a:cubicBezTo>
                      <a:pt x="104" y="321"/>
                      <a:pt x="0" y="433"/>
                      <a:pt x="0" y="433"/>
                    </a:cubicBezTo>
                    <a:cubicBezTo>
                      <a:pt x="0" y="537"/>
                      <a:pt x="0" y="537"/>
                      <a:pt x="104" y="537"/>
                    </a:cubicBezTo>
                    <a:cubicBezTo>
                      <a:pt x="217" y="649"/>
                      <a:pt x="320" y="649"/>
                      <a:pt x="433" y="649"/>
                    </a:cubicBezTo>
                    <a:cubicBezTo>
                      <a:pt x="320" y="649"/>
                      <a:pt x="320" y="753"/>
                      <a:pt x="217" y="753"/>
                    </a:cubicBezTo>
                    <a:lnTo>
                      <a:pt x="104" y="865"/>
                    </a:lnTo>
                    <a:lnTo>
                      <a:pt x="104" y="969"/>
                    </a:lnTo>
                    <a:lnTo>
                      <a:pt x="104" y="1082"/>
                    </a:lnTo>
                    <a:lnTo>
                      <a:pt x="217" y="1082"/>
                    </a:lnTo>
                    <a:cubicBezTo>
                      <a:pt x="217" y="1082"/>
                      <a:pt x="320" y="1082"/>
                      <a:pt x="320" y="969"/>
                    </a:cubicBezTo>
                    <a:cubicBezTo>
                      <a:pt x="433" y="969"/>
                      <a:pt x="433" y="865"/>
                      <a:pt x="536" y="865"/>
                    </a:cubicBezTo>
                    <a:lnTo>
                      <a:pt x="536" y="1082"/>
                    </a:lnTo>
                    <a:cubicBezTo>
                      <a:pt x="536" y="1185"/>
                      <a:pt x="536" y="1185"/>
                      <a:pt x="649" y="1298"/>
                    </a:cubicBezTo>
                    <a:lnTo>
                      <a:pt x="753" y="1298"/>
                    </a:lnTo>
                    <a:cubicBezTo>
                      <a:pt x="865" y="1298"/>
                      <a:pt x="865" y="1185"/>
                      <a:pt x="865" y="1185"/>
                    </a:cubicBezTo>
                    <a:cubicBezTo>
                      <a:pt x="865" y="969"/>
                      <a:pt x="865" y="865"/>
                      <a:pt x="753" y="753"/>
                    </a:cubicBezTo>
                    <a:cubicBezTo>
                      <a:pt x="753" y="753"/>
                      <a:pt x="753" y="732"/>
                      <a:pt x="743" y="710"/>
                    </a:cubicBezTo>
                    <a:lnTo>
                      <a:pt x="743" y="710"/>
                    </a:lnTo>
                    <a:cubicBezTo>
                      <a:pt x="848" y="753"/>
                      <a:pt x="969" y="753"/>
                      <a:pt x="969" y="753"/>
                    </a:cubicBezTo>
                    <a:cubicBezTo>
                      <a:pt x="1081" y="865"/>
                      <a:pt x="1081" y="865"/>
                      <a:pt x="1185" y="865"/>
                    </a:cubicBezTo>
                    <a:cubicBezTo>
                      <a:pt x="1185" y="865"/>
                      <a:pt x="1297" y="865"/>
                      <a:pt x="1297" y="753"/>
                    </a:cubicBezTo>
                    <a:cubicBezTo>
                      <a:pt x="1297" y="649"/>
                      <a:pt x="1185" y="649"/>
                      <a:pt x="1185" y="537"/>
                    </a:cubicBezTo>
                    <a:lnTo>
                      <a:pt x="865" y="537"/>
                    </a:lnTo>
                    <a:lnTo>
                      <a:pt x="1081" y="321"/>
                    </a:lnTo>
                    <a:lnTo>
                      <a:pt x="1185" y="217"/>
                    </a:lnTo>
                    <a:lnTo>
                      <a:pt x="1185" y="105"/>
                    </a:lnTo>
                    <a:cubicBezTo>
                      <a:pt x="1185" y="1"/>
                      <a:pt x="1185" y="1"/>
                      <a:pt x="1081" y="1"/>
                    </a:cubicBezTo>
                    <a:close/>
                  </a:path>
                </a:pathLst>
              </a:custGeom>
              <a:solidFill>
                <a:srgbClr val="B84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057;p46">
                <a:extLst>
                  <a:ext uri="{FF2B5EF4-FFF2-40B4-BE49-F238E27FC236}">
                    <a16:creationId xmlns:a16="http://schemas.microsoft.com/office/drawing/2014/main" id="{D603141E-F111-4B36-8F49-9AF0FB7A3186}"/>
                  </a:ext>
                </a:extLst>
              </p:cNvPr>
              <p:cNvSpPr/>
              <p:nvPr/>
            </p:nvSpPr>
            <p:spPr>
              <a:xfrm>
                <a:off x="1122825" y="4596650"/>
                <a:ext cx="3527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514" extrusionOk="0">
                    <a:moveTo>
                      <a:pt x="649" y="0"/>
                    </a:moveTo>
                    <a:cubicBezTo>
                      <a:pt x="546" y="104"/>
                      <a:pt x="546" y="104"/>
                      <a:pt x="546" y="216"/>
                    </a:cubicBezTo>
                    <a:cubicBezTo>
                      <a:pt x="433" y="320"/>
                      <a:pt x="546" y="536"/>
                      <a:pt x="649" y="649"/>
                    </a:cubicBezTo>
                    <a:lnTo>
                      <a:pt x="649" y="752"/>
                    </a:lnTo>
                    <a:cubicBezTo>
                      <a:pt x="546" y="649"/>
                      <a:pt x="433" y="536"/>
                      <a:pt x="329" y="536"/>
                    </a:cubicBezTo>
                    <a:lnTo>
                      <a:pt x="113" y="536"/>
                    </a:lnTo>
                    <a:cubicBezTo>
                      <a:pt x="1" y="536"/>
                      <a:pt x="1" y="536"/>
                      <a:pt x="1" y="649"/>
                    </a:cubicBezTo>
                    <a:cubicBezTo>
                      <a:pt x="1" y="649"/>
                      <a:pt x="113" y="752"/>
                      <a:pt x="217" y="752"/>
                    </a:cubicBezTo>
                    <a:cubicBezTo>
                      <a:pt x="329" y="752"/>
                      <a:pt x="433" y="865"/>
                      <a:pt x="546" y="865"/>
                    </a:cubicBezTo>
                    <a:cubicBezTo>
                      <a:pt x="433" y="865"/>
                      <a:pt x="433" y="969"/>
                      <a:pt x="329" y="969"/>
                    </a:cubicBezTo>
                    <a:lnTo>
                      <a:pt x="217" y="1081"/>
                    </a:lnTo>
                    <a:lnTo>
                      <a:pt x="217" y="1185"/>
                    </a:lnTo>
                    <a:lnTo>
                      <a:pt x="217" y="1297"/>
                    </a:lnTo>
                    <a:cubicBezTo>
                      <a:pt x="329" y="1297"/>
                      <a:pt x="433" y="1297"/>
                      <a:pt x="433" y="1185"/>
                    </a:cubicBezTo>
                    <a:cubicBezTo>
                      <a:pt x="546" y="1185"/>
                      <a:pt x="546" y="1081"/>
                      <a:pt x="649" y="1081"/>
                    </a:cubicBezTo>
                    <a:lnTo>
                      <a:pt x="649" y="1297"/>
                    </a:lnTo>
                    <a:cubicBezTo>
                      <a:pt x="649" y="1401"/>
                      <a:pt x="649" y="1401"/>
                      <a:pt x="762" y="1401"/>
                    </a:cubicBezTo>
                    <a:cubicBezTo>
                      <a:pt x="762" y="1513"/>
                      <a:pt x="762" y="1513"/>
                      <a:pt x="866" y="1513"/>
                    </a:cubicBezTo>
                    <a:cubicBezTo>
                      <a:pt x="978" y="1513"/>
                      <a:pt x="978" y="1401"/>
                      <a:pt x="978" y="1297"/>
                    </a:cubicBezTo>
                    <a:cubicBezTo>
                      <a:pt x="978" y="1185"/>
                      <a:pt x="866" y="1081"/>
                      <a:pt x="866" y="969"/>
                    </a:cubicBezTo>
                    <a:cubicBezTo>
                      <a:pt x="866" y="865"/>
                      <a:pt x="762" y="865"/>
                      <a:pt x="762" y="865"/>
                    </a:cubicBezTo>
                    <a:cubicBezTo>
                      <a:pt x="866" y="865"/>
                      <a:pt x="978" y="969"/>
                      <a:pt x="1082" y="969"/>
                    </a:cubicBezTo>
                    <a:cubicBezTo>
                      <a:pt x="1194" y="969"/>
                      <a:pt x="1194" y="1081"/>
                      <a:pt x="1298" y="1081"/>
                    </a:cubicBezTo>
                    <a:cubicBezTo>
                      <a:pt x="1298" y="1081"/>
                      <a:pt x="1410" y="1081"/>
                      <a:pt x="1410" y="969"/>
                    </a:cubicBezTo>
                    <a:cubicBezTo>
                      <a:pt x="1410" y="865"/>
                      <a:pt x="1298" y="865"/>
                      <a:pt x="1298" y="752"/>
                    </a:cubicBezTo>
                    <a:lnTo>
                      <a:pt x="978" y="752"/>
                    </a:lnTo>
                    <a:lnTo>
                      <a:pt x="1194" y="536"/>
                    </a:lnTo>
                    <a:cubicBezTo>
                      <a:pt x="1194" y="536"/>
                      <a:pt x="1194" y="432"/>
                      <a:pt x="1298" y="432"/>
                    </a:cubicBezTo>
                    <a:lnTo>
                      <a:pt x="1298" y="320"/>
                    </a:lnTo>
                    <a:cubicBezTo>
                      <a:pt x="1298" y="216"/>
                      <a:pt x="1194" y="216"/>
                      <a:pt x="1194" y="216"/>
                    </a:cubicBezTo>
                    <a:cubicBezTo>
                      <a:pt x="1082" y="216"/>
                      <a:pt x="1082" y="320"/>
                      <a:pt x="978" y="320"/>
                    </a:cubicBezTo>
                    <a:cubicBezTo>
                      <a:pt x="978" y="432"/>
                      <a:pt x="866" y="432"/>
                      <a:pt x="866" y="536"/>
                    </a:cubicBezTo>
                    <a:lnTo>
                      <a:pt x="866" y="216"/>
                    </a:lnTo>
                    <a:cubicBezTo>
                      <a:pt x="762" y="216"/>
                      <a:pt x="762" y="104"/>
                      <a:pt x="762" y="104"/>
                    </a:cubicBezTo>
                    <a:lnTo>
                      <a:pt x="649" y="0"/>
                    </a:ln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058;p46">
                <a:extLst>
                  <a:ext uri="{FF2B5EF4-FFF2-40B4-BE49-F238E27FC236}">
                    <a16:creationId xmlns:a16="http://schemas.microsoft.com/office/drawing/2014/main" id="{77DFE5BE-B1A6-4D24-9BC2-04FF035731F9}"/>
                  </a:ext>
                </a:extLst>
              </p:cNvPr>
              <p:cNvSpPr/>
              <p:nvPr/>
            </p:nvSpPr>
            <p:spPr>
              <a:xfrm>
                <a:off x="1082400" y="4669500"/>
                <a:ext cx="32450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865" extrusionOk="0">
                    <a:moveTo>
                      <a:pt x="649" y="0"/>
                    </a:moveTo>
                    <a:lnTo>
                      <a:pt x="649" y="112"/>
                    </a:lnTo>
                    <a:cubicBezTo>
                      <a:pt x="537" y="112"/>
                      <a:pt x="537" y="112"/>
                      <a:pt x="537" y="216"/>
                    </a:cubicBezTo>
                    <a:cubicBezTo>
                      <a:pt x="537" y="329"/>
                      <a:pt x="537" y="545"/>
                      <a:pt x="649" y="649"/>
                    </a:cubicBezTo>
                    <a:lnTo>
                      <a:pt x="649" y="761"/>
                    </a:lnTo>
                    <a:lnTo>
                      <a:pt x="433" y="545"/>
                    </a:lnTo>
                    <a:lnTo>
                      <a:pt x="105" y="545"/>
                    </a:lnTo>
                    <a:cubicBezTo>
                      <a:pt x="1" y="545"/>
                      <a:pt x="1" y="545"/>
                      <a:pt x="1" y="649"/>
                    </a:cubicBezTo>
                    <a:cubicBezTo>
                      <a:pt x="105" y="649"/>
                      <a:pt x="105" y="761"/>
                      <a:pt x="217" y="761"/>
                    </a:cubicBezTo>
                    <a:cubicBezTo>
                      <a:pt x="321" y="865"/>
                      <a:pt x="433" y="865"/>
                      <a:pt x="537" y="865"/>
                    </a:cubicBezTo>
                    <a:cubicBezTo>
                      <a:pt x="753" y="761"/>
                      <a:pt x="969" y="545"/>
                      <a:pt x="1298" y="432"/>
                    </a:cubicBezTo>
                    <a:lnTo>
                      <a:pt x="1298" y="329"/>
                    </a:lnTo>
                    <a:cubicBezTo>
                      <a:pt x="1298" y="216"/>
                      <a:pt x="1186" y="216"/>
                      <a:pt x="1186" y="216"/>
                    </a:cubicBezTo>
                    <a:cubicBezTo>
                      <a:pt x="1082" y="216"/>
                      <a:pt x="1082" y="329"/>
                      <a:pt x="969" y="329"/>
                    </a:cubicBezTo>
                    <a:cubicBezTo>
                      <a:pt x="969" y="432"/>
                      <a:pt x="866" y="432"/>
                      <a:pt x="866" y="545"/>
                    </a:cubicBezTo>
                    <a:lnTo>
                      <a:pt x="866" y="216"/>
                    </a:lnTo>
                    <a:lnTo>
                      <a:pt x="753" y="112"/>
                    </a:lnTo>
                    <a:lnTo>
                      <a:pt x="649" y="0"/>
                    </a:lnTo>
                    <a:close/>
                  </a:path>
                </a:pathLst>
              </a:custGeom>
              <a:solidFill>
                <a:srgbClr val="B84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059;p46">
                <a:extLst>
                  <a:ext uri="{FF2B5EF4-FFF2-40B4-BE49-F238E27FC236}">
                    <a16:creationId xmlns:a16="http://schemas.microsoft.com/office/drawing/2014/main" id="{BAEB6254-73DB-4F56-A2A0-0C39E7C14CBD}"/>
                  </a:ext>
                </a:extLst>
              </p:cNvPr>
              <p:cNvSpPr/>
              <p:nvPr/>
            </p:nvSpPr>
            <p:spPr>
              <a:xfrm>
                <a:off x="960700" y="4683100"/>
                <a:ext cx="3527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02" extrusionOk="0">
                    <a:moveTo>
                      <a:pt x="546" y="1"/>
                    </a:moveTo>
                    <a:lnTo>
                      <a:pt x="433" y="105"/>
                    </a:lnTo>
                    <a:cubicBezTo>
                      <a:pt x="433" y="321"/>
                      <a:pt x="546" y="433"/>
                      <a:pt x="546" y="537"/>
                    </a:cubicBezTo>
                    <a:cubicBezTo>
                      <a:pt x="649" y="537"/>
                      <a:pt x="649" y="649"/>
                      <a:pt x="649" y="649"/>
                    </a:cubicBezTo>
                    <a:cubicBezTo>
                      <a:pt x="546" y="537"/>
                      <a:pt x="433" y="537"/>
                      <a:pt x="330" y="433"/>
                    </a:cubicBezTo>
                    <a:lnTo>
                      <a:pt x="1" y="433"/>
                    </a:lnTo>
                    <a:lnTo>
                      <a:pt x="1" y="537"/>
                    </a:lnTo>
                    <a:cubicBezTo>
                      <a:pt x="1" y="649"/>
                      <a:pt x="113" y="649"/>
                      <a:pt x="217" y="649"/>
                    </a:cubicBezTo>
                    <a:cubicBezTo>
                      <a:pt x="217" y="753"/>
                      <a:pt x="330" y="753"/>
                      <a:pt x="433" y="753"/>
                    </a:cubicBezTo>
                    <a:cubicBezTo>
                      <a:pt x="433" y="865"/>
                      <a:pt x="330" y="865"/>
                      <a:pt x="330" y="865"/>
                    </a:cubicBezTo>
                    <a:cubicBezTo>
                      <a:pt x="330" y="969"/>
                      <a:pt x="217" y="969"/>
                      <a:pt x="217" y="1082"/>
                    </a:cubicBezTo>
                    <a:cubicBezTo>
                      <a:pt x="217" y="1082"/>
                      <a:pt x="113" y="1082"/>
                      <a:pt x="217" y="1185"/>
                    </a:cubicBezTo>
                    <a:cubicBezTo>
                      <a:pt x="330" y="1185"/>
                      <a:pt x="433" y="1185"/>
                      <a:pt x="433" y="1082"/>
                    </a:cubicBezTo>
                    <a:cubicBezTo>
                      <a:pt x="546" y="1082"/>
                      <a:pt x="546" y="1082"/>
                      <a:pt x="649" y="969"/>
                    </a:cubicBezTo>
                    <a:lnTo>
                      <a:pt x="649" y="1185"/>
                    </a:lnTo>
                    <a:lnTo>
                      <a:pt x="649" y="1401"/>
                    </a:lnTo>
                    <a:lnTo>
                      <a:pt x="866" y="1401"/>
                    </a:lnTo>
                    <a:lnTo>
                      <a:pt x="978" y="1298"/>
                    </a:lnTo>
                    <a:cubicBezTo>
                      <a:pt x="978" y="1082"/>
                      <a:pt x="866" y="969"/>
                      <a:pt x="866" y="865"/>
                    </a:cubicBezTo>
                    <a:cubicBezTo>
                      <a:pt x="762" y="865"/>
                      <a:pt x="762" y="753"/>
                      <a:pt x="762" y="753"/>
                    </a:cubicBezTo>
                    <a:lnTo>
                      <a:pt x="762" y="753"/>
                    </a:lnTo>
                    <a:cubicBezTo>
                      <a:pt x="866" y="865"/>
                      <a:pt x="978" y="865"/>
                      <a:pt x="1082" y="969"/>
                    </a:cubicBezTo>
                    <a:lnTo>
                      <a:pt x="1410" y="969"/>
                    </a:lnTo>
                    <a:lnTo>
                      <a:pt x="1410" y="865"/>
                    </a:lnTo>
                    <a:cubicBezTo>
                      <a:pt x="1410" y="753"/>
                      <a:pt x="1298" y="753"/>
                      <a:pt x="1194" y="753"/>
                    </a:cubicBezTo>
                    <a:cubicBezTo>
                      <a:pt x="1194" y="649"/>
                      <a:pt x="1082" y="649"/>
                      <a:pt x="978" y="649"/>
                    </a:cubicBezTo>
                    <a:lnTo>
                      <a:pt x="1082" y="537"/>
                    </a:lnTo>
                    <a:cubicBezTo>
                      <a:pt x="1194" y="433"/>
                      <a:pt x="1194" y="321"/>
                      <a:pt x="1298" y="321"/>
                    </a:cubicBezTo>
                    <a:lnTo>
                      <a:pt x="1298" y="217"/>
                    </a:lnTo>
                    <a:lnTo>
                      <a:pt x="1194" y="217"/>
                    </a:lnTo>
                    <a:cubicBezTo>
                      <a:pt x="1157" y="179"/>
                      <a:pt x="1132" y="167"/>
                      <a:pt x="1111" y="167"/>
                    </a:cubicBezTo>
                    <a:cubicBezTo>
                      <a:pt x="1070" y="167"/>
                      <a:pt x="1047" y="217"/>
                      <a:pt x="978" y="217"/>
                    </a:cubicBezTo>
                    <a:cubicBezTo>
                      <a:pt x="866" y="321"/>
                      <a:pt x="866" y="433"/>
                      <a:pt x="866" y="433"/>
                    </a:cubicBezTo>
                    <a:cubicBezTo>
                      <a:pt x="866" y="433"/>
                      <a:pt x="866" y="321"/>
                      <a:pt x="762" y="217"/>
                    </a:cubicBezTo>
                    <a:lnTo>
                      <a:pt x="762" y="1"/>
                    </a:ln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060;p46">
                <a:extLst>
                  <a:ext uri="{FF2B5EF4-FFF2-40B4-BE49-F238E27FC236}">
                    <a16:creationId xmlns:a16="http://schemas.microsoft.com/office/drawing/2014/main" id="{14C590F4-2E7B-4CE1-9AE8-0D11463859FD}"/>
                  </a:ext>
                </a:extLst>
              </p:cNvPr>
              <p:cNvSpPr/>
              <p:nvPr/>
            </p:nvSpPr>
            <p:spPr>
              <a:xfrm>
                <a:off x="1028375" y="4599225"/>
                <a:ext cx="3505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411" extrusionOk="0">
                    <a:moveTo>
                      <a:pt x="753" y="1"/>
                    </a:moveTo>
                    <a:cubicBezTo>
                      <a:pt x="649" y="1"/>
                      <a:pt x="649" y="113"/>
                      <a:pt x="649" y="113"/>
                    </a:cubicBezTo>
                    <a:lnTo>
                      <a:pt x="649" y="433"/>
                    </a:lnTo>
                    <a:cubicBezTo>
                      <a:pt x="536" y="329"/>
                      <a:pt x="433" y="329"/>
                      <a:pt x="433" y="329"/>
                    </a:cubicBezTo>
                    <a:cubicBezTo>
                      <a:pt x="320" y="329"/>
                      <a:pt x="320" y="217"/>
                      <a:pt x="216" y="217"/>
                    </a:cubicBezTo>
                    <a:cubicBezTo>
                      <a:pt x="216" y="217"/>
                      <a:pt x="104" y="217"/>
                      <a:pt x="104" y="329"/>
                    </a:cubicBezTo>
                    <a:cubicBezTo>
                      <a:pt x="104" y="433"/>
                      <a:pt x="216" y="546"/>
                      <a:pt x="216" y="546"/>
                    </a:cubicBezTo>
                    <a:cubicBezTo>
                      <a:pt x="320" y="546"/>
                      <a:pt x="433" y="649"/>
                      <a:pt x="536" y="649"/>
                    </a:cubicBezTo>
                    <a:cubicBezTo>
                      <a:pt x="433" y="649"/>
                      <a:pt x="320" y="649"/>
                      <a:pt x="216" y="762"/>
                    </a:cubicBezTo>
                    <a:cubicBezTo>
                      <a:pt x="216" y="762"/>
                      <a:pt x="104" y="762"/>
                      <a:pt x="104" y="866"/>
                    </a:cubicBezTo>
                    <a:cubicBezTo>
                      <a:pt x="104" y="866"/>
                      <a:pt x="0" y="978"/>
                      <a:pt x="104" y="978"/>
                    </a:cubicBezTo>
                    <a:cubicBezTo>
                      <a:pt x="104" y="1082"/>
                      <a:pt x="216" y="1082"/>
                      <a:pt x="216" y="1082"/>
                    </a:cubicBezTo>
                    <a:cubicBezTo>
                      <a:pt x="433" y="978"/>
                      <a:pt x="536" y="866"/>
                      <a:pt x="649" y="866"/>
                    </a:cubicBezTo>
                    <a:cubicBezTo>
                      <a:pt x="649" y="762"/>
                      <a:pt x="649" y="762"/>
                      <a:pt x="753" y="762"/>
                    </a:cubicBezTo>
                    <a:cubicBezTo>
                      <a:pt x="649" y="866"/>
                      <a:pt x="649" y="978"/>
                      <a:pt x="649" y="1082"/>
                    </a:cubicBezTo>
                    <a:lnTo>
                      <a:pt x="649" y="1298"/>
                    </a:lnTo>
                    <a:lnTo>
                      <a:pt x="649" y="1410"/>
                    </a:lnTo>
                    <a:lnTo>
                      <a:pt x="753" y="1410"/>
                    </a:lnTo>
                    <a:cubicBezTo>
                      <a:pt x="865" y="1298"/>
                      <a:pt x="865" y="1298"/>
                      <a:pt x="865" y="1194"/>
                    </a:cubicBezTo>
                    <a:lnTo>
                      <a:pt x="865" y="866"/>
                    </a:lnTo>
                    <a:cubicBezTo>
                      <a:pt x="969" y="866"/>
                      <a:pt x="969" y="978"/>
                      <a:pt x="969" y="978"/>
                    </a:cubicBezTo>
                    <a:cubicBezTo>
                      <a:pt x="1081" y="978"/>
                      <a:pt x="1185" y="1082"/>
                      <a:pt x="1185" y="1082"/>
                    </a:cubicBezTo>
                    <a:lnTo>
                      <a:pt x="1297" y="1082"/>
                    </a:lnTo>
                    <a:lnTo>
                      <a:pt x="1297" y="978"/>
                    </a:lnTo>
                    <a:cubicBezTo>
                      <a:pt x="1401" y="866"/>
                      <a:pt x="1297" y="866"/>
                      <a:pt x="1185" y="762"/>
                    </a:cubicBezTo>
                    <a:cubicBezTo>
                      <a:pt x="1185" y="762"/>
                      <a:pt x="1081" y="762"/>
                      <a:pt x="1081" y="649"/>
                    </a:cubicBezTo>
                    <a:lnTo>
                      <a:pt x="1297" y="649"/>
                    </a:lnTo>
                    <a:cubicBezTo>
                      <a:pt x="1297" y="546"/>
                      <a:pt x="1401" y="546"/>
                      <a:pt x="1401" y="546"/>
                    </a:cubicBezTo>
                    <a:lnTo>
                      <a:pt x="1401" y="329"/>
                    </a:lnTo>
                    <a:cubicBezTo>
                      <a:pt x="1401" y="329"/>
                      <a:pt x="1355" y="279"/>
                      <a:pt x="1291" y="279"/>
                    </a:cubicBezTo>
                    <a:cubicBezTo>
                      <a:pt x="1259" y="279"/>
                      <a:pt x="1222" y="292"/>
                      <a:pt x="1185" y="329"/>
                    </a:cubicBezTo>
                    <a:cubicBezTo>
                      <a:pt x="1081" y="329"/>
                      <a:pt x="969" y="433"/>
                      <a:pt x="865" y="546"/>
                    </a:cubicBezTo>
                    <a:lnTo>
                      <a:pt x="753" y="546"/>
                    </a:lnTo>
                    <a:cubicBezTo>
                      <a:pt x="865" y="433"/>
                      <a:pt x="865" y="329"/>
                      <a:pt x="865" y="217"/>
                    </a:cubicBezTo>
                    <a:lnTo>
                      <a:pt x="865" y="1"/>
                    </a:ln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061;p46">
                <a:extLst>
                  <a:ext uri="{FF2B5EF4-FFF2-40B4-BE49-F238E27FC236}">
                    <a16:creationId xmlns:a16="http://schemas.microsoft.com/office/drawing/2014/main" id="{D9735ED7-F592-4FB3-9C81-B6AEDC98E86C}"/>
                  </a:ext>
                </a:extLst>
              </p:cNvPr>
              <p:cNvSpPr/>
              <p:nvPr/>
            </p:nvSpPr>
            <p:spPr>
              <a:xfrm>
                <a:off x="974325" y="4796600"/>
                <a:ext cx="35050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401" extrusionOk="0">
                    <a:moveTo>
                      <a:pt x="753" y="0"/>
                    </a:moveTo>
                    <a:cubicBezTo>
                      <a:pt x="649" y="0"/>
                      <a:pt x="649" y="104"/>
                      <a:pt x="649" y="216"/>
                    </a:cubicBezTo>
                    <a:lnTo>
                      <a:pt x="649" y="433"/>
                    </a:lnTo>
                    <a:cubicBezTo>
                      <a:pt x="537" y="433"/>
                      <a:pt x="433" y="433"/>
                      <a:pt x="433" y="320"/>
                    </a:cubicBezTo>
                    <a:lnTo>
                      <a:pt x="104" y="320"/>
                    </a:lnTo>
                    <a:lnTo>
                      <a:pt x="104" y="433"/>
                    </a:lnTo>
                    <a:lnTo>
                      <a:pt x="217" y="536"/>
                    </a:lnTo>
                    <a:cubicBezTo>
                      <a:pt x="321" y="649"/>
                      <a:pt x="433" y="649"/>
                      <a:pt x="537" y="649"/>
                    </a:cubicBezTo>
                    <a:cubicBezTo>
                      <a:pt x="433" y="649"/>
                      <a:pt x="321" y="752"/>
                      <a:pt x="217" y="752"/>
                    </a:cubicBezTo>
                    <a:lnTo>
                      <a:pt x="104" y="865"/>
                    </a:lnTo>
                    <a:cubicBezTo>
                      <a:pt x="104" y="969"/>
                      <a:pt x="1" y="969"/>
                      <a:pt x="104" y="1081"/>
                    </a:cubicBezTo>
                    <a:lnTo>
                      <a:pt x="217" y="1081"/>
                    </a:lnTo>
                    <a:cubicBezTo>
                      <a:pt x="433" y="1081"/>
                      <a:pt x="537" y="969"/>
                      <a:pt x="649" y="865"/>
                    </a:cubicBezTo>
                    <a:lnTo>
                      <a:pt x="753" y="752"/>
                    </a:lnTo>
                    <a:lnTo>
                      <a:pt x="753" y="752"/>
                    </a:lnTo>
                    <a:cubicBezTo>
                      <a:pt x="649" y="865"/>
                      <a:pt x="649" y="1081"/>
                      <a:pt x="649" y="1081"/>
                    </a:cubicBezTo>
                    <a:lnTo>
                      <a:pt x="649" y="1297"/>
                    </a:lnTo>
                    <a:lnTo>
                      <a:pt x="649" y="1401"/>
                    </a:lnTo>
                    <a:lnTo>
                      <a:pt x="753" y="1401"/>
                    </a:lnTo>
                    <a:cubicBezTo>
                      <a:pt x="865" y="1401"/>
                      <a:pt x="865" y="1297"/>
                      <a:pt x="865" y="1185"/>
                    </a:cubicBezTo>
                    <a:lnTo>
                      <a:pt x="865" y="969"/>
                    </a:lnTo>
                    <a:lnTo>
                      <a:pt x="969" y="969"/>
                    </a:lnTo>
                    <a:cubicBezTo>
                      <a:pt x="1081" y="1081"/>
                      <a:pt x="1185" y="1081"/>
                      <a:pt x="1185" y="1081"/>
                    </a:cubicBezTo>
                    <a:lnTo>
                      <a:pt x="1298" y="1081"/>
                    </a:lnTo>
                    <a:cubicBezTo>
                      <a:pt x="1401" y="969"/>
                      <a:pt x="1298" y="865"/>
                      <a:pt x="1185" y="865"/>
                    </a:cubicBezTo>
                    <a:cubicBezTo>
                      <a:pt x="1185" y="752"/>
                      <a:pt x="1081" y="752"/>
                      <a:pt x="1081" y="752"/>
                    </a:cubicBezTo>
                    <a:cubicBezTo>
                      <a:pt x="1081" y="752"/>
                      <a:pt x="1185" y="649"/>
                      <a:pt x="1298" y="649"/>
                    </a:cubicBezTo>
                    <a:cubicBezTo>
                      <a:pt x="1298" y="649"/>
                      <a:pt x="1401" y="649"/>
                      <a:pt x="1401" y="536"/>
                    </a:cubicBezTo>
                    <a:lnTo>
                      <a:pt x="1401" y="433"/>
                    </a:lnTo>
                    <a:cubicBezTo>
                      <a:pt x="1401" y="320"/>
                      <a:pt x="1298" y="320"/>
                      <a:pt x="1298" y="320"/>
                    </a:cubicBezTo>
                    <a:lnTo>
                      <a:pt x="1185" y="320"/>
                    </a:lnTo>
                    <a:cubicBezTo>
                      <a:pt x="1081" y="320"/>
                      <a:pt x="969" y="433"/>
                      <a:pt x="865" y="536"/>
                    </a:cubicBezTo>
                    <a:cubicBezTo>
                      <a:pt x="865" y="536"/>
                      <a:pt x="865" y="649"/>
                      <a:pt x="753" y="649"/>
                    </a:cubicBezTo>
                    <a:cubicBezTo>
                      <a:pt x="865" y="536"/>
                      <a:pt x="865" y="433"/>
                      <a:pt x="865" y="320"/>
                    </a:cubicBezTo>
                    <a:lnTo>
                      <a:pt x="865" y="104"/>
                    </a:lnTo>
                    <a:cubicBezTo>
                      <a:pt x="865" y="104"/>
                      <a:pt x="865" y="0"/>
                      <a:pt x="753" y="0"/>
                    </a:cubicBezTo>
                    <a:close/>
                  </a:path>
                </a:pathLst>
              </a:custGeom>
              <a:solidFill>
                <a:srgbClr val="B84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062;p46">
                <a:extLst>
                  <a:ext uri="{FF2B5EF4-FFF2-40B4-BE49-F238E27FC236}">
                    <a16:creationId xmlns:a16="http://schemas.microsoft.com/office/drawing/2014/main" id="{AD14E8C9-05C7-4EA3-8CA0-60EB9C2DFB93}"/>
                  </a:ext>
                </a:extLst>
              </p:cNvPr>
              <p:cNvSpPr/>
              <p:nvPr/>
            </p:nvSpPr>
            <p:spPr>
              <a:xfrm>
                <a:off x="647275" y="4520975"/>
                <a:ext cx="216175" cy="397125"/>
              </a:xfrm>
              <a:custGeom>
                <a:avLst/>
                <a:gdLst/>
                <a:ahLst/>
                <a:cxnLst/>
                <a:rect l="l" t="t" r="r" b="b"/>
                <a:pathLst>
                  <a:path w="8647" h="15885" extrusionOk="0">
                    <a:moveTo>
                      <a:pt x="8431" y="1"/>
                    </a:moveTo>
                    <a:cubicBezTo>
                      <a:pt x="5621" y="1402"/>
                      <a:pt x="3243" y="3779"/>
                      <a:pt x="1842" y="6590"/>
                    </a:cubicBezTo>
                    <a:cubicBezTo>
                      <a:pt x="433" y="9512"/>
                      <a:pt x="0" y="12755"/>
                      <a:pt x="649" y="15885"/>
                    </a:cubicBezTo>
                    <a:cubicBezTo>
                      <a:pt x="3027" y="15236"/>
                      <a:pt x="5188" y="13939"/>
                      <a:pt x="6814" y="12210"/>
                    </a:cubicBezTo>
                    <a:cubicBezTo>
                      <a:pt x="6918" y="10480"/>
                      <a:pt x="7462" y="8751"/>
                      <a:pt x="7895" y="7134"/>
                    </a:cubicBezTo>
                    <a:cubicBezTo>
                      <a:pt x="8111" y="6373"/>
                      <a:pt x="8327" y="5405"/>
                      <a:pt x="8431" y="4540"/>
                    </a:cubicBezTo>
                    <a:cubicBezTo>
                      <a:pt x="8543" y="3563"/>
                      <a:pt x="8647" y="2595"/>
                      <a:pt x="8647" y="1618"/>
                    </a:cubicBezTo>
                    <a:lnTo>
                      <a:pt x="8647" y="753"/>
                    </a:lnTo>
                    <a:cubicBezTo>
                      <a:pt x="8647" y="649"/>
                      <a:pt x="8431" y="1"/>
                      <a:pt x="8431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063;p46">
                <a:extLst>
                  <a:ext uri="{FF2B5EF4-FFF2-40B4-BE49-F238E27FC236}">
                    <a16:creationId xmlns:a16="http://schemas.microsoft.com/office/drawing/2014/main" id="{FD2FEB79-6DA4-4EEA-8A38-138B390F9BCB}"/>
                  </a:ext>
                </a:extLst>
              </p:cNvPr>
              <p:cNvSpPr/>
              <p:nvPr/>
            </p:nvSpPr>
            <p:spPr>
              <a:xfrm>
                <a:off x="1182275" y="4507375"/>
                <a:ext cx="213600" cy="399925"/>
              </a:xfrm>
              <a:custGeom>
                <a:avLst/>
                <a:gdLst/>
                <a:ahLst/>
                <a:cxnLst/>
                <a:rect l="l" t="t" r="r" b="b"/>
                <a:pathLst>
                  <a:path w="8544" h="15997" extrusionOk="0">
                    <a:moveTo>
                      <a:pt x="217" y="0"/>
                    </a:moveTo>
                    <a:cubicBezTo>
                      <a:pt x="113" y="0"/>
                      <a:pt x="1" y="761"/>
                      <a:pt x="1" y="865"/>
                    </a:cubicBezTo>
                    <a:lnTo>
                      <a:pt x="1" y="1729"/>
                    </a:lnTo>
                    <a:cubicBezTo>
                      <a:pt x="1" y="2706"/>
                      <a:pt x="113" y="3675"/>
                      <a:pt x="217" y="4652"/>
                    </a:cubicBezTo>
                    <a:cubicBezTo>
                      <a:pt x="329" y="5517"/>
                      <a:pt x="433" y="6381"/>
                      <a:pt x="649" y="7246"/>
                    </a:cubicBezTo>
                    <a:cubicBezTo>
                      <a:pt x="1082" y="8863"/>
                      <a:pt x="1730" y="10592"/>
                      <a:pt x="1730" y="12218"/>
                    </a:cubicBezTo>
                    <a:cubicBezTo>
                      <a:pt x="3459" y="14051"/>
                      <a:pt x="5621" y="15348"/>
                      <a:pt x="7895" y="15996"/>
                    </a:cubicBezTo>
                    <a:cubicBezTo>
                      <a:pt x="8544" y="12866"/>
                      <a:pt x="8215" y="9511"/>
                      <a:pt x="6814" y="6701"/>
                    </a:cubicBezTo>
                    <a:cubicBezTo>
                      <a:pt x="5405" y="3787"/>
                      <a:pt x="3027" y="1409"/>
                      <a:pt x="217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064;p46">
                <a:extLst>
                  <a:ext uri="{FF2B5EF4-FFF2-40B4-BE49-F238E27FC236}">
                    <a16:creationId xmlns:a16="http://schemas.microsoft.com/office/drawing/2014/main" id="{34EF46D0-2371-4C76-BCAB-1A1EC7EDF16D}"/>
                  </a:ext>
                </a:extLst>
              </p:cNvPr>
              <p:cNvSpPr/>
              <p:nvPr/>
            </p:nvSpPr>
            <p:spPr>
              <a:xfrm>
                <a:off x="895850" y="4241925"/>
                <a:ext cx="224425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8977" h="8137" extrusionOk="0">
                    <a:moveTo>
                      <a:pt x="4762" y="1"/>
                    </a:moveTo>
                    <a:cubicBezTo>
                      <a:pt x="4019" y="1"/>
                      <a:pt x="3251" y="225"/>
                      <a:pt x="2707" y="674"/>
                    </a:cubicBezTo>
                    <a:cubicBezTo>
                      <a:pt x="2491" y="787"/>
                      <a:pt x="2275" y="1003"/>
                      <a:pt x="2059" y="1219"/>
                    </a:cubicBezTo>
                    <a:cubicBezTo>
                      <a:pt x="1" y="3381"/>
                      <a:pt x="649" y="7376"/>
                      <a:pt x="3788" y="8024"/>
                    </a:cubicBezTo>
                    <a:cubicBezTo>
                      <a:pt x="4004" y="8024"/>
                      <a:pt x="4220" y="8024"/>
                      <a:pt x="4324" y="8137"/>
                    </a:cubicBezTo>
                    <a:cubicBezTo>
                      <a:pt x="5405" y="8137"/>
                      <a:pt x="6486" y="7920"/>
                      <a:pt x="7247" y="7272"/>
                    </a:cubicBezTo>
                    <a:cubicBezTo>
                      <a:pt x="8431" y="6407"/>
                      <a:pt x="8976" y="4782"/>
                      <a:pt x="8760" y="3381"/>
                    </a:cubicBezTo>
                    <a:cubicBezTo>
                      <a:pt x="8648" y="2516"/>
                      <a:pt x="8215" y="1652"/>
                      <a:pt x="7463" y="1003"/>
                    </a:cubicBezTo>
                    <a:cubicBezTo>
                      <a:pt x="6814" y="458"/>
                      <a:pt x="6054" y="138"/>
                      <a:pt x="5189" y="26"/>
                    </a:cubicBezTo>
                    <a:cubicBezTo>
                      <a:pt x="5049" y="9"/>
                      <a:pt x="4906" y="1"/>
                      <a:pt x="4762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065;p46">
                <a:extLst>
                  <a:ext uri="{FF2B5EF4-FFF2-40B4-BE49-F238E27FC236}">
                    <a16:creationId xmlns:a16="http://schemas.microsoft.com/office/drawing/2014/main" id="{E0D08A51-DBCC-45CC-905E-00233A1D4DC1}"/>
                  </a:ext>
                </a:extLst>
              </p:cNvPr>
              <p:cNvSpPr/>
              <p:nvPr/>
            </p:nvSpPr>
            <p:spPr>
              <a:xfrm>
                <a:off x="885050" y="4225725"/>
                <a:ext cx="172950" cy="148675"/>
              </a:xfrm>
              <a:custGeom>
                <a:avLst/>
                <a:gdLst/>
                <a:ahLst/>
                <a:cxnLst/>
                <a:rect l="l" t="t" r="r" b="b"/>
                <a:pathLst>
                  <a:path w="6918" h="5947" extrusionOk="0">
                    <a:moveTo>
                      <a:pt x="4752" y="0"/>
                    </a:moveTo>
                    <a:cubicBezTo>
                      <a:pt x="4607" y="0"/>
                      <a:pt x="4464" y="9"/>
                      <a:pt x="4324" y="26"/>
                    </a:cubicBezTo>
                    <a:cubicBezTo>
                      <a:pt x="3459" y="138"/>
                      <a:pt x="2707" y="674"/>
                      <a:pt x="2162" y="1322"/>
                    </a:cubicBezTo>
                    <a:cubicBezTo>
                      <a:pt x="1514" y="2083"/>
                      <a:pt x="1194" y="3052"/>
                      <a:pt x="762" y="4029"/>
                    </a:cubicBezTo>
                    <a:cubicBezTo>
                      <a:pt x="545" y="4461"/>
                      <a:pt x="329" y="4997"/>
                      <a:pt x="1" y="5213"/>
                    </a:cubicBezTo>
                    <a:cubicBezTo>
                      <a:pt x="163" y="5461"/>
                      <a:pt x="390" y="5581"/>
                      <a:pt x="628" y="5581"/>
                    </a:cubicBezTo>
                    <a:cubicBezTo>
                      <a:pt x="706" y="5581"/>
                      <a:pt x="786" y="5568"/>
                      <a:pt x="865" y="5542"/>
                    </a:cubicBezTo>
                    <a:lnTo>
                      <a:pt x="865" y="5542"/>
                    </a:lnTo>
                    <a:cubicBezTo>
                      <a:pt x="865" y="5646"/>
                      <a:pt x="762" y="5758"/>
                      <a:pt x="545" y="5862"/>
                    </a:cubicBezTo>
                    <a:cubicBezTo>
                      <a:pt x="705" y="5918"/>
                      <a:pt x="893" y="5946"/>
                      <a:pt x="1083" y="5946"/>
                    </a:cubicBezTo>
                    <a:cubicBezTo>
                      <a:pt x="1272" y="5946"/>
                      <a:pt x="1462" y="5918"/>
                      <a:pt x="1626" y="5862"/>
                    </a:cubicBezTo>
                    <a:cubicBezTo>
                      <a:pt x="1842" y="5862"/>
                      <a:pt x="2059" y="5758"/>
                      <a:pt x="2275" y="5758"/>
                    </a:cubicBezTo>
                    <a:cubicBezTo>
                      <a:pt x="2707" y="5542"/>
                      <a:pt x="3139" y="5213"/>
                      <a:pt x="3572" y="4894"/>
                    </a:cubicBezTo>
                    <a:lnTo>
                      <a:pt x="3572" y="4894"/>
                    </a:lnTo>
                    <a:cubicBezTo>
                      <a:pt x="3572" y="5110"/>
                      <a:pt x="3356" y="5326"/>
                      <a:pt x="3139" y="5542"/>
                    </a:cubicBezTo>
                    <a:cubicBezTo>
                      <a:pt x="3572" y="5542"/>
                      <a:pt x="4004" y="5326"/>
                      <a:pt x="4436" y="5110"/>
                    </a:cubicBezTo>
                    <a:cubicBezTo>
                      <a:pt x="5405" y="4461"/>
                      <a:pt x="6166" y="3597"/>
                      <a:pt x="6598" y="2516"/>
                    </a:cubicBezTo>
                    <a:cubicBezTo>
                      <a:pt x="6814" y="1971"/>
                      <a:pt x="6918" y="1322"/>
                      <a:pt x="6814" y="674"/>
                    </a:cubicBezTo>
                    <a:cubicBezTo>
                      <a:pt x="6271" y="225"/>
                      <a:pt x="5497" y="0"/>
                      <a:pt x="4752" y="0"/>
                    </a:cubicBez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066;p46">
                <a:extLst>
                  <a:ext uri="{FF2B5EF4-FFF2-40B4-BE49-F238E27FC236}">
                    <a16:creationId xmlns:a16="http://schemas.microsoft.com/office/drawing/2014/main" id="{95AB83E6-7A65-44E4-ABBA-D7F50BEE45A1}"/>
                  </a:ext>
                </a:extLst>
              </p:cNvPr>
              <p:cNvSpPr/>
              <p:nvPr/>
            </p:nvSpPr>
            <p:spPr>
              <a:xfrm>
                <a:off x="1036375" y="4237150"/>
                <a:ext cx="89300" cy="178375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7135" extrusionOk="0">
                    <a:moveTo>
                      <a:pt x="216" y="1"/>
                    </a:moveTo>
                    <a:cubicBezTo>
                      <a:pt x="0" y="113"/>
                      <a:pt x="0" y="649"/>
                      <a:pt x="0" y="865"/>
                    </a:cubicBezTo>
                    <a:cubicBezTo>
                      <a:pt x="216" y="1843"/>
                      <a:pt x="865" y="2595"/>
                      <a:pt x="1410" y="3356"/>
                    </a:cubicBezTo>
                    <a:cubicBezTo>
                      <a:pt x="2058" y="4220"/>
                      <a:pt x="2594" y="5085"/>
                      <a:pt x="2378" y="6053"/>
                    </a:cubicBezTo>
                    <a:cubicBezTo>
                      <a:pt x="2378" y="6486"/>
                      <a:pt x="2162" y="6814"/>
                      <a:pt x="1946" y="7134"/>
                    </a:cubicBezTo>
                    <a:cubicBezTo>
                      <a:pt x="2923" y="6702"/>
                      <a:pt x="3459" y="5621"/>
                      <a:pt x="3459" y="4653"/>
                    </a:cubicBezTo>
                    <a:cubicBezTo>
                      <a:pt x="3571" y="3676"/>
                      <a:pt x="3243" y="2595"/>
                      <a:pt x="2707" y="1730"/>
                    </a:cubicBezTo>
                    <a:cubicBezTo>
                      <a:pt x="2274" y="1194"/>
                      <a:pt x="1842" y="649"/>
                      <a:pt x="1193" y="329"/>
                    </a:cubicBezTo>
                    <a:cubicBezTo>
                      <a:pt x="977" y="217"/>
                      <a:pt x="433" y="1"/>
                      <a:pt x="216" y="1"/>
                    </a:cubicBez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067;p46">
                <a:extLst>
                  <a:ext uri="{FF2B5EF4-FFF2-40B4-BE49-F238E27FC236}">
                    <a16:creationId xmlns:a16="http://schemas.microsoft.com/office/drawing/2014/main" id="{A6384EFC-721C-483B-8936-2AD9CF0CFD2C}"/>
                  </a:ext>
                </a:extLst>
              </p:cNvPr>
              <p:cNvSpPr/>
              <p:nvPr/>
            </p:nvSpPr>
            <p:spPr>
              <a:xfrm>
                <a:off x="1066200" y="4191250"/>
                <a:ext cx="89075" cy="94225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3769" extrusionOk="0">
                    <a:moveTo>
                      <a:pt x="1741" y="1"/>
                    </a:moveTo>
                    <a:cubicBezTo>
                      <a:pt x="1548" y="1"/>
                      <a:pt x="1358" y="35"/>
                      <a:pt x="1185" y="108"/>
                    </a:cubicBezTo>
                    <a:cubicBezTo>
                      <a:pt x="537" y="324"/>
                      <a:pt x="104" y="972"/>
                      <a:pt x="0" y="1621"/>
                    </a:cubicBezTo>
                    <a:cubicBezTo>
                      <a:pt x="0" y="2053"/>
                      <a:pt x="0" y="2269"/>
                      <a:pt x="320" y="2485"/>
                    </a:cubicBezTo>
                    <a:cubicBezTo>
                      <a:pt x="649" y="2701"/>
                      <a:pt x="969" y="3030"/>
                      <a:pt x="1185" y="3350"/>
                    </a:cubicBezTo>
                    <a:lnTo>
                      <a:pt x="1514" y="3679"/>
                    </a:lnTo>
                    <a:cubicBezTo>
                      <a:pt x="1607" y="3742"/>
                      <a:pt x="1711" y="3768"/>
                      <a:pt x="1818" y="3768"/>
                    </a:cubicBezTo>
                    <a:cubicBezTo>
                      <a:pt x="2078" y="3768"/>
                      <a:pt x="2362" y="3615"/>
                      <a:pt x="2594" y="3462"/>
                    </a:cubicBezTo>
                    <a:cubicBezTo>
                      <a:pt x="2914" y="3134"/>
                      <a:pt x="3243" y="2814"/>
                      <a:pt x="3347" y="2382"/>
                    </a:cubicBezTo>
                    <a:cubicBezTo>
                      <a:pt x="3563" y="1949"/>
                      <a:pt x="3563" y="1405"/>
                      <a:pt x="3347" y="972"/>
                    </a:cubicBezTo>
                    <a:cubicBezTo>
                      <a:pt x="3100" y="391"/>
                      <a:pt x="2398" y="1"/>
                      <a:pt x="1741" y="1"/>
                    </a:cubicBez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068;p46">
                <a:extLst>
                  <a:ext uri="{FF2B5EF4-FFF2-40B4-BE49-F238E27FC236}">
                    <a16:creationId xmlns:a16="http://schemas.microsoft.com/office/drawing/2014/main" id="{43542D9F-16DC-42E8-BC18-C5549496C614}"/>
                  </a:ext>
                </a:extLst>
              </p:cNvPr>
              <p:cNvSpPr/>
              <p:nvPr/>
            </p:nvSpPr>
            <p:spPr>
              <a:xfrm>
                <a:off x="890450" y="4185925"/>
                <a:ext cx="86500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3244" extrusionOk="0">
                    <a:moveTo>
                      <a:pt x="1298" y="1"/>
                    </a:moveTo>
                    <a:cubicBezTo>
                      <a:pt x="1082" y="1"/>
                      <a:pt x="865" y="1"/>
                      <a:pt x="649" y="217"/>
                    </a:cubicBezTo>
                    <a:cubicBezTo>
                      <a:pt x="546" y="217"/>
                      <a:pt x="433" y="321"/>
                      <a:pt x="433" y="433"/>
                    </a:cubicBezTo>
                    <a:cubicBezTo>
                      <a:pt x="1" y="969"/>
                      <a:pt x="1" y="1618"/>
                      <a:pt x="113" y="2162"/>
                    </a:cubicBezTo>
                    <a:cubicBezTo>
                      <a:pt x="329" y="2698"/>
                      <a:pt x="865" y="3131"/>
                      <a:pt x="1410" y="3243"/>
                    </a:cubicBezTo>
                    <a:lnTo>
                      <a:pt x="1730" y="3243"/>
                    </a:lnTo>
                    <a:cubicBezTo>
                      <a:pt x="1730" y="3131"/>
                      <a:pt x="1843" y="3131"/>
                      <a:pt x="1843" y="3027"/>
                    </a:cubicBezTo>
                    <a:cubicBezTo>
                      <a:pt x="2059" y="2811"/>
                      <a:pt x="2275" y="2595"/>
                      <a:pt x="2491" y="2482"/>
                    </a:cubicBezTo>
                    <a:cubicBezTo>
                      <a:pt x="2707" y="2266"/>
                      <a:pt x="2923" y="2162"/>
                      <a:pt x="3140" y="2050"/>
                    </a:cubicBezTo>
                    <a:cubicBezTo>
                      <a:pt x="3459" y="1618"/>
                      <a:pt x="3140" y="865"/>
                      <a:pt x="2811" y="537"/>
                    </a:cubicBezTo>
                    <a:cubicBezTo>
                      <a:pt x="2491" y="104"/>
                      <a:pt x="1946" y="1"/>
                      <a:pt x="1298" y="1"/>
                    </a:cubicBez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069;p46">
                <a:extLst>
                  <a:ext uri="{FF2B5EF4-FFF2-40B4-BE49-F238E27FC236}">
                    <a16:creationId xmlns:a16="http://schemas.microsoft.com/office/drawing/2014/main" id="{B8EAF2FE-E263-4CB9-A17B-B0C804613622}"/>
                  </a:ext>
                </a:extLst>
              </p:cNvPr>
              <p:cNvSpPr/>
              <p:nvPr/>
            </p:nvSpPr>
            <p:spPr>
              <a:xfrm>
                <a:off x="895850" y="4234575"/>
                <a:ext cx="127150" cy="118900"/>
              </a:xfrm>
              <a:custGeom>
                <a:avLst/>
                <a:gdLst/>
                <a:ahLst/>
                <a:cxnLst/>
                <a:rect l="l" t="t" r="r" b="b"/>
                <a:pathLst>
                  <a:path w="5086" h="4756" extrusionOk="0">
                    <a:moveTo>
                      <a:pt x="4540" y="0"/>
                    </a:moveTo>
                    <a:cubicBezTo>
                      <a:pt x="4220" y="0"/>
                      <a:pt x="3788" y="0"/>
                      <a:pt x="3572" y="104"/>
                    </a:cubicBezTo>
                    <a:cubicBezTo>
                      <a:pt x="3140" y="320"/>
                      <a:pt x="2707" y="536"/>
                      <a:pt x="2379" y="865"/>
                    </a:cubicBezTo>
                    <a:cubicBezTo>
                      <a:pt x="1730" y="1513"/>
                      <a:pt x="1298" y="2378"/>
                      <a:pt x="978" y="3243"/>
                    </a:cubicBezTo>
                    <a:cubicBezTo>
                      <a:pt x="649" y="3675"/>
                      <a:pt x="433" y="4211"/>
                      <a:pt x="113" y="4643"/>
                    </a:cubicBezTo>
                    <a:cubicBezTo>
                      <a:pt x="762" y="3995"/>
                      <a:pt x="1082" y="3130"/>
                      <a:pt x="1514" y="2265"/>
                    </a:cubicBezTo>
                    <a:cubicBezTo>
                      <a:pt x="1946" y="1513"/>
                      <a:pt x="2491" y="752"/>
                      <a:pt x="3243" y="320"/>
                    </a:cubicBezTo>
                    <a:cubicBezTo>
                      <a:pt x="3676" y="216"/>
                      <a:pt x="4108" y="104"/>
                      <a:pt x="4540" y="104"/>
                    </a:cubicBezTo>
                    <a:lnTo>
                      <a:pt x="5085" y="104"/>
                    </a:lnTo>
                    <a:lnTo>
                      <a:pt x="5085" y="0"/>
                    </a:lnTo>
                    <a:close/>
                    <a:moveTo>
                      <a:pt x="113" y="4643"/>
                    </a:moveTo>
                    <a:cubicBezTo>
                      <a:pt x="1" y="4643"/>
                      <a:pt x="113" y="4756"/>
                      <a:pt x="113" y="4756"/>
                    </a:cubicBezTo>
                    <a:lnTo>
                      <a:pt x="113" y="4643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070;p46">
                <a:extLst>
                  <a:ext uri="{FF2B5EF4-FFF2-40B4-BE49-F238E27FC236}">
                    <a16:creationId xmlns:a16="http://schemas.microsoft.com/office/drawing/2014/main" id="{9E4CBE02-B2F4-4728-B0AF-A78F911F9027}"/>
                  </a:ext>
                </a:extLst>
              </p:cNvPr>
              <p:cNvSpPr/>
              <p:nvPr/>
            </p:nvSpPr>
            <p:spPr>
              <a:xfrm>
                <a:off x="904075" y="4245375"/>
                <a:ext cx="124325" cy="110700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4428" extrusionOk="0">
                    <a:moveTo>
                      <a:pt x="4972" y="0"/>
                    </a:moveTo>
                    <a:cubicBezTo>
                      <a:pt x="4108" y="0"/>
                      <a:pt x="3243" y="433"/>
                      <a:pt x="2698" y="1081"/>
                    </a:cubicBezTo>
                    <a:cubicBezTo>
                      <a:pt x="1946" y="1617"/>
                      <a:pt x="1514" y="2482"/>
                      <a:pt x="969" y="3243"/>
                    </a:cubicBezTo>
                    <a:cubicBezTo>
                      <a:pt x="865" y="3459"/>
                      <a:pt x="649" y="3675"/>
                      <a:pt x="537" y="3891"/>
                    </a:cubicBezTo>
                    <a:cubicBezTo>
                      <a:pt x="433" y="4108"/>
                      <a:pt x="217" y="4324"/>
                      <a:pt x="1" y="4324"/>
                    </a:cubicBezTo>
                    <a:lnTo>
                      <a:pt x="1" y="4427"/>
                    </a:lnTo>
                    <a:cubicBezTo>
                      <a:pt x="217" y="4427"/>
                      <a:pt x="320" y="4324"/>
                      <a:pt x="433" y="4108"/>
                    </a:cubicBezTo>
                    <a:cubicBezTo>
                      <a:pt x="537" y="3995"/>
                      <a:pt x="753" y="3779"/>
                      <a:pt x="865" y="3563"/>
                    </a:cubicBezTo>
                    <a:cubicBezTo>
                      <a:pt x="1081" y="3243"/>
                      <a:pt x="1401" y="2811"/>
                      <a:pt x="1617" y="2378"/>
                    </a:cubicBezTo>
                    <a:cubicBezTo>
                      <a:pt x="2162" y="1730"/>
                      <a:pt x="2698" y="969"/>
                      <a:pt x="3563" y="536"/>
                    </a:cubicBezTo>
                    <a:cubicBezTo>
                      <a:pt x="3995" y="320"/>
                      <a:pt x="4428" y="104"/>
                      <a:pt x="4972" y="104"/>
                    </a:cubicBezTo>
                    <a:lnTo>
                      <a:pt x="4972" y="0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071;p46">
                <a:extLst>
                  <a:ext uri="{FF2B5EF4-FFF2-40B4-BE49-F238E27FC236}">
                    <a16:creationId xmlns:a16="http://schemas.microsoft.com/office/drawing/2014/main" id="{64C22755-1069-48BB-98D4-6C130EE44508}"/>
                  </a:ext>
                </a:extLst>
              </p:cNvPr>
              <p:cNvSpPr/>
              <p:nvPr/>
            </p:nvSpPr>
            <p:spPr>
              <a:xfrm>
                <a:off x="914875" y="4258775"/>
                <a:ext cx="118925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4757" h="4221" extrusionOk="0">
                    <a:moveTo>
                      <a:pt x="4644" y="0"/>
                    </a:moveTo>
                    <a:cubicBezTo>
                      <a:pt x="3892" y="217"/>
                      <a:pt x="3243" y="649"/>
                      <a:pt x="2595" y="1194"/>
                    </a:cubicBezTo>
                    <a:cubicBezTo>
                      <a:pt x="2050" y="1842"/>
                      <a:pt x="1514" y="2491"/>
                      <a:pt x="1082" y="3243"/>
                    </a:cubicBezTo>
                    <a:cubicBezTo>
                      <a:pt x="753" y="3572"/>
                      <a:pt x="433" y="4004"/>
                      <a:pt x="1" y="4108"/>
                    </a:cubicBezTo>
                    <a:lnTo>
                      <a:pt x="1" y="4220"/>
                    </a:lnTo>
                    <a:cubicBezTo>
                      <a:pt x="433" y="4108"/>
                      <a:pt x="753" y="3788"/>
                      <a:pt x="969" y="3572"/>
                    </a:cubicBezTo>
                    <a:cubicBezTo>
                      <a:pt x="1185" y="3243"/>
                      <a:pt x="1402" y="2811"/>
                      <a:pt x="1730" y="2491"/>
                    </a:cubicBezTo>
                    <a:cubicBezTo>
                      <a:pt x="2163" y="1842"/>
                      <a:pt x="2811" y="1194"/>
                      <a:pt x="3459" y="649"/>
                    </a:cubicBezTo>
                    <a:cubicBezTo>
                      <a:pt x="3892" y="433"/>
                      <a:pt x="4212" y="217"/>
                      <a:pt x="4756" y="113"/>
                    </a:cubicBezTo>
                    <a:cubicBezTo>
                      <a:pt x="4756" y="113"/>
                      <a:pt x="4756" y="0"/>
                      <a:pt x="4644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072;p46">
                <a:extLst>
                  <a:ext uri="{FF2B5EF4-FFF2-40B4-BE49-F238E27FC236}">
                    <a16:creationId xmlns:a16="http://schemas.microsoft.com/office/drawing/2014/main" id="{65CE85A7-5784-4330-A4B8-E6C44B7FD84E}"/>
                  </a:ext>
                </a:extLst>
              </p:cNvPr>
              <p:cNvSpPr/>
              <p:nvPr/>
            </p:nvSpPr>
            <p:spPr>
              <a:xfrm>
                <a:off x="963525" y="4272400"/>
                <a:ext cx="67475" cy="67450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698" extrusionOk="0">
                    <a:moveTo>
                      <a:pt x="2594" y="0"/>
                    </a:moveTo>
                    <a:cubicBezTo>
                      <a:pt x="1946" y="1081"/>
                      <a:pt x="1081" y="1946"/>
                      <a:pt x="0" y="2698"/>
                    </a:cubicBezTo>
                    <a:cubicBezTo>
                      <a:pt x="1081" y="2049"/>
                      <a:pt x="2050" y="1081"/>
                      <a:pt x="2698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073;p46">
                <a:extLst>
                  <a:ext uri="{FF2B5EF4-FFF2-40B4-BE49-F238E27FC236}">
                    <a16:creationId xmlns:a16="http://schemas.microsoft.com/office/drawing/2014/main" id="{975C38B1-7896-4959-A45B-B3BF85E3EBE9}"/>
                  </a:ext>
                </a:extLst>
              </p:cNvPr>
              <p:cNvSpPr/>
              <p:nvPr/>
            </p:nvSpPr>
            <p:spPr>
              <a:xfrm>
                <a:off x="990550" y="4285800"/>
                <a:ext cx="40450" cy="56875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2275" extrusionOk="0">
                    <a:moveTo>
                      <a:pt x="1513" y="0"/>
                    </a:moveTo>
                    <a:cubicBezTo>
                      <a:pt x="1297" y="865"/>
                      <a:pt x="649" y="1626"/>
                      <a:pt x="0" y="2274"/>
                    </a:cubicBezTo>
                    <a:cubicBezTo>
                      <a:pt x="752" y="1730"/>
                      <a:pt x="1297" y="977"/>
                      <a:pt x="1617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074;p46">
                <a:extLst>
                  <a:ext uri="{FF2B5EF4-FFF2-40B4-BE49-F238E27FC236}">
                    <a16:creationId xmlns:a16="http://schemas.microsoft.com/office/drawing/2014/main" id="{A864298C-C9A6-46BF-ABBF-89AE186CA253}"/>
                  </a:ext>
                </a:extLst>
              </p:cNvPr>
              <p:cNvSpPr/>
              <p:nvPr/>
            </p:nvSpPr>
            <p:spPr>
              <a:xfrm>
                <a:off x="1057975" y="4272400"/>
                <a:ext cx="46075" cy="105300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4212" extrusionOk="0">
                    <a:moveTo>
                      <a:pt x="113" y="0"/>
                    </a:moveTo>
                    <a:cubicBezTo>
                      <a:pt x="1" y="0"/>
                      <a:pt x="1" y="104"/>
                      <a:pt x="1" y="104"/>
                    </a:cubicBezTo>
                    <a:cubicBezTo>
                      <a:pt x="866" y="865"/>
                      <a:pt x="1410" y="1946"/>
                      <a:pt x="1626" y="3130"/>
                    </a:cubicBezTo>
                    <a:cubicBezTo>
                      <a:pt x="1730" y="3459"/>
                      <a:pt x="1730" y="3779"/>
                      <a:pt x="1843" y="4211"/>
                    </a:cubicBezTo>
                    <a:cubicBezTo>
                      <a:pt x="1730" y="2914"/>
                      <a:pt x="1410" y="1730"/>
                      <a:pt x="762" y="752"/>
                    </a:cubicBezTo>
                    <a:cubicBezTo>
                      <a:pt x="546" y="536"/>
                      <a:pt x="329" y="216"/>
                      <a:pt x="113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075;p46">
                <a:extLst>
                  <a:ext uri="{FF2B5EF4-FFF2-40B4-BE49-F238E27FC236}">
                    <a16:creationId xmlns:a16="http://schemas.microsoft.com/office/drawing/2014/main" id="{0EB57903-5346-4F38-A617-4D0E8C90A2A5}"/>
                  </a:ext>
                </a:extLst>
              </p:cNvPr>
              <p:cNvSpPr/>
              <p:nvPr/>
            </p:nvSpPr>
            <p:spPr>
              <a:xfrm>
                <a:off x="1077000" y="4272400"/>
                <a:ext cx="35050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3779" extrusionOk="0">
                    <a:moveTo>
                      <a:pt x="1" y="0"/>
                    </a:moveTo>
                    <a:lnTo>
                      <a:pt x="1" y="104"/>
                    </a:lnTo>
                    <a:cubicBezTo>
                      <a:pt x="753" y="1185"/>
                      <a:pt x="1185" y="2378"/>
                      <a:pt x="1298" y="3779"/>
                    </a:cubicBezTo>
                    <a:cubicBezTo>
                      <a:pt x="1402" y="2698"/>
                      <a:pt x="1082" y="1617"/>
                      <a:pt x="537" y="752"/>
                    </a:cubicBezTo>
                    <a:cubicBezTo>
                      <a:pt x="433" y="536"/>
                      <a:pt x="217" y="320"/>
                      <a:pt x="1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076;p46">
                <a:extLst>
                  <a:ext uri="{FF2B5EF4-FFF2-40B4-BE49-F238E27FC236}">
                    <a16:creationId xmlns:a16="http://schemas.microsoft.com/office/drawing/2014/main" id="{55FC80F5-C5B6-46AA-896B-00AFD186CA31}"/>
                  </a:ext>
                </a:extLst>
              </p:cNvPr>
              <p:cNvSpPr/>
              <p:nvPr/>
            </p:nvSpPr>
            <p:spPr>
              <a:xfrm>
                <a:off x="1109425" y="4310225"/>
                <a:ext cx="1085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834" extrusionOk="0">
                    <a:moveTo>
                      <a:pt x="1" y="0"/>
                    </a:moveTo>
                    <a:cubicBezTo>
                      <a:pt x="217" y="536"/>
                      <a:pt x="321" y="1185"/>
                      <a:pt x="217" y="1730"/>
                    </a:cubicBezTo>
                    <a:cubicBezTo>
                      <a:pt x="217" y="1833"/>
                      <a:pt x="217" y="1833"/>
                      <a:pt x="321" y="1833"/>
                    </a:cubicBezTo>
                    <a:cubicBezTo>
                      <a:pt x="433" y="1185"/>
                      <a:pt x="321" y="536"/>
                      <a:pt x="105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077;p46">
                <a:extLst>
                  <a:ext uri="{FF2B5EF4-FFF2-40B4-BE49-F238E27FC236}">
                    <a16:creationId xmlns:a16="http://schemas.microsoft.com/office/drawing/2014/main" id="{19F45028-FFC1-4AED-B241-EC4BAAD4F068}"/>
                  </a:ext>
                </a:extLst>
              </p:cNvPr>
              <p:cNvSpPr/>
              <p:nvPr/>
            </p:nvSpPr>
            <p:spPr>
              <a:xfrm>
                <a:off x="1077000" y="4199325"/>
                <a:ext cx="29650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843" extrusionOk="0">
                    <a:moveTo>
                      <a:pt x="1185" y="1"/>
                    </a:moveTo>
                    <a:cubicBezTo>
                      <a:pt x="537" y="433"/>
                      <a:pt x="105" y="1082"/>
                      <a:pt x="1" y="1842"/>
                    </a:cubicBezTo>
                    <a:lnTo>
                      <a:pt x="105" y="1842"/>
                    </a:lnTo>
                    <a:cubicBezTo>
                      <a:pt x="105" y="1514"/>
                      <a:pt x="217" y="1194"/>
                      <a:pt x="433" y="865"/>
                    </a:cubicBezTo>
                    <a:cubicBezTo>
                      <a:pt x="649" y="545"/>
                      <a:pt x="865" y="329"/>
                      <a:pt x="1185" y="113"/>
                    </a:cubicBezTo>
                    <a:lnTo>
                      <a:pt x="1185" y="1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078;p46">
                <a:extLst>
                  <a:ext uri="{FF2B5EF4-FFF2-40B4-BE49-F238E27FC236}">
                    <a16:creationId xmlns:a16="http://schemas.microsoft.com/office/drawing/2014/main" id="{DE65E86F-16DC-4C7C-90F9-268975B582F7}"/>
                  </a:ext>
                </a:extLst>
              </p:cNvPr>
              <p:cNvSpPr/>
              <p:nvPr/>
            </p:nvSpPr>
            <p:spPr>
              <a:xfrm>
                <a:off x="1085000" y="4215550"/>
                <a:ext cx="270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1410" extrusionOk="0">
                    <a:moveTo>
                      <a:pt x="978" y="0"/>
                    </a:moveTo>
                    <a:lnTo>
                      <a:pt x="978" y="113"/>
                    </a:lnTo>
                    <a:cubicBezTo>
                      <a:pt x="1082" y="113"/>
                      <a:pt x="978" y="0"/>
                      <a:pt x="978" y="0"/>
                    </a:cubicBezTo>
                    <a:close/>
                    <a:moveTo>
                      <a:pt x="978" y="113"/>
                    </a:moveTo>
                    <a:lnTo>
                      <a:pt x="978" y="113"/>
                    </a:lnTo>
                    <a:cubicBezTo>
                      <a:pt x="545" y="433"/>
                      <a:pt x="217" y="865"/>
                      <a:pt x="1" y="1297"/>
                    </a:cubicBezTo>
                    <a:lnTo>
                      <a:pt x="1" y="1410"/>
                    </a:lnTo>
                    <a:lnTo>
                      <a:pt x="113" y="1410"/>
                    </a:lnTo>
                    <a:cubicBezTo>
                      <a:pt x="329" y="865"/>
                      <a:pt x="649" y="433"/>
                      <a:pt x="978" y="113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079;p46">
                <a:extLst>
                  <a:ext uri="{FF2B5EF4-FFF2-40B4-BE49-F238E27FC236}">
                    <a16:creationId xmlns:a16="http://schemas.microsoft.com/office/drawing/2014/main" id="{02588E44-B9AA-4AE0-B97B-432DAD3D7C32}"/>
                  </a:ext>
                </a:extLst>
              </p:cNvPr>
              <p:cNvSpPr/>
              <p:nvPr/>
            </p:nvSpPr>
            <p:spPr>
              <a:xfrm>
                <a:off x="1095825" y="4229150"/>
                <a:ext cx="24450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082" extrusionOk="0">
                    <a:moveTo>
                      <a:pt x="865" y="1"/>
                    </a:moveTo>
                    <a:cubicBezTo>
                      <a:pt x="649" y="433"/>
                      <a:pt x="329" y="753"/>
                      <a:pt x="0" y="1082"/>
                    </a:cubicBezTo>
                    <a:lnTo>
                      <a:pt x="112" y="1082"/>
                    </a:lnTo>
                    <a:cubicBezTo>
                      <a:pt x="432" y="753"/>
                      <a:pt x="761" y="433"/>
                      <a:pt x="977" y="1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080;p46">
                <a:extLst>
                  <a:ext uri="{FF2B5EF4-FFF2-40B4-BE49-F238E27FC236}">
                    <a16:creationId xmlns:a16="http://schemas.microsoft.com/office/drawing/2014/main" id="{9F86EEE2-00F8-4586-BCED-4E1B3AE27A70}"/>
                  </a:ext>
                </a:extLst>
              </p:cNvPr>
              <p:cNvSpPr/>
              <p:nvPr/>
            </p:nvSpPr>
            <p:spPr>
              <a:xfrm>
                <a:off x="1104025" y="4223750"/>
                <a:ext cx="35050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731" extrusionOk="0">
                    <a:moveTo>
                      <a:pt x="1401" y="1"/>
                    </a:moveTo>
                    <a:cubicBezTo>
                      <a:pt x="1298" y="1"/>
                      <a:pt x="1298" y="1"/>
                      <a:pt x="1298" y="105"/>
                    </a:cubicBezTo>
                    <a:cubicBezTo>
                      <a:pt x="1185" y="433"/>
                      <a:pt x="1081" y="753"/>
                      <a:pt x="865" y="969"/>
                    </a:cubicBezTo>
                    <a:cubicBezTo>
                      <a:pt x="753" y="1185"/>
                      <a:pt x="649" y="1298"/>
                      <a:pt x="537" y="1401"/>
                    </a:cubicBezTo>
                    <a:cubicBezTo>
                      <a:pt x="321" y="1514"/>
                      <a:pt x="217" y="1618"/>
                      <a:pt x="1" y="1618"/>
                    </a:cubicBezTo>
                    <a:cubicBezTo>
                      <a:pt x="1" y="1730"/>
                      <a:pt x="1" y="1730"/>
                      <a:pt x="104" y="1730"/>
                    </a:cubicBezTo>
                    <a:cubicBezTo>
                      <a:pt x="433" y="1730"/>
                      <a:pt x="649" y="1401"/>
                      <a:pt x="865" y="1185"/>
                    </a:cubicBezTo>
                    <a:cubicBezTo>
                      <a:pt x="1081" y="865"/>
                      <a:pt x="1298" y="433"/>
                      <a:pt x="1401" y="105"/>
                    </a:cubicBezTo>
                    <a:lnTo>
                      <a:pt x="1401" y="1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081;p46">
                <a:extLst>
                  <a:ext uri="{FF2B5EF4-FFF2-40B4-BE49-F238E27FC236}">
                    <a16:creationId xmlns:a16="http://schemas.microsoft.com/office/drawing/2014/main" id="{46AA9FF5-718C-45EA-9A57-3470D25DE35F}"/>
                  </a:ext>
                </a:extLst>
              </p:cNvPr>
              <p:cNvSpPr/>
              <p:nvPr/>
            </p:nvSpPr>
            <p:spPr>
              <a:xfrm>
                <a:off x="1114825" y="4256175"/>
                <a:ext cx="21650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650" extrusionOk="0">
                    <a:moveTo>
                      <a:pt x="866" y="1"/>
                    </a:moveTo>
                    <a:cubicBezTo>
                      <a:pt x="866" y="1"/>
                      <a:pt x="753" y="1"/>
                      <a:pt x="753" y="104"/>
                    </a:cubicBezTo>
                    <a:cubicBezTo>
                      <a:pt x="649" y="321"/>
                      <a:pt x="321" y="537"/>
                      <a:pt x="1" y="537"/>
                    </a:cubicBezTo>
                    <a:lnTo>
                      <a:pt x="1" y="649"/>
                    </a:lnTo>
                    <a:cubicBezTo>
                      <a:pt x="433" y="649"/>
                      <a:pt x="649" y="321"/>
                      <a:pt x="866" y="104"/>
                    </a:cubicBezTo>
                    <a:lnTo>
                      <a:pt x="866" y="1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082;p46">
                <a:extLst>
                  <a:ext uri="{FF2B5EF4-FFF2-40B4-BE49-F238E27FC236}">
                    <a16:creationId xmlns:a16="http://schemas.microsoft.com/office/drawing/2014/main" id="{21C4B3DE-B41B-4EBC-958C-EFC467E86BDA}"/>
                  </a:ext>
                </a:extLst>
              </p:cNvPr>
              <p:cNvSpPr/>
              <p:nvPr/>
            </p:nvSpPr>
            <p:spPr>
              <a:xfrm>
                <a:off x="901275" y="4220950"/>
                <a:ext cx="298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410" extrusionOk="0">
                    <a:moveTo>
                      <a:pt x="0" y="0"/>
                    </a:moveTo>
                    <a:cubicBezTo>
                      <a:pt x="113" y="649"/>
                      <a:pt x="545" y="1194"/>
                      <a:pt x="1081" y="1410"/>
                    </a:cubicBezTo>
                    <a:cubicBezTo>
                      <a:pt x="1193" y="1410"/>
                      <a:pt x="1193" y="1297"/>
                      <a:pt x="1081" y="1297"/>
                    </a:cubicBezTo>
                    <a:cubicBezTo>
                      <a:pt x="649" y="1081"/>
                      <a:pt x="216" y="545"/>
                      <a:pt x="113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083;p46">
                <a:extLst>
                  <a:ext uri="{FF2B5EF4-FFF2-40B4-BE49-F238E27FC236}">
                    <a16:creationId xmlns:a16="http://schemas.microsoft.com/office/drawing/2014/main" id="{08594471-8FA7-4C82-8915-E7A1D46F53CB}"/>
                  </a:ext>
                </a:extLst>
              </p:cNvPr>
              <p:cNvSpPr/>
              <p:nvPr/>
            </p:nvSpPr>
            <p:spPr>
              <a:xfrm>
                <a:off x="917475" y="4231750"/>
                <a:ext cx="21650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650" extrusionOk="0">
                    <a:moveTo>
                      <a:pt x="1" y="1"/>
                    </a:moveTo>
                    <a:cubicBezTo>
                      <a:pt x="217" y="217"/>
                      <a:pt x="433" y="433"/>
                      <a:pt x="762" y="649"/>
                    </a:cubicBezTo>
                    <a:cubicBezTo>
                      <a:pt x="762" y="649"/>
                      <a:pt x="865" y="545"/>
                      <a:pt x="762" y="545"/>
                    </a:cubicBezTo>
                    <a:cubicBezTo>
                      <a:pt x="545" y="433"/>
                      <a:pt x="329" y="217"/>
                      <a:pt x="113" y="1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084;p46">
                <a:extLst>
                  <a:ext uri="{FF2B5EF4-FFF2-40B4-BE49-F238E27FC236}">
                    <a16:creationId xmlns:a16="http://schemas.microsoft.com/office/drawing/2014/main" id="{704AE024-A4B3-4C86-9370-38D14B20897B}"/>
                  </a:ext>
                </a:extLst>
              </p:cNvPr>
              <p:cNvSpPr/>
              <p:nvPr/>
            </p:nvSpPr>
            <p:spPr>
              <a:xfrm>
                <a:off x="914875" y="4204725"/>
                <a:ext cx="3245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411" extrusionOk="0">
                    <a:moveTo>
                      <a:pt x="105" y="1"/>
                    </a:moveTo>
                    <a:cubicBezTo>
                      <a:pt x="105" y="1"/>
                      <a:pt x="1" y="113"/>
                      <a:pt x="105" y="113"/>
                    </a:cubicBezTo>
                    <a:lnTo>
                      <a:pt x="105" y="1"/>
                    </a:lnTo>
                    <a:close/>
                    <a:moveTo>
                      <a:pt x="105" y="113"/>
                    </a:moveTo>
                    <a:cubicBezTo>
                      <a:pt x="537" y="433"/>
                      <a:pt x="866" y="866"/>
                      <a:pt x="1185" y="1410"/>
                    </a:cubicBezTo>
                    <a:lnTo>
                      <a:pt x="1298" y="1410"/>
                    </a:lnTo>
                    <a:cubicBezTo>
                      <a:pt x="969" y="866"/>
                      <a:pt x="537" y="433"/>
                      <a:pt x="105" y="113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085;p46">
                <a:extLst>
                  <a:ext uri="{FF2B5EF4-FFF2-40B4-BE49-F238E27FC236}">
                    <a16:creationId xmlns:a16="http://schemas.microsoft.com/office/drawing/2014/main" id="{01CEE1D8-3CC3-4935-9D06-8413174698A4}"/>
                  </a:ext>
                </a:extLst>
              </p:cNvPr>
              <p:cNvSpPr/>
              <p:nvPr/>
            </p:nvSpPr>
            <p:spPr>
              <a:xfrm>
                <a:off x="939100" y="4210150"/>
                <a:ext cx="1622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978" extrusionOk="0">
                    <a:moveTo>
                      <a:pt x="0" y="0"/>
                    </a:moveTo>
                    <a:lnTo>
                      <a:pt x="0" y="112"/>
                    </a:lnTo>
                    <a:cubicBezTo>
                      <a:pt x="216" y="329"/>
                      <a:pt x="433" y="649"/>
                      <a:pt x="545" y="977"/>
                    </a:cubicBezTo>
                    <a:lnTo>
                      <a:pt x="649" y="977"/>
                    </a:lnTo>
                    <a:cubicBezTo>
                      <a:pt x="545" y="649"/>
                      <a:pt x="329" y="329"/>
                      <a:pt x="0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086;p46">
                <a:extLst>
                  <a:ext uri="{FF2B5EF4-FFF2-40B4-BE49-F238E27FC236}">
                    <a16:creationId xmlns:a16="http://schemas.microsoft.com/office/drawing/2014/main" id="{07EAD6DB-FA17-46E0-89A5-4904F11370B7}"/>
                  </a:ext>
                </a:extLst>
              </p:cNvPr>
              <p:cNvSpPr/>
              <p:nvPr/>
            </p:nvSpPr>
            <p:spPr>
              <a:xfrm>
                <a:off x="944500" y="4199325"/>
                <a:ext cx="162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1082" extrusionOk="0">
                    <a:moveTo>
                      <a:pt x="0" y="1"/>
                    </a:moveTo>
                    <a:cubicBezTo>
                      <a:pt x="0" y="113"/>
                      <a:pt x="0" y="113"/>
                      <a:pt x="113" y="113"/>
                    </a:cubicBezTo>
                    <a:lnTo>
                      <a:pt x="217" y="217"/>
                    </a:lnTo>
                    <a:lnTo>
                      <a:pt x="217" y="329"/>
                    </a:lnTo>
                    <a:cubicBezTo>
                      <a:pt x="329" y="433"/>
                      <a:pt x="329" y="433"/>
                      <a:pt x="329" y="545"/>
                    </a:cubicBezTo>
                    <a:cubicBezTo>
                      <a:pt x="433" y="762"/>
                      <a:pt x="545" y="865"/>
                      <a:pt x="649" y="1082"/>
                    </a:cubicBezTo>
                    <a:cubicBezTo>
                      <a:pt x="649" y="865"/>
                      <a:pt x="545" y="649"/>
                      <a:pt x="433" y="433"/>
                    </a:cubicBezTo>
                    <a:cubicBezTo>
                      <a:pt x="329" y="329"/>
                      <a:pt x="217" y="217"/>
                      <a:pt x="217" y="113"/>
                    </a:cubicBezTo>
                    <a:lnTo>
                      <a:pt x="113" y="1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087;p46">
                <a:extLst>
                  <a:ext uri="{FF2B5EF4-FFF2-40B4-BE49-F238E27FC236}">
                    <a16:creationId xmlns:a16="http://schemas.microsoft.com/office/drawing/2014/main" id="{359A40B6-9814-4BFF-9EB0-D9B316C8C036}"/>
                  </a:ext>
                </a:extLst>
              </p:cNvPr>
              <p:cNvSpPr/>
              <p:nvPr/>
            </p:nvSpPr>
            <p:spPr>
              <a:xfrm>
                <a:off x="995950" y="4361450"/>
                <a:ext cx="1082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298" extrusionOk="0">
                    <a:moveTo>
                      <a:pt x="320" y="1"/>
                    </a:moveTo>
                    <a:cubicBezTo>
                      <a:pt x="216" y="329"/>
                      <a:pt x="0" y="978"/>
                      <a:pt x="320" y="1298"/>
                    </a:cubicBezTo>
                    <a:cubicBezTo>
                      <a:pt x="433" y="1298"/>
                      <a:pt x="433" y="1194"/>
                      <a:pt x="433" y="1194"/>
                    </a:cubicBezTo>
                    <a:cubicBezTo>
                      <a:pt x="104" y="978"/>
                      <a:pt x="320" y="329"/>
                      <a:pt x="433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088;p46">
                <a:extLst>
                  <a:ext uri="{FF2B5EF4-FFF2-40B4-BE49-F238E27FC236}">
                    <a16:creationId xmlns:a16="http://schemas.microsoft.com/office/drawing/2014/main" id="{E5533F2F-9C2A-4CC2-B901-4B3C1611F218}"/>
                  </a:ext>
                </a:extLst>
              </p:cNvPr>
              <p:cNvSpPr/>
              <p:nvPr/>
            </p:nvSpPr>
            <p:spPr>
              <a:xfrm>
                <a:off x="979725" y="4399275"/>
                <a:ext cx="486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888" extrusionOk="0">
                    <a:moveTo>
                      <a:pt x="1834" y="1"/>
                    </a:moveTo>
                    <a:cubicBezTo>
                      <a:pt x="1730" y="433"/>
                      <a:pt x="1402" y="762"/>
                      <a:pt x="969" y="762"/>
                    </a:cubicBezTo>
                    <a:cubicBezTo>
                      <a:pt x="914" y="775"/>
                      <a:pt x="860" y="781"/>
                      <a:pt x="808" y="781"/>
                    </a:cubicBezTo>
                    <a:cubicBezTo>
                      <a:pt x="458" y="781"/>
                      <a:pt x="203" y="490"/>
                      <a:pt x="105" y="113"/>
                    </a:cubicBezTo>
                    <a:lnTo>
                      <a:pt x="1" y="113"/>
                    </a:lnTo>
                    <a:cubicBezTo>
                      <a:pt x="91" y="578"/>
                      <a:pt x="428" y="887"/>
                      <a:pt x="799" y="887"/>
                    </a:cubicBezTo>
                    <a:cubicBezTo>
                      <a:pt x="855" y="887"/>
                      <a:pt x="912" y="880"/>
                      <a:pt x="969" y="865"/>
                    </a:cubicBezTo>
                    <a:cubicBezTo>
                      <a:pt x="1514" y="865"/>
                      <a:pt x="1834" y="433"/>
                      <a:pt x="19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089;p46">
                <a:extLst>
                  <a:ext uri="{FF2B5EF4-FFF2-40B4-BE49-F238E27FC236}">
                    <a16:creationId xmlns:a16="http://schemas.microsoft.com/office/drawing/2014/main" id="{E46C3312-72A1-489D-B0F5-AF75BB29B4BC}"/>
                  </a:ext>
                </a:extLst>
              </p:cNvPr>
              <p:cNvSpPr/>
              <p:nvPr/>
            </p:nvSpPr>
            <p:spPr>
              <a:xfrm>
                <a:off x="941900" y="4383075"/>
                <a:ext cx="27050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1082" extrusionOk="0">
                    <a:moveTo>
                      <a:pt x="537" y="0"/>
                    </a:moveTo>
                    <a:cubicBezTo>
                      <a:pt x="217" y="0"/>
                      <a:pt x="1" y="329"/>
                      <a:pt x="1" y="545"/>
                    </a:cubicBezTo>
                    <a:cubicBezTo>
                      <a:pt x="1" y="865"/>
                      <a:pt x="217" y="1081"/>
                      <a:pt x="537" y="1081"/>
                    </a:cubicBezTo>
                    <a:cubicBezTo>
                      <a:pt x="753" y="1081"/>
                      <a:pt x="1082" y="865"/>
                      <a:pt x="1082" y="545"/>
                    </a:cubicBezTo>
                    <a:cubicBezTo>
                      <a:pt x="1082" y="329"/>
                      <a:pt x="753" y="0"/>
                      <a:pt x="537" y="0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090;p46">
                <a:extLst>
                  <a:ext uri="{FF2B5EF4-FFF2-40B4-BE49-F238E27FC236}">
                    <a16:creationId xmlns:a16="http://schemas.microsoft.com/office/drawing/2014/main" id="{AB385C51-E25E-44EC-A344-90777EFDDB04}"/>
                  </a:ext>
                </a:extLst>
              </p:cNvPr>
              <p:cNvSpPr/>
              <p:nvPr/>
            </p:nvSpPr>
            <p:spPr>
              <a:xfrm>
                <a:off x="1049975" y="4383075"/>
                <a:ext cx="296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298" extrusionOk="0">
                    <a:moveTo>
                      <a:pt x="649" y="0"/>
                    </a:moveTo>
                    <a:cubicBezTo>
                      <a:pt x="321" y="0"/>
                      <a:pt x="1" y="329"/>
                      <a:pt x="1" y="649"/>
                    </a:cubicBezTo>
                    <a:cubicBezTo>
                      <a:pt x="1" y="977"/>
                      <a:pt x="321" y="1297"/>
                      <a:pt x="649" y="1297"/>
                    </a:cubicBezTo>
                    <a:cubicBezTo>
                      <a:pt x="969" y="1297"/>
                      <a:pt x="1186" y="977"/>
                      <a:pt x="1186" y="649"/>
                    </a:cubicBezTo>
                    <a:cubicBezTo>
                      <a:pt x="1186" y="329"/>
                      <a:pt x="969" y="0"/>
                      <a:pt x="649" y="0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091;p46">
                <a:extLst>
                  <a:ext uri="{FF2B5EF4-FFF2-40B4-BE49-F238E27FC236}">
                    <a16:creationId xmlns:a16="http://schemas.microsoft.com/office/drawing/2014/main" id="{3A19ACBF-8B57-4F65-81A3-CC58AA436210}"/>
                  </a:ext>
                </a:extLst>
              </p:cNvPr>
              <p:cNvSpPr/>
              <p:nvPr/>
            </p:nvSpPr>
            <p:spPr>
              <a:xfrm>
                <a:off x="1030975" y="4361450"/>
                <a:ext cx="8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29" h="433" extrusionOk="0">
                    <a:moveTo>
                      <a:pt x="216" y="1"/>
                    </a:moveTo>
                    <a:cubicBezTo>
                      <a:pt x="112" y="1"/>
                      <a:pt x="0" y="113"/>
                      <a:pt x="0" y="217"/>
                    </a:cubicBezTo>
                    <a:cubicBezTo>
                      <a:pt x="0" y="329"/>
                      <a:pt x="112" y="433"/>
                      <a:pt x="216" y="433"/>
                    </a:cubicBezTo>
                    <a:cubicBezTo>
                      <a:pt x="216" y="433"/>
                      <a:pt x="329" y="329"/>
                      <a:pt x="329" y="217"/>
                    </a:cubicBezTo>
                    <a:cubicBezTo>
                      <a:pt x="329" y="113"/>
                      <a:pt x="216" y="1"/>
                      <a:pt x="2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092;p46">
                <a:extLst>
                  <a:ext uri="{FF2B5EF4-FFF2-40B4-BE49-F238E27FC236}">
                    <a16:creationId xmlns:a16="http://schemas.microsoft.com/office/drawing/2014/main" id="{272B1FF7-6EBF-4585-97A6-7221ED1B24A6}"/>
                  </a:ext>
                </a:extLst>
              </p:cNvPr>
              <p:cNvSpPr/>
              <p:nvPr/>
            </p:nvSpPr>
            <p:spPr>
              <a:xfrm>
                <a:off x="971525" y="4361450"/>
                <a:ext cx="8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29" h="433" extrusionOk="0">
                    <a:moveTo>
                      <a:pt x="113" y="1"/>
                    </a:moveTo>
                    <a:cubicBezTo>
                      <a:pt x="113" y="1"/>
                      <a:pt x="0" y="113"/>
                      <a:pt x="0" y="217"/>
                    </a:cubicBezTo>
                    <a:cubicBezTo>
                      <a:pt x="0" y="329"/>
                      <a:pt x="113" y="433"/>
                      <a:pt x="113" y="433"/>
                    </a:cubicBezTo>
                    <a:cubicBezTo>
                      <a:pt x="216" y="433"/>
                      <a:pt x="329" y="329"/>
                      <a:pt x="329" y="217"/>
                    </a:cubicBezTo>
                    <a:cubicBezTo>
                      <a:pt x="329" y="113"/>
                      <a:pt x="216" y="1"/>
                      <a:pt x="1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093;p46">
                <a:extLst>
                  <a:ext uri="{FF2B5EF4-FFF2-40B4-BE49-F238E27FC236}">
                    <a16:creationId xmlns:a16="http://schemas.microsoft.com/office/drawing/2014/main" id="{736AEA4A-EB7D-436E-A7DE-50143CACDB1E}"/>
                  </a:ext>
                </a:extLst>
              </p:cNvPr>
              <p:cNvSpPr/>
              <p:nvPr/>
            </p:nvSpPr>
            <p:spPr>
              <a:xfrm>
                <a:off x="947300" y="4431700"/>
                <a:ext cx="126925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5928" extrusionOk="0">
                    <a:moveTo>
                      <a:pt x="4540" y="1"/>
                    </a:moveTo>
                    <a:cubicBezTo>
                      <a:pt x="3974" y="340"/>
                      <a:pt x="3318" y="502"/>
                      <a:pt x="2666" y="502"/>
                    </a:cubicBezTo>
                    <a:cubicBezTo>
                      <a:pt x="2073" y="502"/>
                      <a:pt x="1484" y="368"/>
                      <a:pt x="969" y="113"/>
                    </a:cubicBezTo>
                    <a:cubicBezTo>
                      <a:pt x="969" y="433"/>
                      <a:pt x="969" y="649"/>
                      <a:pt x="866" y="978"/>
                    </a:cubicBezTo>
                    <a:cubicBezTo>
                      <a:pt x="753" y="1082"/>
                      <a:pt x="753" y="1194"/>
                      <a:pt x="753" y="1298"/>
                    </a:cubicBezTo>
                    <a:cubicBezTo>
                      <a:pt x="537" y="1730"/>
                      <a:pt x="321" y="2059"/>
                      <a:pt x="1" y="2275"/>
                    </a:cubicBezTo>
                    <a:cubicBezTo>
                      <a:pt x="1" y="2923"/>
                      <a:pt x="1" y="3459"/>
                      <a:pt x="321" y="4108"/>
                    </a:cubicBezTo>
                    <a:cubicBezTo>
                      <a:pt x="537" y="4756"/>
                      <a:pt x="969" y="5301"/>
                      <a:pt x="1514" y="5621"/>
                    </a:cubicBezTo>
                    <a:cubicBezTo>
                      <a:pt x="1826" y="5812"/>
                      <a:pt x="2213" y="5927"/>
                      <a:pt x="2588" y="5927"/>
                    </a:cubicBezTo>
                    <a:cubicBezTo>
                      <a:pt x="2859" y="5927"/>
                      <a:pt x="3123" y="5867"/>
                      <a:pt x="3347" y="5733"/>
                    </a:cubicBezTo>
                    <a:cubicBezTo>
                      <a:pt x="3676" y="5621"/>
                      <a:pt x="3892" y="5301"/>
                      <a:pt x="4108" y="5085"/>
                    </a:cubicBezTo>
                    <a:cubicBezTo>
                      <a:pt x="4756" y="4220"/>
                      <a:pt x="4973" y="3027"/>
                      <a:pt x="5076" y="1946"/>
                    </a:cubicBezTo>
                    <a:cubicBezTo>
                      <a:pt x="4644" y="1410"/>
                      <a:pt x="4428" y="762"/>
                      <a:pt x="4540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094;p46">
                <a:extLst>
                  <a:ext uri="{FF2B5EF4-FFF2-40B4-BE49-F238E27FC236}">
                    <a16:creationId xmlns:a16="http://schemas.microsoft.com/office/drawing/2014/main" id="{60248926-3073-4151-8F86-49981FB2225A}"/>
                  </a:ext>
                </a:extLst>
              </p:cNvPr>
              <p:cNvSpPr/>
              <p:nvPr/>
            </p:nvSpPr>
            <p:spPr>
              <a:xfrm>
                <a:off x="982325" y="4434525"/>
                <a:ext cx="919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1834" extrusionOk="0">
                    <a:moveTo>
                      <a:pt x="1" y="216"/>
                    </a:moveTo>
                    <a:cubicBezTo>
                      <a:pt x="114" y="243"/>
                      <a:pt x="227" y="271"/>
                      <a:pt x="340" y="297"/>
                    </a:cubicBezTo>
                    <a:lnTo>
                      <a:pt x="340" y="297"/>
                    </a:lnTo>
                    <a:cubicBezTo>
                      <a:pt x="231" y="267"/>
                      <a:pt x="119" y="239"/>
                      <a:pt x="1" y="216"/>
                    </a:cubicBezTo>
                    <a:close/>
                    <a:moveTo>
                      <a:pt x="3139" y="0"/>
                    </a:moveTo>
                    <a:lnTo>
                      <a:pt x="3139" y="0"/>
                    </a:lnTo>
                    <a:cubicBezTo>
                      <a:pt x="2595" y="216"/>
                      <a:pt x="1946" y="433"/>
                      <a:pt x="1298" y="433"/>
                    </a:cubicBezTo>
                    <a:cubicBezTo>
                      <a:pt x="978" y="433"/>
                      <a:pt x="659" y="371"/>
                      <a:pt x="340" y="297"/>
                    </a:cubicBezTo>
                    <a:lnTo>
                      <a:pt x="340" y="297"/>
                    </a:lnTo>
                    <a:cubicBezTo>
                      <a:pt x="733" y="409"/>
                      <a:pt x="1071" y="561"/>
                      <a:pt x="1410" y="649"/>
                    </a:cubicBezTo>
                    <a:cubicBezTo>
                      <a:pt x="1514" y="752"/>
                      <a:pt x="1730" y="752"/>
                      <a:pt x="1842" y="865"/>
                    </a:cubicBezTo>
                    <a:cubicBezTo>
                      <a:pt x="2491" y="1081"/>
                      <a:pt x="3139" y="1513"/>
                      <a:pt x="3675" y="1833"/>
                    </a:cubicBezTo>
                    <a:cubicBezTo>
                      <a:pt x="3243" y="1297"/>
                      <a:pt x="3027" y="649"/>
                      <a:pt x="3139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095;p46">
                <a:extLst>
                  <a:ext uri="{FF2B5EF4-FFF2-40B4-BE49-F238E27FC236}">
                    <a16:creationId xmlns:a16="http://schemas.microsoft.com/office/drawing/2014/main" id="{33F34173-4926-4622-AA4E-357638697F65}"/>
                  </a:ext>
                </a:extLst>
              </p:cNvPr>
              <p:cNvSpPr/>
              <p:nvPr/>
            </p:nvSpPr>
            <p:spPr>
              <a:xfrm>
                <a:off x="655475" y="4685700"/>
                <a:ext cx="310675" cy="532450"/>
              </a:xfrm>
              <a:custGeom>
                <a:avLst/>
                <a:gdLst/>
                <a:ahLst/>
                <a:cxnLst/>
                <a:rect l="l" t="t" r="r" b="b"/>
                <a:pathLst>
                  <a:path w="12427" h="21298" extrusionOk="0">
                    <a:moveTo>
                      <a:pt x="1" y="1"/>
                    </a:moveTo>
                    <a:lnTo>
                      <a:pt x="1" y="16541"/>
                    </a:lnTo>
                    <a:lnTo>
                      <a:pt x="12426" y="21297"/>
                    </a:lnTo>
                    <a:lnTo>
                      <a:pt x="12426" y="410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096;p46">
                <a:extLst>
                  <a:ext uri="{FF2B5EF4-FFF2-40B4-BE49-F238E27FC236}">
                    <a16:creationId xmlns:a16="http://schemas.microsoft.com/office/drawing/2014/main" id="{9992B2A4-9721-4B08-8716-3A052D9A048C}"/>
                  </a:ext>
                </a:extLst>
              </p:cNvPr>
              <p:cNvSpPr/>
              <p:nvPr/>
            </p:nvSpPr>
            <p:spPr>
              <a:xfrm>
                <a:off x="687900" y="4745150"/>
                <a:ext cx="243225" cy="416125"/>
              </a:xfrm>
              <a:custGeom>
                <a:avLst/>
                <a:gdLst/>
                <a:ahLst/>
                <a:cxnLst/>
                <a:rect l="l" t="t" r="r" b="b"/>
                <a:pathLst>
                  <a:path w="9729" h="16645" extrusionOk="0">
                    <a:moveTo>
                      <a:pt x="1" y="0"/>
                    </a:moveTo>
                    <a:lnTo>
                      <a:pt x="1" y="12866"/>
                    </a:lnTo>
                    <a:lnTo>
                      <a:pt x="9728" y="16645"/>
                    </a:lnTo>
                    <a:lnTo>
                      <a:pt x="9728" y="313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097;p46">
                <a:extLst>
                  <a:ext uri="{FF2B5EF4-FFF2-40B4-BE49-F238E27FC236}">
                    <a16:creationId xmlns:a16="http://schemas.microsoft.com/office/drawing/2014/main" id="{865C62E6-D7BA-4F5D-87C3-A82A2ADC8514}"/>
                  </a:ext>
                </a:extLst>
              </p:cNvPr>
              <p:cNvSpPr/>
              <p:nvPr/>
            </p:nvSpPr>
            <p:spPr>
              <a:xfrm>
                <a:off x="695900" y="4823625"/>
                <a:ext cx="235225" cy="337650"/>
              </a:xfrm>
              <a:custGeom>
                <a:avLst/>
                <a:gdLst/>
                <a:ahLst/>
                <a:cxnLst/>
                <a:rect l="l" t="t" r="r" b="b"/>
                <a:pathLst>
                  <a:path w="9409" h="13506" extrusionOk="0">
                    <a:moveTo>
                      <a:pt x="9408" y="0"/>
                    </a:moveTo>
                    <a:lnTo>
                      <a:pt x="1" y="9831"/>
                    </a:lnTo>
                    <a:lnTo>
                      <a:pt x="9408" y="13506"/>
                    </a:lnTo>
                    <a:lnTo>
                      <a:pt x="9408" y="0"/>
                    </a:lnTo>
                    <a:close/>
                  </a:path>
                </a:pathLst>
              </a:custGeom>
              <a:solidFill>
                <a:srgbClr val="3128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098;p46">
                <a:extLst>
                  <a:ext uri="{FF2B5EF4-FFF2-40B4-BE49-F238E27FC236}">
                    <a16:creationId xmlns:a16="http://schemas.microsoft.com/office/drawing/2014/main" id="{3BD1A6DA-1CDF-4255-9935-F4B14F80D5A5}"/>
                  </a:ext>
                </a:extLst>
              </p:cNvPr>
              <p:cNvSpPr/>
              <p:nvPr/>
            </p:nvSpPr>
            <p:spPr>
              <a:xfrm>
                <a:off x="655475" y="4623650"/>
                <a:ext cx="364700" cy="167575"/>
              </a:xfrm>
              <a:custGeom>
                <a:avLst/>
                <a:gdLst/>
                <a:ahLst/>
                <a:cxnLst/>
                <a:rect l="l" t="t" r="r" b="b"/>
                <a:pathLst>
                  <a:path w="14588" h="6703" extrusionOk="0">
                    <a:moveTo>
                      <a:pt x="4973" y="1"/>
                    </a:moveTo>
                    <a:cubicBezTo>
                      <a:pt x="4757" y="217"/>
                      <a:pt x="4540" y="321"/>
                      <a:pt x="4324" y="433"/>
                    </a:cubicBezTo>
                    <a:cubicBezTo>
                      <a:pt x="4428" y="649"/>
                      <a:pt x="4540" y="866"/>
                      <a:pt x="4757" y="1082"/>
                    </a:cubicBezTo>
                    <a:cubicBezTo>
                      <a:pt x="4476" y="1082"/>
                      <a:pt x="4202" y="842"/>
                      <a:pt x="3923" y="842"/>
                    </a:cubicBezTo>
                    <a:cubicBezTo>
                      <a:pt x="3875" y="842"/>
                      <a:pt x="3828" y="849"/>
                      <a:pt x="3780" y="866"/>
                    </a:cubicBezTo>
                    <a:cubicBezTo>
                      <a:pt x="3676" y="866"/>
                      <a:pt x="3676" y="866"/>
                      <a:pt x="3563" y="969"/>
                    </a:cubicBezTo>
                    <a:lnTo>
                      <a:pt x="2266" y="1618"/>
                    </a:lnTo>
                    <a:cubicBezTo>
                      <a:pt x="2483" y="1730"/>
                      <a:pt x="2483" y="1946"/>
                      <a:pt x="2595" y="2050"/>
                    </a:cubicBezTo>
                    <a:cubicBezTo>
                      <a:pt x="2266" y="1946"/>
                      <a:pt x="1834" y="1834"/>
                      <a:pt x="1514" y="1618"/>
                    </a:cubicBezTo>
                    <a:cubicBezTo>
                      <a:pt x="1514" y="1618"/>
                      <a:pt x="1402" y="1514"/>
                      <a:pt x="1298" y="1514"/>
                    </a:cubicBezTo>
                    <a:cubicBezTo>
                      <a:pt x="1186" y="1514"/>
                      <a:pt x="1082" y="1618"/>
                      <a:pt x="1082" y="1618"/>
                    </a:cubicBezTo>
                    <a:cubicBezTo>
                      <a:pt x="649" y="1946"/>
                      <a:pt x="321" y="2266"/>
                      <a:pt x="1" y="2483"/>
                    </a:cubicBezTo>
                    <a:lnTo>
                      <a:pt x="12426" y="6590"/>
                    </a:lnTo>
                    <a:lnTo>
                      <a:pt x="14372" y="6702"/>
                    </a:lnTo>
                    <a:cubicBezTo>
                      <a:pt x="14588" y="6054"/>
                      <a:pt x="14372" y="5293"/>
                      <a:pt x="13939" y="4757"/>
                    </a:cubicBezTo>
                    <a:cubicBezTo>
                      <a:pt x="13507" y="4212"/>
                      <a:pt x="12971" y="3676"/>
                      <a:pt x="12322" y="3347"/>
                    </a:cubicBezTo>
                    <a:cubicBezTo>
                      <a:pt x="10481" y="2050"/>
                      <a:pt x="8431" y="1082"/>
                      <a:pt x="6374" y="217"/>
                    </a:cubicBezTo>
                    <a:lnTo>
                      <a:pt x="6374" y="217"/>
                    </a:lnTo>
                    <a:cubicBezTo>
                      <a:pt x="6590" y="537"/>
                      <a:pt x="6702" y="753"/>
                      <a:pt x="6806" y="1082"/>
                    </a:cubicBezTo>
                    <a:cubicBezTo>
                      <a:pt x="6270" y="649"/>
                      <a:pt x="5621" y="321"/>
                      <a:pt x="4973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099;p46">
                <a:extLst>
                  <a:ext uri="{FF2B5EF4-FFF2-40B4-BE49-F238E27FC236}">
                    <a16:creationId xmlns:a16="http://schemas.microsoft.com/office/drawing/2014/main" id="{FA151BAF-EF1C-48FF-B7A2-A8724A279C76}"/>
                  </a:ext>
                </a:extLst>
              </p:cNvPr>
              <p:cNvSpPr/>
              <p:nvPr/>
            </p:nvSpPr>
            <p:spPr>
              <a:xfrm>
                <a:off x="790600" y="4650675"/>
                <a:ext cx="194575" cy="126925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507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85" y="433"/>
                      <a:pt x="2378" y="865"/>
                      <a:pt x="3459" y="1514"/>
                    </a:cubicBezTo>
                    <a:cubicBezTo>
                      <a:pt x="4107" y="1730"/>
                      <a:pt x="4643" y="2050"/>
                      <a:pt x="5076" y="2482"/>
                    </a:cubicBezTo>
                    <a:cubicBezTo>
                      <a:pt x="5620" y="2811"/>
                      <a:pt x="6053" y="3131"/>
                      <a:pt x="6485" y="3459"/>
                    </a:cubicBezTo>
                    <a:cubicBezTo>
                      <a:pt x="6805" y="3676"/>
                      <a:pt x="7021" y="3995"/>
                      <a:pt x="7134" y="4212"/>
                    </a:cubicBezTo>
                    <a:cubicBezTo>
                      <a:pt x="7350" y="4428"/>
                      <a:pt x="7566" y="4756"/>
                      <a:pt x="7670" y="4973"/>
                    </a:cubicBezTo>
                    <a:cubicBezTo>
                      <a:pt x="7670" y="5076"/>
                      <a:pt x="7782" y="5076"/>
                      <a:pt x="7782" y="5076"/>
                    </a:cubicBezTo>
                    <a:lnTo>
                      <a:pt x="7782" y="4973"/>
                    </a:lnTo>
                    <a:cubicBezTo>
                      <a:pt x="7566" y="4428"/>
                      <a:pt x="7134" y="3995"/>
                      <a:pt x="6805" y="3563"/>
                    </a:cubicBezTo>
                    <a:cubicBezTo>
                      <a:pt x="6373" y="3131"/>
                      <a:pt x="5837" y="2811"/>
                      <a:pt x="5404" y="2482"/>
                    </a:cubicBezTo>
                    <a:cubicBezTo>
                      <a:pt x="4323" y="1730"/>
                      <a:pt x="3243" y="1185"/>
                      <a:pt x="2049" y="649"/>
                    </a:cubicBezTo>
                    <a:cubicBezTo>
                      <a:pt x="1401" y="433"/>
                      <a:pt x="649" y="105"/>
                      <a:pt x="0" y="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100;p46">
                <a:extLst>
                  <a:ext uri="{FF2B5EF4-FFF2-40B4-BE49-F238E27FC236}">
                    <a16:creationId xmlns:a16="http://schemas.microsoft.com/office/drawing/2014/main" id="{5F66144C-5BF2-43BF-97A5-86EAA34B2C07}"/>
                  </a:ext>
                </a:extLst>
              </p:cNvPr>
              <p:cNvSpPr/>
              <p:nvPr/>
            </p:nvSpPr>
            <p:spPr>
              <a:xfrm>
                <a:off x="863425" y="4661500"/>
                <a:ext cx="127150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5086" h="43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2" y="432"/>
                      <a:pt x="1627" y="969"/>
                      <a:pt x="2379" y="1401"/>
                    </a:cubicBezTo>
                    <a:cubicBezTo>
                      <a:pt x="3140" y="1946"/>
                      <a:pt x="3788" y="2378"/>
                      <a:pt x="4324" y="3130"/>
                    </a:cubicBezTo>
                    <a:cubicBezTo>
                      <a:pt x="4653" y="3459"/>
                      <a:pt x="4869" y="3779"/>
                      <a:pt x="4973" y="4211"/>
                    </a:cubicBezTo>
                    <a:cubicBezTo>
                      <a:pt x="4973" y="4323"/>
                      <a:pt x="5085" y="4323"/>
                      <a:pt x="5085" y="4323"/>
                    </a:cubicBezTo>
                    <a:lnTo>
                      <a:pt x="5085" y="4211"/>
                    </a:lnTo>
                    <a:cubicBezTo>
                      <a:pt x="4437" y="2594"/>
                      <a:pt x="2924" y="1617"/>
                      <a:pt x="1514" y="752"/>
                    </a:cubicBezTo>
                    <a:cubicBezTo>
                      <a:pt x="978" y="536"/>
                      <a:pt x="546" y="216"/>
                      <a:pt x="1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101;p46">
                <a:extLst>
                  <a:ext uri="{FF2B5EF4-FFF2-40B4-BE49-F238E27FC236}">
                    <a16:creationId xmlns:a16="http://schemas.microsoft.com/office/drawing/2014/main" id="{B43264B3-32EE-417A-BE45-18E1E799CFD0}"/>
                  </a:ext>
                </a:extLst>
              </p:cNvPr>
              <p:cNvSpPr/>
              <p:nvPr/>
            </p:nvSpPr>
            <p:spPr>
              <a:xfrm>
                <a:off x="744550" y="4666900"/>
                <a:ext cx="221600" cy="102700"/>
              </a:xfrm>
              <a:custGeom>
                <a:avLst/>
                <a:gdLst/>
                <a:ahLst/>
                <a:cxnLst/>
                <a:rect l="l" t="t" r="r" b="b"/>
                <a:pathLst>
                  <a:path w="8864" h="4108" extrusionOk="0">
                    <a:moveTo>
                      <a:pt x="0" y="0"/>
                    </a:moveTo>
                    <a:cubicBezTo>
                      <a:pt x="1297" y="216"/>
                      <a:pt x="2491" y="536"/>
                      <a:pt x="3788" y="1081"/>
                    </a:cubicBezTo>
                    <a:cubicBezTo>
                      <a:pt x="4972" y="1513"/>
                      <a:pt x="6053" y="2049"/>
                      <a:pt x="7134" y="2810"/>
                    </a:cubicBezTo>
                    <a:cubicBezTo>
                      <a:pt x="7782" y="3243"/>
                      <a:pt x="8327" y="3675"/>
                      <a:pt x="8863" y="4107"/>
                    </a:cubicBezTo>
                    <a:cubicBezTo>
                      <a:pt x="7998" y="3243"/>
                      <a:pt x="6918" y="2482"/>
                      <a:pt x="5733" y="1833"/>
                    </a:cubicBezTo>
                    <a:cubicBezTo>
                      <a:pt x="4652" y="1185"/>
                      <a:pt x="3459" y="753"/>
                      <a:pt x="2162" y="433"/>
                    </a:cubicBezTo>
                    <a:cubicBezTo>
                      <a:pt x="1410" y="216"/>
                      <a:pt x="761" y="104"/>
                      <a:pt x="0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102;p46">
                <a:extLst>
                  <a:ext uri="{FF2B5EF4-FFF2-40B4-BE49-F238E27FC236}">
                    <a16:creationId xmlns:a16="http://schemas.microsoft.com/office/drawing/2014/main" id="{4EA9BEF6-751F-45F4-A0BF-D9C6C029B59F}"/>
                  </a:ext>
                </a:extLst>
              </p:cNvPr>
              <p:cNvSpPr/>
              <p:nvPr/>
            </p:nvSpPr>
            <p:spPr>
              <a:xfrm>
                <a:off x="728325" y="4683100"/>
                <a:ext cx="219000" cy="86500"/>
              </a:xfrm>
              <a:custGeom>
                <a:avLst/>
                <a:gdLst/>
                <a:ahLst/>
                <a:cxnLst/>
                <a:rect l="l" t="t" r="r" b="b"/>
                <a:pathLst>
                  <a:path w="8760" h="34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94" y="433"/>
                      <a:pt x="2275" y="865"/>
                      <a:pt x="3460" y="1298"/>
                    </a:cubicBezTo>
                    <a:cubicBezTo>
                      <a:pt x="4540" y="1730"/>
                      <a:pt x="5734" y="2162"/>
                      <a:pt x="6814" y="2698"/>
                    </a:cubicBezTo>
                    <a:cubicBezTo>
                      <a:pt x="7463" y="2915"/>
                      <a:pt x="8111" y="3243"/>
                      <a:pt x="8647" y="3459"/>
                    </a:cubicBezTo>
                    <a:lnTo>
                      <a:pt x="8760" y="3459"/>
                    </a:lnTo>
                    <a:lnTo>
                      <a:pt x="8760" y="3347"/>
                    </a:lnTo>
                    <a:cubicBezTo>
                      <a:pt x="7679" y="2915"/>
                      <a:pt x="6486" y="2379"/>
                      <a:pt x="5405" y="1946"/>
                    </a:cubicBezTo>
                    <a:cubicBezTo>
                      <a:pt x="4220" y="1514"/>
                      <a:pt x="3140" y="1082"/>
                      <a:pt x="1946" y="64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103;p46">
                <a:extLst>
                  <a:ext uri="{FF2B5EF4-FFF2-40B4-BE49-F238E27FC236}">
                    <a16:creationId xmlns:a16="http://schemas.microsoft.com/office/drawing/2014/main" id="{188B03A7-24DD-42C9-A943-019F2C1EC87B}"/>
                  </a:ext>
                </a:extLst>
              </p:cNvPr>
              <p:cNvSpPr/>
              <p:nvPr/>
            </p:nvSpPr>
            <p:spPr>
              <a:xfrm>
                <a:off x="1068800" y="4685700"/>
                <a:ext cx="310875" cy="532450"/>
              </a:xfrm>
              <a:custGeom>
                <a:avLst/>
                <a:gdLst/>
                <a:ahLst/>
                <a:cxnLst/>
                <a:rect l="l" t="t" r="r" b="b"/>
                <a:pathLst>
                  <a:path w="12435" h="21298" extrusionOk="0">
                    <a:moveTo>
                      <a:pt x="12434" y="1"/>
                    </a:moveTo>
                    <a:lnTo>
                      <a:pt x="0" y="4108"/>
                    </a:lnTo>
                    <a:lnTo>
                      <a:pt x="0" y="21297"/>
                    </a:lnTo>
                    <a:lnTo>
                      <a:pt x="12434" y="16541"/>
                    </a:lnTo>
                    <a:lnTo>
                      <a:pt x="12434" y="1"/>
                    </a:ln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104;p46">
                <a:extLst>
                  <a:ext uri="{FF2B5EF4-FFF2-40B4-BE49-F238E27FC236}">
                    <a16:creationId xmlns:a16="http://schemas.microsoft.com/office/drawing/2014/main" id="{FA9769AD-C678-43E6-96CC-9620F4FACA01}"/>
                  </a:ext>
                </a:extLst>
              </p:cNvPr>
              <p:cNvSpPr/>
              <p:nvPr/>
            </p:nvSpPr>
            <p:spPr>
              <a:xfrm>
                <a:off x="1104025" y="4745150"/>
                <a:ext cx="243225" cy="416125"/>
              </a:xfrm>
              <a:custGeom>
                <a:avLst/>
                <a:gdLst/>
                <a:ahLst/>
                <a:cxnLst/>
                <a:rect l="l" t="t" r="r" b="b"/>
                <a:pathLst>
                  <a:path w="9729" h="16645" extrusionOk="0">
                    <a:moveTo>
                      <a:pt x="9728" y="0"/>
                    </a:moveTo>
                    <a:lnTo>
                      <a:pt x="1" y="3139"/>
                    </a:lnTo>
                    <a:lnTo>
                      <a:pt x="1" y="16645"/>
                    </a:lnTo>
                    <a:lnTo>
                      <a:pt x="9728" y="12866"/>
                    </a:lnTo>
                    <a:lnTo>
                      <a:pt x="9728" y="0"/>
                    </a:ln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105;p46">
                <a:extLst>
                  <a:ext uri="{FF2B5EF4-FFF2-40B4-BE49-F238E27FC236}">
                    <a16:creationId xmlns:a16="http://schemas.microsoft.com/office/drawing/2014/main" id="{2163F788-68B2-4BEA-BD8E-7DDC3EB48FA9}"/>
                  </a:ext>
                </a:extLst>
              </p:cNvPr>
              <p:cNvSpPr/>
              <p:nvPr/>
            </p:nvSpPr>
            <p:spPr>
              <a:xfrm>
                <a:off x="1104025" y="4823625"/>
                <a:ext cx="235000" cy="337650"/>
              </a:xfrm>
              <a:custGeom>
                <a:avLst/>
                <a:gdLst/>
                <a:ahLst/>
                <a:cxnLst/>
                <a:rect l="l" t="t" r="r" b="b"/>
                <a:pathLst>
                  <a:path w="9400" h="13506" extrusionOk="0">
                    <a:moveTo>
                      <a:pt x="1" y="0"/>
                    </a:moveTo>
                    <a:lnTo>
                      <a:pt x="1" y="13506"/>
                    </a:lnTo>
                    <a:lnTo>
                      <a:pt x="9399" y="98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128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106;p46">
                <a:extLst>
                  <a:ext uri="{FF2B5EF4-FFF2-40B4-BE49-F238E27FC236}">
                    <a16:creationId xmlns:a16="http://schemas.microsoft.com/office/drawing/2014/main" id="{D74C1881-8BD4-4DC8-84D9-B0D204673242}"/>
                  </a:ext>
                </a:extLst>
              </p:cNvPr>
              <p:cNvSpPr/>
              <p:nvPr/>
            </p:nvSpPr>
            <p:spPr>
              <a:xfrm>
                <a:off x="1014750" y="4623650"/>
                <a:ext cx="364925" cy="167575"/>
              </a:xfrm>
              <a:custGeom>
                <a:avLst/>
                <a:gdLst/>
                <a:ahLst/>
                <a:cxnLst/>
                <a:rect l="l" t="t" r="r" b="b"/>
                <a:pathLst>
                  <a:path w="14597" h="6703" extrusionOk="0">
                    <a:moveTo>
                      <a:pt x="9624" y="1"/>
                    </a:moveTo>
                    <a:cubicBezTo>
                      <a:pt x="8976" y="321"/>
                      <a:pt x="8327" y="649"/>
                      <a:pt x="7679" y="1082"/>
                    </a:cubicBezTo>
                    <a:cubicBezTo>
                      <a:pt x="7895" y="753"/>
                      <a:pt x="7999" y="537"/>
                      <a:pt x="8215" y="217"/>
                    </a:cubicBezTo>
                    <a:lnTo>
                      <a:pt x="8215" y="217"/>
                    </a:lnTo>
                    <a:cubicBezTo>
                      <a:pt x="6166" y="1082"/>
                      <a:pt x="4108" y="2050"/>
                      <a:pt x="2275" y="3347"/>
                    </a:cubicBezTo>
                    <a:cubicBezTo>
                      <a:pt x="1626" y="3676"/>
                      <a:pt x="1081" y="4212"/>
                      <a:pt x="649" y="4757"/>
                    </a:cubicBezTo>
                    <a:cubicBezTo>
                      <a:pt x="217" y="5293"/>
                      <a:pt x="1" y="6054"/>
                      <a:pt x="217" y="6702"/>
                    </a:cubicBezTo>
                    <a:lnTo>
                      <a:pt x="2162" y="6590"/>
                    </a:lnTo>
                    <a:lnTo>
                      <a:pt x="14596" y="2483"/>
                    </a:lnTo>
                    <a:cubicBezTo>
                      <a:pt x="14267" y="2266"/>
                      <a:pt x="13948" y="1946"/>
                      <a:pt x="13515" y="1618"/>
                    </a:cubicBezTo>
                    <a:cubicBezTo>
                      <a:pt x="13403" y="1618"/>
                      <a:pt x="13403" y="1514"/>
                      <a:pt x="13299" y="1514"/>
                    </a:cubicBezTo>
                    <a:cubicBezTo>
                      <a:pt x="13187" y="1514"/>
                      <a:pt x="13083" y="1618"/>
                      <a:pt x="13083" y="1618"/>
                    </a:cubicBezTo>
                    <a:cubicBezTo>
                      <a:pt x="12651" y="1834"/>
                      <a:pt x="12322" y="1946"/>
                      <a:pt x="12002" y="2050"/>
                    </a:cubicBezTo>
                    <a:cubicBezTo>
                      <a:pt x="12106" y="1946"/>
                      <a:pt x="12106" y="1730"/>
                      <a:pt x="12322" y="1618"/>
                    </a:cubicBezTo>
                    <a:lnTo>
                      <a:pt x="11025" y="969"/>
                    </a:lnTo>
                    <a:cubicBezTo>
                      <a:pt x="10921" y="866"/>
                      <a:pt x="10809" y="866"/>
                      <a:pt x="10809" y="866"/>
                    </a:cubicBezTo>
                    <a:cubicBezTo>
                      <a:pt x="10746" y="849"/>
                      <a:pt x="10687" y="842"/>
                      <a:pt x="10632" y="842"/>
                    </a:cubicBezTo>
                    <a:cubicBezTo>
                      <a:pt x="10311" y="842"/>
                      <a:pt x="10114" y="1082"/>
                      <a:pt x="9840" y="1082"/>
                    </a:cubicBezTo>
                    <a:cubicBezTo>
                      <a:pt x="9944" y="866"/>
                      <a:pt x="10160" y="649"/>
                      <a:pt x="10273" y="433"/>
                    </a:cubicBezTo>
                    <a:cubicBezTo>
                      <a:pt x="10057" y="321"/>
                      <a:pt x="9840" y="217"/>
                      <a:pt x="9624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107;p46">
                <a:extLst>
                  <a:ext uri="{FF2B5EF4-FFF2-40B4-BE49-F238E27FC236}">
                    <a16:creationId xmlns:a16="http://schemas.microsoft.com/office/drawing/2014/main" id="{A5C21BDE-A3D2-4CB8-984B-8CF24B81EA1C}"/>
                  </a:ext>
                </a:extLst>
              </p:cNvPr>
              <p:cNvSpPr/>
              <p:nvPr/>
            </p:nvSpPr>
            <p:spPr>
              <a:xfrm>
                <a:off x="1047175" y="4650675"/>
                <a:ext cx="197375" cy="126925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5077" extrusionOk="0">
                    <a:moveTo>
                      <a:pt x="7895" y="1"/>
                    </a:moveTo>
                    <a:cubicBezTo>
                      <a:pt x="6702" y="321"/>
                      <a:pt x="5405" y="753"/>
                      <a:pt x="4324" y="1402"/>
                    </a:cubicBezTo>
                    <a:cubicBezTo>
                      <a:pt x="3243" y="1946"/>
                      <a:pt x="2162" y="2595"/>
                      <a:pt x="1298" y="3459"/>
                    </a:cubicBezTo>
                    <a:cubicBezTo>
                      <a:pt x="761" y="3892"/>
                      <a:pt x="329" y="4428"/>
                      <a:pt x="113" y="4973"/>
                    </a:cubicBezTo>
                    <a:cubicBezTo>
                      <a:pt x="433" y="4540"/>
                      <a:pt x="761" y="4108"/>
                      <a:pt x="1194" y="3676"/>
                    </a:cubicBezTo>
                    <a:cubicBezTo>
                      <a:pt x="1626" y="3243"/>
                      <a:pt x="2058" y="2915"/>
                      <a:pt x="2595" y="2595"/>
                    </a:cubicBezTo>
                    <a:cubicBezTo>
                      <a:pt x="3572" y="1834"/>
                      <a:pt x="4756" y="1298"/>
                      <a:pt x="5837" y="753"/>
                    </a:cubicBezTo>
                    <a:cubicBezTo>
                      <a:pt x="6598" y="433"/>
                      <a:pt x="7246" y="217"/>
                      <a:pt x="7895" y="1"/>
                    </a:cubicBezTo>
                    <a:close/>
                    <a:moveTo>
                      <a:pt x="113" y="4973"/>
                    </a:moveTo>
                    <a:cubicBezTo>
                      <a:pt x="1" y="4973"/>
                      <a:pt x="113" y="5076"/>
                      <a:pt x="113" y="5076"/>
                    </a:cubicBezTo>
                    <a:lnTo>
                      <a:pt x="113" y="4973"/>
                    </a:ln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108;p46">
                <a:extLst>
                  <a:ext uri="{FF2B5EF4-FFF2-40B4-BE49-F238E27FC236}">
                    <a16:creationId xmlns:a16="http://schemas.microsoft.com/office/drawing/2014/main" id="{5002ED27-6284-41E0-AE46-66E510D03004}"/>
                  </a:ext>
                </a:extLst>
              </p:cNvPr>
              <p:cNvSpPr/>
              <p:nvPr/>
            </p:nvSpPr>
            <p:spPr>
              <a:xfrm>
                <a:off x="1044575" y="4661500"/>
                <a:ext cx="126925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24" extrusionOk="0">
                    <a:moveTo>
                      <a:pt x="4973" y="0"/>
                    </a:moveTo>
                    <a:cubicBezTo>
                      <a:pt x="4212" y="432"/>
                      <a:pt x="3347" y="865"/>
                      <a:pt x="2595" y="1401"/>
                    </a:cubicBezTo>
                    <a:cubicBezTo>
                      <a:pt x="1834" y="1833"/>
                      <a:pt x="1185" y="2378"/>
                      <a:pt x="649" y="3026"/>
                    </a:cubicBezTo>
                    <a:cubicBezTo>
                      <a:pt x="321" y="3459"/>
                      <a:pt x="105" y="3779"/>
                      <a:pt x="1" y="4211"/>
                    </a:cubicBezTo>
                    <a:lnTo>
                      <a:pt x="1" y="4323"/>
                    </a:lnTo>
                    <a:lnTo>
                      <a:pt x="105" y="4211"/>
                    </a:lnTo>
                    <a:cubicBezTo>
                      <a:pt x="753" y="2594"/>
                      <a:pt x="2266" y="1729"/>
                      <a:pt x="3676" y="865"/>
                    </a:cubicBezTo>
                    <a:cubicBezTo>
                      <a:pt x="4108" y="536"/>
                      <a:pt x="4644" y="320"/>
                      <a:pt x="5076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109;p46">
                <a:extLst>
                  <a:ext uri="{FF2B5EF4-FFF2-40B4-BE49-F238E27FC236}">
                    <a16:creationId xmlns:a16="http://schemas.microsoft.com/office/drawing/2014/main" id="{5B55F502-BC10-4EF2-B183-2C1D9118B90B}"/>
                  </a:ext>
                </a:extLst>
              </p:cNvPr>
              <p:cNvSpPr/>
              <p:nvPr/>
            </p:nvSpPr>
            <p:spPr>
              <a:xfrm>
                <a:off x="1066200" y="4666900"/>
                <a:ext cx="224175" cy="102700"/>
              </a:xfrm>
              <a:custGeom>
                <a:avLst/>
                <a:gdLst/>
                <a:ahLst/>
                <a:cxnLst/>
                <a:rect l="l" t="t" r="r" b="b"/>
                <a:pathLst>
                  <a:path w="8967" h="4108" extrusionOk="0">
                    <a:moveTo>
                      <a:pt x="8967" y="0"/>
                    </a:moveTo>
                    <a:lnTo>
                      <a:pt x="8967" y="0"/>
                    </a:lnTo>
                    <a:cubicBezTo>
                      <a:pt x="7670" y="104"/>
                      <a:pt x="6373" y="433"/>
                      <a:pt x="5188" y="969"/>
                    </a:cubicBezTo>
                    <a:cubicBezTo>
                      <a:pt x="3995" y="1401"/>
                      <a:pt x="2811" y="2049"/>
                      <a:pt x="1730" y="2698"/>
                    </a:cubicBezTo>
                    <a:cubicBezTo>
                      <a:pt x="1185" y="3130"/>
                      <a:pt x="537" y="3563"/>
                      <a:pt x="0" y="4107"/>
                    </a:cubicBezTo>
                    <a:lnTo>
                      <a:pt x="104" y="4107"/>
                    </a:lnTo>
                    <a:cubicBezTo>
                      <a:pt x="649" y="3675"/>
                      <a:pt x="1081" y="3346"/>
                      <a:pt x="1617" y="2914"/>
                    </a:cubicBezTo>
                    <a:lnTo>
                      <a:pt x="3243" y="1946"/>
                    </a:lnTo>
                    <a:cubicBezTo>
                      <a:pt x="4324" y="1297"/>
                      <a:pt x="5621" y="865"/>
                      <a:pt x="6805" y="536"/>
                    </a:cubicBezTo>
                    <a:cubicBezTo>
                      <a:pt x="7566" y="320"/>
                      <a:pt x="8215" y="104"/>
                      <a:pt x="8967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110;p46">
                <a:extLst>
                  <a:ext uri="{FF2B5EF4-FFF2-40B4-BE49-F238E27FC236}">
                    <a16:creationId xmlns:a16="http://schemas.microsoft.com/office/drawing/2014/main" id="{77A6D7C5-7C56-4FC4-B958-D1A9F6822291}"/>
                  </a:ext>
                </a:extLst>
              </p:cNvPr>
              <p:cNvSpPr/>
              <p:nvPr/>
            </p:nvSpPr>
            <p:spPr>
              <a:xfrm>
                <a:off x="1087825" y="4683100"/>
                <a:ext cx="218775" cy="86500"/>
              </a:xfrm>
              <a:custGeom>
                <a:avLst/>
                <a:gdLst/>
                <a:ahLst/>
                <a:cxnLst/>
                <a:rect l="l" t="t" r="r" b="b"/>
                <a:pathLst>
                  <a:path w="8751" h="3460" extrusionOk="0">
                    <a:moveTo>
                      <a:pt x="8750" y="1"/>
                    </a:moveTo>
                    <a:lnTo>
                      <a:pt x="8750" y="1"/>
                    </a:lnTo>
                    <a:cubicBezTo>
                      <a:pt x="7566" y="321"/>
                      <a:pt x="6373" y="753"/>
                      <a:pt x="5292" y="1185"/>
                    </a:cubicBezTo>
                    <a:cubicBezTo>
                      <a:pt x="4107" y="1618"/>
                      <a:pt x="3026" y="2050"/>
                      <a:pt x="1833" y="2595"/>
                    </a:cubicBezTo>
                    <a:cubicBezTo>
                      <a:pt x="1297" y="2811"/>
                      <a:pt x="649" y="3131"/>
                      <a:pt x="0" y="3347"/>
                    </a:cubicBezTo>
                    <a:lnTo>
                      <a:pt x="0" y="3459"/>
                    </a:lnTo>
                    <a:cubicBezTo>
                      <a:pt x="1185" y="3027"/>
                      <a:pt x="2266" y="2482"/>
                      <a:pt x="3459" y="2050"/>
                    </a:cubicBezTo>
                    <a:cubicBezTo>
                      <a:pt x="4540" y="1618"/>
                      <a:pt x="5620" y="1082"/>
                      <a:pt x="6805" y="753"/>
                    </a:cubicBezTo>
                    <a:cubicBezTo>
                      <a:pt x="7453" y="433"/>
                      <a:pt x="8102" y="217"/>
                      <a:pt x="8750" y="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111;p46">
                <a:extLst>
                  <a:ext uri="{FF2B5EF4-FFF2-40B4-BE49-F238E27FC236}">
                    <a16:creationId xmlns:a16="http://schemas.microsoft.com/office/drawing/2014/main" id="{8E7603E7-4ACE-4F98-B0FD-1EBD291E1562}"/>
                  </a:ext>
                </a:extLst>
              </p:cNvPr>
              <p:cNvSpPr/>
              <p:nvPr/>
            </p:nvSpPr>
            <p:spPr>
              <a:xfrm>
                <a:off x="966125" y="4788375"/>
                <a:ext cx="102700" cy="44057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17623" extrusionOk="0">
                    <a:moveTo>
                      <a:pt x="0" y="1"/>
                    </a:moveTo>
                    <a:lnTo>
                      <a:pt x="0" y="17190"/>
                    </a:lnTo>
                    <a:lnTo>
                      <a:pt x="1946" y="17622"/>
                    </a:lnTo>
                    <a:lnTo>
                      <a:pt x="2162" y="17622"/>
                    </a:lnTo>
                    <a:lnTo>
                      <a:pt x="4107" y="17190"/>
                    </a:lnTo>
                    <a:lnTo>
                      <a:pt x="4107" y="1"/>
                    </a:lnTo>
                    <a:close/>
                  </a:path>
                </a:pathLst>
              </a:custGeom>
              <a:solidFill>
                <a:srgbClr val="ADB3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112;p46">
                <a:extLst>
                  <a:ext uri="{FF2B5EF4-FFF2-40B4-BE49-F238E27FC236}">
                    <a16:creationId xmlns:a16="http://schemas.microsoft.com/office/drawing/2014/main" id="{2D398C98-E9E6-4692-9684-A89602CFB2EC}"/>
                  </a:ext>
                </a:extLst>
              </p:cNvPr>
              <p:cNvSpPr/>
              <p:nvPr/>
            </p:nvSpPr>
            <p:spPr>
              <a:xfrm>
                <a:off x="636475" y="4815400"/>
                <a:ext cx="102700" cy="113500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4540" extrusionOk="0">
                    <a:moveTo>
                      <a:pt x="865" y="0"/>
                    </a:moveTo>
                    <a:cubicBezTo>
                      <a:pt x="432" y="329"/>
                      <a:pt x="329" y="649"/>
                      <a:pt x="216" y="978"/>
                    </a:cubicBezTo>
                    <a:cubicBezTo>
                      <a:pt x="0" y="1842"/>
                      <a:pt x="0" y="2707"/>
                      <a:pt x="216" y="3571"/>
                    </a:cubicBezTo>
                    <a:cubicBezTo>
                      <a:pt x="329" y="3788"/>
                      <a:pt x="432" y="4108"/>
                      <a:pt x="649" y="4220"/>
                    </a:cubicBezTo>
                    <a:cubicBezTo>
                      <a:pt x="865" y="4436"/>
                      <a:pt x="1297" y="4540"/>
                      <a:pt x="1626" y="4540"/>
                    </a:cubicBezTo>
                    <a:cubicBezTo>
                      <a:pt x="1946" y="4436"/>
                      <a:pt x="2274" y="4324"/>
                      <a:pt x="2594" y="4324"/>
                    </a:cubicBezTo>
                    <a:cubicBezTo>
                      <a:pt x="2923" y="4108"/>
                      <a:pt x="3243" y="4004"/>
                      <a:pt x="3571" y="3788"/>
                    </a:cubicBezTo>
                    <a:cubicBezTo>
                      <a:pt x="3787" y="3459"/>
                      <a:pt x="3891" y="3027"/>
                      <a:pt x="3675" y="2707"/>
                    </a:cubicBezTo>
                    <a:cubicBezTo>
                      <a:pt x="4003" y="2491"/>
                      <a:pt x="4107" y="1730"/>
                      <a:pt x="3675" y="1514"/>
                    </a:cubicBezTo>
                    <a:cubicBezTo>
                      <a:pt x="3891" y="1297"/>
                      <a:pt x="4107" y="1194"/>
                      <a:pt x="4107" y="865"/>
                    </a:cubicBezTo>
                    <a:cubicBezTo>
                      <a:pt x="4003" y="761"/>
                      <a:pt x="3891" y="545"/>
                      <a:pt x="3675" y="545"/>
                    </a:cubicBezTo>
                    <a:cubicBezTo>
                      <a:pt x="3571" y="433"/>
                      <a:pt x="3355" y="433"/>
                      <a:pt x="3139" y="433"/>
                    </a:cubicBezTo>
                    <a:lnTo>
                      <a:pt x="2706" y="433"/>
                    </a:lnTo>
                    <a:cubicBezTo>
                      <a:pt x="2058" y="433"/>
                      <a:pt x="1409" y="433"/>
                      <a:pt x="865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113;p46">
                <a:extLst>
                  <a:ext uri="{FF2B5EF4-FFF2-40B4-BE49-F238E27FC236}">
                    <a16:creationId xmlns:a16="http://schemas.microsoft.com/office/drawing/2014/main" id="{B3B2F663-DEA2-4E51-B5C9-0E422F44C61E}"/>
                  </a:ext>
                </a:extLst>
              </p:cNvPr>
              <p:cNvSpPr/>
              <p:nvPr/>
            </p:nvSpPr>
            <p:spPr>
              <a:xfrm>
                <a:off x="641875" y="4785025"/>
                <a:ext cx="324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977" extrusionOk="0">
                    <a:moveTo>
                      <a:pt x="761" y="0"/>
                    </a:moveTo>
                    <a:cubicBezTo>
                      <a:pt x="727" y="0"/>
                      <a:pt x="690" y="10"/>
                      <a:pt x="649" y="31"/>
                    </a:cubicBezTo>
                    <a:cubicBezTo>
                      <a:pt x="433" y="31"/>
                      <a:pt x="329" y="247"/>
                      <a:pt x="329" y="351"/>
                    </a:cubicBezTo>
                    <a:cubicBezTo>
                      <a:pt x="216" y="783"/>
                      <a:pt x="0" y="1544"/>
                      <a:pt x="113" y="1976"/>
                    </a:cubicBezTo>
                    <a:cubicBezTo>
                      <a:pt x="335" y="1826"/>
                      <a:pt x="667" y="1621"/>
                      <a:pt x="956" y="1621"/>
                    </a:cubicBezTo>
                    <a:cubicBezTo>
                      <a:pt x="1082" y="1621"/>
                      <a:pt x="1200" y="1660"/>
                      <a:pt x="1297" y="1760"/>
                    </a:cubicBezTo>
                    <a:lnTo>
                      <a:pt x="1193" y="1648"/>
                    </a:lnTo>
                    <a:cubicBezTo>
                      <a:pt x="1297" y="1215"/>
                      <a:pt x="1193" y="783"/>
                      <a:pt x="1081" y="351"/>
                    </a:cubicBezTo>
                    <a:cubicBezTo>
                      <a:pt x="997" y="175"/>
                      <a:pt x="907" y="0"/>
                      <a:pt x="761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114;p46">
                <a:extLst>
                  <a:ext uri="{FF2B5EF4-FFF2-40B4-BE49-F238E27FC236}">
                    <a16:creationId xmlns:a16="http://schemas.microsoft.com/office/drawing/2014/main" id="{C4516772-BF95-42E7-A2EA-336E669CB1B1}"/>
                  </a:ext>
                </a:extLst>
              </p:cNvPr>
              <p:cNvSpPr/>
              <p:nvPr/>
            </p:nvSpPr>
            <p:spPr>
              <a:xfrm>
                <a:off x="728325" y="4853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72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115;p46">
                <a:extLst>
                  <a:ext uri="{FF2B5EF4-FFF2-40B4-BE49-F238E27FC236}">
                    <a16:creationId xmlns:a16="http://schemas.microsoft.com/office/drawing/2014/main" id="{37F0962F-FCD1-45B2-8D60-799236C9BCCD}"/>
                  </a:ext>
                </a:extLst>
              </p:cNvPr>
              <p:cNvSpPr/>
              <p:nvPr/>
            </p:nvSpPr>
            <p:spPr>
              <a:xfrm>
                <a:off x="685100" y="4847825"/>
                <a:ext cx="4325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329" extrusionOk="0">
                    <a:moveTo>
                      <a:pt x="649" y="0"/>
                    </a:moveTo>
                    <a:cubicBezTo>
                      <a:pt x="545" y="0"/>
                      <a:pt x="329" y="113"/>
                      <a:pt x="113" y="113"/>
                    </a:cubicBezTo>
                    <a:cubicBezTo>
                      <a:pt x="1" y="217"/>
                      <a:pt x="113" y="329"/>
                      <a:pt x="113" y="329"/>
                    </a:cubicBezTo>
                    <a:lnTo>
                      <a:pt x="217" y="329"/>
                    </a:lnTo>
                    <a:cubicBezTo>
                      <a:pt x="329" y="217"/>
                      <a:pt x="545" y="217"/>
                      <a:pt x="761" y="217"/>
                    </a:cubicBezTo>
                    <a:lnTo>
                      <a:pt x="1081" y="217"/>
                    </a:lnTo>
                    <a:cubicBezTo>
                      <a:pt x="1194" y="217"/>
                      <a:pt x="1410" y="329"/>
                      <a:pt x="1514" y="329"/>
                    </a:cubicBezTo>
                    <a:cubicBezTo>
                      <a:pt x="1514" y="329"/>
                      <a:pt x="1626" y="217"/>
                      <a:pt x="1730" y="217"/>
                    </a:cubicBezTo>
                    <a:lnTo>
                      <a:pt x="1730" y="113"/>
                    </a:lnTo>
                    <a:lnTo>
                      <a:pt x="1298" y="113"/>
                    </a:lnTo>
                    <a:cubicBezTo>
                      <a:pt x="1194" y="113"/>
                      <a:pt x="978" y="113"/>
                      <a:pt x="865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116;p46">
                <a:extLst>
                  <a:ext uri="{FF2B5EF4-FFF2-40B4-BE49-F238E27FC236}">
                    <a16:creationId xmlns:a16="http://schemas.microsoft.com/office/drawing/2014/main" id="{C3697525-05F0-4A4A-BDDB-E3B7676DD2AE}"/>
                  </a:ext>
                </a:extLst>
              </p:cNvPr>
              <p:cNvSpPr/>
              <p:nvPr/>
            </p:nvSpPr>
            <p:spPr>
              <a:xfrm>
                <a:off x="728325" y="4883050"/>
                <a:ext cx="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05"/>
                    </a:lnTo>
                    <a:close/>
                  </a:path>
                </a:pathLst>
              </a:custGeom>
              <a:solidFill>
                <a:srgbClr val="372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117;p46">
                <a:extLst>
                  <a:ext uri="{FF2B5EF4-FFF2-40B4-BE49-F238E27FC236}">
                    <a16:creationId xmlns:a16="http://schemas.microsoft.com/office/drawing/2014/main" id="{7CF3B51F-F4AF-490E-930F-FF5DD772648B}"/>
                  </a:ext>
                </a:extLst>
              </p:cNvPr>
              <p:cNvSpPr/>
              <p:nvPr/>
            </p:nvSpPr>
            <p:spPr>
              <a:xfrm>
                <a:off x="693325" y="4883050"/>
                <a:ext cx="350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321" extrusionOk="0">
                    <a:moveTo>
                      <a:pt x="1297" y="1"/>
                    </a:moveTo>
                    <a:cubicBezTo>
                      <a:pt x="1081" y="1"/>
                      <a:pt x="969" y="105"/>
                      <a:pt x="752" y="105"/>
                    </a:cubicBezTo>
                    <a:lnTo>
                      <a:pt x="216" y="105"/>
                    </a:lnTo>
                    <a:cubicBezTo>
                      <a:pt x="104" y="105"/>
                      <a:pt x="0" y="217"/>
                      <a:pt x="104" y="217"/>
                    </a:cubicBezTo>
                    <a:cubicBezTo>
                      <a:pt x="216" y="321"/>
                      <a:pt x="432" y="321"/>
                      <a:pt x="536" y="321"/>
                    </a:cubicBezTo>
                    <a:cubicBezTo>
                      <a:pt x="752" y="321"/>
                      <a:pt x="1081" y="217"/>
                      <a:pt x="1401" y="105"/>
                    </a:cubicBezTo>
                    <a:lnTo>
                      <a:pt x="1401" y="1"/>
                    </a:ln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118;p46">
                <a:extLst>
                  <a:ext uri="{FF2B5EF4-FFF2-40B4-BE49-F238E27FC236}">
                    <a16:creationId xmlns:a16="http://schemas.microsoft.com/office/drawing/2014/main" id="{C2FE2043-7EB2-498A-8422-7A0C8C292189}"/>
                  </a:ext>
                </a:extLst>
              </p:cNvPr>
              <p:cNvSpPr/>
              <p:nvPr/>
            </p:nvSpPr>
            <p:spPr>
              <a:xfrm>
                <a:off x="674300" y="4823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14E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119;p46">
                <a:extLst>
                  <a:ext uri="{FF2B5EF4-FFF2-40B4-BE49-F238E27FC236}">
                    <a16:creationId xmlns:a16="http://schemas.microsoft.com/office/drawing/2014/main" id="{1D2BCCF4-A003-4273-88EC-94330204E1CB}"/>
                  </a:ext>
                </a:extLst>
              </p:cNvPr>
              <p:cNvSpPr/>
              <p:nvPr/>
            </p:nvSpPr>
            <p:spPr>
              <a:xfrm>
                <a:off x="663475" y="48236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433" y="0"/>
                    </a:moveTo>
                    <a:cubicBezTo>
                      <a:pt x="433" y="0"/>
                      <a:pt x="329" y="0"/>
                      <a:pt x="329" y="104"/>
                    </a:cubicBezTo>
                    <a:cubicBezTo>
                      <a:pt x="433" y="104"/>
                      <a:pt x="433" y="0"/>
                      <a:pt x="433" y="0"/>
                    </a:cubicBezTo>
                    <a:close/>
                    <a:moveTo>
                      <a:pt x="113" y="104"/>
                    </a:moveTo>
                    <a:cubicBezTo>
                      <a:pt x="113" y="104"/>
                      <a:pt x="1" y="216"/>
                      <a:pt x="1" y="320"/>
                    </a:cubicBezTo>
                    <a:lnTo>
                      <a:pt x="1" y="432"/>
                    </a:lnTo>
                    <a:lnTo>
                      <a:pt x="113" y="432"/>
                    </a:lnTo>
                    <a:lnTo>
                      <a:pt x="113" y="320"/>
                    </a:lnTo>
                    <a:lnTo>
                      <a:pt x="217" y="216"/>
                    </a:lnTo>
                    <a:cubicBezTo>
                      <a:pt x="217" y="104"/>
                      <a:pt x="329" y="104"/>
                      <a:pt x="329" y="104"/>
                    </a:cubicBez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120;p46">
                <a:extLst>
                  <a:ext uri="{FF2B5EF4-FFF2-40B4-BE49-F238E27FC236}">
                    <a16:creationId xmlns:a16="http://schemas.microsoft.com/office/drawing/2014/main" id="{A76009A0-18CD-465F-8D1C-A855137BD12A}"/>
                  </a:ext>
                </a:extLst>
              </p:cNvPr>
              <p:cNvSpPr/>
              <p:nvPr/>
            </p:nvSpPr>
            <p:spPr>
              <a:xfrm>
                <a:off x="666300" y="4823625"/>
                <a:ext cx="80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04" extrusionOk="0">
                    <a:moveTo>
                      <a:pt x="216" y="0"/>
                    </a:moveTo>
                    <a:cubicBezTo>
                      <a:pt x="216" y="0"/>
                      <a:pt x="104" y="0"/>
                      <a:pt x="0" y="104"/>
                    </a:cubicBezTo>
                    <a:lnTo>
                      <a:pt x="216" y="104"/>
                    </a:lnTo>
                    <a:cubicBezTo>
                      <a:pt x="216" y="0"/>
                      <a:pt x="320" y="0"/>
                      <a:pt x="320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121;p46">
                <a:extLst>
                  <a:ext uri="{FF2B5EF4-FFF2-40B4-BE49-F238E27FC236}">
                    <a16:creationId xmlns:a16="http://schemas.microsoft.com/office/drawing/2014/main" id="{B51779F1-7CC4-400B-9E44-20549BB1A9E8}"/>
                  </a:ext>
                </a:extLst>
              </p:cNvPr>
              <p:cNvSpPr/>
              <p:nvPr/>
            </p:nvSpPr>
            <p:spPr>
              <a:xfrm>
                <a:off x="1303975" y="4812800"/>
                <a:ext cx="102700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4541" extrusionOk="0">
                    <a:moveTo>
                      <a:pt x="3243" y="1"/>
                    </a:moveTo>
                    <a:cubicBezTo>
                      <a:pt x="2698" y="433"/>
                      <a:pt x="2050" y="433"/>
                      <a:pt x="1298" y="433"/>
                    </a:cubicBezTo>
                    <a:lnTo>
                      <a:pt x="969" y="433"/>
                    </a:lnTo>
                    <a:cubicBezTo>
                      <a:pt x="753" y="433"/>
                      <a:pt x="537" y="433"/>
                      <a:pt x="321" y="537"/>
                    </a:cubicBezTo>
                    <a:cubicBezTo>
                      <a:pt x="217" y="537"/>
                      <a:pt x="1" y="753"/>
                      <a:pt x="1" y="969"/>
                    </a:cubicBezTo>
                    <a:cubicBezTo>
                      <a:pt x="1" y="1185"/>
                      <a:pt x="217" y="1298"/>
                      <a:pt x="321" y="1514"/>
                    </a:cubicBezTo>
                    <a:cubicBezTo>
                      <a:pt x="1" y="1730"/>
                      <a:pt x="1" y="2482"/>
                      <a:pt x="433" y="2698"/>
                    </a:cubicBezTo>
                    <a:cubicBezTo>
                      <a:pt x="104" y="3027"/>
                      <a:pt x="321" y="3459"/>
                      <a:pt x="537" y="3779"/>
                    </a:cubicBezTo>
                    <a:cubicBezTo>
                      <a:pt x="753" y="3995"/>
                      <a:pt x="1185" y="4108"/>
                      <a:pt x="1514" y="4324"/>
                    </a:cubicBezTo>
                    <a:cubicBezTo>
                      <a:pt x="1834" y="4324"/>
                      <a:pt x="2162" y="4428"/>
                      <a:pt x="2482" y="4540"/>
                    </a:cubicBezTo>
                    <a:cubicBezTo>
                      <a:pt x="2811" y="4540"/>
                      <a:pt x="3131" y="4428"/>
                      <a:pt x="3459" y="4212"/>
                    </a:cubicBezTo>
                    <a:cubicBezTo>
                      <a:pt x="3676" y="4108"/>
                      <a:pt x="3779" y="3779"/>
                      <a:pt x="3892" y="3563"/>
                    </a:cubicBezTo>
                    <a:cubicBezTo>
                      <a:pt x="4108" y="2698"/>
                      <a:pt x="4108" y="1834"/>
                      <a:pt x="3892" y="969"/>
                    </a:cubicBezTo>
                    <a:cubicBezTo>
                      <a:pt x="3779" y="649"/>
                      <a:pt x="3563" y="321"/>
                      <a:pt x="3243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122;p46">
                <a:extLst>
                  <a:ext uri="{FF2B5EF4-FFF2-40B4-BE49-F238E27FC236}">
                    <a16:creationId xmlns:a16="http://schemas.microsoft.com/office/drawing/2014/main" id="{C9540AE3-4349-424E-AF84-AB1A8D5F4FE2}"/>
                  </a:ext>
                </a:extLst>
              </p:cNvPr>
              <p:cNvSpPr/>
              <p:nvPr/>
            </p:nvSpPr>
            <p:spPr>
              <a:xfrm>
                <a:off x="1366025" y="4782300"/>
                <a:ext cx="32450" cy="5215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2086" extrusionOk="0">
                    <a:moveTo>
                      <a:pt x="655" y="1"/>
                    </a:moveTo>
                    <a:cubicBezTo>
                      <a:pt x="505" y="1"/>
                      <a:pt x="414" y="178"/>
                      <a:pt x="329" y="356"/>
                    </a:cubicBezTo>
                    <a:cubicBezTo>
                      <a:pt x="113" y="788"/>
                      <a:pt x="113" y="1221"/>
                      <a:pt x="113" y="1653"/>
                    </a:cubicBezTo>
                    <a:lnTo>
                      <a:pt x="0" y="1757"/>
                    </a:lnTo>
                    <a:cubicBezTo>
                      <a:pt x="127" y="1663"/>
                      <a:pt x="262" y="1624"/>
                      <a:pt x="399" y="1624"/>
                    </a:cubicBezTo>
                    <a:cubicBezTo>
                      <a:pt x="732" y="1624"/>
                      <a:pt x="1071" y="1853"/>
                      <a:pt x="1297" y="2085"/>
                    </a:cubicBezTo>
                    <a:cubicBezTo>
                      <a:pt x="1297" y="1541"/>
                      <a:pt x="1194" y="788"/>
                      <a:pt x="1081" y="356"/>
                    </a:cubicBezTo>
                    <a:cubicBezTo>
                      <a:pt x="977" y="244"/>
                      <a:pt x="977" y="27"/>
                      <a:pt x="761" y="27"/>
                    </a:cubicBezTo>
                    <a:cubicBezTo>
                      <a:pt x="723" y="9"/>
                      <a:pt x="688" y="1"/>
                      <a:pt x="655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123;p46">
                <a:extLst>
                  <a:ext uri="{FF2B5EF4-FFF2-40B4-BE49-F238E27FC236}">
                    <a16:creationId xmlns:a16="http://schemas.microsoft.com/office/drawing/2014/main" id="{E489AF5B-901C-4ECD-AE15-7DCFD4E2D52B}"/>
                  </a:ext>
                </a:extLst>
              </p:cNvPr>
              <p:cNvSpPr/>
              <p:nvPr/>
            </p:nvSpPr>
            <p:spPr>
              <a:xfrm>
                <a:off x="1311975" y="4850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72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124;p46">
                <a:extLst>
                  <a:ext uri="{FF2B5EF4-FFF2-40B4-BE49-F238E27FC236}">
                    <a16:creationId xmlns:a16="http://schemas.microsoft.com/office/drawing/2014/main" id="{B189B91B-349A-4A09-A964-24CD87A16802}"/>
                  </a:ext>
                </a:extLst>
              </p:cNvPr>
              <p:cNvSpPr/>
              <p:nvPr/>
            </p:nvSpPr>
            <p:spPr>
              <a:xfrm>
                <a:off x="1311975" y="4845225"/>
                <a:ext cx="4607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321" extrusionOk="0">
                    <a:moveTo>
                      <a:pt x="1081" y="1"/>
                    </a:moveTo>
                    <a:cubicBezTo>
                      <a:pt x="1081" y="1"/>
                      <a:pt x="978" y="1"/>
                      <a:pt x="978" y="104"/>
                    </a:cubicBezTo>
                    <a:lnTo>
                      <a:pt x="113" y="104"/>
                    </a:lnTo>
                    <a:cubicBezTo>
                      <a:pt x="1" y="104"/>
                      <a:pt x="1" y="217"/>
                      <a:pt x="1" y="217"/>
                    </a:cubicBezTo>
                    <a:lnTo>
                      <a:pt x="113" y="217"/>
                    </a:lnTo>
                    <a:cubicBezTo>
                      <a:pt x="217" y="321"/>
                      <a:pt x="217" y="321"/>
                      <a:pt x="329" y="321"/>
                    </a:cubicBezTo>
                    <a:cubicBezTo>
                      <a:pt x="433" y="321"/>
                      <a:pt x="545" y="217"/>
                      <a:pt x="649" y="217"/>
                    </a:cubicBezTo>
                    <a:lnTo>
                      <a:pt x="1081" y="217"/>
                    </a:lnTo>
                    <a:cubicBezTo>
                      <a:pt x="1194" y="217"/>
                      <a:pt x="1410" y="217"/>
                      <a:pt x="1626" y="321"/>
                    </a:cubicBezTo>
                    <a:cubicBezTo>
                      <a:pt x="1730" y="321"/>
                      <a:pt x="1842" y="217"/>
                      <a:pt x="1730" y="104"/>
                    </a:cubicBezTo>
                    <a:cubicBezTo>
                      <a:pt x="1514" y="104"/>
                      <a:pt x="1298" y="1"/>
                      <a:pt x="1081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125;p46">
                <a:extLst>
                  <a:ext uri="{FF2B5EF4-FFF2-40B4-BE49-F238E27FC236}">
                    <a16:creationId xmlns:a16="http://schemas.microsoft.com/office/drawing/2014/main" id="{EDC0E256-9171-4629-B5DA-B374A8706F19}"/>
                  </a:ext>
                </a:extLst>
              </p:cNvPr>
              <p:cNvSpPr/>
              <p:nvPr/>
            </p:nvSpPr>
            <p:spPr>
              <a:xfrm>
                <a:off x="1314800" y="4880250"/>
                <a:ext cx="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3" extrusionOk="0">
                    <a:moveTo>
                      <a:pt x="0" y="0"/>
                    </a:moveTo>
                    <a:lnTo>
                      <a:pt x="0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2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126;p46">
                <a:extLst>
                  <a:ext uri="{FF2B5EF4-FFF2-40B4-BE49-F238E27FC236}">
                    <a16:creationId xmlns:a16="http://schemas.microsoft.com/office/drawing/2014/main" id="{CEECAC3D-09C4-4E44-A3DB-C17314AB8C6A}"/>
                  </a:ext>
                </a:extLst>
              </p:cNvPr>
              <p:cNvSpPr/>
              <p:nvPr/>
            </p:nvSpPr>
            <p:spPr>
              <a:xfrm>
                <a:off x="1314800" y="4880250"/>
                <a:ext cx="3245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329" extrusionOk="0">
                    <a:moveTo>
                      <a:pt x="0" y="0"/>
                    </a:moveTo>
                    <a:lnTo>
                      <a:pt x="0" y="113"/>
                    </a:lnTo>
                    <a:cubicBezTo>
                      <a:pt x="216" y="217"/>
                      <a:pt x="536" y="329"/>
                      <a:pt x="865" y="329"/>
                    </a:cubicBezTo>
                    <a:cubicBezTo>
                      <a:pt x="968" y="329"/>
                      <a:pt x="1081" y="329"/>
                      <a:pt x="1185" y="217"/>
                    </a:cubicBezTo>
                    <a:cubicBezTo>
                      <a:pt x="1297" y="217"/>
                      <a:pt x="1297" y="113"/>
                      <a:pt x="1185" y="113"/>
                    </a:cubicBezTo>
                    <a:lnTo>
                      <a:pt x="649" y="113"/>
                    </a:lnTo>
                    <a:cubicBezTo>
                      <a:pt x="432" y="113"/>
                      <a:pt x="216" y="0"/>
                      <a:pt x="104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127;p46">
                <a:extLst>
                  <a:ext uri="{FF2B5EF4-FFF2-40B4-BE49-F238E27FC236}">
                    <a16:creationId xmlns:a16="http://schemas.microsoft.com/office/drawing/2014/main" id="{9733768D-93C1-47E6-801D-68B7D6593FE9}"/>
                  </a:ext>
                </a:extLst>
              </p:cNvPr>
              <p:cNvSpPr/>
              <p:nvPr/>
            </p:nvSpPr>
            <p:spPr>
              <a:xfrm>
                <a:off x="1368825" y="4820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14E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128;p46">
                <a:extLst>
                  <a:ext uri="{FF2B5EF4-FFF2-40B4-BE49-F238E27FC236}">
                    <a16:creationId xmlns:a16="http://schemas.microsoft.com/office/drawing/2014/main" id="{6D742512-F826-4CFA-BCD1-6E1E733D16F3}"/>
                  </a:ext>
                </a:extLst>
              </p:cNvPr>
              <p:cNvSpPr/>
              <p:nvPr/>
            </p:nvSpPr>
            <p:spPr>
              <a:xfrm>
                <a:off x="1371425" y="4823625"/>
                <a:ext cx="8250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330" h="320" extrusionOk="0">
                    <a:moveTo>
                      <a:pt x="0" y="0"/>
                    </a:moveTo>
                    <a:lnTo>
                      <a:pt x="0" y="104"/>
                    </a:lnTo>
                    <a:lnTo>
                      <a:pt x="113" y="104"/>
                    </a:lnTo>
                    <a:cubicBezTo>
                      <a:pt x="113" y="216"/>
                      <a:pt x="113" y="216"/>
                      <a:pt x="217" y="216"/>
                    </a:cubicBezTo>
                    <a:lnTo>
                      <a:pt x="217" y="320"/>
                    </a:lnTo>
                    <a:lnTo>
                      <a:pt x="329" y="320"/>
                    </a:lnTo>
                    <a:lnTo>
                      <a:pt x="329" y="216"/>
                    </a:lnTo>
                    <a:cubicBezTo>
                      <a:pt x="217" y="104"/>
                      <a:pt x="217" y="0"/>
                      <a:pt x="113" y="0"/>
                    </a:cubicBez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129;p46">
                <a:extLst>
                  <a:ext uri="{FF2B5EF4-FFF2-40B4-BE49-F238E27FC236}">
                    <a16:creationId xmlns:a16="http://schemas.microsoft.com/office/drawing/2014/main" id="{E34F332E-A129-4B39-BE0D-18B50E35D497}"/>
                  </a:ext>
                </a:extLst>
              </p:cNvPr>
              <p:cNvSpPr/>
              <p:nvPr/>
            </p:nvSpPr>
            <p:spPr>
              <a:xfrm>
                <a:off x="1368825" y="4820800"/>
                <a:ext cx="5425" cy="285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14" extrusionOk="0">
                    <a:moveTo>
                      <a:pt x="1" y="1"/>
                    </a:moveTo>
                    <a:lnTo>
                      <a:pt x="1" y="113"/>
                    </a:lnTo>
                    <a:lnTo>
                      <a:pt x="217" y="113"/>
                    </a:lnTo>
                    <a:cubicBezTo>
                      <a:pt x="217" y="1"/>
                      <a:pt x="104" y="1"/>
                      <a:pt x="1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3412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36"/>
          <p:cNvGrpSpPr/>
          <p:nvPr/>
        </p:nvGrpSpPr>
        <p:grpSpPr>
          <a:xfrm>
            <a:off x="453808" y="538575"/>
            <a:ext cx="8236362" cy="4280926"/>
            <a:chOff x="453808" y="538575"/>
            <a:chExt cx="8236362" cy="4280926"/>
          </a:xfrm>
        </p:grpSpPr>
        <p:sp>
          <p:nvSpPr>
            <p:cNvPr id="496" name="Google Shape;496;p36"/>
            <p:cNvSpPr/>
            <p:nvPr/>
          </p:nvSpPr>
          <p:spPr>
            <a:xfrm>
              <a:off x="3071927" y="538575"/>
              <a:ext cx="5618243" cy="4280926"/>
            </a:xfrm>
            <a:custGeom>
              <a:avLst/>
              <a:gdLst/>
              <a:ahLst/>
              <a:cxnLst/>
              <a:rect l="l" t="t" r="r" b="b"/>
              <a:pathLst>
                <a:path w="130847" h="94252" extrusionOk="0">
                  <a:moveTo>
                    <a:pt x="118473" y="1"/>
                  </a:moveTo>
                  <a:cubicBezTo>
                    <a:pt x="113640" y="1"/>
                    <a:pt x="108751" y="981"/>
                    <a:pt x="104318" y="2928"/>
                  </a:cubicBezTo>
                  <a:cubicBezTo>
                    <a:pt x="95176" y="6850"/>
                    <a:pt x="87802" y="14156"/>
                    <a:pt x="82347" y="22497"/>
                  </a:cubicBezTo>
                  <a:cubicBezTo>
                    <a:pt x="77445" y="29981"/>
                    <a:pt x="73647" y="38668"/>
                    <a:pt x="66121" y="43391"/>
                  </a:cubicBezTo>
                  <a:cubicBezTo>
                    <a:pt x="60707" y="46843"/>
                    <a:pt x="54148" y="47644"/>
                    <a:pt x="47823" y="48624"/>
                  </a:cubicBezTo>
                  <a:cubicBezTo>
                    <a:pt x="40159" y="49826"/>
                    <a:pt x="32508" y="51331"/>
                    <a:pt x="25313" y="54314"/>
                  </a:cubicBezTo>
                  <a:cubicBezTo>
                    <a:pt x="18187" y="57255"/>
                    <a:pt x="11573" y="61854"/>
                    <a:pt x="7140" y="68179"/>
                  </a:cubicBezTo>
                  <a:cubicBezTo>
                    <a:pt x="1961" y="75719"/>
                    <a:pt x="235" y="85040"/>
                    <a:pt x="0" y="94251"/>
                  </a:cubicBezTo>
                  <a:lnTo>
                    <a:pt x="128831" y="94251"/>
                  </a:lnTo>
                  <a:cubicBezTo>
                    <a:pt x="130336" y="94251"/>
                    <a:pt x="130792" y="93381"/>
                    <a:pt x="130792" y="91890"/>
                  </a:cubicBezTo>
                  <a:lnTo>
                    <a:pt x="130847" y="2528"/>
                  </a:lnTo>
                  <a:cubicBezTo>
                    <a:pt x="126939" y="802"/>
                    <a:pt x="122740" y="1"/>
                    <a:pt x="118473" y="1"/>
                  </a:cubicBezTo>
                  <a:close/>
                </a:path>
              </a:pathLst>
            </a:custGeom>
            <a:solidFill>
              <a:srgbClr val="EF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6"/>
            <p:cNvSpPr/>
            <p:nvPr/>
          </p:nvSpPr>
          <p:spPr>
            <a:xfrm flipH="1">
              <a:off x="453808" y="538575"/>
              <a:ext cx="5156680" cy="4280926"/>
            </a:xfrm>
            <a:custGeom>
              <a:avLst/>
              <a:gdLst/>
              <a:ahLst/>
              <a:cxnLst/>
              <a:rect l="l" t="t" r="r" b="b"/>
              <a:pathLst>
                <a:path w="130847" h="94252" extrusionOk="0">
                  <a:moveTo>
                    <a:pt x="118473" y="1"/>
                  </a:moveTo>
                  <a:cubicBezTo>
                    <a:pt x="113640" y="1"/>
                    <a:pt x="108751" y="981"/>
                    <a:pt x="104318" y="2928"/>
                  </a:cubicBezTo>
                  <a:cubicBezTo>
                    <a:pt x="95176" y="6850"/>
                    <a:pt x="87802" y="14156"/>
                    <a:pt x="82347" y="22497"/>
                  </a:cubicBezTo>
                  <a:cubicBezTo>
                    <a:pt x="77445" y="29981"/>
                    <a:pt x="73647" y="38668"/>
                    <a:pt x="66121" y="43391"/>
                  </a:cubicBezTo>
                  <a:cubicBezTo>
                    <a:pt x="60707" y="46843"/>
                    <a:pt x="54148" y="47644"/>
                    <a:pt x="47823" y="48624"/>
                  </a:cubicBezTo>
                  <a:cubicBezTo>
                    <a:pt x="40159" y="49826"/>
                    <a:pt x="32508" y="51331"/>
                    <a:pt x="25313" y="54314"/>
                  </a:cubicBezTo>
                  <a:cubicBezTo>
                    <a:pt x="18187" y="57255"/>
                    <a:pt x="11573" y="61854"/>
                    <a:pt x="7140" y="68179"/>
                  </a:cubicBezTo>
                  <a:cubicBezTo>
                    <a:pt x="1961" y="75719"/>
                    <a:pt x="235" y="85040"/>
                    <a:pt x="0" y="94251"/>
                  </a:cubicBezTo>
                  <a:lnTo>
                    <a:pt x="128831" y="94251"/>
                  </a:lnTo>
                  <a:cubicBezTo>
                    <a:pt x="130336" y="94251"/>
                    <a:pt x="130792" y="93381"/>
                    <a:pt x="130792" y="91890"/>
                  </a:cubicBezTo>
                  <a:lnTo>
                    <a:pt x="130847" y="2528"/>
                  </a:lnTo>
                  <a:cubicBezTo>
                    <a:pt x="126939" y="802"/>
                    <a:pt x="122740" y="1"/>
                    <a:pt x="118473" y="1"/>
                  </a:cubicBezTo>
                  <a:close/>
                </a:path>
              </a:pathLst>
            </a:custGeom>
            <a:solidFill>
              <a:srgbClr val="EF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76C8F2CF-F48C-41F4-896D-8F2EE37F4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534572"/>
              </p:ext>
            </p:extLst>
          </p:nvPr>
        </p:nvGraphicFramePr>
        <p:xfrm>
          <a:off x="513843" y="428877"/>
          <a:ext cx="8116313" cy="4280926"/>
        </p:xfrm>
        <a:graphic>
          <a:graphicData uri="http://schemas.openxmlformats.org/drawingml/2006/table">
            <a:tbl>
              <a:tblPr firstRow="1" firstCol="1" bandRow="1"/>
              <a:tblGrid>
                <a:gridCol w="100656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21625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43854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4258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0169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72866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908060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endParaRPr lang="en-PH" sz="300" b="1" dirty="0"/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3: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lagyan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(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) kung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ay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nagpapakita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paggalang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opinyon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(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)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naman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kung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hindi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p.27</a:t>
                      </a:r>
                    </a:p>
                    <a:p>
                      <a:pPr marL="85725" indent="0" algn="l">
                        <a:buNone/>
                      </a:pPr>
                      <a:endParaRPr lang="en-PH" sz="11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Hinihintay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ni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Dave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matapos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pagbibigay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opinyon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kaniyang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kausap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bago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sumagot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</a:p>
                    <a:p>
                      <a:pPr marL="314325" indent="-228600" algn="l">
                        <a:buAutoNum type="arabicPeriod"/>
                      </a:pPr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314325" indent="-228600" algn="l">
                        <a:buAutoNum type="arabicPeriod"/>
                      </a:pPr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4: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Gumawa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isang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maikling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kuwento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(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maaring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gumuhit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o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gumawa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comic strip)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tungkol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karanasan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nagpapakita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paggalang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anumang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ideya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/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opinyon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kaibigan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maaring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tungkol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paborito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ninyong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laro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o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laruan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Gawing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gabay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paggawa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pamantayan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ibaba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p.27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grpSp>
        <p:nvGrpSpPr>
          <p:cNvPr id="87" name="Google Shape;937;p45">
            <a:extLst>
              <a:ext uri="{FF2B5EF4-FFF2-40B4-BE49-F238E27FC236}">
                <a16:creationId xmlns:a16="http://schemas.microsoft.com/office/drawing/2014/main" id="{43232E3C-BAF6-4D60-AAEC-0E9EFFC35A4C}"/>
              </a:ext>
            </a:extLst>
          </p:cNvPr>
          <p:cNvGrpSpPr/>
          <p:nvPr/>
        </p:nvGrpSpPr>
        <p:grpSpPr>
          <a:xfrm>
            <a:off x="513843" y="1980018"/>
            <a:ext cx="3463741" cy="2729785"/>
            <a:chOff x="2342171" y="1680880"/>
            <a:chExt cx="3902367" cy="3075467"/>
          </a:xfrm>
        </p:grpSpPr>
        <p:grpSp>
          <p:nvGrpSpPr>
            <p:cNvPr id="88" name="Google Shape;938;p45">
              <a:extLst>
                <a:ext uri="{FF2B5EF4-FFF2-40B4-BE49-F238E27FC236}">
                  <a16:creationId xmlns:a16="http://schemas.microsoft.com/office/drawing/2014/main" id="{B9F98949-249F-4075-9E93-3348EF486759}"/>
                </a:ext>
              </a:extLst>
            </p:cNvPr>
            <p:cNvGrpSpPr/>
            <p:nvPr/>
          </p:nvGrpSpPr>
          <p:grpSpPr>
            <a:xfrm>
              <a:off x="2342171" y="2505421"/>
              <a:ext cx="3902367" cy="2250926"/>
              <a:chOff x="1995700" y="1859350"/>
              <a:chExt cx="1461725" cy="843075"/>
            </a:xfrm>
          </p:grpSpPr>
          <p:sp>
            <p:nvSpPr>
              <p:cNvPr id="166" name="Google Shape;939;p45">
                <a:extLst>
                  <a:ext uri="{FF2B5EF4-FFF2-40B4-BE49-F238E27FC236}">
                    <a16:creationId xmlns:a16="http://schemas.microsoft.com/office/drawing/2014/main" id="{14258D49-434D-4DB4-AF5A-5007AB61AB76}"/>
                  </a:ext>
                </a:extLst>
              </p:cNvPr>
              <p:cNvSpPr/>
              <p:nvPr/>
            </p:nvSpPr>
            <p:spPr>
              <a:xfrm>
                <a:off x="2168650" y="1983650"/>
                <a:ext cx="1140275" cy="651325"/>
              </a:xfrm>
              <a:custGeom>
                <a:avLst/>
                <a:gdLst/>
                <a:ahLst/>
                <a:cxnLst/>
                <a:rect l="l" t="t" r="r" b="b"/>
                <a:pathLst>
                  <a:path w="45611" h="26053" extrusionOk="0">
                    <a:moveTo>
                      <a:pt x="21936" y="0"/>
                    </a:moveTo>
                    <a:cubicBezTo>
                      <a:pt x="20319" y="0"/>
                      <a:pt x="18806" y="329"/>
                      <a:pt x="17509" y="1081"/>
                    </a:cubicBezTo>
                    <a:cubicBezTo>
                      <a:pt x="15235" y="2378"/>
                      <a:pt x="13722" y="4652"/>
                      <a:pt x="12105" y="6598"/>
                    </a:cubicBezTo>
                    <a:cubicBezTo>
                      <a:pt x="11457" y="7246"/>
                      <a:pt x="10808" y="7998"/>
                      <a:pt x="9944" y="8327"/>
                    </a:cubicBezTo>
                    <a:cubicBezTo>
                      <a:pt x="9511" y="8543"/>
                      <a:pt x="8967" y="8543"/>
                      <a:pt x="8430" y="8543"/>
                    </a:cubicBezTo>
                    <a:lnTo>
                      <a:pt x="7350" y="8543"/>
                    </a:lnTo>
                    <a:cubicBezTo>
                      <a:pt x="6917" y="8431"/>
                      <a:pt x="6589" y="8431"/>
                      <a:pt x="6156" y="8431"/>
                    </a:cubicBezTo>
                    <a:lnTo>
                      <a:pt x="5940" y="8431"/>
                    </a:lnTo>
                    <a:cubicBezTo>
                      <a:pt x="4211" y="8543"/>
                      <a:pt x="2482" y="9408"/>
                      <a:pt x="1401" y="10808"/>
                    </a:cubicBezTo>
                    <a:cubicBezTo>
                      <a:pt x="320" y="12218"/>
                      <a:pt x="0" y="14163"/>
                      <a:pt x="432" y="15780"/>
                    </a:cubicBezTo>
                    <a:cubicBezTo>
                      <a:pt x="752" y="17077"/>
                      <a:pt x="1513" y="18270"/>
                      <a:pt x="1297" y="19567"/>
                    </a:cubicBezTo>
                    <a:cubicBezTo>
                      <a:pt x="1185" y="20320"/>
                      <a:pt x="752" y="20968"/>
                      <a:pt x="432" y="21729"/>
                    </a:cubicBezTo>
                    <a:cubicBezTo>
                      <a:pt x="0" y="22914"/>
                      <a:pt x="0" y="24323"/>
                      <a:pt x="649" y="25404"/>
                    </a:cubicBezTo>
                    <a:cubicBezTo>
                      <a:pt x="752" y="25620"/>
                      <a:pt x="865" y="25836"/>
                      <a:pt x="1081" y="26052"/>
                    </a:cubicBezTo>
                    <a:cubicBezTo>
                      <a:pt x="3130" y="25940"/>
                      <a:pt x="5508" y="25836"/>
                      <a:pt x="8102" y="25724"/>
                    </a:cubicBezTo>
                    <a:cubicBezTo>
                      <a:pt x="7566" y="25291"/>
                      <a:pt x="7133" y="24755"/>
                      <a:pt x="6805" y="24211"/>
                    </a:cubicBezTo>
                    <a:cubicBezTo>
                      <a:pt x="5940" y="22810"/>
                      <a:pt x="6156" y="20752"/>
                      <a:pt x="7566" y="19887"/>
                    </a:cubicBezTo>
                    <a:cubicBezTo>
                      <a:pt x="8102" y="19671"/>
                      <a:pt x="8647" y="19567"/>
                      <a:pt x="9183" y="19455"/>
                    </a:cubicBezTo>
                    <a:cubicBezTo>
                      <a:pt x="10376" y="19135"/>
                      <a:pt x="11673" y="18487"/>
                      <a:pt x="11993" y="17293"/>
                    </a:cubicBezTo>
                    <a:cubicBezTo>
                      <a:pt x="12105" y="16645"/>
                      <a:pt x="11993" y="16109"/>
                      <a:pt x="11889" y="15460"/>
                    </a:cubicBezTo>
                    <a:cubicBezTo>
                      <a:pt x="11889" y="14596"/>
                      <a:pt x="11993" y="13731"/>
                      <a:pt x="12209" y="12754"/>
                    </a:cubicBezTo>
                    <a:cubicBezTo>
                      <a:pt x="12857" y="10488"/>
                      <a:pt x="13835" y="8327"/>
                      <a:pt x="15668" y="6814"/>
                    </a:cubicBezTo>
                    <a:cubicBezTo>
                      <a:pt x="16965" y="5620"/>
                      <a:pt x="18590" y="4972"/>
                      <a:pt x="20319" y="4972"/>
                    </a:cubicBezTo>
                    <a:cubicBezTo>
                      <a:pt x="20968" y="4972"/>
                      <a:pt x="21616" y="5084"/>
                      <a:pt x="22153" y="5301"/>
                    </a:cubicBezTo>
                    <a:cubicBezTo>
                      <a:pt x="24530" y="6165"/>
                      <a:pt x="25940" y="8431"/>
                      <a:pt x="26692" y="10808"/>
                    </a:cubicBezTo>
                    <a:cubicBezTo>
                      <a:pt x="27124" y="12538"/>
                      <a:pt x="27453" y="14483"/>
                      <a:pt x="28966" y="15348"/>
                    </a:cubicBezTo>
                    <a:cubicBezTo>
                      <a:pt x="29502" y="15676"/>
                      <a:pt x="30151" y="15780"/>
                      <a:pt x="30799" y="15780"/>
                    </a:cubicBezTo>
                    <a:cubicBezTo>
                      <a:pt x="31448" y="15780"/>
                      <a:pt x="31992" y="15676"/>
                      <a:pt x="32641" y="15564"/>
                    </a:cubicBezTo>
                    <a:cubicBezTo>
                      <a:pt x="33289" y="15460"/>
                      <a:pt x="33938" y="15348"/>
                      <a:pt x="34586" y="15348"/>
                    </a:cubicBezTo>
                    <a:cubicBezTo>
                      <a:pt x="34906" y="15348"/>
                      <a:pt x="35235" y="15348"/>
                      <a:pt x="35555" y="15460"/>
                    </a:cubicBezTo>
                    <a:cubicBezTo>
                      <a:pt x="37829" y="15996"/>
                      <a:pt x="39126" y="18374"/>
                      <a:pt x="39126" y="20648"/>
                    </a:cubicBezTo>
                    <a:cubicBezTo>
                      <a:pt x="39013" y="22481"/>
                      <a:pt x="38365" y="24107"/>
                      <a:pt x="37613" y="25724"/>
                    </a:cubicBezTo>
                    <a:cubicBezTo>
                      <a:pt x="39446" y="25836"/>
                      <a:pt x="41071" y="25940"/>
                      <a:pt x="42584" y="25940"/>
                    </a:cubicBezTo>
                    <a:cubicBezTo>
                      <a:pt x="43121" y="26052"/>
                      <a:pt x="43553" y="26052"/>
                      <a:pt x="44098" y="26052"/>
                    </a:cubicBezTo>
                    <a:cubicBezTo>
                      <a:pt x="44850" y="24107"/>
                      <a:pt x="45611" y="22049"/>
                      <a:pt x="45498" y="20000"/>
                    </a:cubicBezTo>
                    <a:cubicBezTo>
                      <a:pt x="45395" y="17406"/>
                      <a:pt x="43985" y="14812"/>
                      <a:pt x="41504" y="14163"/>
                    </a:cubicBezTo>
                    <a:cubicBezTo>
                      <a:pt x="41071" y="14051"/>
                      <a:pt x="40527" y="14051"/>
                      <a:pt x="39990" y="14051"/>
                    </a:cubicBezTo>
                    <a:lnTo>
                      <a:pt x="38365" y="14051"/>
                    </a:lnTo>
                    <a:cubicBezTo>
                      <a:pt x="37613" y="14051"/>
                      <a:pt x="36964" y="14051"/>
                      <a:pt x="36316" y="13731"/>
                    </a:cubicBezTo>
                    <a:cubicBezTo>
                      <a:pt x="35122" y="13299"/>
                      <a:pt x="34258" y="12322"/>
                      <a:pt x="33722" y="11137"/>
                    </a:cubicBezTo>
                    <a:cubicBezTo>
                      <a:pt x="33177" y="10056"/>
                      <a:pt x="32857" y="8863"/>
                      <a:pt x="32312" y="7678"/>
                    </a:cubicBezTo>
                    <a:cubicBezTo>
                      <a:pt x="31128" y="4868"/>
                      <a:pt x="29070" y="2378"/>
                      <a:pt x="26372" y="1081"/>
                    </a:cubicBezTo>
                    <a:cubicBezTo>
                      <a:pt x="24963" y="329"/>
                      <a:pt x="23450" y="0"/>
                      <a:pt x="21936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940;p45">
                <a:extLst>
                  <a:ext uri="{FF2B5EF4-FFF2-40B4-BE49-F238E27FC236}">
                    <a16:creationId xmlns:a16="http://schemas.microsoft.com/office/drawing/2014/main" id="{394E9AFE-4BA9-4483-AEAC-DB5D080A6F89}"/>
                  </a:ext>
                </a:extLst>
              </p:cNvPr>
              <p:cNvSpPr/>
              <p:nvPr/>
            </p:nvSpPr>
            <p:spPr>
              <a:xfrm>
                <a:off x="3079125" y="1967425"/>
                <a:ext cx="248600" cy="251425"/>
              </a:xfrm>
              <a:custGeom>
                <a:avLst/>
                <a:gdLst/>
                <a:ahLst/>
                <a:cxnLst/>
                <a:rect l="l" t="t" r="r" b="b"/>
                <a:pathLst>
                  <a:path w="9944" h="10057" extrusionOk="0">
                    <a:moveTo>
                      <a:pt x="5085" y="1"/>
                    </a:moveTo>
                    <a:cubicBezTo>
                      <a:pt x="3891" y="1"/>
                      <a:pt x="2811" y="545"/>
                      <a:pt x="1946" y="1410"/>
                    </a:cubicBezTo>
                    <a:cubicBezTo>
                      <a:pt x="865" y="2378"/>
                      <a:pt x="113" y="3788"/>
                      <a:pt x="0" y="5189"/>
                    </a:cubicBezTo>
                    <a:cubicBezTo>
                      <a:pt x="0" y="6702"/>
                      <a:pt x="649" y="8215"/>
                      <a:pt x="1842" y="9080"/>
                    </a:cubicBezTo>
                    <a:cubicBezTo>
                      <a:pt x="2707" y="9624"/>
                      <a:pt x="4220" y="10057"/>
                      <a:pt x="5517" y="10057"/>
                    </a:cubicBezTo>
                    <a:cubicBezTo>
                      <a:pt x="5949" y="10057"/>
                      <a:pt x="6485" y="10057"/>
                      <a:pt x="6918" y="9841"/>
                    </a:cubicBezTo>
                    <a:cubicBezTo>
                      <a:pt x="8327" y="9296"/>
                      <a:pt x="9408" y="7463"/>
                      <a:pt x="9624" y="5837"/>
                    </a:cubicBezTo>
                    <a:cubicBezTo>
                      <a:pt x="9944" y="4108"/>
                      <a:pt x="9192" y="2275"/>
                      <a:pt x="7895" y="1082"/>
                    </a:cubicBezTo>
                    <a:cubicBezTo>
                      <a:pt x="7134" y="545"/>
                      <a:pt x="6382" y="113"/>
                      <a:pt x="5517" y="113"/>
                    </a:cubicBezTo>
                    <a:cubicBezTo>
                      <a:pt x="5301" y="1"/>
                      <a:pt x="5188" y="1"/>
                      <a:pt x="5085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941;p45">
                <a:extLst>
                  <a:ext uri="{FF2B5EF4-FFF2-40B4-BE49-F238E27FC236}">
                    <a16:creationId xmlns:a16="http://schemas.microsoft.com/office/drawing/2014/main" id="{B2D09B5B-298C-4BE6-B4CB-4B4692FDBCF7}"/>
                  </a:ext>
                </a:extLst>
              </p:cNvPr>
              <p:cNvSpPr/>
              <p:nvPr/>
            </p:nvSpPr>
            <p:spPr>
              <a:xfrm>
                <a:off x="2314550" y="2013475"/>
                <a:ext cx="159325" cy="14312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725" extrusionOk="0">
                    <a:moveTo>
                      <a:pt x="2811" y="0"/>
                    </a:moveTo>
                    <a:cubicBezTo>
                      <a:pt x="2482" y="0"/>
                      <a:pt x="2162" y="0"/>
                      <a:pt x="1834" y="104"/>
                    </a:cubicBezTo>
                    <a:cubicBezTo>
                      <a:pt x="1401" y="217"/>
                      <a:pt x="1081" y="433"/>
                      <a:pt x="753" y="753"/>
                    </a:cubicBezTo>
                    <a:cubicBezTo>
                      <a:pt x="649" y="969"/>
                      <a:pt x="433" y="1185"/>
                      <a:pt x="320" y="1514"/>
                    </a:cubicBezTo>
                    <a:cubicBezTo>
                      <a:pt x="0" y="2482"/>
                      <a:pt x="217" y="3675"/>
                      <a:pt x="753" y="4427"/>
                    </a:cubicBezTo>
                    <a:cubicBezTo>
                      <a:pt x="1401" y="5292"/>
                      <a:pt x="2378" y="5724"/>
                      <a:pt x="3347" y="5724"/>
                    </a:cubicBezTo>
                    <a:cubicBezTo>
                      <a:pt x="3891" y="5724"/>
                      <a:pt x="4428" y="5508"/>
                      <a:pt x="4860" y="5188"/>
                    </a:cubicBezTo>
                    <a:cubicBezTo>
                      <a:pt x="6053" y="4427"/>
                      <a:pt x="6373" y="2594"/>
                      <a:pt x="5621" y="1401"/>
                    </a:cubicBezTo>
                    <a:cubicBezTo>
                      <a:pt x="5076" y="433"/>
                      <a:pt x="3995" y="0"/>
                      <a:pt x="2811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942;p45">
                <a:extLst>
                  <a:ext uri="{FF2B5EF4-FFF2-40B4-BE49-F238E27FC236}">
                    <a16:creationId xmlns:a16="http://schemas.microsoft.com/office/drawing/2014/main" id="{18BC07E7-1A17-4FC4-BC9B-A99ED5B1D48A}"/>
                  </a:ext>
                </a:extLst>
              </p:cNvPr>
              <p:cNvSpPr/>
              <p:nvPr/>
            </p:nvSpPr>
            <p:spPr>
              <a:xfrm>
                <a:off x="2219875" y="2105350"/>
                <a:ext cx="7027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379" extrusionOk="0">
                    <a:moveTo>
                      <a:pt x="1626" y="0"/>
                    </a:moveTo>
                    <a:cubicBezTo>
                      <a:pt x="649" y="0"/>
                      <a:pt x="0" y="1401"/>
                      <a:pt x="761" y="2049"/>
                    </a:cubicBezTo>
                    <a:cubicBezTo>
                      <a:pt x="977" y="2266"/>
                      <a:pt x="1193" y="2378"/>
                      <a:pt x="1513" y="2378"/>
                    </a:cubicBezTo>
                    <a:cubicBezTo>
                      <a:pt x="1946" y="2378"/>
                      <a:pt x="2378" y="2162"/>
                      <a:pt x="2594" y="1730"/>
                    </a:cubicBezTo>
                    <a:cubicBezTo>
                      <a:pt x="2810" y="1401"/>
                      <a:pt x="2810" y="969"/>
                      <a:pt x="2594" y="649"/>
                    </a:cubicBezTo>
                    <a:cubicBezTo>
                      <a:pt x="2594" y="536"/>
                      <a:pt x="2490" y="320"/>
                      <a:pt x="2274" y="216"/>
                    </a:cubicBezTo>
                    <a:cubicBezTo>
                      <a:pt x="2162" y="104"/>
                      <a:pt x="2058" y="0"/>
                      <a:pt x="1842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943;p45">
                <a:extLst>
                  <a:ext uri="{FF2B5EF4-FFF2-40B4-BE49-F238E27FC236}">
                    <a16:creationId xmlns:a16="http://schemas.microsoft.com/office/drawing/2014/main" id="{A5BE743F-0B65-4EB5-9AA6-3DE1A93F9FA4}"/>
                  </a:ext>
                </a:extLst>
              </p:cNvPr>
              <p:cNvSpPr/>
              <p:nvPr/>
            </p:nvSpPr>
            <p:spPr>
              <a:xfrm>
                <a:off x="3135975" y="1859350"/>
                <a:ext cx="64875" cy="622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491" extrusionOk="0">
                    <a:moveTo>
                      <a:pt x="1514" y="0"/>
                    </a:moveTo>
                    <a:cubicBezTo>
                      <a:pt x="649" y="0"/>
                      <a:pt x="0" y="1297"/>
                      <a:pt x="433" y="1946"/>
                    </a:cubicBezTo>
                    <a:cubicBezTo>
                      <a:pt x="537" y="2058"/>
                      <a:pt x="537" y="2162"/>
                      <a:pt x="649" y="2274"/>
                    </a:cubicBezTo>
                    <a:cubicBezTo>
                      <a:pt x="865" y="2378"/>
                      <a:pt x="1081" y="2491"/>
                      <a:pt x="1401" y="2491"/>
                    </a:cubicBezTo>
                    <a:cubicBezTo>
                      <a:pt x="1834" y="2491"/>
                      <a:pt x="2266" y="2162"/>
                      <a:pt x="2482" y="1842"/>
                    </a:cubicBezTo>
                    <a:cubicBezTo>
                      <a:pt x="2594" y="1514"/>
                      <a:pt x="2594" y="1194"/>
                      <a:pt x="2482" y="865"/>
                    </a:cubicBezTo>
                    <a:cubicBezTo>
                      <a:pt x="2378" y="433"/>
                      <a:pt x="2050" y="217"/>
                      <a:pt x="1730" y="113"/>
                    </a:cubicBezTo>
                    <a:cubicBezTo>
                      <a:pt x="1617" y="0"/>
                      <a:pt x="1514" y="0"/>
                      <a:pt x="1514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944;p45">
                <a:extLst>
                  <a:ext uri="{FF2B5EF4-FFF2-40B4-BE49-F238E27FC236}">
                    <a16:creationId xmlns:a16="http://schemas.microsoft.com/office/drawing/2014/main" id="{DD8F6372-B512-4EE0-91D0-41175983A9DE}"/>
                  </a:ext>
                </a:extLst>
              </p:cNvPr>
              <p:cNvSpPr/>
              <p:nvPr/>
            </p:nvSpPr>
            <p:spPr>
              <a:xfrm>
                <a:off x="2317150" y="2107925"/>
                <a:ext cx="829650" cy="518825"/>
              </a:xfrm>
              <a:custGeom>
                <a:avLst/>
                <a:gdLst/>
                <a:ahLst/>
                <a:cxnLst/>
                <a:rect l="l" t="t" r="r" b="b"/>
                <a:pathLst>
                  <a:path w="33186" h="20753" extrusionOk="0">
                    <a:moveTo>
                      <a:pt x="14379" y="1"/>
                    </a:moveTo>
                    <a:cubicBezTo>
                      <a:pt x="12650" y="1"/>
                      <a:pt x="11025" y="649"/>
                      <a:pt x="9728" y="1843"/>
                    </a:cubicBezTo>
                    <a:cubicBezTo>
                      <a:pt x="7895" y="3356"/>
                      <a:pt x="6917" y="5517"/>
                      <a:pt x="6269" y="7783"/>
                    </a:cubicBezTo>
                    <a:cubicBezTo>
                      <a:pt x="6053" y="8760"/>
                      <a:pt x="5949" y="9625"/>
                      <a:pt x="5949" y="10489"/>
                    </a:cubicBezTo>
                    <a:cubicBezTo>
                      <a:pt x="6053" y="11138"/>
                      <a:pt x="6165" y="11674"/>
                      <a:pt x="6053" y="12322"/>
                    </a:cubicBezTo>
                    <a:cubicBezTo>
                      <a:pt x="5733" y="13516"/>
                      <a:pt x="4436" y="14164"/>
                      <a:pt x="3243" y="14484"/>
                    </a:cubicBezTo>
                    <a:cubicBezTo>
                      <a:pt x="2707" y="14596"/>
                      <a:pt x="2162" y="14700"/>
                      <a:pt x="1626" y="14916"/>
                    </a:cubicBezTo>
                    <a:cubicBezTo>
                      <a:pt x="216" y="15781"/>
                      <a:pt x="0" y="17839"/>
                      <a:pt x="865" y="19240"/>
                    </a:cubicBezTo>
                    <a:cubicBezTo>
                      <a:pt x="1193" y="19784"/>
                      <a:pt x="1626" y="20320"/>
                      <a:pt x="2162" y="20753"/>
                    </a:cubicBezTo>
                    <a:cubicBezTo>
                      <a:pt x="6381" y="20649"/>
                      <a:pt x="11241" y="20537"/>
                      <a:pt x="16325" y="20537"/>
                    </a:cubicBezTo>
                    <a:lnTo>
                      <a:pt x="20536" y="20537"/>
                    </a:lnTo>
                    <a:cubicBezTo>
                      <a:pt x="24539" y="20649"/>
                      <a:pt x="28318" y="20649"/>
                      <a:pt x="31673" y="20753"/>
                    </a:cubicBezTo>
                    <a:cubicBezTo>
                      <a:pt x="32425" y="19136"/>
                      <a:pt x="33073" y="17510"/>
                      <a:pt x="33186" y="15677"/>
                    </a:cubicBezTo>
                    <a:cubicBezTo>
                      <a:pt x="33186" y="13403"/>
                      <a:pt x="31889" y="11025"/>
                      <a:pt x="29615" y="10489"/>
                    </a:cubicBezTo>
                    <a:cubicBezTo>
                      <a:pt x="29295" y="10377"/>
                      <a:pt x="28966" y="10377"/>
                      <a:pt x="28646" y="10377"/>
                    </a:cubicBezTo>
                    <a:cubicBezTo>
                      <a:pt x="27998" y="10377"/>
                      <a:pt x="27349" y="10489"/>
                      <a:pt x="26701" y="10593"/>
                    </a:cubicBezTo>
                    <a:cubicBezTo>
                      <a:pt x="26052" y="10705"/>
                      <a:pt x="25508" y="10809"/>
                      <a:pt x="24859" y="10809"/>
                    </a:cubicBezTo>
                    <a:cubicBezTo>
                      <a:pt x="24211" y="10809"/>
                      <a:pt x="23562" y="10705"/>
                      <a:pt x="23026" y="10377"/>
                    </a:cubicBezTo>
                    <a:cubicBezTo>
                      <a:pt x="21513" y="9512"/>
                      <a:pt x="21184" y="7567"/>
                      <a:pt x="20752" y="5837"/>
                    </a:cubicBezTo>
                    <a:cubicBezTo>
                      <a:pt x="20000" y="3460"/>
                      <a:pt x="18590" y="1194"/>
                      <a:pt x="16213" y="330"/>
                    </a:cubicBezTo>
                    <a:cubicBezTo>
                      <a:pt x="15676" y="113"/>
                      <a:pt x="15028" y="1"/>
                      <a:pt x="14379" y="1"/>
                    </a:cubicBezTo>
                    <a:close/>
                  </a:path>
                </a:pathLst>
              </a:custGeom>
              <a:solidFill>
                <a:srgbClr val="CEC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945;p45">
                <a:extLst>
                  <a:ext uri="{FF2B5EF4-FFF2-40B4-BE49-F238E27FC236}">
                    <a16:creationId xmlns:a16="http://schemas.microsoft.com/office/drawing/2014/main" id="{3A2CB56F-6C49-4210-890C-6BCE50B7C185}"/>
                  </a:ext>
                </a:extLst>
              </p:cNvPr>
              <p:cNvSpPr/>
              <p:nvPr/>
            </p:nvSpPr>
            <p:spPr>
              <a:xfrm>
                <a:off x="1995700" y="2621325"/>
                <a:ext cx="14617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58469" h="3244" extrusionOk="0">
                    <a:moveTo>
                      <a:pt x="29183" y="1"/>
                    </a:moveTo>
                    <a:cubicBezTo>
                      <a:pt x="24099" y="1"/>
                      <a:pt x="19239" y="113"/>
                      <a:pt x="15020" y="217"/>
                    </a:cubicBezTo>
                    <a:cubicBezTo>
                      <a:pt x="12426" y="329"/>
                      <a:pt x="10048" y="433"/>
                      <a:pt x="7999" y="545"/>
                    </a:cubicBezTo>
                    <a:lnTo>
                      <a:pt x="7454" y="545"/>
                    </a:lnTo>
                    <a:cubicBezTo>
                      <a:pt x="2811" y="865"/>
                      <a:pt x="1" y="1194"/>
                      <a:pt x="1" y="1626"/>
                    </a:cubicBezTo>
                    <a:lnTo>
                      <a:pt x="1" y="1730"/>
                    </a:lnTo>
                    <a:cubicBezTo>
                      <a:pt x="865" y="2595"/>
                      <a:pt x="13619" y="3243"/>
                      <a:pt x="29183" y="3243"/>
                    </a:cubicBezTo>
                    <a:cubicBezTo>
                      <a:pt x="45395" y="3243"/>
                      <a:pt x="58469" y="2491"/>
                      <a:pt x="58469" y="1626"/>
                    </a:cubicBezTo>
                    <a:lnTo>
                      <a:pt x="58365" y="1514"/>
                    </a:lnTo>
                    <a:cubicBezTo>
                      <a:pt x="57717" y="1194"/>
                      <a:pt x="55123" y="865"/>
                      <a:pt x="51016" y="545"/>
                    </a:cubicBezTo>
                    <a:cubicBezTo>
                      <a:pt x="50471" y="545"/>
                      <a:pt x="50039" y="545"/>
                      <a:pt x="49502" y="433"/>
                    </a:cubicBezTo>
                    <a:cubicBezTo>
                      <a:pt x="47989" y="433"/>
                      <a:pt x="46364" y="329"/>
                      <a:pt x="44531" y="217"/>
                    </a:cubicBezTo>
                    <a:cubicBezTo>
                      <a:pt x="41176" y="113"/>
                      <a:pt x="37397" y="113"/>
                      <a:pt x="33394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" name="Google Shape;946;p45">
              <a:extLst>
                <a:ext uri="{FF2B5EF4-FFF2-40B4-BE49-F238E27FC236}">
                  <a16:creationId xmlns:a16="http://schemas.microsoft.com/office/drawing/2014/main" id="{62E641CB-E5F0-41C8-B935-960CF62043F5}"/>
                </a:ext>
              </a:extLst>
            </p:cNvPr>
            <p:cNvGrpSpPr/>
            <p:nvPr/>
          </p:nvGrpSpPr>
          <p:grpSpPr>
            <a:xfrm>
              <a:off x="2783034" y="1680880"/>
              <a:ext cx="2734307" cy="2831162"/>
              <a:chOff x="2214475" y="3357925"/>
              <a:chExt cx="1024200" cy="1060400"/>
            </a:xfrm>
          </p:grpSpPr>
          <p:sp>
            <p:nvSpPr>
              <p:cNvPr id="90" name="Google Shape;947;p45">
                <a:extLst>
                  <a:ext uri="{FF2B5EF4-FFF2-40B4-BE49-F238E27FC236}">
                    <a16:creationId xmlns:a16="http://schemas.microsoft.com/office/drawing/2014/main" id="{9361594B-335D-401A-A13E-0ABBCF089436}"/>
                  </a:ext>
                </a:extLst>
              </p:cNvPr>
              <p:cNvSpPr/>
              <p:nvPr/>
            </p:nvSpPr>
            <p:spPr>
              <a:xfrm>
                <a:off x="2225275" y="3566875"/>
                <a:ext cx="172950" cy="192150"/>
              </a:xfrm>
              <a:custGeom>
                <a:avLst/>
                <a:gdLst/>
                <a:ahLst/>
                <a:cxnLst/>
                <a:rect l="l" t="t" r="r" b="b"/>
                <a:pathLst>
                  <a:path w="6918" h="7686" extrusionOk="0">
                    <a:moveTo>
                      <a:pt x="4208" y="1"/>
                    </a:moveTo>
                    <a:cubicBezTo>
                      <a:pt x="4091" y="1"/>
                      <a:pt x="3975" y="36"/>
                      <a:pt x="3891" y="120"/>
                    </a:cubicBezTo>
                    <a:lnTo>
                      <a:pt x="0" y="2818"/>
                    </a:lnTo>
                    <a:lnTo>
                      <a:pt x="2707" y="7686"/>
                    </a:lnTo>
                    <a:lnTo>
                      <a:pt x="6702" y="5092"/>
                    </a:lnTo>
                    <a:cubicBezTo>
                      <a:pt x="6918" y="4875"/>
                      <a:pt x="6918" y="4659"/>
                      <a:pt x="6814" y="4443"/>
                    </a:cubicBezTo>
                    <a:lnTo>
                      <a:pt x="4652" y="224"/>
                    </a:lnTo>
                    <a:cubicBezTo>
                      <a:pt x="4583" y="91"/>
                      <a:pt x="4394" y="1"/>
                      <a:pt x="4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48;p45">
                <a:extLst>
                  <a:ext uri="{FF2B5EF4-FFF2-40B4-BE49-F238E27FC236}">
                    <a16:creationId xmlns:a16="http://schemas.microsoft.com/office/drawing/2014/main" id="{8204AA73-9B92-4569-B1A2-032F9AA29704}"/>
                  </a:ext>
                </a:extLst>
              </p:cNvPr>
              <p:cNvSpPr/>
              <p:nvPr/>
            </p:nvSpPr>
            <p:spPr>
              <a:xfrm>
                <a:off x="2244300" y="3580675"/>
                <a:ext cx="140525" cy="1593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6373" extrusionOk="0">
                    <a:moveTo>
                      <a:pt x="3459" y="0"/>
                    </a:moveTo>
                    <a:lnTo>
                      <a:pt x="0" y="2482"/>
                    </a:lnTo>
                    <a:lnTo>
                      <a:pt x="2162" y="6373"/>
                    </a:lnTo>
                    <a:lnTo>
                      <a:pt x="5621" y="3995"/>
                    </a:lnTo>
                    <a:lnTo>
                      <a:pt x="3459" y="0"/>
                    </a:ln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49;p45">
                <a:extLst>
                  <a:ext uri="{FF2B5EF4-FFF2-40B4-BE49-F238E27FC236}">
                    <a16:creationId xmlns:a16="http://schemas.microsoft.com/office/drawing/2014/main" id="{4CBA80A1-92AD-4E16-A602-88AA3F26BCD0}"/>
                  </a:ext>
                </a:extLst>
              </p:cNvPr>
              <p:cNvSpPr/>
              <p:nvPr/>
            </p:nvSpPr>
            <p:spPr>
              <a:xfrm>
                <a:off x="2214475" y="3637300"/>
                <a:ext cx="78475" cy="1282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5128" extrusionOk="0">
                    <a:moveTo>
                      <a:pt x="432" y="1"/>
                    </a:moveTo>
                    <a:lnTo>
                      <a:pt x="113" y="113"/>
                    </a:lnTo>
                    <a:cubicBezTo>
                      <a:pt x="0" y="217"/>
                      <a:pt x="0" y="329"/>
                      <a:pt x="113" y="433"/>
                    </a:cubicBezTo>
                    <a:lnTo>
                      <a:pt x="2490" y="4972"/>
                    </a:lnTo>
                    <a:cubicBezTo>
                      <a:pt x="2564" y="5052"/>
                      <a:pt x="2642" y="5128"/>
                      <a:pt x="2718" y="5128"/>
                    </a:cubicBezTo>
                    <a:cubicBezTo>
                      <a:pt x="2749" y="5128"/>
                      <a:pt x="2780" y="5115"/>
                      <a:pt x="2810" y="5085"/>
                    </a:cubicBezTo>
                    <a:lnTo>
                      <a:pt x="3139" y="4869"/>
                    </a:lnTo>
                    <a:lnTo>
                      <a:pt x="432" y="1"/>
                    </a:ln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50;p45">
                <a:extLst>
                  <a:ext uri="{FF2B5EF4-FFF2-40B4-BE49-F238E27FC236}">
                    <a16:creationId xmlns:a16="http://schemas.microsoft.com/office/drawing/2014/main" id="{885DA4BA-F0EB-47E8-AD68-04E653DCB257}"/>
                  </a:ext>
                </a:extLst>
              </p:cNvPr>
              <p:cNvSpPr/>
              <p:nvPr/>
            </p:nvSpPr>
            <p:spPr>
              <a:xfrm>
                <a:off x="2214475" y="3553325"/>
                <a:ext cx="94700" cy="89400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576" extrusionOk="0">
                    <a:moveTo>
                      <a:pt x="3015" y="1"/>
                    </a:moveTo>
                    <a:cubicBezTo>
                      <a:pt x="2901" y="1"/>
                      <a:pt x="2788" y="35"/>
                      <a:pt x="2706" y="117"/>
                    </a:cubicBezTo>
                    <a:lnTo>
                      <a:pt x="0" y="3576"/>
                    </a:lnTo>
                    <a:lnTo>
                      <a:pt x="0" y="3576"/>
                    </a:lnTo>
                    <a:lnTo>
                      <a:pt x="3787" y="982"/>
                    </a:lnTo>
                    <a:lnTo>
                      <a:pt x="3459" y="230"/>
                    </a:lnTo>
                    <a:cubicBezTo>
                      <a:pt x="3394" y="95"/>
                      <a:pt x="3202" y="1"/>
                      <a:pt x="3015" y="1"/>
                    </a:cubicBez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51;p45">
                <a:extLst>
                  <a:ext uri="{FF2B5EF4-FFF2-40B4-BE49-F238E27FC236}">
                    <a16:creationId xmlns:a16="http://schemas.microsoft.com/office/drawing/2014/main" id="{534BBF24-FE4B-4035-8B91-69A3E880DB7D}"/>
                  </a:ext>
                </a:extLst>
              </p:cNvPr>
              <p:cNvSpPr/>
              <p:nvPr/>
            </p:nvSpPr>
            <p:spPr>
              <a:xfrm>
                <a:off x="2303750" y="3357925"/>
                <a:ext cx="129725" cy="1579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6317" extrusionOk="0">
                    <a:moveTo>
                      <a:pt x="682" y="1"/>
                    </a:moveTo>
                    <a:cubicBezTo>
                      <a:pt x="639" y="1"/>
                      <a:pt x="615" y="78"/>
                      <a:pt x="536" y="151"/>
                    </a:cubicBezTo>
                    <a:lnTo>
                      <a:pt x="0" y="5668"/>
                    </a:lnTo>
                    <a:cubicBezTo>
                      <a:pt x="0" y="5771"/>
                      <a:pt x="104" y="5884"/>
                      <a:pt x="104" y="5884"/>
                    </a:cubicBezTo>
                    <a:lnTo>
                      <a:pt x="4427" y="6316"/>
                    </a:lnTo>
                    <a:cubicBezTo>
                      <a:pt x="4540" y="6316"/>
                      <a:pt x="4540" y="6316"/>
                      <a:pt x="4540" y="6204"/>
                    </a:cubicBezTo>
                    <a:lnTo>
                      <a:pt x="5188" y="583"/>
                    </a:lnTo>
                    <a:cubicBezTo>
                      <a:pt x="5188" y="583"/>
                      <a:pt x="5076" y="480"/>
                      <a:pt x="4972" y="480"/>
                    </a:cubicBezTo>
                    <a:lnTo>
                      <a:pt x="752" y="47"/>
                    </a:lnTo>
                    <a:cubicBezTo>
                      <a:pt x="722" y="14"/>
                      <a:pt x="700" y="1"/>
                      <a:pt x="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2;p45">
                <a:extLst>
                  <a:ext uri="{FF2B5EF4-FFF2-40B4-BE49-F238E27FC236}">
                    <a16:creationId xmlns:a16="http://schemas.microsoft.com/office/drawing/2014/main" id="{3BCE561E-4ADD-4169-A4CF-1A9462D568B0}"/>
                  </a:ext>
                </a:extLst>
              </p:cNvPr>
              <p:cNvSpPr/>
              <p:nvPr/>
            </p:nvSpPr>
            <p:spPr>
              <a:xfrm>
                <a:off x="2317150" y="3372500"/>
                <a:ext cx="102700" cy="12432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4973" extrusionOk="0">
                    <a:moveTo>
                      <a:pt x="545" y="0"/>
                    </a:moveTo>
                    <a:lnTo>
                      <a:pt x="0" y="4652"/>
                    </a:lnTo>
                    <a:lnTo>
                      <a:pt x="3571" y="4972"/>
                    </a:lnTo>
                    <a:lnTo>
                      <a:pt x="4107" y="329"/>
                    </a:lnTo>
                    <a:lnTo>
                      <a:pt x="5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53;p45">
                <a:extLst>
                  <a:ext uri="{FF2B5EF4-FFF2-40B4-BE49-F238E27FC236}">
                    <a16:creationId xmlns:a16="http://schemas.microsoft.com/office/drawing/2014/main" id="{0C173EE0-9049-45AE-AEB5-A8091647FD3B}"/>
                  </a:ext>
                </a:extLst>
              </p:cNvPr>
              <p:cNvSpPr/>
              <p:nvPr/>
            </p:nvSpPr>
            <p:spPr>
              <a:xfrm>
                <a:off x="2498300" y="3448150"/>
                <a:ext cx="137700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5508" h="1082" extrusionOk="0">
                    <a:moveTo>
                      <a:pt x="5508" y="1"/>
                    </a:moveTo>
                    <a:lnTo>
                      <a:pt x="0" y="433"/>
                    </a:lnTo>
                    <a:lnTo>
                      <a:pt x="536" y="649"/>
                    </a:lnTo>
                    <a:lnTo>
                      <a:pt x="5292" y="1082"/>
                    </a:lnTo>
                    <a:lnTo>
                      <a:pt x="5508" y="1"/>
                    </a:lnTo>
                    <a:close/>
                  </a:path>
                </a:pathLst>
              </a:custGeom>
              <a:solidFill>
                <a:srgbClr val="C06D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54;p45">
                <a:extLst>
                  <a:ext uri="{FF2B5EF4-FFF2-40B4-BE49-F238E27FC236}">
                    <a16:creationId xmlns:a16="http://schemas.microsoft.com/office/drawing/2014/main" id="{E3CBF665-95E1-44B7-A6FA-8BDD6CF0D46A}"/>
                  </a:ext>
                </a:extLst>
              </p:cNvPr>
              <p:cNvSpPr/>
              <p:nvPr/>
            </p:nvSpPr>
            <p:spPr>
              <a:xfrm>
                <a:off x="2492875" y="3464375"/>
                <a:ext cx="151350" cy="137925"/>
              </a:xfrm>
              <a:custGeom>
                <a:avLst/>
                <a:gdLst/>
                <a:ahLst/>
                <a:cxnLst/>
                <a:rect l="l" t="t" r="r" b="b"/>
                <a:pathLst>
                  <a:path w="6054" h="5517" extrusionOk="0">
                    <a:moveTo>
                      <a:pt x="753" y="0"/>
                    </a:moveTo>
                    <a:lnTo>
                      <a:pt x="1" y="5084"/>
                    </a:lnTo>
                    <a:lnTo>
                      <a:pt x="5189" y="5517"/>
                    </a:lnTo>
                    <a:lnTo>
                      <a:pt x="6054" y="216"/>
                    </a:lnTo>
                    <a:lnTo>
                      <a:pt x="753" y="0"/>
                    </a:ln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55;p45">
                <a:extLst>
                  <a:ext uri="{FF2B5EF4-FFF2-40B4-BE49-F238E27FC236}">
                    <a16:creationId xmlns:a16="http://schemas.microsoft.com/office/drawing/2014/main" id="{B1CBCFA1-3DE5-4084-9D52-32CA103DC9C7}"/>
                  </a:ext>
                </a:extLst>
              </p:cNvPr>
              <p:cNvSpPr/>
              <p:nvPr/>
            </p:nvSpPr>
            <p:spPr>
              <a:xfrm>
                <a:off x="2509100" y="3480575"/>
                <a:ext cx="121500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4860" h="4221" extrusionOk="0">
                    <a:moveTo>
                      <a:pt x="536" y="1"/>
                    </a:moveTo>
                    <a:lnTo>
                      <a:pt x="0" y="3892"/>
                    </a:lnTo>
                    <a:lnTo>
                      <a:pt x="4108" y="4220"/>
                    </a:lnTo>
                    <a:lnTo>
                      <a:pt x="4860" y="329"/>
                    </a:lnTo>
                    <a:lnTo>
                      <a:pt x="536" y="1"/>
                    </a:lnTo>
                    <a:close/>
                  </a:path>
                </a:pathLst>
              </a:custGeom>
              <a:solidFill>
                <a:srgbClr val="C06D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56;p45">
                <a:extLst>
                  <a:ext uri="{FF2B5EF4-FFF2-40B4-BE49-F238E27FC236}">
                    <a16:creationId xmlns:a16="http://schemas.microsoft.com/office/drawing/2014/main" id="{E3CFC80E-09C3-40B6-8AD6-CAE48B7B0235}"/>
                  </a:ext>
                </a:extLst>
              </p:cNvPr>
              <p:cNvSpPr/>
              <p:nvPr/>
            </p:nvSpPr>
            <p:spPr>
              <a:xfrm>
                <a:off x="2476675" y="3458975"/>
                <a:ext cx="35050" cy="1325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5301" extrusionOk="0">
                    <a:moveTo>
                      <a:pt x="865" y="0"/>
                    </a:moveTo>
                    <a:lnTo>
                      <a:pt x="0" y="5084"/>
                    </a:lnTo>
                    <a:lnTo>
                      <a:pt x="649" y="5300"/>
                    </a:lnTo>
                    <a:lnTo>
                      <a:pt x="1401" y="216"/>
                    </a:ln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957;p45">
                <a:extLst>
                  <a:ext uri="{FF2B5EF4-FFF2-40B4-BE49-F238E27FC236}">
                    <a16:creationId xmlns:a16="http://schemas.microsoft.com/office/drawing/2014/main" id="{93117BB3-2BC2-4E94-AF7A-7FA3400470E8}"/>
                  </a:ext>
                </a:extLst>
              </p:cNvPr>
              <p:cNvSpPr/>
              <p:nvPr/>
            </p:nvSpPr>
            <p:spPr>
              <a:xfrm>
                <a:off x="2390200" y="3694450"/>
                <a:ext cx="213375" cy="191200"/>
              </a:xfrm>
              <a:custGeom>
                <a:avLst/>
                <a:gdLst/>
                <a:ahLst/>
                <a:cxnLst/>
                <a:rect l="l" t="t" r="r" b="b"/>
                <a:pathLst>
                  <a:path w="8535" h="7648" extrusionOk="0">
                    <a:moveTo>
                      <a:pt x="7670" y="3767"/>
                    </a:moveTo>
                    <a:cubicBezTo>
                      <a:pt x="7669" y="3767"/>
                      <a:pt x="7669" y="3767"/>
                      <a:pt x="7668" y="3768"/>
                    </a:cubicBezTo>
                    <a:lnTo>
                      <a:pt x="7668" y="3768"/>
                    </a:lnTo>
                    <a:cubicBezTo>
                      <a:pt x="7669" y="3768"/>
                      <a:pt x="7669" y="3767"/>
                      <a:pt x="7670" y="3767"/>
                    </a:cubicBezTo>
                    <a:close/>
                    <a:moveTo>
                      <a:pt x="1815" y="0"/>
                    </a:moveTo>
                    <a:cubicBezTo>
                      <a:pt x="1751" y="0"/>
                      <a:pt x="1685" y="26"/>
                      <a:pt x="1618" y="92"/>
                    </a:cubicBezTo>
                    <a:cubicBezTo>
                      <a:pt x="1618" y="205"/>
                      <a:pt x="1514" y="421"/>
                      <a:pt x="1514" y="525"/>
                    </a:cubicBezTo>
                    <a:cubicBezTo>
                      <a:pt x="1433" y="294"/>
                      <a:pt x="1244" y="118"/>
                      <a:pt x="1064" y="118"/>
                    </a:cubicBezTo>
                    <a:cubicBezTo>
                      <a:pt x="994" y="118"/>
                      <a:pt x="926" y="144"/>
                      <a:pt x="865" y="205"/>
                    </a:cubicBezTo>
                    <a:cubicBezTo>
                      <a:pt x="753" y="309"/>
                      <a:pt x="753" y="525"/>
                      <a:pt x="753" y="637"/>
                    </a:cubicBezTo>
                    <a:lnTo>
                      <a:pt x="865" y="853"/>
                    </a:lnTo>
                    <a:cubicBezTo>
                      <a:pt x="716" y="776"/>
                      <a:pt x="567" y="649"/>
                      <a:pt x="418" y="649"/>
                    </a:cubicBezTo>
                    <a:cubicBezTo>
                      <a:pt x="351" y="649"/>
                      <a:pt x="284" y="674"/>
                      <a:pt x="217" y="741"/>
                    </a:cubicBezTo>
                    <a:cubicBezTo>
                      <a:pt x="1" y="957"/>
                      <a:pt x="105" y="1389"/>
                      <a:pt x="105" y="1718"/>
                    </a:cubicBezTo>
                    <a:lnTo>
                      <a:pt x="433" y="2686"/>
                    </a:lnTo>
                    <a:cubicBezTo>
                      <a:pt x="537" y="3447"/>
                      <a:pt x="753" y="4096"/>
                      <a:pt x="1185" y="4744"/>
                    </a:cubicBezTo>
                    <a:cubicBezTo>
                      <a:pt x="2256" y="6630"/>
                      <a:pt x="4261" y="7647"/>
                      <a:pt x="6301" y="7647"/>
                    </a:cubicBezTo>
                    <a:cubicBezTo>
                      <a:pt x="6945" y="7647"/>
                      <a:pt x="7592" y="7546"/>
                      <a:pt x="8215" y="7338"/>
                    </a:cubicBezTo>
                    <a:cubicBezTo>
                      <a:pt x="8431" y="7226"/>
                      <a:pt x="8535" y="7122"/>
                      <a:pt x="8535" y="7010"/>
                    </a:cubicBezTo>
                    <a:cubicBezTo>
                      <a:pt x="8535" y="6581"/>
                      <a:pt x="7583" y="3816"/>
                      <a:pt x="7668" y="3768"/>
                    </a:cubicBezTo>
                    <a:lnTo>
                      <a:pt x="7668" y="3768"/>
                    </a:lnTo>
                    <a:cubicBezTo>
                      <a:pt x="7236" y="3880"/>
                      <a:pt x="6805" y="3984"/>
                      <a:pt x="6486" y="4096"/>
                    </a:cubicBezTo>
                    <a:cubicBezTo>
                      <a:pt x="6396" y="4107"/>
                      <a:pt x="6308" y="4112"/>
                      <a:pt x="6222" y="4112"/>
                    </a:cubicBezTo>
                    <a:cubicBezTo>
                      <a:pt x="4636" y="4112"/>
                      <a:pt x="3552" y="2294"/>
                      <a:pt x="3347" y="957"/>
                    </a:cubicBezTo>
                    <a:cubicBezTo>
                      <a:pt x="3243" y="741"/>
                      <a:pt x="3131" y="421"/>
                      <a:pt x="2915" y="421"/>
                    </a:cubicBezTo>
                    <a:cubicBezTo>
                      <a:pt x="2699" y="421"/>
                      <a:pt x="2595" y="741"/>
                      <a:pt x="2595" y="957"/>
                    </a:cubicBezTo>
                    <a:cubicBezTo>
                      <a:pt x="2595" y="853"/>
                      <a:pt x="2482" y="741"/>
                      <a:pt x="2379" y="637"/>
                    </a:cubicBezTo>
                    <a:cubicBezTo>
                      <a:pt x="2379" y="525"/>
                      <a:pt x="2266" y="309"/>
                      <a:pt x="2162" y="205"/>
                    </a:cubicBezTo>
                    <a:cubicBezTo>
                      <a:pt x="2085" y="127"/>
                      <a:pt x="1958" y="0"/>
                      <a:pt x="1815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958;p45">
                <a:extLst>
                  <a:ext uri="{FF2B5EF4-FFF2-40B4-BE49-F238E27FC236}">
                    <a16:creationId xmlns:a16="http://schemas.microsoft.com/office/drawing/2014/main" id="{AECB531A-980E-46E0-83D4-B901E8161178}"/>
                  </a:ext>
                </a:extLst>
              </p:cNvPr>
              <p:cNvSpPr/>
              <p:nvPr/>
            </p:nvSpPr>
            <p:spPr>
              <a:xfrm>
                <a:off x="2565725" y="3701075"/>
                <a:ext cx="172975" cy="193450"/>
              </a:xfrm>
              <a:custGeom>
                <a:avLst/>
                <a:gdLst/>
                <a:ahLst/>
                <a:cxnLst/>
                <a:rect l="l" t="t" r="r" b="b"/>
                <a:pathLst>
                  <a:path w="6919" h="7738" extrusionOk="0">
                    <a:moveTo>
                      <a:pt x="5782" y="1"/>
                    </a:moveTo>
                    <a:cubicBezTo>
                      <a:pt x="5656" y="1"/>
                      <a:pt x="5530" y="13"/>
                      <a:pt x="5405" y="44"/>
                    </a:cubicBezTo>
                    <a:cubicBezTo>
                      <a:pt x="5085" y="44"/>
                      <a:pt x="4653" y="260"/>
                      <a:pt x="4220" y="372"/>
                    </a:cubicBezTo>
                    <a:cubicBezTo>
                      <a:pt x="3676" y="692"/>
                      <a:pt x="3140" y="908"/>
                      <a:pt x="2707" y="1237"/>
                    </a:cubicBezTo>
                    <a:cubicBezTo>
                      <a:pt x="2379" y="1453"/>
                      <a:pt x="2162" y="1557"/>
                      <a:pt x="1843" y="1773"/>
                    </a:cubicBezTo>
                    <a:cubicBezTo>
                      <a:pt x="1298" y="2101"/>
                      <a:pt x="649" y="2421"/>
                      <a:pt x="1" y="2638"/>
                    </a:cubicBezTo>
                    <a:cubicBezTo>
                      <a:pt x="217" y="4479"/>
                      <a:pt x="546" y="6312"/>
                      <a:pt x="1730" y="7722"/>
                    </a:cubicBezTo>
                    <a:cubicBezTo>
                      <a:pt x="1816" y="7732"/>
                      <a:pt x="1904" y="7737"/>
                      <a:pt x="1992" y="7737"/>
                    </a:cubicBezTo>
                    <a:cubicBezTo>
                      <a:pt x="2786" y="7737"/>
                      <a:pt x="3637" y="7328"/>
                      <a:pt x="4220" y="6745"/>
                    </a:cubicBezTo>
                    <a:cubicBezTo>
                      <a:pt x="4973" y="6096"/>
                      <a:pt x="5517" y="5344"/>
                      <a:pt x="5837" y="4479"/>
                    </a:cubicBezTo>
                    <a:cubicBezTo>
                      <a:pt x="6166" y="3935"/>
                      <a:pt x="6382" y="3286"/>
                      <a:pt x="6598" y="2750"/>
                    </a:cubicBezTo>
                    <a:cubicBezTo>
                      <a:pt x="6814" y="1989"/>
                      <a:pt x="6918" y="1021"/>
                      <a:pt x="6702" y="156"/>
                    </a:cubicBezTo>
                    <a:cubicBezTo>
                      <a:pt x="6395" y="76"/>
                      <a:pt x="6088" y="1"/>
                      <a:pt x="5782" y="1"/>
                    </a:cubicBezTo>
                    <a:close/>
                  </a:path>
                </a:pathLst>
              </a:custGeom>
              <a:solidFill>
                <a:srgbClr val="BC5B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959;p45">
                <a:extLst>
                  <a:ext uri="{FF2B5EF4-FFF2-40B4-BE49-F238E27FC236}">
                    <a16:creationId xmlns:a16="http://schemas.microsoft.com/office/drawing/2014/main" id="{E819F5C9-9C4B-4194-902B-A909130CF778}"/>
                  </a:ext>
                </a:extLst>
              </p:cNvPr>
              <p:cNvSpPr/>
              <p:nvPr/>
            </p:nvSpPr>
            <p:spPr>
              <a:xfrm>
                <a:off x="2573950" y="3769800"/>
                <a:ext cx="43250" cy="1215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4861" extrusionOk="0">
                    <a:moveTo>
                      <a:pt x="0" y="1"/>
                    </a:moveTo>
                    <a:cubicBezTo>
                      <a:pt x="104" y="1298"/>
                      <a:pt x="433" y="2699"/>
                      <a:pt x="969" y="3892"/>
                    </a:cubicBezTo>
                    <a:cubicBezTo>
                      <a:pt x="1185" y="4212"/>
                      <a:pt x="1297" y="4540"/>
                      <a:pt x="1617" y="4757"/>
                    </a:cubicBezTo>
                    <a:lnTo>
                      <a:pt x="1617" y="4860"/>
                    </a:lnTo>
                    <a:cubicBezTo>
                      <a:pt x="1730" y="4860"/>
                      <a:pt x="1730" y="4757"/>
                      <a:pt x="1730" y="4644"/>
                    </a:cubicBezTo>
                    <a:cubicBezTo>
                      <a:pt x="1514" y="4428"/>
                      <a:pt x="1401" y="4108"/>
                      <a:pt x="1185" y="3892"/>
                    </a:cubicBezTo>
                    <a:lnTo>
                      <a:pt x="865" y="2915"/>
                    </a:lnTo>
                    <a:cubicBezTo>
                      <a:pt x="536" y="2379"/>
                      <a:pt x="433" y="1730"/>
                      <a:pt x="320" y="1082"/>
                    </a:cubicBezTo>
                    <a:cubicBezTo>
                      <a:pt x="217" y="753"/>
                      <a:pt x="104" y="433"/>
                      <a:pt x="104" y="1"/>
                    </a:cubicBezTo>
                    <a:close/>
                  </a:path>
                </a:pathLst>
              </a:custGeom>
              <a:solidFill>
                <a:srgbClr val="8B2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960;p45">
                <a:extLst>
                  <a:ext uri="{FF2B5EF4-FFF2-40B4-BE49-F238E27FC236}">
                    <a16:creationId xmlns:a16="http://schemas.microsoft.com/office/drawing/2014/main" id="{48D99D33-6A02-4D87-8814-36270E3407BB}"/>
                  </a:ext>
                </a:extLst>
              </p:cNvPr>
              <p:cNvSpPr/>
              <p:nvPr/>
            </p:nvSpPr>
            <p:spPr>
              <a:xfrm>
                <a:off x="2682025" y="3695050"/>
                <a:ext cx="81100" cy="166650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6666" extrusionOk="0">
                    <a:moveTo>
                      <a:pt x="2161" y="0"/>
                    </a:moveTo>
                    <a:cubicBezTo>
                      <a:pt x="1808" y="0"/>
                      <a:pt x="1571" y="275"/>
                      <a:pt x="1401" y="613"/>
                    </a:cubicBezTo>
                    <a:cubicBezTo>
                      <a:pt x="649" y="2559"/>
                      <a:pt x="104" y="4504"/>
                      <a:pt x="1" y="6450"/>
                    </a:cubicBezTo>
                    <a:cubicBezTo>
                      <a:pt x="1" y="6553"/>
                      <a:pt x="1" y="6666"/>
                      <a:pt x="104" y="6666"/>
                    </a:cubicBezTo>
                    <a:cubicBezTo>
                      <a:pt x="217" y="6666"/>
                      <a:pt x="217" y="6666"/>
                      <a:pt x="217" y="6553"/>
                    </a:cubicBezTo>
                    <a:lnTo>
                      <a:pt x="865" y="5585"/>
                    </a:lnTo>
                    <a:cubicBezTo>
                      <a:pt x="1401" y="4608"/>
                      <a:pt x="1946" y="3743"/>
                      <a:pt x="2378" y="2662"/>
                    </a:cubicBezTo>
                    <a:cubicBezTo>
                      <a:pt x="2595" y="2126"/>
                      <a:pt x="3243" y="501"/>
                      <a:pt x="2482" y="68"/>
                    </a:cubicBezTo>
                    <a:cubicBezTo>
                      <a:pt x="2366" y="21"/>
                      <a:pt x="2259" y="0"/>
                      <a:pt x="2161" y="0"/>
                    </a:cubicBez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961;p45">
                <a:extLst>
                  <a:ext uri="{FF2B5EF4-FFF2-40B4-BE49-F238E27FC236}">
                    <a16:creationId xmlns:a16="http://schemas.microsoft.com/office/drawing/2014/main" id="{ECB9257A-B4E1-490C-B989-92C6B8ED89A1}"/>
                  </a:ext>
                </a:extLst>
              </p:cNvPr>
              <p:cNvSpPr/>
              <p:nvPr/>
            </p:nvSpPr>
            <p:spPr>
              <a:xfrm>
                <a:off x="2673825" y="3674725"/>
                <a:ext cx="273025" cy="299050"/>
              </a:xfrm>
              <a:custGeom>
                <a:avLst/>
                <a:gdLst/>
                <a:ahLst/>
                <a:cxnLst/>
                <a:rect l="l" t="t" r="r" b="b"/>
                <a:pathLst>
                  <a:path w="10921" h="11962" extrusionOk="0">
                    <a:moveTo>
                      <a:pt x="4132" y="1"/>
                    </a:moveTo>
                    <a:cubicBezTo>
                      <a:pt x="3577" y="1"/>
                      <a:pt x="3015" y="39"/>
                      <a:pt x="2490" y="233"/>
                    </a:cubicBezTo>
                    <a:cubicBezTo>
                      <a:pt x="329" y="994"/>
                      <a:pt x="545" y="3475"/>
                      <a:pt x="216" y="5205"/>
                    </a:cubicBezTo>
                    <a:cubicBezTo>
                      <a:pt x="112" y="6069"/>
                      <a:pt x="0" y="6830"/>
                      <a:pt x="0" y="7695"/>
                    </a:cubicBezTo>
                    <a:cubicBezTo>
                      <a:pt x="0" y="8447"/>
                      <a:pt x="216" y="9208"/>
                      <a:pt x="432" y="10073"/>
                    </a:cubicBezTo>
                    <a:cubicBezTo>
                      <a:pt x="432" y="10289"/>
                      <a:pt x="545" y="10609"/>
                      <a:pt x="649" y="10825"/>
                    </a:cubicBezTo>
                    <a:cubicBezTo>
                      <a:pt x="1081" y="11370"/>
                      <a:pt x="1729" y="11586"/>
                      <a:pt x="2378" y="11690"/>
                    </a:cubicBezTo>
                    <a:cubicBezTo>
                      <a:pt x="3407" y="11854"/>
                      <a:pt x="4462" y="11962"/>
                      <a:pt x="5503" y="11962"/>
                    </a:cubicBezTo>
                    <a:cubicBezTo>
                      <a:pt x="6543" y="11962"/>
                      <a:pt x="7570" y="11854"/>
                      <a:pt x="8543" y="11586"/>
                    </a:cubicBezTo>
                    <a:cubicBezTo>
                      <a:pt x="9191" y="11370"/>
                      <a:pt x="9840" y="11041"/>
                      <a:pt x="10160" y="10609"/>
                    </a:cubicBezTo>
                    <a:cubicBezTo>
                      <a:pt x="10488" y="10073"/>
                      <a:pt x="10488" y="9528"/>
                      <a:pt x="10592" y="8992"/>
                    </a:cubicBezTo>
                    <a:cubicBezTo>
                      <a:pt x="10592" y="7799"/>
                      <a:pt x="10705" y="6718"/>
                      <a:pt x="10705" y="5533"/>
                    </a:cubicBezTo>
                    <a:cubicBezTo>
                      <a:pt x="10808" y="4236"/>
                      <a:pt x="10921" y="2827"/>
                      <a:pt x="10592" y="1530"/>
                    </a:cubicBezTo>
                    <a:cubicBezTo>
                      <a:pt x="10592" y="1314"/>
                      <a:pt x="10488" y="1098"/>
                      <a:pt x="10376" y="881"/>
                    </a:cubicBezTo>
                    <a:cubicBezTo>
                      <a:pt x="10056" y="561"/>
                      <a:pt x="9511" y="449"/>
                      <a:pt x="8975" y="345"/>
                    </a:cubicBezTo>
                    <a:cubicBezTo>
                      <a:pt x="7678" y="233"/>
                      <a:pt x="6485" y="129"/>
                      <a:pt x="5188" y="17"/>
                    </a:cubicBezTo>
                    <a:cubicBezTo>
                      <a:pt x="4848" y="17"/>
                      <a:pt x="4492" y="1"/>
                      <a:pt x="4132" y="1"/>
                    </a:cubicBez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962;p45">
                <a:extLst>
                  <a:ext uri="{FF2B5EF4-FFF2-40B4-BE49-F238E27FC236}">
                    <a16:creationId xmlns:a16="http://schemas.microsoft.com/office/drawing/2014/main" id="{A6F0BB7E-A8A0-4F1A-BD49-2FD32F2FA7B2}"/>
                  </a:ext>
                </a:extLst>
              </p:cNvPr>
              <p:cNvSpPr/>
              <p:nvPr/>
            </p:nvSpPr>
            <p:spPr>
              <a:xfrm>
                <a:off x="2325350" y="3911850"/>
                <a:ext cx="191775" cy="39557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5823" extrusionOk="0">
                    <a:moveTo>
                      <a:pt x="5728" y="0"/>
                    </a:moveTo>
                    <a:cubicBezTo>
                      <a:pt x="5475" y="0"/>
                      <a:pt x="5224" y="13"/>
                      <a:pt x="4973" y="43"/>
                    </a:cubicBezTo>
                    <a:cubicBezTo>
                      <a:pt x="3996" y="155"/>
                      <a:pt x="3131" y="372"/>
                      <a:pt x="2482" y="1020"/>
                    </a:cubicBezTo>
                    <a:cubicBezTo>
                      <a:pt x="1946" y="1452"/>
                      <a:pt x="1618" y="1988"/>
                      <a:pt x="1402" y="2533"/>
                    </a:cubicBezTo>
                    <a:cubicBezTo>
                      <a:pt x="537" y="4150"/>
                      <a:pt x="217" y="5879"/>
                      <a:pt x="105" y="7721"/>
                    </a:cubicBezTo>
                    <a:cubicBezTo>
                      <a:pt x="1" y="9554"/>
                      <a:pt x="217" y="11284"/>
                      <a:pt x="433" y="13125"/>
                    </a:cubicBezTo>
                    <a:cubicBezTo>
                      <a:pt x="537" y="13990"/>
                      <a:pt x="753" y="14855"/>
                      <a:pt x="1082" y="15719"/>
                    </a:cubicBezTo>
                    <a:cubicBezTo>
                      <a:pt x="1298" y="15823"/>
                      <a:pt x="1402" y="15823"/>
                      <a:pt x="1730" y="15823"/>
                    </a:cubicBezTo>
                    <a:lnTo>
                      <a:pt x="4428" y="15823"/>
                    </a:lnTo>
                    <a:cubicBezTo>
                      <a:pt x="4860" y="13445"/>
                      <a:pt x="5293" y="10851"/>
                      <a:pt x="5621" y="8473"/>
                    </a:cubicBezTo>
                    <a:cubicBezTo>
                      <a:pt x="6053" y="5663"/>
                      <a:pt x="6053" y="2533"/>
                      <a:pt x="7670" y="155"/>
                    </a:cubicBezTo>
                    <a:cubicBezTo>
                      <a:pt x="6983" y="76"/>
                      <a:pt x="6348" y="0"/>
                      <a:pt x="5728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963;p45">
                <a:extLst>
                  <a:ext uri="{FF2B5EF4-FFF2-40B4-BE49-F238E27FC236}">
                    <a16:creationId xmlns:a16="http://schemas.microsoft.com/office/drawing/2014/main" id="{C7A5C712-5748-48B8-8EFD-1990181795D8}"/>
                  </a:ext>
                </a:extLst>
              </p:cNvPr>
              <p:cNvSpPr/>
              <p:nvPr/>
            </p:nvSpPr>
            <p:spPr>
              <a:xfrm>
                <a:off x="2222675" y="4302000"/>
                <a:ext cx="235000" cy="116325"/>
              </a:xfrm>
              <a:custGeom>
                <a:avLst/>
                <a:gdLst/>
                <a:ahLst/>
                <a:cxnLst/>
                <a:rect l="l" t="t" r="r" b="b"/>
                <a:pathLst>
                  <a:path w="9400" h="4653" extrusionOk="0">
                    <a:moveTo>
                      <a:pt x="8535" y="1"/>
                    </a:moveTo>
                    <a:cubicBezTo>
                      <a:pt x="7798" y="135"/>
                      <a:pt x="7101" y="230"/>
                      <a:pt x="6419" y="230"/>
                    </a:cubicBezTo>
                    <a:cubicBezTo>
                      <a:pt x="6005" y="230"/>
                      <a:pt x="5597" y="195"/>
                      <a:pt x="5189" y="113"/>
                    </a:cubicBezTo>
                    <a:cubicBezTo>
                      <a:pt x="5025" y="80"/>
                      <a:pt x="4861" y="65"/>
                      <a:pt x="4697" y="65"/>
                    </a:cubicBezTo>
                    <a:cubicBezTo>
                      <a:pt x="3785" y="65"/>
                      <a:pt x="2896" y="549"/>
                      <a:pt x="2162" y="1194"/>
                    </a:cubicBezTo>
                    <a:cubicBezTo>
                      <a:pt x="1185" y="2059"/>
                      <a:pt x="321" y="3243"/>
                      <a:pt x="1" y="4653"/>
                    </a:cubicBezTo>
                    <a:cubicBezTo>
                      <a:pt x="2811" y="4653"/>
                      <a:pt x="5725" y="4437"/>
                      <a:pt x="8535" y="4004"/>
                    </a:cubicBezTo>
                    <a:cubicBezTo>
                      <a:pt x="8751" y="4004"/>
                      <a:pt x="8967" y="3892"/>
                      <a:pt x="9080" y="3788"/>
                    </a:cubicBezTo>
                    <a:cubicBezTo>
                      <a:pt x="9183" y="3676"/>
                      <a:pt x="9183" y="3459"/>
                      <a:pt x="9183" y="3356"/>
                    </a:cubicBezTo>
                    <a:cubicBezTo>
                      <a:pt x="9296" y="2811"/>
                      <a:pt x="9400" y="2162"/>
                      <a:pt x="9296" y="1514"/>
                    </a:cubicBezTo>
                    <a:cubicBezTo>
                      <a:pt x="9296" y="978"/>
                      <a:pt x="8967" y="329"/>
                      <a:pt x="8535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964;p45">
                <a:extLst>
                  <a:ext uri="{FF2B5EF4-FFF2-40B4-BE49-F238E27FC236}">
                    <a16:creationId xmlns:a16="http://schemas.microsoft.com/office/drawing/2014/main" id="{8CDBB2C2-8492-47EA-AA56-95C2A36473B1}"/>
                  </a:ext>
                </a:extLst>
              </p:cNvPr>
              <p:cNvSpPr/>
              <p:nvPr/>
            </p:nvSpPr>
            <p:spPr>
              <a:xfrm>
                <a:off x="2265900" y="4337250"/>
                <a:ext cx="545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04" extrusionOk="0">
                    <a:moveTo>
                      <a:pt x="105" y="0"/>
                    </a:moveTo>
                    <a:cubicBezTo>
                      <a:pt x="1" y="0"/>
                      <a:pt x="105" y="104"/>
                      <a:pt x="105" y="104"/>
                    </a:cubicBezTo>
                    <a:cubicBezTo>
                      <a:pt x="105" y="0"/>
                      <a:pt x="217" y="0"/>
                      <a:pt x="217" y="0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965;p45">
                <a:extLst>
                  <a:ext uri="{FF2B5EF4-FFF2-40B4-BE49-F238E27FC236}">
                    <a16:creationId xmlns:a16="http://schemas.microsoft.com/office/drawing/2014/main" id="{C6099185-729C-4BD1-8D6F-ECC422D99921}"/>
                  </a:ext>
                </a:extLst>
              </p:cNvPr>
              <p:cNvSpPr/>
              <p:nvPr/>
            </p:nvSpPr>
            <p:spPr>
              <a:xfrm>
                <a:off x="2268500" y="4337250"/>
                <a:ext cx="40675" cy="29625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1185" extrusionOk="0">
                    <a:moveTo>
                      <a:pt x="113" y="0"/>
                    </a:moveTo>
                    <a:cubicBezTo>
                      <a:pt x="113" y="0"/>
                      <a:pt x="1" y="0"/>
                      <a:pt x="1" y="104"/>
                    </a:cubicBezTo>
                    <a:lnTo>
                      <a:pt x="113" y="104"/>
                    </a:lnTo>
                    <a:cubicBezTo>
                      <a:pt x="433" y="104"/>
                      <a:pt x="649" y="216"/>
                      <a:pt x="865" y="433"/>
                    </a:cubicBezTo>
                    <a:cubicBezTo>
                      <a:pt x="1082" y="649"/>
                      <a:pt x="1298" y="865"/>
                      <a:pt x="1410" y="1185"/>
                    </a:cubicBezTo>
                    <a:lnTo>
                      <a:pt x="1514" y="1185"/>
                    </a:lnTo>
                    <a:cubicBezTo>
                      <a:pt x="1626" y="1185"/>
                      <a:pt x="1626" y="1185"/>
                      <a:pt x="1626" y="1081"/>
                    </a:cubicBezTo>
                    <a:cubicBezTo>
                      <a:pt x="1514" y="752"/>
                      <a:pt x="1194" y="536"/>
                      <a:pt x="978" y="320"/>
                    </a:cubicBezTo>
                    <a:cubicBezTo>
                      <a:pt x="762" y="104"/>
                      <a:pt x="433" y="0"/>
                      <a:pt x="217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966;p45">
                <a:extLst>
                  <a:ext uri="{FF2B5EF4-FFF2-40B4-BE49-F238E27FC236}">
                    <a16:creationId xmlns:a16="http://schemas.microsoft.com/office/drawing/2014/main" id="{1D3406C8-2FBE-4F9F-AFBB-00A72A1C6CB1}"/>
                  </a:ext>
                </a:extLst>
              </p:cNvPr>
              <p:cNvSpPr/>
              <p:nvPr/>
            </p:nvSpPr>
            <p:spPr>
              <a:xfrm>
                <a:off x="2290125" y="4318225"/>
                <a:ext cx="28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113" y="0"/>
                    </a:moveTo>
                    <a:cubicBezTo>
                      <a:pt x="0" y="0"/>
                      <a:pt x="0" y="113"/>
                      <a:pt x="0" y="113"/>
                    </a:cubicBezTo>
                    <a:cubicBezTo>
                      <a:pt x="113" y="113"/>
                      <a:pt x="113" y="113"/>
                      <a:pt x="113" y="0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967;p45">
                <a:extLst>
                  <a:ext uri="{FF2B5EF4-FFF2-40B4-BE49-F238E27FC236}">
                    <a16:creationId xmlns:a16="http://schemas.microsoft.com/office/drawing/2014/main" id="{358DD106-84E7-4F10-A146-820A100BA19C}"/>
                  </a:ext>
                </a:extLst>
              </p:cNvPr>
              <p:cNvSpPr/>
              <p:nvPr/>
            </p:nvSpPr>
            <p:spPr>
              <a:xfrm>
                <a:off x="2290125" y="4318225"/>
                <a:ext cx="37850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514" extrusionOk="0">
                    <a:moveTo>
                      <a:pt x="113" y="0"/>
                    </a:moveTo>
                    <a:cubicBezTo>
                      <a:pt x="113" y="113"/>
                      <a:pt x="113" y="113"/>
                      <a:pt x="0" y="113"/>
                    </a:cubicBezTo>
                    <a:lnTo>
                      <a:pt x="113" y="113"/>
                    </a:lnTo>
                    <a:cubicBezTo>
                      <a:pt x="329" y="216"/>
                      <a:pt x="649" y="433"/>
                      <a:pt x="865" y="649"/>
                    </a:cubicBezTo>
                    <a:cubicBezTo>
                      <a:pt x="977" y="761"/>
                      <a:pt x="1081" y="865"/>
                      <a:pt x="1081" y="977"/>
                    </a:cubicBezTo>
                    <a:cubicBezTo>
                      <a:pt x="1194" y="1081"/>
                      <a:pt x="1297" y="1297"/>
                      <a:pt x="1297" y="1410"/>
                    </a:cubicBezTo>
                    <a:cubicBezTo>
                      <a:pt x="1410" y="1410"/>
                      <a:pt x="1410" y="1513"/>
                      <a:pt x="1410" y="1513"/>
                    </a:cubicBezTo>
                    <a:cubicBezTo>
                      <a:pt x="1514" y="1513"/>
                      <a:pt x="1514" y="1410"/>
                      <a:pt x="1514" y="1297"/>
                    </a:cubicBezTo>
                    <a:cubicBezTo>
                      <a:pt x="1514" y="1194"/>
                      <a:pt x="1410" y="977"/>
                      <a:pt x="1297" y="865"/>
                    </a:cubicBezTo>
                    <a:lnTo>
                      <a:pt x="977" y="545"/>
                    </a:lnTo>
                    <a:cubicBezTo>
                      <a:pt x="761" y="329"/>
                      <a:pt x="433" y="113"/>
                      <a:pt x="113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968;p45">
                <a:extLst>
                  <a:ext uri="{FF2B5EF4-FFF2-40B4-BE49-F238E27FC236}">
                    <a16:creationId xmlns:a16="http://schemas.microsoft.com/office/drawing/2014/main" id="{22F24EE0-3C5B-45D0-A2B4-00519B190956}"/>
                  </a:ext>
                </a:extLst>
              </p:cNvPr>
              <p:cNvSpPr/>
              <p:nvPr/>
            </p:nvSpPr>
            <p:spPr>
              <a:xfrm>
                <a:off x="2319950" y="4307400"/>
                <a:ext cx="296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298" extrusionOk="0">
                    <a:moveTo>
                      <a:pt x="104" y="1"/>
                    </a:moveTo>
                    <a:cubicBezTo>
                      <a:pt x="1" y="1"/>
                      <a:pt x="1" y="113"/>
                      <a:pt x="104" y="113"/>
                    </a:cubicBezTo>
                    <a:cubicBezTo>
                      <a:pt x="537" y="330"/>
                      <a:pt x="865" y="762"/>
                      <a:pt x="969" y="1298"/>
                    </a:cubicBezTo>
                    <a:lnTo>
                      <a:pt x="1081" y="1298"/>
                    </a:lnTo>
                    <a:cubicBezTo>
                      <a:pt x="1081" y="1298"/>
                      <a:pt x="1185" y="1298"/>
                      <a:pt x="1185" y="1194"/>
                    </a:cubicBezTo>
                    <a:cubicBezTo>
                      <a:pt x="1081" y="649"/>
                      <a:pt x="649" y="217"/>
                      <a:pt x="104" y="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969;p45">
                <a:extLst>
                  <a:ext uri="{FF2B5EF4-FFF2-40B4-BE49-F238E27FC236}">
                    <a16:creationId xmlns:a16="http://schemas.microsoft.com/office/drawing/2014/main" id="{5DF3B6BB-FA7D-4501-A1D4-292F94093588}"/>
                  </a:ext>
                </a:extLst>
              </p:cNvPr>
              <p:cNvSpPr/>
              <p:nvPr/>
            </p:nvSpPr>
            <p:spPr>
              <a:xfrm>
                <a:off x="2419825" y="4337250"/>
                <a:ext cx="324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2162" extrusionOk="0">
                    <a:moveTo>
                      <a:pt x="1194" y="0"/>
                    </a:moveTo>
                    <a:cubicBezTo>
                      <a:pt x="1081" y="0"/>
                      <a:pt x="865" y="216"/>
                      <a:pt x="865" y="216"/>
                    </a:cubicBezTo>
                    <a:cubicBezTo>
                      <a:pt x="649" y="433"/>
                      <a:pt x="545" y="649"/>
                      <a:pt x="329" y="752"/>
                    </a:cubicBezTo>
                    <a:cubicBezTo>
                      <a:pt x="113" y="1185"/>
                      <a:pt x="0" y="1617"/>
                      <a:pt x="113" y="2162"/>
                    </a:cubicBezTo>
                    <a:lnTo>
                      <a:pt x="217" y="2049"/>
                    </a:lnTo>
                    <a:cubicBezTo>
                      <a:pt x="217" y="1730"/>
                      <a:pt x="329" y="1401"/>
                      <a:pt x="433" y="969"/>
                    </a:cubicBezTo>
                    <a:cubicBezTo>
                      <a:pt x="545" y="865"/>
                      <a:pt x="649" y="649"/>
                      <a:pt x="761" y="536"/>
                    </a:cubicBezTo>
                    <a:cubicBezTo>
                      <a:pt x="865" y="433"/>
                      <a:pt x="865" y="320"/>
                      <a:pt x="977" y="216"/>
                    </a:cubicBezTo>
                    <a:cubicBezTo>
                      <a:pt x="1081" y="216"/>
                      <a:pt x="1081" y="104"/>
                      <a:pt x="1194" y="104"/>
                    </a:cubicBezTo>
                    <a:lnTo>
                      <a:pt x="1297" y="104"/>
                    </a:lnTo>
                    <a:lnTo>
                      <a:pt x="1194" y="0"/>
                    </a:ln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970;p45">
                <a:extLst>
                  <a:ext uri="{FF2B5EF4-FFF2-40B4-BE49-F238E27FC236}">
                    <a16:creationId xmlns:a16="http://schemas.microsoft.com/office/drawing/2014/main" id="{47A4ABD3-52DA-4826-8354-E5FD5769251F}"/>
                  </a:ext>
                </a:extLst>
              </p:cNvPr>
              <p:cNvSpPr/>
              <p:nvPr/>
            </p:nvSpPr>
            <p:spPr>
              <a:xfrm>
                <a:off x="2452250" y="4385875"/>
                <a:ext cx="28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5" extrusionOk="0">
                    <a:moveTo>
                      <a:pt x="0" y="1"/>
                    </a:moveTo>
                    <a:lnTo>
                      <a:pt x="0" y="104"/>
                    </a:lnTo>
                    <a:cubicBezTo>
                      <a:pt x="113" y="104"/>
                      <a:pt x="113" y="1"/>
                      <a:pt x="0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971;p45">
                <a:extLst>
                  <a:ext uri="{FF2B5EF4-FFF2-40B4-BE49-F238E27FC236}">
                    <a16:creationId xmlns:a16="http://schemas.microsoft.com/office/drawing/2014/main" id="{6A207A82-C6F8-43E6-9764-1C3834DCBEF0}"/>
                  </a:ext>
                </a:extLst>
              </p:cNvPr>
              <p:cNvSpPr/>
              <p:nvPr/>
            </p:nvSpPr>
            <p:spPr>
              <a:xfrm>
                <a:off x="2225275" y="4385875"/>
                <a:ext cx="2270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9080" h="753" extrusionOk="0">
                    <a:moveTo>
                      <a:pt x="9079" y="1"/>
                    </a:moveTo>
                    <a:cubicBezTo>
                      <a:pt x="8759" y="1"/>
                      <a:pt x="8327" y="104"/>
                      <a:pt x="7999" y="104"/>
                    </a:cubicBezTo>
                    <a:lnTo>
                      <a:pt x="7999" y="217"/>
                    </a:lnTo>
                    <a:cubicBezTo>
                      <a:pt x="7999" y="321"/>
                      <a:pt x="7999" y="321"/>
                      <a:pt x="7895" y="321"/>
                    </a:cubicBezTo>
                    <a:lnTo>
                      <a:pt x="7895" y="217"/>
                    </a:lnTo>
                    <a:cubicBezTo>
                      <a:pt x="7134" y="217"/>
                      <a:pt x="6382" y="321"/>
                      <a:pt x="5621" y="321"/>
                    </a:cubicBezTo>
                    <a:cubicBezTo>
                      <a:pt x="4436" y="433"/>
                      <a:pt x="3243" y="433"/>
                      <a:pt x="2058" y="537"/>
                    </a:cubicBezTo>
                    <a:cubicBezTo>
                      <a:pt x="1410" y="537"/>
                      <a:pt x="761" y="649"/>
                      <a:pt x="113" y="649"/>
                    </a:cubicBezTo>
                    <a:lnTo>
                      <a:pt x="0" y="649"/>
                    </a:lnTo>
                    <a:lnTo>
                      <a:pt x="0" y="753"/>
                    </a:lnTo>
                    <a:lnTo>
                      <a:pt x="1842" y="753"/>
                    </a:lnTo>
                    <a:cubicBezTo>
                      <a:pt x="2491" y="649"/>
                      <a:pt x="3027" y="649"/>
                      <a:pt x="3675" y="649"/>
                    </a:cubicBezTo>
                    <a:cubicBezTo>
                      <a:pt x="4868" y="537"/>
                      <a:pt x="6053" y="537"/>
                      <a:pt x="7246" y="433"/>
                    </a:cubicBezTo>
                    <a:cubicBezTo>
                      <a:pt x="7782" y="321"/>
                      <a:pt x="8431" y="321"/>
                      <a:pt x="9079" y="104"/>
                    </a:cubicBezTo>
                    <a:lnTo>
                      <a:pt x="9079" y="1"/>
                    </a:ln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972;p45">
                <a:extLst>
                  <a:ext uri="{FF2B5EF4-FFF2-40B4-BE49-F238E27FC236}">
                    <a16:creationId xmlns:a16="http://schemas.microsoft.com/office/drawing/2014/main" id="{E68F5E49-C066-410C-B6E3-57FD27995CD5}"/>
                  </a:ext>
                </a:extLst>
              </p:cNvPr>
              <p:cNvSpPr/>
              <p:nvPr/>
            </p:nvSpPr>
            <p:spPr>
              <a:xfrm>
                <a:off x="2422625" y="4388475"/>
                <a:ext cx="26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17" extrusionOk="0">
                    <a:moveTo>
                      <a:pt x="105" y="0"/>
                    </a:moveTo>
                    <a:lnTo>
                      <a:pt x="1" y="113"/>
                    </a:lnTo>
                    <a:lnTo>
                      <a:pt x="1" y="217"/>
                    </a:lnTo>
                    <a:cubicBezTo>
                      <a:pt x="105" y="217"/>
                      <a:pt x="105" y="217"/>
                      <a:pt x="105" y="113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91CC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973;p45">
                <a:extLst>
                  <a:ext uri="{FF2B5EF4-FFF2-40B4-BE49-F238E27FC236}">
                    <a16:creationId xmlns:a16="http://schemas.microsoft.com/office/drawing/2014/main" id="{94F71A9A-8F6F-4A5C-A57A-3A248E47C03F}"/>
                  </a:ext>
                </a:extLst>
              </p:cNvPr>
              <p:cNvSpPr/>
              <p:nvPr/>
            </p:nvSpPr>
            <p:spPr>
              <a:xfrm>
                <a:off x="2461227" y="3894100"/>
                <a:ext cx="294425" cy="267425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10697" extrusionOk="0">
                    <a:moveTo>
                      <a:pt x="2482" y="1"/>
                    </a:moveTo>
                    <a:cubicBezTo>
                      <a:pt x="968" y="2811"/>
                      <a:pt x="0" y="6053"/>
                      <a:pt x="0" y="9183"/>
                    </a:cubicBezTo>
                    <a:cubicBezTo>
                      <a:pt x="1833" y="9728"/>
                      <a:pt x="3675" y="10160"/>
                      <a:pt x="5620" y="10480"/>
                    </a:cubicBezTo>
                    <a:cubicBezTo>
                      <a:pt x="6269" y="10593"/>
                      <a:pt x="7021" y="10697"/>
                      <a:pt x="7670" y="10697"/>
                    </a:cubicBezTo>
                    <a:cubicBezTo>
                      <a:pt x="8430" y="10697"/>
                      <a:pt x="9079" y="10480"/>
                      <a:pt x="9615" y="10048"/>
                    </a:cubicBezTo>
                    <a:cubicBezTo>
                      <a:pt x="10264" y="9512"/>
                      <a:pt x="10592" y="8647"/>
                      <a:pt x="10912" y="7886"/>
                    </a:cubicBezTo>
                    <a:cubicBezTo>
                      <a:pt x="11457" y="6373"/>
                      <a:pt x="11777" y="4756"/>
                      <a:pt x="11457" y="3131"/>
                    </a:cubicBezTo>
                    <a:cubicBezTo>
                      <a:pt x="11241" y="2482"/>
                      <a:pt x="11024" y="1834"/>
                      <a:pt x="10480" y="1514"/>
                    </a:cubicBezTo>
                    <a:cubicBezTo>
                      <a:pt x="10096" y="1204"/>
                      <a:pt x="9654" y="948"/>
                      <a:pt x="9235" y="948"/>
                    </a:cubicBezTo>
                    <a:cubicBezTo>
                      <a:pt x="9068" y="948"/>
                      <a:pt x="8905" y="988"/>
                      <a:pt x="8750" y="1082"/>
                    </a:cubicBezTo>
                    <a:cubicBezTo>
                      <a:pt x="6701" y="753"/>
                      <a:pt x="4540" y="321"/>
                      <a:pt x="24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974;p45">
                <a:extLst>
                  <a:ext uri="{FF2B5EF4-FFF2-40B4-BE49-F238E27FC236}">
                    <a16:creationId xmlns:a16="http://schemas.microsoft.com/office/drawing/2014/main" id="{20505589-D571-4745-A6AE-3806AD0179F8}"/>
                  </a:ext>
                </a:extLst>
              </p:cNvPr>
              <p:cNvSpPr/>
              <p:nvPr/>
            </p:nvSpPr>
            <p:spPr>
              <a:xfrm>
                <a:off x="2471275" y="3899500"/>
                <a:ext cx="62050" cy="213400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8536" extrusionOk="0">
                    <a:moveTo>
                      <a:pt x="2378" y="1"/>
                    </a:moveTo>
                    <a:cubicBezTo>
                      <a:pt x="1833" y="1082"/>
                      <a:pt x="1401" y="2163"/>
                      <a:pt x="1081" y="3243"/>
                    </a:cubicBezTo>
                    <a:cubicBezTo>
                      <a:pt x="649" y="4324"/>
                      <a:pt x="433" y="5405"/>
                      <a:pt x="216" y="6590"/>
                    </a:cubicBezTo>
                    <a:cubicBezTo>
                      <a:pt x="104" y="7238"/>
                      <a:pt x="104" y="7887"/>
                      <a:pt x="0" y="8535"/>
                    </a:cubicBezTo>
                    <a:lnTo>
                      <a:pt x="216" y="8535"/>
                    </a:lnTo>
                    <a:cubicBezTo>
                      <a:pt x="216" y="7887"/>
                      <a:pt x="320" y="7350"/>
                      <a:pt x="433" y="6806"/>
                    </a:cubicBezTo>
                    <a:cubicBezTo>
                      <a:pt x="433" y="6270"/>
                      <a:pt x="536" y="5725"/>
                      <a:pt x="752" y="5076"/>
                    </a:cubicBezTo>
                    <a:cubicBezTo>
                      <a:pt x="969" y="3996"/>
                      <a:pt x="1297" y="2915"/>
                      <a:pt x="1730" y="1834"/>
                    </a:cubicBezTo>
                    <a:cubicBezTo>
                      <a:pt x="1946" y="1298"/>
                      <a:pt x="2162" y="649"/>
                      <a:pt x="2482" y="105"/>
                    </a:cubicBezTo>
                    <a:lnTo>
                      <a:pt x="24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975;p45">
                <a:extLst>
                  <a:ext uri="{FF2B5EF4-FFF2-40B4-BE49-F238E27FC236}">
                    <a16:creationId xmlns:a16="http://schemas.microsoft.com/office/drawing/2014/main" id="{D897918F-252E-4333-A8E6-2AC5F91C7B39}"/>
                  </a:ext>
                </a:extLst>
              </p:cNvPr>
              <p:cNvSpPr/>
              <p:nvPr/>
            </p:nvSpPr>
            <p:spPr>
              <a:xfrm>
                <a:off x="2600975" y="4153500"/>
                <a:ext cx="432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321" extrusionOk="0">
                    <a:moveTo>
                      <a:pt x="0" y="1"/>
                    </a:moveTo>
                    <a:cubicBezTo>
                      <a:pt x="0" y="104"/>
                      <a:pt x="104" y="104"/>
                      <a:pt x="216" y="104"/>
                    </a:cubicBezTo>
                    <a:cubicBezTo>
                      <a:pt x="289" y="120"/>
                      <a:pt x="360" y="135"/>
                      <a:pt x="430" y="149"/>
                    </a:cubicBezTo>
                    <a:lnTo>
                      <a:pt x="430" y="149"/>
                    </a:lnTo>
                    <a:cubicBezTo>
                      <a:pt x="286" y="108"/>
                      <a:pt x="143" y="58"/>
                      <a:pt x="0" y="1"/>
                    </a:cubicBezTo>
                    <a:close/>
                    <a:moveTo>
                      <a:pt x="430" y="149"/>
                    </a:moveTo>
                    <a:lnTo>
                      <a:pt x="430" y="149"/>
                    </a:lnTo>
                    <a:cubicBezTo>
                      <a:pt x="826" y="265"/>
                      <a:pt x="1224" y="321"/>
                      <a:pt x="1617" y="321"/>
                    </a:cubicBezTo>
                    <a:lnTo>
                      <a:pt x="1730" y="321"/>
                    </a:lnTo>
                    <a:cubicBezTo>
                      <a:pt x="1259" y="321"/>
                      <a:pt x="872" y="243"/>
                      <a:pt x="430" y="149"/>
                    </a:cubicBezTo>
                    <a:close/>
                  </a:path>
                </a:pathLst>
              </a:custGeom>
              <a:solidFill>
                <a:srgbClr val="C6C7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976;p45">
                <a:extLst>
                  <a:ext uri="{FF2B5EF4-FFF2-40B4-BE49-F238E27FC236}">
                    <a16:creationId xmlns:a16="http://schemas.microsoft.com/office/drawing/2014/main" id="{EF8F7AE9-3E16-4541-8B87-BE7B8EC58089}"/>
                  </a:ext>
                </a:extLst>
              </p:cNvPr>
              <p:cNvSpPr/>
              <p:nvPr/>
            </p:nvSpPr>
            <p:spPr>
              <a:xfrm>
                <a:off x="2595575" y="3966950"/>
                <a:ext cx="102700" cy="19457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7783" extrusionOk="0">
                    <a:moveTo>
                      <a:pt x="4107" y="1"/>
                    </a:moveTo>
                    <a:cubicBezTo>
                      <a:pt x="2698" y="1946"/>
                      <a:pt x="1617" y="4004"/>
                      <a:pt x="536" y="6166"/>
                    </a:cubicBezTo>
                    <a:cubicBezTo>
                      <a:pt x="320" y="6598"/>
                      <a:pt x="104" y="6918"/>
                      <a:pt x="0" y="7350"/>
                    </a:cubicBezTo>
                    <a:lnTo>
                      <a:pt x="0" y="7463"/>
                    </a:lnTo>
                    <a:lnTo>
                      <a:pt x="216" y="7463"/>
                    </a:lnTo>
                    <a:cubicBezTo>
                      <a:pt x="216" y="7566"/>
                      <a:pt x="320" y="7566"/>
                      <a:pt x="432" y="7566"/>
                    </a:cubicBezTo>
                    <a:cubicBezTo>
                      <a:pt x="968" y="7679"/>
                      <a:pt x="1401" y="7783"/>
                      <a:pt x="1946" y="7783"/>
                    </a:cubicBezTo>
                    <a:cubicBezTo>
                      <a:pt x="2482" y="7783"/>
                      <a:pt x="3026" y="7679"/>
                      <a:pt x="3562" y="7566"/>
                    </a:cubicBezTo>
                    <a:cubicBezTo>
                      <a:pt x="3459" y="4972"/>
                      <a:pt x="3562" y="2378"/>
                      <a:pt x="4107" y="1"/>
                    </a:cubicBezTo>
                    <a:close/>
                  </a:path>
                </a:pathLst>
              </a:custGeom>
              <a:solidFill>
                <a:srgbClr val="3129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977;p45">
                <a:extLst>
                  <a:ext uri="{FF2B5EF4-FFF2-40B4-BE49-F238E27FC236}">
                    <a16:creationId xmlns:a16="http://schemas.microsoft.com/office/drawing/2014/main" id="{8A6AF894-6A50-463C-8056-484A54687685}"/>
                  </a:ext>
                </a:extLst>
              </p:cNvPr>
              <p:cNvSpPr/>
              <p:nvPr/>
            </p:nvSpPr>
            <p:spPr>
              <a:xfrm>
                <a:off x="2725250" y="4102050"/>
                <a:ext cx="343100" cy="254025"/>
              </a:xfrm>
              <a:custGeom>
                <a:avLst/>
                <a:gdLst/>
                <a:ahLst/>
                <a:cxnLst/>
                <a:rect l="l" t="t" r="r" b="b"/>
                <a:pathLst>
                  <a:path w="13724" h="10161" extrusionOk="0">
                    <a:moveTo>
                      <a:pt x="11674" y="1"/>
                    </a:moveTo>
                    <a:cubicBezTo>
                      <a:pt x="10809" y="649"/>
                      <a:pt x="9728" y="1410"/>
                      <a:pt x="8864" y="2059"/>
                    </a:cubicBezTo>
                    <a:cubicBezTo>
                      <a:pt x="8967" y="2379"/>
                      <a:pt x="8967" y="2595"/>
                      <a:pt x="8864" y="2811"/>
                    </a:cubicBezTo>
                    <a:cubicBezTo>
                      <a:pt x="7567" y="3572"/>
                      <a:pt x="6157" y="4220"/>
                      <a:pt x="4757" y="4756"/>
                    </a:cubicBezTo>
                    <a:cubicBezTo>
                      <a:pt x="3573" y="5095"/>
                      <a:pt x="2320" y="5369"/>
                      <a:pt x="1106" y="5369"/>
                    </a:cubicBezTo>
                    <a:cubicBezTo>
                      <a:pt x="768" y="5369"/>
                      <a:pt x="434" y="5348"/>
                      <a:pt x="105" y="5301"/>
                    </a:cubicBezTo>
                    <a:lnTo>
                      <a:pt x="105" y="5301"/>
                    </a:lnTo>
                    <a:cubicBezTo>
                      <a:pt x="1" y="6598"/>
                      <a:pt x="105" y="7895"/>
                      <a:pt x="753" y="8863"/>
                    </a:cubicBezTo>
                    <a:cubicBezTo>
                      <a:pt x="1402" y="9624"/>
                      <a:pt x="2379" y="10057"/>
                      <a:pt x="3347" y="10160"/>
                    </a:cubicBezTo>
                    <a:cubicBezTo>
                      <a:pt x="4212" y="10160"/>
                      <a:pt x="5189" y="9944"/>
                      <a:pt x="6054" y="9512"/>
                    </a:cubicBezTo>
                    <a:cubicBezTo>
                      <a:pt x="7670" y="8647"/>
                      <a:pt x="8864" y="7350"/>
                      <a:pt x="10161" y="6053"/>
                    </a:cubicBezTo>
                    <a:cubicBezTo>
                      <a:pt x="11345" y="4756"/>
                      <a:pt x="12539" y="3356"/>
                      <a:pt x="13723" y="1946"/>
                    </a:cubicBezTo>
                    <a:cubicBezTo>
                      <a:pt x="13075" y="1298"/>
                      <a:pt x="12322" y="649"/>
                      <a:pt x="11674" y="1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978;p45">
                <a:extLst>
                  <a:ext uri="{FF2B5EF4-FFF2-40B4-BE49-F238E27FC236}">
                    <a16:creationId xmlns:a16="http://schemas.microsoft.com/office/drawing/2014/main" id="{90336B4A-9B5E-4A73-8DC7-F8D02C133901}"/>
                  </a:ext>
                </a:extLst>
              </p:cNvPr>
              <p:cNvSpPr/>
              <p:nvPr/>
            </p:nvSpPr>
            <p:spPr>
              <a:xfrm>
                <a:off x="3011675" y="4037200"/>
                <a:ext cx="227000" cy="164975"/>
              </a:xfrm>
              <a:custGeom>
                <a:avLst/>
                <a:gdLst/>
                <a:ahLst/>
                <a:cxnLst/>
                <a:rect l="l" t="t" r="r" b="b"/>
                <a:pathLst>
                  <a:path w="9080" h="6599" extrusionOk="0">
                    <a:moveTo>
                      <a:pt x="3027" y="1"/>
                    </a:moveTo>
                    <a:cubicBezTo>
                      <a:pt x="2698" y="1"/>
                      <a:pt x="2482" y="113"/>
                      <a:pt x="2162" y="217"/>
                    </a:cubicBezTo>
                    <a:cubicBezTo>
                      <a:pt x="1298" y="762"/>
                      <a:pt x="537" y="1514"/>
                      <a:pt x="1" y="2491"/>
                    </a:cubicBezTo>
                    <a:cubicBezTo>
                      <a:pt x="433" y="2811"/>
                      <a:pt x="865" y="3139"/>
                      <a:pt x="1298" y="3572"/>
                    </a:cubicBezTo>
                    <a:cubicBezTo>
                      <a:pt x="1618" y="3892"/>
                      <a:pt x="1834" y="4324"/>
                      <a:pt x="2162" y="4653"/>
                    </a:cubicBezTo>
                    <a:lnTo>
                      <a:pt x="2482" y="4973"/>
                    </a:lnTo>
                    <a:cubicBezTo>
                      <a:pt x="2915" y="5517"/>
                      <a:pt x="3563" y="5733"/>
                      <a:pt x="4108" y="6053"/>
                    </a:cubicBezTo>
                    <a:cubicBezTo>
                      <a:pt x="4972" y="6382"/>
                      <a:pt x="5837" y="6598"/>
                      <a:pt x="6702" y="6598"/>
                    </a:cubicBezTo>
                    <a:cubicBezTo>
                      <a:pt x="7566" y="6598"/>
                      <a:pt x="8431" y="6270"/>
                      <a:pt x="9080" y="5733"/>
                    </a:cubicBezTo>
                    <a:cubicBezTo>
                      <a:pt x="7350" y="3676"/>
                      <a:pt x="5509" y="1842"/>
                      <a:pt x="3459" y="329"/>
                    </a:cubicBezTo>
                    <a:cubicBezTo>
                      <a:pt x="3243" y="217"/>
                      <a:pt x="3131" y="113"/>
                      <a:pt x="3027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979;p45">
                <a:extLst>
                  <a:ext uri="{FF2B5EF4-FFF2-40B4-BE49-F238E27FC236}">
                    <a16:creationId xmlns:a16="http://schemas.microsoft.com/office/drawing/2014/main" id="{1039B2D8-892E-47DF-A149-8ECE6C320A98}"/>
                  </a:ext>
                </a:extLst>
              </p:cNvPr>
              <p:cNvSpPr/>
              <p:nvPr/>
            </p:nvSpPr>
            <p:spPr>
              <a:xfrm>
                <a:off x="3081925" y="4045425"/>
                <a:ext cx="137725" cy="137725"/>
              </a:xfrm>
              <a:custGeom>
                <a:avLst/>
                <a:gdLst/>
                <a:ahLst/>
                <a:cxnLst/>
                <a:rect l="l" t="t" r="r" b="b"/>
                <a:pathLst>
                  <a:path w="5509" h="5509" extrusionOk="0">
                    <a:moveTo>
                      <a:pt x="698" y="547"/>
                    </a:moveTo>
                    <a:cubicBezTo>
                      <a:pt x="712" y="562"/>
                      <a:pt x="726" y="577"/>
                      <a:pt x="740" y="591"/>
                    </a:cubicBezTo>
                    <a:lnTo>
                      <a:pt x="740" y="591"/>
                    </a:lnTo>
                    <a:cubicBezTo>
                      <a:pt x="731" y="574"/>
                      <a:pt x="719" y="558"/>
                      <a:pt x="698" y="547"/>
                    </a:cubicBezTo>
                    <a:close/>
                    <a:moveTo>
                      <a:pt x="1" y="0"/>
                    </a:moveTo>
                    <a:lnTo>
                      <a:pt x="1" y="104"/>
                    </a:lnTo>
                    <a:cubicBezTo>
                      <a:pt x="217" y="216"/>
                      <a:pt x="321" y="433"/>
                      <a:pt x="537" y="649"/>
                    </a:cubicBezTo>
                    <a:lnTo>
                      <a:pt x="537" y="536"/>
                    </a:lnTo>
                    <a:lnTo>
                      <a:pt x="649" y="536"/>
                    </a:lnTo>
                    <a:cubicBezTo>
                      <a:pt x="669" y="536"/>
                      <a:pt x="685" y="540"/>
                      <a:pt x="698" y="547"/>
                    </a:cubicBezTo>
                    <a:lnTo>
                      <a:pt x="698" y="547"/>
                    </a:lnTo>
                    <a:cubicBezTo>
                      <a:pt x="509" y="346"/>
                      <a:pt x="320" y="159"/>
                      <a:pt x="105" y="0"/>
                    </a:cubicBezTo>
                    <a:close/>
                    <a:moveTo>
                      <a:pt x="740" y="591"/>
                    </a:moveTo>
                    <a:cubicBezTo>
                      <a:pt x="753" y="620"/>
                      <a:pt x="753" y="649"/>
                      <a:pt x="753" y="649"/>
                    </a:cubicBezTo>
                    <a:lnTo>
                      <a:pt x="649" y="753"/>
                    </a:lnTo>
                    <a:cubicBezTo>
                      <a:pt x="1185" y="1185"/>
                      <a:pt x="1618" y="1730"/>
                      <a:pt x="2162" y="2162"/>
                    </a:cubicBezTo>
                    <a:cubicBezTo>
                      <a:pt x="2811" y="2810"/>
                      <a:pt x="3563" y="3563"/>
                      <a:pt x="4212" y="4324"/>
                    </a:cubicBezTo>
                    <a:cubicBezTo>
                      <a:pt x="4644" y="4644"/>
                      <a:pt x="4973" y="5076"/>
                      <a:pt x="5405" y="5508"/>
                    </a:cubicBezTo>
                    <a:cubicBezTo>
                      <a:pt x="5509" y="5508"/>
                      <a:pt x="5509" y="5404"/>
                      <a:pt x="5509" y="5404"/>
                    </a:cubicBezTo>
                    <a:cubicBezTo>
                      <a:pt x="4860" y="4644"/>
                      <a:pt x="4108" y="3891"/>
                      <a:pt x="3459" y="3243"/>
                    </a:cubicBezTo>
                    <a:cubicBezTo>
                      <a:pt x="2699" y="2482"/>
                      <a:pt x="2050" y="1833"/>
                      <a:pt x="1298" y="1185"/>
                    </a:cubicBezTo>
                    <a:cubicBezTo>
                      <a:pt x="1096" y="983"/>
                      <a:pt x="917" y="782"/>
                      <a:pt x="740" y="59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980;p45">
                <a:extLst>
                  <a:ext uri="{FF2B5EF4-FFF2-40B4-BE49-F238E27FC236}">
                    <a16:creationId xmlns:a16="http://schemas.microsoft.com/office/drawing/2014/main" id="{8733A3B6-D992-45A0-A20F-5304A7F5355B}"/>
                  </a:ext>
                </a:extLst>
              </p:cNvPr>
              <p:cNvSpPr/>
              <p:nvPr/>
            </p:nvSpPr>
            <p:spPr>
              <a:xfrm>
                <a:off x="3108950" y="4142700"/>
                <a:ext cx="13425" cy="432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730" extrusionOk="0">
                    <a:moveTo>
                      <a:pt x="433" y="0"/>
                    </a:moveTo>
                    <a:lnTo>
                      <a:pt x="321" y="104"/>
                    </a:lnTo>
                    <a:lnTo>
                      <a:pt x="321" y="969"/>
                    </a:lnTo>
                    <a:cubicBezTo>
                      <a:pt x="217" y="1081"/>
                      <a:pt x="217" y="1185"/>
                      <a:pt x="217" y="1297"/>
                    </a:cubicBezTo>
                    <a:lnTo>
                      <a:pt x="217" y="1513"/>
                    </a:lnTo>
                    <a:cubicBezTo>
                      <a:pt x="104" y="1513"/>
                      <a:pt x="104" y="1617"/>
                      <a:pt x="104" y="1617"/>
                    </a:cubicBezTo>
                    <a:cubicBezTo>
                      <a:pt x="1" y="1617"/>
                      <a:pt x="1" y="1730"/>
                      <a:pt x="104" y="1730"/>
                    </a:cubicBezTo>
                    <a:cubicBezTo>
                      <a:pt x="217" y="1730"/>
                      <a:pt x="217" y="1617"/>
                      <a:pt x="321" y="1513"/>
                    </a:cubicBezTo>
                    <a:cubicBezTo>
                      <a:pt x="321" y="1401"/>
                      <a:pt x="433" y="1297"/>
                      <a:pt x="433" y="1081"/>
                    </a:cubicBezTo>
                    <a:cubicBezTo>
                      <a:pt x="537" y="753"/>
                      <a:pt x="537" y="433"/>
                      <a:pt x="537" y="104"/>
                    </a:cubicBezTo>
                    <a:cubicBezTo>
                      <a:pt x="537" y="104"/>
                      <a:pt x="537" y="0"/>
                      <a:pt x="433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981;p45">
                <a:extLst>
                  <a:ext uri="{FF2B5EF4-FFF2-40B4-BE49-F238E27FC236}">
                    <a16:creationId xmlns:a16="http://schemas.microsoft.com/office/drawing/2014/main" id="{3666231B-DBBF-4682-B741-775A0BAA05BF}"/>
                  </a:ext>
                </a:extLst>
              </p:cNvPr>
              <p:cNvSpPr/>
              <p:nvPr/>
            </p:nvSpPr>
            <p:spPr>
              <a:xfrm>
                <a:off x="3138575" y="4150700"/>
                <a:ext cx="10825" cy="432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730" extrusionOk="0">
                    <a:moveTo>
                      <a:pt x="216" y="0"/>
                    </a:moveTo>
                    <a:lnTo>
                      <a:pt x="216" y="113"/>
                    </a:lnTo>
                    <a:lnTo>
                      <a:pt x="216" y="865"/>
                    </a:lnTo>
                    <a:cubicBezTo>
                      <a:pt x="216" y="1193"/>
                      <a:pt x="113" y="1410"/>
                      <a:pt x="0" y="1626"/>
                    </a:cubicBezTo>
                    <a:cubicBezTo>
                      <a:pt x="0" y="1730"/>
                      <a:pt x="113" y="1730"/>
                      <a:pt x="113" y="1730"/>
                    </a:cubicBezTo>
                    <a:cubicBezTo>
                      <a:pt x="216" y="1513"/>
                      <a:pt x="329" y="1193"/>
                      <a:pt x="329" y="977"/>
                    </a:cubicBezTo>
                    <a:cubicBezTo>
                      <a:pt x="433" y="649"/>
                      <a:pt x="433" y="329"/>
                      <a:pt x="329" y="113"/>
                    </a:cubicBezTo>
                    <a:cubicBezTo>
                      <a:pt x="329" y="113"/>
                      <a:pt x="329" y="0"/>
                      <a:pt x="216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982;p45">
                <a:extLst>
                  <a:ext uri="{FF2B5EF4-FFF2-40B4-BE49-F238E27FC236}">
                    <a16:creationId xmlns:a16="http://schemas.microsoft.com/office/drawing/2014/main" id="{FF78A558-6CCF-47AC-BE4A-56D828084259}"/>
                  </a:ext>
                </a:extLst>
              </p:cNvPr>
              <p:cNvSpPr/>
              <p:nvPr/>
            </p:nvSpPr>
            <p:spPr>
              <a:xfrm>
                <a:off x="3052100" y="4056225"/>
                <a:ext cx="46075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650" extrusionOk="0">
                    <a:moveTo>
                      <a:pt x="1" y="1"/>
                    </a:moveTo>
                    <a:cubicBezTo>
                      <a:pt x="113" y="433"/>
                      <a:pt x="433" y="649"/>
                      <a:pt x="865" y="649"/>
                    </a:cubicBezTo>
                    <a:lnTo>
                      <a:pt x="978" y="649"/>
                    </a:lnTo>
                    <a:cubicBezTo>
                      <a:pt x="1298" y="649"/>
                      <a:pt x="1626" y="537"/>
                      <a:pt x="1842" y="321"/>
                    </a:cubicBezTo>
                    <a:cubicBezTo>
                      <a:pt x="1842" y="217"/>
                      <a:pt x="1730" y="217"/>
                      <a:pt x="1730" y="217"/>
                    </a:cubicBezTo>
                    <a:cubicBezTo>
                      <a:pt x="1514" y="321"/>
                      <a:pt x="1298" y="537"/>
                      <a:pt x="978" y="537"/>
                    </a:cubicBezTo>
                    <a:lnTo>
                      <a:pt x="865" y="537"/>
                    </a:lnTo>
                    <a:cubicBezTo>
                      <a:pt x="545" y="433"/>
                      <a:pt x="217" y="217"/>
                      <a:pt x="113" y="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983;p45">
                <a:extLst>
                  <a:ext uri="{FF2B5EF4-FFF2-40B4-BE49-F238E27FC236}">
                    <a16:creationId xmlns:a16="http://schemas.microsoft.com/office/drawing/2014/main" id="{3FC628E6-C351-423C-B5CB-F7EC756F1F84}"/>
                  </a:ext>
                </a:extLst>
              </p:cNvPr>
              <p:cNvSpPr/>
              <p:nvPr/>
            </p:nvSpPr>
            <p:spPr>
              <a:xfrm>
                <a:off x="3095325" y="4058825"/>
                <a:ext cx="5450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217" extrusionOk="0">
                    <a:moveTo>
                      <a:pt x="1" y="0"/>
                    </a:moveTo>
                    <a:lnTo>
                      <a:pt x="1" y="113"/>
                    </a:lnTo>
                    <a:cubicBezTo>
                      <a:pt x="1" y="113"/>
                      <a:pt x="113" y="113"/>
                      <a:pt x="113" y="217"/>
                    </a:cubicBezTo>
                    <a:lnTo>
                      <a:pt x="217" y="113"/>
                    </a:lnTo>
                    <a:cubicBezTo>
                      <a:pt x="217" y="113"/>
                      <a:pt x="217" y="0"/>
                      <a:pt x="113" y="0"/>
                    </a:cubicBezTo>
                    <a:close/>
                  </a:path>
                </a:pathLst>
              </a:custGeom>
              <a:solidFill>
                <a:srgbClr val="91CC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984;p45">
                <a:extLst>
                  <a:ext uri="{FF2B5EF4-FFF2-40B4-BE49-F238E27FC236}">
                    <a16:creationId xmlns:a16="http://schemas.microsoft.com/office/drawing/2014/main" id="{05AFF21C-A7C6-4E79-86DA-2AC73D9714F3}"/>
                  </a:ext>
                </a:extLst>
              </p:cNvPr>
              <p:cNvSpPr/>
              <p:nvPr/>
            </p:nvSpPr>
            <p:spPr>
              <a:xfrm>
                <a:off x="2679225" y="3923725"/>
                <a:ext cx="270225" cy="315375"/>
              </a:xfrm>
              <a:custGeom>
                <a:avLst/>
                <a:gdLst/>
                <a:ahLst/>
                <a:cxnLst/>
                <a:rect l="l" t="t" r="r" b="b"/>
                <a:pathLst>
                  <a:path w="10809" h="12615" extrusionOk="0">
                    <a:moveTo>
                      <a:pt x="1193" y="0"/>
                    </a:moveTo>
                    <a:cubicBezTo>
                      <a:pt x="0" y="3891"/>
                      <a:pt x="113" y="8111"/>
                      <a:pt x="433" y="12218"/>
                    </a:cubicBezTo>
                    <a:cubicBezTo>
                      <a:pt x="433" y="12291"/>
                      <a:pt x="488" y="12368"/>
                      <a:pt x="558" y="12368"/>
                    </a:cubicBezTo>
                    <a:cubicBezTo>
                      <a:pt x="587" y="12368"/>
                      <a:pt x="618" y="12355"/>
                      <a:pt x="649" y="12322"/>
                    </a:cubicBezTo>
                    <a:cubicBezTo>
                      <a:pt x="1577" y="12517"/>
                      <a:pt x="2506" y="12614"/>
                      <a:pt x="3424" y="12614"/>
                    </a:cubicBezTo>
                    <a:cubicBezTo>
                      <a:pt x="5072" y="12614"/>
                      <a:pt x="6688" y="12301"/>
                      <a:pt x="8214" y="11673"/>
                    </a:cubicBezTo>
                    <a:cubicBezTo>
                      <a:pt x="9192" y="11241"/>
                      <a:pt x="10160" y="10705"/>
                      <a:pt x="10808" y="9944"/>
                    </a:cubicBezTo>
                    <a:cubicBezTo>
                      <a:pt x="10808" y="6701"/>
                      <a:pt x="10272" y="3459"/>
                      <a:pt x="9295" y="329"/>
                    </a:cubicBezTo>
                    <a:cubicBezTo>
                      <a:pt x="8209" y="734"/>
                      <a:pt x="7066" y="914"/>
                      <a:pt x="5915" y="914"/>
                    </a:cubicBezTo>
                    <a:cubicBezTo>
                      <a:pt x="4317" y="914"/>
                      <a:pt x="2701" y="568"/>
                      <a:pt x="1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985;p45">
                <a:extLst>
                  <a:ext uri="{FF2B5EF4-FFF2-40B4-BE49-F238E27FC236}">
                    <a16:creationId xmlns:a16="http://schemas.microsoft.com/office/drawing/2014/main" id="{6A319F44-D911-4C3A-A9A0-43024CB04C07}"/>
                  </a:ext>
                </a:extLst>
              </p:cNvPr>
              <p:cNvSpPr/>
              <p:nvPr/>
            </p:nvSpPr>
            <p:spPr>
              <a:xfrm>
                <a:off x="2873775" y="3953550"/>
                <a:ext cx="48650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2483" extrusionOk="0">
                    <a:moveTo>
                      <a:pt x="0" y="1"/>
                    </a:moveTo>
                    <a:lnTo>
                      <a:pt x="0" y="104"/>
                    </a:lnTo>
                    <a:cubicBezTo>
                      <a:pt x="0" y="433"/>
                      <a:pt x="0" y="753"/>
                      <a:pt x="113" y="1185"/>
                    </a:cubicBezTo>
                    <a:cubicBezTo>
                      <a:pt x="113" y="1401"/>
                      <a:pt x="216" y="1617"/>
                      <a:pt x="432" y="1834"/>
                    </a:cubicBezTo>
                    <a:cubicBezTo>
                      <a:pt x="761" y="2266"/>
                      <a:pt x="1297" y="2482"/>
                      <a:pt x="1729" y="2482"/>
                    </a:cubicBezTo>
                    <a:lnTo>
                      <a:pt x="1842" y="2482"/>
                    </a:lnTo>
                    <a:cubicBezTo>
                      <a:pt x="1946" y="2482"/>
                      <a:pt x="1946" y="2378"/>
                      <a:pt x="1842" y="2378"/>
                    </a:cubicBezTo>
                    <a:cubicBezTo>
                      <a:pt x="1626" y="2266"/>
                      <a:pt x="1410" y="2266"/>
                      <a:pt x="1193" y="2162"/>
                    </a:cubicBezTo>
                    <a:cubicBezTo>
                      <a:pt x="977" y="2050"/>
                      <a:pt x="761" y="1834"/>
                      <a:pt x="545" y="1730"/>
                    </a:cubicBezTo>
                    <a:lnTo>
                      <a:pt x="216" y="1081"/>
                    </a:lnTo>
                    <a:cubicBezTo>
                      <a:pt x="113" y="753"/>
                      <a:pt x="113" y="433"/>
                      <a:pt x="113" y="104"/>
                    </a:cubicBezTo>
                    <a:cubicBezTo>
                      <a:pt x="11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986;p45">
                <a:extLst>
                  <a:ext uri="{FF2B5EF4-FFF2-40B4-BE49-F238E27FC236}">
                    <a16:creationId xmlns:a16="http://schemas.microsoft.com/office/drawing/2014/main" id="{C59982E0-397C-4B0E-B6DE-F23EF8B96A70}"/>
                  </a:ext>
                </a:extLst>
              </p:cNvPr>
              <p:cNvSpPr/>
              <p:nvPr/>
            </p:nvSpPr>
            <p:spPr>
              <a:xfrm>
                <a:off x="2695425" y="4153500"/>
                <a:ext cx="24862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9945" h="2915" extrusionOk="0">
                    <a:moveTo>
                      <a:pt x="9841" y="1"/>
                    </a:moveTo>
                    <a:cubicBezTo>
                      <a:pt x="8976" y="969"/>
                      <a:pt x="7895" y="1514"/>
                      <a:pt x="6702" y="1834"/>
                    </a:cubicBezTo>
                    <a:cubicBezTo>
                      <a:pt x="6053" y="2050"/>
                      <a:pt x="5405" y="2162"/>
                      <a:pt x="4756" y="2266"/>
                    </a:cubicBezTo>
                    <a:cubicBezTo>
                      <a:pt x="4108" y="2482"/>
                      <a:pt x="3356" y="2595"/>
                      <a:pt x="2595" y="2698"/>
                    </a:cubicBezTo>
                    <a:cubicBezTo>
                      <a:pt x="2275" y="2698"/>
                      <a:pt x="1946" y="2811"/>
                      <a:pt x="1514" y="2811"/>
                    </a:cubicBezTo>
                    <a:lnTo>
                      <a:pt x="1298" y="2811"/>
                    </a:lnTo>
                    <a:cubicBezTo>
                      <a:pt x="865" y="2811"/>
                      <a:pt x="433" y="2698"/>
                      <a:pt x="1" y="2595"/>
                    </a:cubicBezTo>
                    <a:lnTo>
                      <a:pt x="1" y="2698"/>
                    </a:lnTo>
                    <a:cubicBezTo>
                      <a:pt x="545" y="2915"/>
                      <a:pt x="1082" y="2915"/>
                      <a:pt x="1626" y="2915"/>
                    </a:cubicBezTo>
                    <a:lnTo>
                      <a:pt x="2275" y="2915"/>
                    </a:lnTo>
                    <a:cubicBezTo>
                      <a:pt x="3027" y="2915"/>
                      <a:pt x="3788" y="2698"/>
                      <a:pt x="4540" y="2595"/>
                    </a:cubicBezTo>
                    <a:cubicBezTo>
                      <a:pt x="5837" y="2266"/>
                      <a:pt x="7134" y="2050"/>
                      <a:pt x="8327" y="1401"/>
                    </a:cubicBezTo>
                    <a:cubicBezTo>
                      <a:pt x="8863" y="1081"/>
                      <a:pt x="9512" y="649"/>
                      <a:pt x="9944" y="217"/>
                    </a:cubicBezTo>
                    <a:cubicBezTo>
                      <a:pt x="9944" y="104"/>
                      <a:pt x="9944" y="1"/>
                      <a:pt x="98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987;p45">
                <a:extLst>
                  <a:ext uri="{FF2B5EF4-FFF2-40B4-BE49-F238E27FC236}">
                    <a16:creationId xmlns:a16="http://schemas.microsoft.com/office/drawing/2014/main" id="{37D78F66-BA6B-4C43-BE0F-62D70A676D99}"/>
                  </a:ext>
                </a:extLst>
              </p:cNvPr>
              <p:cNvSpPr/>
              <p:nvPr/>
            </p:nvSpPr>
            <p:spPr>
              <a:xfrm>
                <a:off x="2684625" y="3704600"/>
                <a:ext cx="254025" cy="251575"/>
              </a:xfrm>
              <a:custGeom>
                <a:avLst/>
                <a:gdLst/>
                <a:ahLst/>
                <a:cxnLst/>
                <a:rect l="l" t="t" r="r" b="b"/>
                <a:pathLst>
                  <a:path w="10161" h="10063" extrusionOk="0">
                    <a:moveTo>
                      <a:pt x="2723" y="0"/>
                    </a:moveTo>
                    <a:cubicBezTo>
                      <a:pt x="2049" y="0"/>
                      <a:pt x="1485" y="505"/>
                      <a:pt x="1194" y="1096"/>
                    </a:cubicBezTo>
                    <a:cubicBezTo>
                      <a:pt x="865" y="1744"/>
                      <a:pt x="649" y="2393"/>
                      <a:pt x="545" y="3041"/>
                    </a:cubicBezTo>
                    <a:cubicBezTo>
                      <a:pt x="217" y="4338"/>
                      <a:pt x="0" y="5739"/>
                      <a:pt x="0" y="7252"/>
                    </a:cubicBezTo>
                    <a:cubicBezTo>
                      <a:pt x="0" y="8117"/>
                      <a:pt x="545" y="8878"/>
                      <a:pt x="1297" y="9198"/>
                    </a:cubicBezTo>
                    <a:cubicBezTo>
                      <a:pt x="2738" y="9774"/>
                      <a:pt x="4180" y="10062"/>
                      <a:pt x="5654" y="10062"/>
                    </a:cubicBezTo>
                    <a:cubicBezTo>
                      <a:pt x="6391" y="10062"/>
                      <a:pt x="7137" y="9990"/>
                      <a:pt x="7895" y="9846"/>
                    </a:cubicBezTo>
                    <a:cubicBezTo>
                      <a:pt x="8647" y="9630"/>
                      <a:pt x="9295" y="9094"/>
                      <a:pt x="9408" y="8229"/>
                    </a:cubicBezTo>
                    <a:cubicBezTo>
                      <a:pt x="9840" y="6284"/>
                      <a:pt x="10160" y="4442"/>
                      <a:pt x="10056" y="2497"/>
                    </a:cubicBezTo>
                    <a:cubicBezTo>
                      <a:pt x="10056" y="1528"/>
                      <a:pt x="9408" y="663"/>
                      <a:pt x="8543" y="551"/>
                    </a:cubicBezTo>
                    <a:cubicBezTo>
                      <a:pt x="8327" y="447"/>
                      <a:pt x="8215" y="447"/>
                      <a:pt x="7998" y="447"/>
                    </a:cubicBezTo>
                    <a:cubicBezTo>
                      <a:pt x="6269" y="231"/>
                      <a:pt x="4652" y="15"/>
                      <a:pt x="2923" y="15"/>
                    </a:cubicBezTo>
                    <a:cubicBezTo>
                      <a:pt x="2855" y="5"/>
                      <a:pt x="2789" y="0"/>
                      <a:pt x="2723" y="0"/>
                    </a:cubicBez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988;p45">
                <a:extLst>
                  <a:ext uri="{FF2B5EF4-FFF2-40B4-BE49-F238E27FC236}">
                    <a16:creationId xmlns:a16="http://schemas.microsoft.com/office/drawing/2014/main" id="{5452D0CD-4281-4F05-B964-87C4AF5BD4DC}"/>
                  </a:ext>
                </a:extLst>
              </p:cNvPr>
              <p:cNvSpPr/>
              <p:nvPr/>
            </p:nvSpPr>
            <p:spPr>
              <a:xfrm>
                <a:off x="2754875" y="3726575"/>
                <a:ext cx="127125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2483" extrusionOk="0">
                    <a:moveTo>
                      <a:pt x="649" y="1"/>
                    </a:moveTo>
                    <a:cubicBezTo>
                      <a:pt x="329" y="321"/>
                      <a:pt x="1" y="865"/>
                      <a:pt x="113" y="1401"/>
                    </a:cubicBezTo>
                    <a:cubicBezTo>
                      <a:pt x="217" y="1834"/>
                      <a:pt x="649" y="2162"/>
                      <a:pt x="978" y="2266"/>
                    </a:cubicBezTo>
                    <a:cubicBezTo>
                      <a:pt x="1298" y="2482"/>
                      <a:pt x="1730" y="2482"/>
                      <a:pt x="2162" y="2482"/>
                    </a:cubicBezTo>
                    <a:cubicBezTo>
                      <a:pt x="2811" y="2482"/>
                      <a:pt x="3459" y="2266"/>
                      <a:pt x="4004" y="1946"/>
                    </a:cubicBezTo>
                    <a:cubicBezTo>
                      <a:pt x="4436" y="1618"/>
                      <a:pt x="4869" y="1185"/>
                      <a:pt x="4972" y="753"/>
                    </a:cubicBezTo>
                    <a:cubicBezTo>
                      <a:pt x="5085" y="649"/>
                      <a:pt x="4972" y="649"/>
                      <a:pt x="4972" y="649"/>
                    </a:cubicBezTo>
                    <a:lnTo>
                      <a:pt x="4869" y="649"/>
                    </a:lnTo>
                    <a:cubicBezTo>
                      <a:pt x="4540" y="1514"/>
                      <a:pt x="3675" y="2162"/>
                      <a:pt x="2707" y="2266"/>
                    </a:cubicBezTo>
                    <a:cubicBezTo>
                      <a:pt x="2491" y="2378"/>
                      <a:pt x="2378" y="2378"/>
                      <a:pt x="2162" y="2378"/>
                    </a:cubicBezTo>
                    <a:cubicBezTo>
                      <a:pt x="1842" y="2378"/>
                      <a:pt x="1626" y="2266"/>
                      <a:pt x="1298" y="2266"/>
                    </a:cubicBezTo>
                    <a:cubicBezTo>
                      <a:pt x="978" y="2162"/>
                      <a:pt x="545" y="1946"/>
                      <a:pt x="329" y="1514"/>
                    </a:cubicBezTo>
                    <a:cubicBezTo>
                      <a:pt x="217" y="1298"/>
                      <a:pt x="217" y="969"/>
                      <a:pt x="329" y="753"/>
                    </a:cubicBezTo>
                    <a:cubicBezTo>
                      <a:pt x="433" y="433"/>
                      <a:pt x="545" y="217"/>
                      <a:pt x="761" y="1"/>
                    </a:cubicBezTo>
                    <a:close/>
                  </a:path>
                </a:pathLst>
              </a:custGeom>
              <a:solidFill>
                <a:srgbClr val="962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989;p45">
                <a:extLst>
                  <a:ext uri="{FF2B5EF4-FFF2-40B4-BE49-F238E27FC236}">
                    <a16:creationId xmlns:a16="http://schemas.microsoft.com/office/drawing/2014/main" id="{0054663E-76F6-4FE7-B2CD-AFD3446BD1DA}"/>
                  </a:ext>
                </a:extLst>
              </p:cNvPr>
              <p:cNvSpPr/>
              <p:nvPr/>
            </p:nvSpPr>
            <p:spPr>
              <a:xfrm>
                <a:off x="3068325" y="3555175"/>
                <a:ext cx="148725" cy="249675"/>
              </a:xfrm>
              <a:custGeom>
                <a:avLst/>
                <a:gdLst/>
                <a:ahLst/>
                <a:cxnLst/>
                <a:rect l="l" t="t" r="r" b="b"/>
                <a:pathLst>
                  <a:path w="5949" h="9987" extrusionOk="0">
                    <a:moveTo>
                      <a:pt x="4704" y="0"/>
                    </a:moveTo>
                    <a:cubicBezTo>
                      <a:pt x="4656" y="0"/>
                      <a:pt x="4602" y="13"/>
                      <a:pt x="4540" y="43"/>
                    </a:cubicBezTo>
                    <a:cubicBezTo>
                      <a:pt x="4436" y="43"/>
                      <a:pt x="4436" y="372"/>
                      <a:pt x="4323" y="588"/>
                    </a:cubicBezTo>
                    <a:cubicBezTo>
                      <a:pt x="4323" y="372"/>
                      <a:pt x="4107" y="43"/>
                      <a:pt x="3891" y="43"/>
                    </a:cubicBezTo>
                    <a:cubicBezTo>
                      <a:pt x="3787" y="156"/>
                      <a:pt x="3675" y="259"/>
                      <a:pt x="3675" y="475"/>
                    </a:cubicBezTo>
                    <a:cubicBezTo>
                      <a:pt x="3571" y="372"/>
                      <a:pt x="3459" y="259"/>
                      <a:pt x="3355" y="259"/>
                    </a:cubicBezTo>
                    <a:cubicBezTo>
                      <a:pt x="3316" y="241"/>
                      <a:pt x="3281" y="232"/>
                      <a:pt x="3249" y="232"/>
                    </a:cubicBezTo>
                    <a:cubicBezTo>
                      <a:pt x="3099" y="232"/>
                      <a:pt x="3008" y="410"/>
                      <a:pt x="2923" y="588"/>
                    </a:cubicBezTo>
                    <a:cubicBezTo>
                      <a:pt x="2923" y="804"/>
                      <a:pt x="3026" y="1020"/>
                      <a:pt x="2923" y="1236"/>
                    </a:cubicBezTo>
                    <a:cubicBezTo>
                      <a:pt x="2843" y="1157"/>
                      <a:pt x="2767" y="1081"/>
                      <a:pt x="2653" y="1081"/>
                    </a:cubicBezTo>
                    <a:cubicBezTo>
                      <a:pt x="2606" y="1081"/>
                      <a:pt x="2553" y="1094"/>
                      <a:pt x="2490" y="1124"/>
                    </a:cubicBezTo>
                    <a:cubicBezTo>
                      <a:pt x="2274" y="1236"/>
                      <a:pt x="2378" y="1556"/>
                      <a:pt x="2490" y="1772"/>
                    </a:cubicBezTo>
                    <a:cubicBezTo>
                      <a:pt x="3026" y="2853"/>
                      <a:pt x="2810" y="4263"/>
                      <a:pt x="1946" y="5127"/>
                    </a:cubicBezTo>
                    <a:cubicBezTo>
                      <a:pt x="1729" y="5343"/>
                      <a:pt x="1513" y="5560"/>
                      <a:pt x="1297" y="5663"/>
                    </a:cubicBezTo>
                    <a:cubicBezTo>
                      <a:pt x="865" y="5992"/>
                      <a:pt x="545" y="6312"/>
                      <a:pt x="0" y="6424"/>
                    </a:cubicBezTo>
                    <a:cubicBezTo>
                      <a:pt x="216" y="7073"/>
                      <a:pt x="432" y="7721"/>
                      <a:pt x="649" y="8257"/>
                    </a:cubicBezTo>
                    <a:cubicBezTo>
                      <a:pt x="761" y="8906"/>
                      <a:pt x="1081" y="9451"/>
                      <a:pt x="1297" y="9987"/>
                    </a:cubicBezTo>
                    <a:cubicBezTo>
                      <a:pt x="3026" y="9122"/>
                      <a:pt x="4436" y="7609"/>
                      <a:pt x="5188" y="5880"/>
                    </a:cubicBezTo>
                    <a:cubicBezTo>
                      <a:pt x="5949" y="4150"/>
                      <a:pt x="5949" y="2317"/>
                      <a:pt x="5300" y="588"/>
                    </a:cubicBezTo>
                    <a:cubicBezTo>
                      <a:pt x="5188" y="475"/>
                      <a:pt x="5188" y="259"/>
                      <a:pt x="4972" y="156"/>
                    </a:cubicBezTo>
                    <a:cubicBezTo>
                      <a:pt x="4898" y="76"/>
                      <a:pt x="4820" y="0"/>
                      <a:pt x="4704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990;p45">
                <a:extLst>
                  <a:ext uri="{FF2B5EF4-FFF2-40B4-BE49-F238E27FC236}">
                    <a16:creationId xmlns:a16="http://schemas.microsoft.com/office/drawing/2014/main" id="{0FA5A30C-3741-4145-B209-498B15DC5ECA}"/>
                  </a:ext>
                </a:extLst>
              </p:cNvPr>
              <p:cNvSpPr/>
              <p:nvPr/>
            </p:nvSpPr>
            <p:spPr>
              <a:xfrm>
                <a:off x="2892800" y="3704950"/>
                <a:ext cx="210775" cy="16007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6403" extrusionOk="0">
                    <a:moveTo>
                      <a:pt x="6917" y="1"/>
                    </a:moveTo>
                    <a:cubicBezTo>
                      <a:pt x="5587" y="597"/>
                      <a:pt x="4132" y="908"/>
                      <a:pt x="2682" y="908"/>
                    </a:cubicBezTo>
                    <a:cubicBezTo>
                      <a:pt x="1776" y="908"/>
                      <a:pt x="871" y="786"/>
                      <a:pt x="0" y="537"/>
                    </a:cubicBezTo>
                    <a:lnTo>
                      <a:pt x="0" y="537"/>
                    </a:lnTo>
                    <a:cubicBezTo>
                      <a:pt x="536" y="1186"/>
                      <a:pt x="649" y="1946"/>
                      <a:pt x="865" y="2811"/>
                    </a:cubicBezTo>
                    <a:cubicBezTo>
                      <a:pt x="1081" y="3996"/>
                      <a:pt x="1297" y="5076"/>
                      <a:pt x="1513" y="6373"/>
                    </a:cubicBezTo>
                    <a:cubicBezTo>
                      <a:pt x="1722" y="6393"/>
                      <a:pt x="1931" y="6403"/>
                      <a:pt x="2141" y="6403"/>
                    </a:cubicBezTo>
                    <a:cubicBezTo>
                      <a:pt x="3118" y="6403"/>
                      <a:pt x="4100" y="6193"/>
                      <a:pt x="5076" y="5837"/>
                    </a:cubicBezTo>
                    <a:cubicBezTo>
                      <a:pt x="6156" y="5509"/>
                      <a:pt x="7350" y="5076"/>
                      <a:pt x="8430" y="4540"/>
                    </a:cubicBezTo>
                    <a:cubicBezTo>
                      <a:pt x="8102" y="3027"/>
                      <a:pt x="7453" y="1514"/>
                      <a:pt x="6917" y="1"/>
                    </a:cubicBez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991;p45">
                <a:extLst>
                  <a:ext uri="{FF2B5EF4-FFF2-40B4-BE49-F238E27FC236}">
                    <a16:creationId xmlns:a16="http://schemas.microsoft.com/office/drawing/2014/main" id="{B4485195-4456-4804-AB2A-2E7D900185EC}"/>
                  </a:ext>
                </a:extLst>
              </p:cNvPr>
              <p:cNvSpPr/>
              <p:nvPr/>
            </p:nvSpPr>
            <p:spPr>
              <a:xfrm>
                <a:off x="3052100" y="3715775"/>
                <a:ext cx="40675" cy="102700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4108" extrusionOk="0">
                    <a:moveTo>
                      <a:pt x="113" y="0"/>
                    </a:moveTo>
                    <a:cubicBezTo>
                      <a:pt x="1" y="0"/>
                      <a:pt x="1" y="0"/>
                      <a:pt x="1" y="104"/>
                    </a:cubicBezTo>
                    <a:cubicBezTo>
                      <a:pt x="329" y="753"/>
                      <a:pt x="545" y="1401"/>
                      <a:pt x="761" y="2050"/>
                    </a:cubicBezTo>
                    <a:lnTo>
                      <a:pt x="1081" y="3027"/>
                    </a:lnTo>
                    <a:cubicBezTo>
                      <a:pt x="1194" y="3459"/>
                      <a:pt x="1298" y="3779"/>
                      <a:pt x="1410" y="4107"/>
                    </a:cubicBezTo>
                    <a:lnTo>
                      <a:pt x="1514" y="4107"/>
                    </a:lnTo>
                    <a:cubicBezTo>
                      <a:pt x="1514" y="4107"/>
                      <a:pt x="1626" y="4107"/>
                      <a:pt x="1514" y="3995"/>
                    </a:cubicBezTo>
                    <a:cubicBezTo>
                      <a:pt x="1514" y="3675"/>
                      <a:pt x="1410" y="3347"/>
                      <a:pt x="1298" y="3027"/>
                    </a:cubicBezTo>
                    <a:cubicBezTo>
                      <a:pt x="1194" y="2698"/>
                      <a:pt x="1081" y="2378"/>
                      <a:pt x="865" y="2050"/>
                    </a:cubicBezTo>
                    <a:cubicBezTo>
                      <a:pt x="649" y="1297"/>
                      <a:pt x="433" y="649"/>
                      <a:pt x="113" y="0"/>
                    </a:cubicBezTo>
                    <a:close/>
                  </a:path>
                </a:pathLst>
              </a:custGeom>
              <a:solidFill>
                <a:srgbClr val="962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992;p45">
                <a:extLst>
                  <a:ext uri="{FF2B5EF4-FFF2-40B4-BE49-F238E27FC236}">
                    <a16:creationId xmlns:a16="http://schemas.microsoft.com/office/drawing/2014/main" id="{FA01AFA8-D5F8-430C-8420-478F2C0D66C2}"/>
                  </a:ext>
                </a:extLst>
              </p:cNvPr>
              <p:cNvSpPr/>
              <p:nvPr/>
            </p:nvSpPr>
            <p:spPr>
              <a:xfrm>
                <a:off x="2892800" y="3709250"/>
                <a:ext cx="48650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7715" extrusionOk="0">
                    <a:moveTo>
                      <a:pt x="493" y="1"/>
                    </a:moveTo>
                    <a:cubicBezTo>
                      <a:pt x="397" y="1"/>
                      <a:pt x="302" y="15"/>
                      <a:pt x="216" y="45"/>
                    </a:cubicBezTo>
                    <a:lnTo>
                      <a:pt x="104" y="45"/>
                    </a:lnTo>
                    <a:cubicBezTo>
                      <a:pt x="0" y="149"/>
                      <a:pt x="0" y="261"/>
                      <a:pt x="0" y="261"/>
                    </a:cubicBezTo>
                    <a:cubicBezTo>
                      <a:pt x="216" y="1446"/>
                      <a:pt x="432" y="2743"/>
                      <a:pt x="536" y="3936"/>
                    </a:cubicBezTo>
                    <a:cubicBezTo>
                      <a:pt x="752" y="4904"/>
                      <a:pt x="1297" y="6746"/>
                      <a:pt x="1513" y="7715"/>
                    </a:cubicBezTo>
                    <a:cubicBezTo>
                      <a:pt x="1617" y="7715"/>
                      <a:pt x="1833" y="7282"/>
                      <a:pt x="1513" y="7066"/>
                    </a:cubicBezTo>
                    <a:cubicBezTo>
                      <a:pt x="1833" y="6098"/>
                      <a:pt x="1729" y="4801"/>
                      <a:pt x="1833" y="3824"/>
                    </a:cubicBezTo>
                    <a:cubicBezTo>
                      <a:pt x="1946" y="3175"/>
                      <a:pt x="1946" y="2639"/>
                      <a:pt x="1946" y="1991"/>
                    </a:cubicBezTo>
                    <a:cubicBezTo>
                      <a:pt x="1833" y="1342"/>
                      <a:pt x="1617" y="694"/>
                      <a:pt x="1185" y="261"/>
                    </a:cubicBezTo>
                    <a:cubicBezTo>
                      <a:pt x="1027" y="103"/>
                      <a:pt x="754" y="1"/>
                      <a:pt x="493" y="1"/>
                    </a:cubicBez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993;p45">
                <a:extLst>
                  <a:ext uri="{FF2B5EF4-FFF2-40B4-BE49-F238E27FC236}">
                    <a16:creationId xmlns:a16="http://schemas.microsoft.com/office/drawing/2014/main" id="{659E8DC6-58C9-432B-A470-B72E7AB09755}"/>
                  </a:ext>
                </a:extLst>
              </p:cNvPr>
              <p:cNvSpPr/>
              <p:nvPr/>
            </p:nvSpPr>
            <p:spPr>
              <a:xfrm>
                <a:off x="2787300" y="3439675"/>
                <a:ext cx="2332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933" h="2312" extrusionOk="0">
                    <a:moveTo>
                      <a:pt x="157" y="0"/>
                    </a:moveTo>
                    <a:cubicBezTo>
                      <a:pt x="73" y="0"/>
                      <a:pt x="1" y="63"/>
                      <a:pt x="1" y="124"/>
                    </a:cubicBezTo>
                    <a:lnTo>
                      <a:pt x="329" y="2069"/>
                    </a:lnTo>
                    <a:cubicBezTo>
                      <a:pt x="371" y="2242"/>
                      <a:pt x="483" y="2312"/>
                      <a:pt x="596" y="2312"/>
                    </a:cubicBezTo>
                    <a:cubicBezTo>
                      <a:pt x="764" y="2312"/>
                      <a:pt x="933" y="2157"/>
                      <a:pt x="865" y="1965"/>
                    </a:cubicBezTo>
                    <a:cubicBezTo>
                      <a:pt x="649" y="1317"/>
                      <a:pt x="545" y="668"/>
                      <a:pt x="329" y="124"/>
                    </a:cubicBezTo>
                    <a:cubicBezTo>
                      <a:pt x="282" y="33"/>
                      <a:pt x="217" y="0"/>
                      <a:pt x="1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137" name="Google Shape;994;p45">
                <a:extLst>
                  <a:ext uri="{FF2B5EF4-FFF2-40B4-BE49-F238E27FC236}">
                    <a16:creationId xmlns:a16="http://schemas.microsoft.com/office/drawing/2014/main" id="{27F0B566-162E-4C37-ADC9-B1157A888B60}"/>
                  </a:ext>
                </a:extLst>
              </p:cNvPr>
              <p:cNvSpPr/>
              <p:nvPr/>
            </p:nvSpPr>
            <p:spPr>
              <a:xfrm>
                <a:off x="2864125" y="3432650"/>
                <a:ext cx="23275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931" h="2765" extrusionOk="0">
                    <a:moveTo>
                      <a:pt x="809" y="0"/>
                    </a:moveTo>
                    <a:cubicBezTo>
                      <a:pt x="741" y="0"/>
                      <a:pt x="659" y="29"/>
                      <a:pt x="602" y="85"/>
                    </a:cubicBezTo>
                    <a:cubicBezTo>
                      <a:pt x="386" y="837"/>
                      <a:pt x="282" y="1702"/>
                      <a:pt x="66" y="2463"/>
                    </a:cubicBezTo>
                    <a:cubicBezTo>
                      <a:pt x="1" y="2648"/>
                      <a:pt x="157" y="2764"/>
                      <a:pt x="320" y="2764"/>
                    </a:cubicBezTo>
                    <a:cubicBezTo>
                      <a:pt x="438" y="2764"/>
                      <a:pt x="559" y="2704"/>
                      <a:pt x="602" y="2566"/>
                    </a:cubicBezTo>
                    <a:cubicBezTo>
                      <a:pt x="715" y="1702"/>
                      <a:pt x="818" y="949"/>
                      <a:pt x="931" y="85"/>
                    </a:cubicBezTo>
                    <a:cubicBezTo>
                      <a:pt x="931" y="29"/>
                      <a:pt x="877" y="0"/>
                      <a:pt x="8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138" name="Google Shape;995;p45">
                <a:extLst>
                  <a:ext uri="{FF2B5EF4-FFF2-40B4-BE49-F238E27FC236}">
                    <a16:creationId xmlns:a16="http://schemas.microsoft.com/office/drawing/2014/main" id="{1661C62F-A579-49A3-9F66-2BE21900F0D6}"/>
                  </a:ext>
                </a:extLst>
              </p:cNvPr>
              <p:cNvSpPr/>
              <p:nvPr/>
            </p:nvSpPr>
            <p:spPr>
              <a:xfrm>
                <a:off x="2929875" y="3458275"/>
                <a:ext cx="54300" cy="76850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3074" extrusionOk="0">
                    <a:moveTo>
                      <a:pt x="1934" y="1"/>
                    </a:moveTo>
                    <a:cubicBezTo>
                      <a:pt x="1909" y="1"/>
                      <a:pt x="1884" y="9"/>
                      <a:pt x="1863" y="28"/>
                    </a:cubicBezTo>
                    <a:cubicBezTo>
                      <a:pt x="1215" y="893"/>
                      <a:pt x="679" y="1757"/>
                      <a:pt x="134" y="2622"/>
                    </a:cubicBezTo>
                    <a:cubicBezTo>
                      <a:pt x="0" y="2889"/>
                      <a:pt x="157" y="3074"/>
                      <a:pt x="348" y="3074"/>
                    </a:cubicBezTo>
                    <a:cubicBezTo>
                      <a:pt x="466" y="3074"/>
                      <a:pt x="596" y="3003"/>
                      <a:pt x="679" y="2838"/>
                    </a:cubicBezTo>
                    <a:cubicBezTo>
                      <a:pt x="999" y="1974"/>
                      <a:pt x="1543" y="1109"/>
                      <a:pt x="2079" y="244"/>
                    </a:cubicBezTo>
                    <a:cubicBezTo>
                      <a:pt x="2171" y="160"/>
                      <a:pt x="2045" y="1"/>
                      <a:pt x="1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139" name="Google Shape;996;p45">
                <a:extLst>
                  <a:ext uri="{FF2B5EF4-FFF2-40B4-BE49-F238E27FC236}">
                    <a16:creationId xmlns:a16="http://schemas.microsoft.com/office/drawing/2014/main" id="{5B959BD8-47F5-45F1-9C42-4F0B82458B95}"/>
                  </a:ext>
                </a:extLst>
              </p:cNvPr>
              <p:cNvSpPr/>
              <p:nvPr/>
            </p:nvSpPr>
            <p:spPr>
              <a:xfrm>
                <a:off x="2727850" y="3474025"/>
                <a:ext cx="30800" cy="37075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83" extrusionOk="0">
                    <a:moveTo>
                      <a:pt x="84" y="1"/>
                    </a:moveTo>
                    <a:cubicBezTo>
                      <a:pt x="51" y="1"/>
                      <a:pt x="1" y="47"/>
                      <a:pt x="1" y="47"/>
                    </a:cubicBezTo>
                    <a:lnTo>
                      <a:pt x="39" y="121"/>
                    </a:lnTo>
                    <a:lnTo>
                      <a:pt x="39" y="121"/>
                    </a:lnTo>
                    <a:lnTo>
                      <a:pt x="1" y="159"/>
                    </a:lnTo>
                    <a:cubicBezTo>
                      <a:pt x="30" y="159"/>
                      <a:pt x="51" y="166"/>
                      <a:pt x="67" y="178"/>
                    </a:cubicBezTo>
                    <a:lnTo>
                      <a:pt x="67" y="178"/>
                    </a:lnTo>
                    <a:lnTo>
                      <a:pt x="107" y="256"/>
                    </a:lnTo>
                    <a:lnTo>
                      <a:pt x="107" y="256"/>
                    </a:lnTo>
                    <a:cubicBezTo>
                      <a:pt x="113" y="291"/>
                      <a:pt x="113" y="333"/>
                      <a:pt x="113" y="375"/>
                    </a:cubicBezTo>
                    <a:cubicBezTo>
                      <a:pt x="113" y="427"/>
                      <a:pt x="139" y="453"/>
                      <a:pt x="165" y="453"/>
                    </a:cubicBezTo>
                    <a:cubicBezTo>
                      <a:pt x="177" y="453"/>
                      <a:pt x="189" y="448"/>
                      <a:pt x="198" y="437"/>
                    </a:cubicBezTo>
                    <a:lnTo>
                      <a:pt x="198" y="437"/>
                    </a:lnTo>
                    <a:lnTo>
                      <a:pt x="329" y="695"/>
                    </a:lnTo>
                    <a:cubicBezTo>
                      <a:pt x="433" y="911"/>
                      <a:pt x="545" y="1127"/>
                      <a:pt x="762" y="1344"/>
                    </a:cubicBezTo>
                    <a:cubicBezTo>
                      <a:pt x="793" y="1444"/>
                      <a:pt x="855" y="1483"/>
                      <a:pt x="920" y="1483"/>
                    </a:cubicBezTo>
                    <a:cubicBezTo>
                      <a:pt x="1068" y="1483"/>
                      <a:pt x="1232" y="1278"/>
                      <a:pt x="1082" y="1127"/>
                    </a:cubicBezTo>
                    <a:cubicBezTo>
                      <a:pt x="865" y="911"/>
                      <a:pt x="762" y="695"/>
                      <a:pt x="649" y="591"/>
                    </a:cubicBezTo>
                    <a:cubicBezTo>
                      <a:pt x="433" y="375"/>
                      <a:pt x="329" y="159"/>
                      <a:pt x="113" y="47"/>
                    </a:cubicBezTo>
                    <a:cubicBezTo>
                      <a:pt x="113" y="12"/>
                      <a:pt x="101" y="1"/>
                      <a:pt x="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140" name="Google Shape;997;p45">
                <a:extLst>
                  <a:ext uri="{FF2B5EF4-FFF2-40B4-BE49-F238E27FC236}">
                    <a16:creationId xmlns:a16="http://schemas.microsoft.com/office/drawing/2014/main" id="{A3796607-4BE6-4A2C-BCB4-1B1CA5E5C822}"/>
                  </a:ext>
                </a:extLst>
              </p:cNvPr>
              <p:cNvSpPr/>
              <p:nvPr/>
            </p:nvSpPr>
            <p:spPr>
              <a:xfrm>
                <a:off x="2966650" y="3525125"/>
                <a:ext cx="515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385" extrusionOk="0">
                    <a:moveTo>
                      <a:pt x="1719" y="1"/>
                    </a:moveTo>
                    <a:cubicBezTo>
                      <a:pt x="1674" y="1"/>
                      <a:pt x="1628" y="18"/>
                      <a:pt x="1586" y="61"/>
                    </a:cubicBezTo>
                    <a:cubicBezTo>
                      <a:pt x="1153" y="380"/>
                      <a:pt x="608" y="813"/>
                      <a:pt x="176" y="1141"/>
                    </a:cubicBezTo>
                    <a:cubicBezTo>
                      <a:pt x="0" y="1226"/>
                      <a:pt x="111" y="1385"/>
                      <a:pt x="219" y="1385"/>
                    </a:cubicBezTo>
                    <a:cubicBezTo>
                      <a:pt x="243" y="1385"/>
                      <a:pt x="268" y="1377"/>
                      <a:pt x="289" y="1358"/>
                    </a:cubicBezTo>
                    <a:cubicBezTo>
                      <a:pt x="825" y="1029"/>
                      <a:pt x="1369" y="709"/>
                      <a:pt x="1802" y="380"/>
                    </a:cubicBezTo>
                    <a:cubicBezTo>
                      <a:pt x="2059" y="297"/>
                      <a:pt x="1902" y="1"/>
                      <a:pt x="17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141" name="Google Shape;998;p45">
                <a:extLst>
                  <a:ext uri="{FF2B5EF4-FFF2-40B4-BE49-F238E27FC236}">
                    <a16:creationId xmlns:a16="http://schemas.microsoft.com/office/drawing/2014/main" id="{8CBEE55F-B989-4754-B563-88D403B8D9F3}"/>
                  </a:ext>
                </a:extLst>
              </p:cNvPr>
              <p:cNvSpPr/>
              <p:nvPr/>
            </p:nvSpPr>
            <p:spPr>
              <a:xfrm>
                <a:off x="2752275" y="3572175"/>
                <a:ext cx="153950" cy="134500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380" extrusionOk="0">
                    <a:moveTo>
                      <a:pt x="3048" y="0"/>
                    </a:moveTo>
                    <a:cubicBezTo>
                      <a:pt x="2480" y="0"/>
                      <a:pt x="1918" y="108"/>
                      <a:pt x="1514" y="340"/>
                    </a:cubicBezTo>
                    <a:cubicBezTo>
                      <a:pt x="969" y="772"/>
                      <a:pt x="537" y="1309"/>
                      <a:pt x="217" y="1957"/>
                    </a:cubicBezTo>
                    <a:cubicBezTo>
                      <a:pt x="105" y="2173"/>
                      <a:pt x="105" y="2389"/>
                      <a:pt x="1" y="2606"/>
                    </a:cubicBezTo>
                    <a:lnTo>
                      <a:pt x="1" y="3366"/>
                    </a:lnTo>
                    <a:cubicBezTo>
                      <a:pt x="105" y="3903"/>
                      <a:pt x="321" y="4231"/>
                      <a:pt x="649" y="4551"/>
                    </a:cubicBezTo>
                    <a:cubicBezTo>
                      <a:pt x="1082" y="4880"/>
                      <a:pt x="1514" y="5096"/>
                      <a:pt x="1946" y="5200"/>
                    </a:cubicBezTo>
                    <a:cubicBezTo>
                      <a:pt x="2263" y="5327"/>
                      <a:pt x="2619" y="5379"/>
                      <a:pt x="2991" y="5379"/>
                    </a:cubicBezTo>
                    <a:cubicBezTo>
                      <a:pt x="3249" y="5379"/>
                      <a:pt x="3514" y="5354"/>
                      <a:pt x="3779" y="5312"/>
                    </a:cubicBezTo>
                    <a:cubicBezTo>
                      <a:pt x="4324" y="5200"/>
                      <a:pt x="4973" y="4983"/>
                      <a:pt x="5292" y="4447"/>
                    </a:cubicBezTo>
                    <a:cubicBezTo>
                      <a:pt x="5509" y="4231"/>
                      <a:pt x="5621" y="4015"/>
                      <a:pt x="5725" y="3799"/>
                    </a:cubicBezTo>
                    <a:cubicBezTo>
                      <a:pt x="6053" y="3150"/>
                      <a:pt x="6157" y="2389"/>
                      <a:pt x="6053" y="1741"/>
                    </a:cubicBezTo>
                    <a:cubicBezTo>
                      <a:pt x="5837" y="989"/>
                      <a:pt x="5189" y="444"/>
                      <a:pt x="4428" y="228"/>
                    </a:cubicBezTo>
                    <a:cubicBezTo>
                      <a:pt x="4028" y="80"/>
                      <a:pt x="3536" y="0"/>
                      <a:pt x="3048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999;p45">
                <a:extLst>
                  <a:ext uri="{FF2B5EF4-FFF2-40B4-BE49-F238E27FC236}">
                    <a16:creationId xmlns:a16="http://schemas.microsoft.com/office/drawing/2014/main" id="{FB536F98-0DFE-431D-A6CB-898064590EE2}"/>
                  </a:ext>
                </a:extLst>
              </p:cNvPr>
              <p:cNvSpPr/>
              <p:nvPr/>
            </p:nvSpPr>
            <p:spPr>
              <a:xfrm>
                <a:off x="2777525" y="3531525"/>
                <a:ext cx="150300" cy="131925"/>
              </a:xfrm>
              <a:custGeom>
                <a:avLst/>
                <a:gdLst/>
                <a:ahLst/>
                <a:cxnLst/>
                <a:rect l="l" t="t" r="r" b="b"/>
                <a:pathLst>
                  <a:path w="6012" h="5277" extrusionOk="0">
                    <a:moveTo>
                      <a:pt x="2132" y="1"/>
                    </a:moveTo>
                    <a:cubicBezTo>
                      <a:pt x="2035" y="1"/>
                      <a:pt x="1952" y="34"/>
                      <a:pt x="1905" y="124"/>
                    </a:cubicBezTo>
                    <a:cubicBezTo>
                      <a:pt x="1689" y="124"/>
                      <a:pt x="1689" y="341"/>
                      <a:pt x="1585" y="453"/>
                    </a:cubicBezTo>
                    <a:lnTo>
                      <a:pt x="1369" y="453"/>
                    </a:lnTo>
                    <a:cubicBezTo>
                      <a:pt x="1275" y="432"/>
                      <a:pt x="1186" y="422"/>
                      <a:pt x="1102" y="422"/>
                    </a:cubicBezTo>
                    <a:cubicBezTo>
                      <a:pt x="316" y="422"/>
                      <a:pt x="1" y="1289"/>
                      <a:pt x="392" y="2070"/>
                    </a:cubicBezTo>
                    <a:cubicBezTo>
                      <a:pt x="640" y="2646"/>
                      <a:pt x="1197" y="2910"/>
                      <a:pt x="1779" y="2910"/>
                    </a:cubicBezTo>
                    <a:cubicBezTo>
                      <a:pt x="1966" y="2910"/>
                      <a:pt x="2155" y="2883"/>
                      <a:pt x="2337" y="2831"/>
                    </a:cubicBezTo>
                    <a:cubicBezTo>
                      <a:pt x="2337" y="3047"/>
                      <a:pt x="2449" y="3151"/>
                      <a:pt x="2553" y="3263"/>
                    </a:cubicBezTo>
                    <a:cubicBezTo>
                      <a:pt x="2666" y="3367"/>
                      <a:pt x="2882" y="3479"/>
                      <a:pt x="2986" y="3479"/>
                    </a:cubicBezTo>
                    <a:cubicBezTo>
                      <a:pt x="3202" y="3583"/>
                      <a:pt x="3314" y="3583"/>
                      <a:pt x="3530" y="3583"/>
                    </a:cubicBezTo>
                    <a:cubicBezTo>
                      <a:pt x="3746" y="3583"/>
                      <a:pt x="4066" y="3479"/>
                      <a:pt x="4395" y="3263"/>
                    </a:cubicBezTo>
                    <a:lnTo>
                      <a:pt x="4395" y="3263"/>
                    </a:lnTo>
                    <a:cubicBezTo>
                      <a:pt x="4179" y="3479"/>
                      <a:pt x="4066" y="3695"/>
                      <a:pt x="3963" y="4015"/>
                    </a:cubicBezTo>
                    <a:cubicBezTo>
                      <a:pt x="3963" y="4128"/>
                      <a:pt x="3850" y="4344"/>
                      <a:pt x="3963" y="4560"/>
                    </a:cubicBezTo>
                    <a:cubicBezTo>
                      <a:pt x="3963" y="4776"/>
                      <a:pt x="4066" y="4992"/>
                      <a:pt x="4282" y="5096"/>
                    </a:cubicBezTo>
                    <a:cubicBezTo>
                      <a:pt x="4410" y="5224"/>
                      <a:pt x="4538" y="5276"/>
                      <a:pt x="4644" y="5276"/>
                    </a:cubicBezTo>
                    <a:cubicBezTo>
                      <a:pt x="4718" y="5276"/>
                      <a:pt x="4781" y="5251"/>
                      <a:pt x="4827" y="5209"/>
                    </a:cubicBezTo>
                    <a:cubicBezTo>
                      <a:pt x="4931" y="5096"/>
                      <a:pt x="5043" y="4880"/>
                      <a:pt x="5260" y="4664"/>
                    </a:cubicBezTo>
                    <a:cubicBezTo>
                      <a:pt x="5579" y="4128"/>
                      <a:pt x="6012" y="3047"/>
                      <a:pt x="5476" y="2398"/>
                    </a:cubicBezTo>
                    <a:cubicBezTo>
                      <a:pt x="5260" y="2070"/>
                      <a:pt x="4931" y="1966"/>
                      <a:pt x="4611" y="1750"/>
                    </a:cubicBezTo>
                    <a:cubicBezTo>
                      <a:pt x="4282" y="1534"/>
                      <a:pt x="4066" y="1205"/>
                      <a:pt x="3963" y="885"/>
                    </a:cubicBezTo>
                    <a:cubicBezTo>
                      <a:pt x="3850" y="557"/>
                      <a:pt x="3634" y="341"/>
                      <a:pt x="3314" y="341"/>
                    </a:cubicBezTo>
                    <a:cubicBezTo>
                      <a:pt x="3098" y="341"/>
                      <a:pt x="2986" y="557"/>
                      <a:pt x="2882" y="669"/>
                    </a:cubicBezTo>
                    <a:cubicBezTo>
                      <a:pt x="2882" y="453"/>
                      <a:pt x="2769" y="237"/>
                      <a:pt x="2553" y="124"/>
                    </a:cubicBezTo>
                    <a:cubicBezTo>
                      <a:pt x="2428" y="64"/>
                      <a:pt x="2267" y="1"/>
                      <a:pt x="2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000;p45">
                <a:extLst>
                  <a:ext uri="{FF2B5EF4-FFF2-40B4-BE49-F238E27FC236}">
                    <a16:creationId xmlns:a16="http://schemas.microsoft.com/office/drawing/2014/main" id="{7BD56CF4-6BBE-4F42-9168-7F009BD8D1E3}"/>
                  </a:ext>
                </a:extLst>
              </p:cNvPr>
              <p:cNvSpPr/>
              <p:nvPr/>
            </p:nvSpPr>
            <p:spPr>
              <a:xfrm>
                <a:off x="2790100" y="3545425"/>
                <a:ext cx="29650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2059" extrusionOk="0">
                    <a:moveTo>
                      <a:pt x="433" y="1"/>
                    </a:moveTo>
                    <a:cubicBezTo>
                      <a:pt x="1" y="329"/>
                      <a:pt x="1" y="865"/>
                      <a:pt x="105" y="1298"/>
                    </a:cubicBezTo>
                    <a:cubicBezTo>
                      <a:pt x="321" y="1730"/>
                      <a:pt x="753" y="2059"/>
                      <a:pt x="1186" y="2059"/>
                    </a:cubicBezTo>
                    <a:cubicBezTo>
                      <a:pt x="753" y="1946"/>
                      <a:pt x="433" y="1626"/>
                      <a:pt x="217" y="1298"/>
                    </a:cubicBezTo>
                    <a:cubicBezTo>
                      <a:pt x="105" y="865"/>
                      <a:pt x="105" y="329"/>
                      <a:pt x="433" y="113"/>
                    </a:cubicBezTo>
                    <a:lnTo>
                      <a:pt x="4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001;p45">
                <a:extLst>
                  <a:ext uri="{FF2B5EF4-FFF2-40B4-BE49-F238E27FC236}">
                    <a16:creationId xmlns:a16="http://schemas.microsoft.com/office/drawing/2014/main" id="{D9FD0ACF-BF8B-4377-9636-7D779A008260}"/>
                  </a:ext>
                </a:extLst>
              </p:cNvPr>
              <p:cNvSpPr/>
              <p:nvPr/>
            </p:nvSpPr>
            <p:spPr>
              <a:xfrm>
                <a:off x="2803525" y="3548250"/>
                <a:ext cx="56875" cy="648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595" extrusionOk="0">
                    <a:moveTo>
                      <a:pt x="112" y="0"/>
                    </a:moveTo>
                    <a:cubicBezTo>
                      <a:pt x="0" y="536"/>
                      <a:pt x="112" y="969"/>
                      <a:pt x="432" y="1401"/>
                    </a:cubicBezTo>
                    <a:cubicBezTo>
                      <a:pt x="545" y="1513"/>
                      <a:pt x="761" y="1617"/>
                      <a:pt x="977" y="1729"/>
                    </a:cubicBezTo>
                    <a:cubicBezTo>
                      <a:pt x="1193" y="1833"/>
                      <a:pt x="1513" y="1833"/>
                      <a:pt x="1729" y="1946"/>
                    </a:cubicBezTo>
                    <a:cubicBezTo>
                      <a:pt x="2058" y="2049"/>
                      <a:pt x="2162" y="2266"/>
                      <a:pt x="2274" y="2594"/>
                    </a:cubicBezTo>
                    <a:cubicBezTo>
                      <a:pt x="2274" y="2378"/>
                      <a:pt x="2162" y="2162"/>
                      <a:pt x="2058" y="2049"/>
                    </a:cubicBezTo>
                    <a:cubicBezTo>
                      <a:pt x="1842" y="1833"/>
                      <a:pt x="1626" y="1833"/>
                      <a:pt x="1409" y="1729"/>
                    </a:cubicBezTo>
                    <a:cubicBezTo>
                      <a:pt x="1193" y="1729"/>
                      <a:pt x="977" y="1617"/>
                      <a:pt x="761" y="1513"/>
                    </a:cubicBezTo>
                    <a:cubicBezTo>
                      <a:pt x="545" y="1297"/>
                      <a:pt x="329" y="1185"/>
                      <a:pt x="216" y="969"/>
                    </a:cubicBezTo>
                    <a:cubicBezTo>
                      <a:pt x="112" y="649"/>
                      <a:pt x="112" y="320"/>
                      <a:pt x="1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002;p45">
                <a:extLst>
                  <a:ext uri="{FF2B5EF4-FFF2-40B4-BE49-F238E27FC236}">
                    <a16:creationId xmlns:a16="http://schemas.microsoft.com/office/drawing/2014/main" id="{A35C49F0-07C2-4C20-AD5F-898D532B498A}"/>
                  </a:ext>
                </a:extLst>
              </p:cNvPr>
              <p:cNvSpPr/>
              <p:nvPr/>
            </p:nvSpPr>
            <p:spPr>
              <a:xfrm>
                <a:off x="2817125" y="3537425"/>
                <a:ext cx="51250" cy="67475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2699" extrusionOk="0">
                    <a:moveTo>
                      <a:pt x="433" y="1"/>
                    </a:moveTo>
                    <a:lnTo>
                      <a:pt x="433" y="1"/>
                    </a:lnTo>
                    <a:cubicBezTo>
                      <a:pt x="1" y="433"/>
                      <a:pt x="105" y="1082"/>
                      <a:pt x="537" y="1514"/>
                    </a:cubicBezTo>
                    <a:cubicBezTo>
                      <a:pt x="969" y="1946"/>
                      <a:pt x="1730" y="2050"/>
                      <a:pt x="1946" y="2699"/>
                    </a:cubicBezTo>
                    <a:lnTo>
                      <a:pt x="2050" y="2699"/>
                    </a:lnTo>
                    <a:cubicBezTo>
                      <a:pt x="1946" y="2050"/>
                      <a:pt x="1185" y="1946"/>
                      <a:pt x="753" y="1618"/>
                    </a:cubicBezTo>
                    <a:cubicBezTo>
                      <a:pt x="321" y="1185"/>
                      <a:pt x="105" y="537"/>
                      <a:pt x="4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003;p45">
                <a:extLst>
                  <a:ext uri="{FF2B5EF4-FFF2-40B4-BE49-F238E27FC236}">
                    <a16:creationId xmlns:a16="http://schemas.microsoft.com/office/drawing/2014/main" id="{57919E04-EFA3-4831-A17F-F35B2385D562}"/>
                  </a:ext>
                </a:extLst>
              </p:cNvPr>
              <p:cNvSpPr/>
              <p:nvPr/>
            </p:nvSpPr>
            <p:spPr>
              <a:xfrm>
                <a:off x="2841350" y="3550825"/>
                <a:ext cx="64875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3892" extrusionOk="0">
                    <a:moveTo>
                      <a:pt x="0" y="1"/>
                    </a:moveTo>
                    <a:lnTo>
                      <a:pt x="0" y="113"/>
                    </a:lnTo>
                    <a:cubicBezTo>
                      <a:pt x="0" y="330"/>
                      <a:pt x="113" y="546"/>
                      <a:pt x="216" y="762"/>
                    </a:cubicBezTo>
                    <a:cubicBezTo>
                      <a:pt x="433" y="978"/>
                      <a:pt x="761" y="1082"/>
                      <a:pt x="1081" y="1194"/>
                    </a:cubicBezTo>
                    <a:cubicBezTo>
                      <a:pt x="1729" y="1514"/>
                      <a:pt x="2378" y="1946"/>
                      <a:pt x="2378" y="2707"/>
                    </a:cubicBezTo>
                    <a:cubicBezTo>
                      <a:pt x="2274" y="3140"/>
                      <a:pt x="2058" y="3460"/>
                      <a:pt x="1842" y="3788"/>
                    </a:cubicBezTo>
                    <a:cubicBezTo>
                      <a:pt x="1842" y="3892"/>
                      <a:pt x="1842" y="3892"/>
                      <a:pt x="1946" y="3892"/>
                    </a:cubicBezTo>
                    <a:cubicBezTo>
                      <a:pt x="2378" y="3356"/>
                      <a:pt x="2594" y="2595"/>
                      <a:pt x="2274" y="2059"/>
                    </a:cubicBezTo>
                    <a:cubicBezTo>
                      <a:pt x="2058" y="1730"/>
                      <a:pt x="1842" y="1514"/>
                      <a:pt x="1513" y="1410"/>
                    </a:cubicBezTo>
                    <a:cubicBezTo>
                      <a:pt x="1297" y="1194"/>
                      <a:pt x="977" y="1082"/>
                      <a:pt x="649" y="978"/>
                    </a:cubicBezTo>
                    <a:cubicBezTo>
                      <a:pt x="329" y="762"/>
                      <a:pt x="0" y="433"/>
                      <a:pt x="113" y="113"/>
                    </a:cubicBezTo>
                    <a:cubicBezTo>
                      <a:pt x="113" y="113"/>
                      <a:pt x="113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004;p45">
                <a:extLst>
                  <a:ext uri="{FF2B5EF4-FFF2-40B4-BE49-F238E27FC236}">
                    <a16:creationId xmlns:a16="http://schemas.microsoft.com/office/drawing/2014/main" id="{3B48F5A1-294A-4A92-9DB9-EFA0309EB53C}"/>
                  </a:ext>
                </a:extLst>
              </p:cNvPr>
              <p:cNvSpPr/>
              <p:nvPr/>
            </p:nvSpPr>
            <p:spPr>
              <a:xfrm>
                <a:off x="2884575" y="3618500"/>
                <a:ext cx="825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330" h="969" extrusionOk="0">
                    <a:moveTo>
                      <a:pt x="329" y="0"/>
                    </a:moveTo>
                    <a:lnTo>
                      <a:pt x="329" y="0"/>
                    </a:lnTo>
                    <a:cubicBezTo>
                      <a:pt x="217" y="216"/>
                      <a:pt x="217" y="320"/>
                      <a:pt x="217" y="536"/>
                    </a:cubicBezTo>
                    <a:cubicBezTo>
                      <a:pt x="329" y="320"/>
                      <a:pt x="329" y="216"/>
                      <a:pt x="329" y="0"/>
                    </a:cubicBezTo>
                    <a:close/>
                    <a:moveTo>
                      <a:pt x="217" y="536"/>
                    </a:moveTo>
                    <a:cubicBezTo>
                      <a:pt x="113" y="649"/>
                      <a:pt x="113" y="753"/>
                      <a:pt x="0" y="969"/>
                    </a:cubicBezTo>
                    <a:lnTo>
                      <a:pt x="113" y="969"/>
                    </a:lnTo>
                    <a:cubicBezTo>
                      <a:pt x="113" y="865"/>
                      <a:pt x="217" y="649"/>
                      <a:pt x="217" y="5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005;p45">
                <a:extLst>
                  <a:ext uri="{FF2B5EF4-FFF2-40B4-BE49-F238E27FC236}">
                    <a16:creationId xmlns:a16="http://schemas.microsoft.com/office/drawing/2014/main" id="{F3560886-9230-4C4F-8925-5543E03C8769}"/>
                  </a:ext>
                </a:extLst>
              </p:cNvPr>
              <p:cNvSpPr/>
              <p:nvPr/>
            </p:nvSpPr>
            <p:spPr>
              <a:xfrm>
                <a:off x="2881975" y="3575250"/>
                <a:ext cx="35050" cy="674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699" extrusionOk="0">
                    <a:moveTo>
                      <a:pt x="104" y="1"/>
                    </a:moveTo>
                    <a:cubicBezTo>
                      <a:pt x="104" y="1"/>
                      <a:pt x="1" y="1"/>
                      <a:pt x="104" y="105"/>
                    </a:cubicBezTo>
                    <a:cubicBezTo>
                      <a:pt x="217" y="217"/>
                      <a:pt x="433" y="433"/>
                      <a:pt x="649" y="537"/>
                    </a:cubicBezTo>
                    <a:cubicBezTo>
                      <a:pt x="865" y="753"/>
                      <a:pt x="1082" y="969"/>
                      <a:pt x="1082" y="1186"/>
                    </a:cubicBezTo>
                    <a:cubicBezTo>
                      <a:pt x="1298" y="1730"/>
                      <a:pt x="1082" y="2163"/>
                      <a:pt x="865" y="2595"/>
                    </a:cubicBezTo>
                    <a:lnTo>
                      <a:pt x="865" y="2699"/>
                    </a:lnTo>
                    <a:lnTo>
                      <a:pt x="969" y="2699"/>
                    </a:lnTo>
                    <a:cubicBezTo>
                      <a:pt x="1185" y="2266"/>
                      <a:pt x="1401" y="1730"/>
                      <a:pt x="1185" y="1186"/>
                    </a:cubicBezTo>
                    <a:cubicBezTo>
                      <a:pt x="1185" y="969"/>
                      <a:pt x="969" y="753"/>
                      <a:pt x="865" y="537"/>
                    </a:cubicBezTo>
                    <a:cubicBezTo>
                      <a:pt x="537" y="433"/>
                      <a:pt x="321" y="217"/>
                      <a:pt x="1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006;p45">
                <a:extLst>
                  <a:ext uri="{FF2B5EF4-FFF2-40B4-BE49-F238E27FC236}">
                    <a16:creationId xmlns:a16="http://schemas.microsoft.com/office/drawing/2014/main" id="{162A4FC4-A1F8-428A-B761-40D8284151D3}"/>
                  </a:ext>
                </a:extLst>
              </p:cNvPr>
              <p:cNvSpPr/>
              <p:nvPr/>
            </p:nvSpPr>
            <p:spPr>
              <a:xfrm>
                <a:off x="2781900" y="3613100"/>
                <a:ext cx="54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217" h="321" extrusionOk="0">
                    <a:moveTo>
                      <a:pt x="113" y="0"/>
                    </a:moveTo>
                    <a:cubicBezTo>
                      <a:pt x="0" y="0"/>
                      <a:pt x="0" y="104"/>
                      <a:pt x="0" y="216"/>
                    </a:cubicBezTo>
                    <a:cubicBezTo>
                      <a:pt x="0" y="320"/>
                      <a:pt x="0" y="320"/>
                      <a:pt x="113" y="320"/>
                    </a:cubicBezTo>
                    <a:cubicBezTo>
                      <a:pt x="217" y="320"/>
                      <a:pt x="217" y="320"/>
                      <a:pt x="217" y="216"/>
                    </a:cubicBezTo>
                    <a:cubicBezTo>
                      <a:pt x="217" y="104"/>
                      <a:pt x="217" y="0"/>
                      <a:pt x="113" y="0"/>
                    </a:cubicBez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007;p45">
                <a:extLst>
                  <a:ext uri="{FF2B5EF4-FFF2-40B4-BE49-F238E27FC236}">
                    <a16:creationId xmlns:a16="http://schemas.microsoft.com/office/drawing/2014/main" id="{E2B51156-FF8C-457A-9C97-C066E70F550F}"/>
                  </a:ext>
                </a:extLst>
              </p:cNvPr>
              <p:cNvSpPr/>
              <p:nvPr/>
            </p:nvSpPr>
            <p:spPr>
              <a:xfrm>
                <a:off x="2827950" y="3623900"/>
                <a:ext cx="54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217" h="321" extrusionOk="0">
                    <a:moveTo>
                      <a:pt x="104" y="0"/>
                    </a:moveTo>
                    <a:cubicBezTo>
                      <a:pt x="104" y="0"/>
                      <a:pt x="0" y="0"/>
                      <a:pt x="0" y="104"/>
                    </a:cubicBezTo>
                    <a:cubicBezTo>
                      <a:pt x="0" y="217"/>
                      <a:pt x="104" y="320"/>
                      <a:pt x="104" y="320"/>
                    </a:cubicBezTo>
                    <a:cubicBezTo>
                      <a:pt x="216" y="320"/>
                      <a:pt x="216" y="217"/>
                      <a:pt x="216" y="104"/>
                    </a:cubicBezTo>
                    <a:cubicBezTo>
                      <a:pt x="216" y="0"/>
                      <a:pt x="216" y="0"/>
                      <a:pt x="104" y="0"/>
                    </a:cubicBez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008;p45">
                <a:extLst>
                  <a:ext uri="{FF2B5EF4-FFF2-40B4-BE49-F238E27FC236}">
                    <a16:creationId xmlns:a16="http://schemas.microsoft.com/office/drawing/2014/main" id="{3396249C-A698-4DBD-8D9D-15D73673B313}"/>
                  </a:ext>
                </a:extLst>
              </p:cNvPr>
              <p:cNvSpPr/>
              <p:nvPr/>
            </p:nvSpPr>
            <p:spPr>
              <a:xfrm>
                <a:off x="2752275" y="3621100"/>
                <a:ext cx="242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410" extrusionOk="0">
                    <a:moveTo>
                      <a:pt x="217" y="0"/>
                    </a:moveTo>
                    <a:cubicBezTo>
                      <a:pt x="105" y="216"/>
                      <a:pt x="105" y="432"/>
                      <a:pt x="1" y="649"/>
                    </a:cubicBezTo>
                    <a:lnTo>
                      <a:pt x="1" y="1193"/>
                    </a:lnTo>
                    <a:lnTo>
                      <a:pt x="1" y="1409"/>
                    </a:lnTo>
                    <a:lnTo>
                      <a:pt x="217" y="1409"/>
                    </a:lnTo>
                    <a:cubicBezTo>
                      <a:pt x="649" y="1409"/>
                      <a:pt x="969" y="1081"/>
                      <a:pt x="969" y="761"/>
                    </a:cubicBezTo>
                    <a:cubicBezTo>
                      <a:pt x="969" y="329"/>
                      <a:pt x="649" y="0"/>
                      <a:pt x="217" y="0"/>
                    </a:cubicBez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009;p45">
                <a:extLst>
                  <a:ext uri="{FF2B5EF4-FFF2-40B4-BE49-F238E27FC236}">
                    <a16:creationId xmlns:a16="http://schemas.microsoft.com/office/drawing/2014/main" id="{8A20FA27-56E0-45D9-8189-5A46E52082A2}"/>
                  </a:ext>
                </a:extLst>
              </p:cNvPr>
              <p:cNvSpPr/>
              <p:nvPr/>
            </p:nvSpPr>
            <p:spPr>
              <a:xfrm>
                <a:off x="2827950" y="3637300"/>
                <a:ext cx="378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298" extrusionOk="0">
                    <a:moveTo>
                      <a:pt x="752" y="1"/>
                    </a:moveTo>
                    <a:cubicBezTo>
                      <a:pt x="320" y="1"/>
                      <a:pt x="0" y="329"/>
                      <a:pt x="0" y="649"/>
                    </a:cubicBezTo>
                    <a:cubicBezTo>
                      <a:pt x="0" y="1081"/>
                      <a:pt x="320" y="1298"/>
                      <a:pt x="752" y="1298"/>
                    </a:cubicBezTo>
                    <a:cubicBezTo>
                      <a:pt x="1185" y="1298"/>
                      <a:pt x="1513" y="1081"/>
                      <a:pt x="1513" y="649"/>
                    </a:cubicBezTo>
                    <a:cubicBezTo>
                      <a:pt x="1513" y="329"/>
                      <a:pt x="1185" y="1"/>
                      <a:pt x="752" y="1"/>
                    </a:cubicBez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010;p45">
                <a:extLst>
                  <a:ext uri="{FF2B5EF4-FFF2-40B4-BE49-F238E27FC236}">
                    <a16:creationId xmlns:a16="http://schemas.microsoft.com/office/drawing/2014/main" id="{E1382B7A-843B-4FB0-97CF-01D2522AB5A6}"/>
                  </a:ext>
                </a:extLst>
              </p:cNvPr>
              <p:cNvSpPr/>
              <p:nvPr/>
            </p:nvSpPr>
            <p:spPr>
              <a:xfrm>
                <a:off x="2787300" y="3615675"/>
                <a:ext cx="24450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195" extrusionOk="0">
                    <a:moveTo>
                      <a:pt x="865" y="1"/>
                    </a:moveTo>
                    <a:cubicBezTo>
                      <a:pt x="649" y="217"/>
                      <a:pt x="1" y="1082"/>
                      <a:pt x="545" y="1194"/>
                    </a:cubicBezTo>
                    <a:cubicBezTo>
                      <a:pt x="649" y="1194"/>
                      <a:pt x="649" y="1082"/>
                      <a:pt x="649" y="1082"/>
                    </a:cubicBezTo>
                    <a:cubicBezTo>
                      <a:pt x="329" y="978"/>
                      <a:pt x="865" y="217"/>
                      <a:pt x="978" y="113"/>
                    </a:cubicBezTo>
                    <a:lnTo>
                      <a:pt x="865" y="1"/>
                    </a:ln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011;p45">
                <a:extLst>
                  <a:ext uri="{FF2B5EF4-FFF2-40B4-BE49-F238E27FC236}">
                    <a16:creationId xmlns:a16="http://schemas.microsoft.com/office/drawing/2014/main" id="{E40F0494-A383-43E9-9E0E-F8D14BD5F13D}"/>
                  </a:ext>
                </a:extLst>
              </p:cNvPr>
              <p:cNvSpPr/>
              <p:nvPr/>
            </p:nvSpPr>
            <p:spPr>
              <a:xfrm>
                <a:off x="2773900" y="3645525"/>
                <a:ext cx="51250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1414" extrusionOk="0">
                    <a:moveTo>
                      <a:pt x="320" y="0"/>
                    </a:moveTo>
                    <a:cubicBezTo>
                      <a:pt x="104" y="0"/>
                      <a:pt x="104" y="216"/>
                      <a:pt x="0" y="320"/>
                    </a:cubicBezTo>
                    <a:cubicBezTo>
                      <a:pt x="0" y="649"/>
                      <a:pt x="217" y="969"/>
                      <a:pt x="433" y="1185"/>
                    </a:cubicBezTo>
                    <a:cubicBezTo>
                      <a:pt x="632" y="1319"/>
                      <a:pt x="874" y="1414"/>
                      <a:pt x="1108" y="1414"/>
                    </a:cubicBezTo>
                    <a:cubicBezTo>
                      <a:pt x="1251" y="1414"/>
                      <a:pt x="1389" y="1379"/>
                      <a:pt x="1514" y="1297"/>
                    </a:cubicBezTo>
                    <a:cubicBezTo>
                      <a:pt x="1617" y="1297"/>
                      <a:pt x="1730" y="1185"/>
                      <a:pt x="1834" y="1081"/>
                    </a:cubicBezTo>
                    <a:cubicBezTo>
                      <a:pt x="1946" y="969"/>
                      <a:pt x="2050" y="865"/>
                      <a:pt x="2050" y="649"/>
                    </a:cubicBezTo>
                    <a:cubicBezTo>
                      <a:pt x="2050" y="649"/>
                      <a:pt x="2050" y="536"/>
                      <a:pt x="1946" y="536"/>
                    </a:cubicBezTo>
                    <a:cubicBezTo>
                      <a:pt x="1946" y="432"/>
                      <a:pt x="1946" y="432"/>
                      <a:pt x="1834" y="320"/>
                    </a:cubicBezTo>
                    <a:cubicBezTo>
                      <a:pt x="1730" y="216"/>
                      <a:pt x="1514" y="216"/>
                      <a:pt x="1297" y="216"/>
                    </a:cubicBezTo>
                    <a:cubicBezTo>
                      <a:pt x="1189" y="268"/>
                      <a:pt x="1081" y="294"/>
                      <a:pt x="973" y="294"/>
                    </a:cubicBezTo>
                    <a:cubicBezTo>
                      <a:pt x="865" y="294"/>
                      <a:pt x="757" y="268"/>
                      <a:pt x="649" y="216"/>
                    </a:cubicBezTo>
                    <a:cubicBezTo>
                      <a:pt x="537" y="216"/>
                      <a:pt x="537" y="216"/>
                      <a:pt x="433" y="104"/>
                    </a:cubicBezTo>
                    <a:lnTo>
                      <a:pt x="320" y="0"/>
                    </a:ln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012;p45">
                <a:extLst>
                  <a:ext uri="{FF2B5EF4-FFF2-40B4-BE49-F238E27FC236}">
                    <a16:creationId xmlns:a16="http://schemas.microsoft.com/office/drawing/2014/main" id="{078DC05D-AE6B-4035-9A6B-674DED0ED683}"/>
                  </a:ext>
                </a:extLst>
              </p:cNvPr>
              <p:cNvSpPr/>
              <p:nvPr/>
            </p:nvSpPr>
            <p:spPr>
              <a:xfrm>
                <a:off x="2880025" y="3649675"/>
                <a:ext cx="344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181" extrusionOk="0">
                    <a:moveTo>
                      <a:pt x="725" y="0"/>
                    </a:moveTo>
                    <a:cubicBezTo>
                      <a:pt x="653" y="0"/>
                      <a:pt x="580" y="50"/>
                      <a:pt x="511" y="50"/>
                    </a:cubicBezTo>
                    <a:lnTo>
                      <a:pt x="182" y="370"/>
                    </a:lnTo>
                    <a:cubicBezTo>
                      <a:pt x="0" y="735"/>
                      <a:pt x="126" y="1180"/>
                      <a:pt x="497" y="1180"/>
                    </a:cubicBezTo>
                    <a:cubicBezTo>
                      <a:pt x="565" y="1180"/>
                      <a:pt x="642" y="1165"/>
                      <a:pt x="727" y="1131"/>
                    </a:cubicBezTo>
                    <a:cubicBezTo>
                      <a:pt x="1047" y="1019"/>
                      <a:pt x="1376" y="699"/>
                      <a:pt x="1263" y="370"/>
                    </a:cubicBezTo>
                    <a:cubicBezTo>
                      <a:pt x="1160" y="154"/>
                      <a:pt x="1047" y="50"/>
                      <a:pt x="831" y="50"/>
                    </a:cubicBezTo>
                    <a:cubicBezTo>
                      <a:pt x="796" y="13"/>
                      <a:pt x="761" y="0"/>
                      <a:pt x="725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013;p45">
                <a:extLst>
                  <a:ext uri="{FF2B5EF4-FFF2-40B4-BE49-F238E27FC236}">
                    <a16:creationId xmlns:a16="http://schemas.microsoft.com/office/drawing/2014/main" id="{D7007D27-3172-4026-8EA7-B2DFFD98611B}"/>
                  </a:ext>
                </a:extLst>
              </p:cNvPr>
              <p:cNvSpPr/>
              <p:nvPr/>
            </p:nvSpPr>
            <p:spPr>
              <a:xfrm>
                <a:off x="2887375" y="3656325"/>
                <a:ext cx="162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650" h="433" extrusionOk="0">
                    <a:moveTo>
                      <a:pt x="537" y="0"/>
                    </a:moveTo>
                    <a:cubicBezTo>
                      <a:pt x="504" y="33"/>
                      <a:pt x="449" y="67"/>
                      <a:pt x="386" y="104"/>
                    </a:cubicBezTo>
                    <a:lnTo>
                      <a:pt x="433" y="104"/>
                    </a:lnTo>
                    <a:cubicBezTo>
                      <a:pt x="433" y="104"/>
                      <a:pt x="537" y="104"/>
                      <a:pt x="649" y="0"/>
                    </a:cubicBezTo>
                    <a:close/>
                    <a:moveTo>
                      <a:pt x="321" y="104"/>
                    </a:moveTo>
                    <a:lnTo>
                      <a:pt x="321" y="143"/>
                    </a:lnTo>
                    <a:lnTo>
                      <a:pt x="321" y="143"/>
                    </a:lnTo>
                    <a:cubicBezTo>
                      <a:pt x="343" y="129"/>
                      <a:pt x="365" y="117"/>
                      <a:pt x="386" y="104"/>
                    </a:cubicBezTo>
                    <a:close/>
                    <a:moveTo>
                      <a:pt x="321" y="143"/>
                    </a:moveTo>
                    <a:cubicBezTo>
                      <a:pt x="197" y="217"/>
                      <a:pt x="61" y="307"/>
                      <a:pt x="1" y="433"/>
                    </a:cubicBezTo>
                    <a:lnTo>
                      <a:pt x="105" y="433"/>
                    </a:lnTo>
                    <a:cubicBezTo>
                      <a:pt x="217" y="320"/>
                      <a:pt x="217" y="217"/>
                      <a:pt x="321" y="217"/>
                    </a:cubicBezTo>
                    <a:lnTo>
                      <a:pt x="321" y="143"/>
                    </a:ln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014;p45">
                <a:extLst>
                  <a:ext uri="{FF2B5EF4-FFF2-40B4-BE49-F238E27FC236}">
                    <a16:creationId xmlns:a16="http://schemas.microsoft.com/office/drawing/2014/main" id="{EF087BC3-874E-4F8B-945B-1432AB90FA41}"/>
                  </a:ext>
                </a:extLst>
              </p:cNvPr>
              <p:cNvSpPr/>
              <p:nvPr/>
            </p:nvSpPr>
            <p:spPr>
              <a:xfrm>
                <a:off x="2895375" y="3658925"/>
                <a:ext cx="2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14" h="433" extrusionOk="0">
                    <a:moveTo>
                      <a:pt x="113" y="0"/>
                    </a:moveTo>
                    <a:lnTo>
                      <a:pt x="1" y="113"/>
                    </a:lnTo>
                    <a:lnTo>
                      <a:pt x="1" y="433"/>
                    </a:lnTo>
                    <a:lnTo>
                      <a:pt x="113" y="43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015;p45">
                <a:extLst>
                  <a:ext uri="{FF2B5EF4-FFF2-40B4-BE49-F238E27FC236}">
                    <a16:creationId xmlns:a16="http://schemas.microsoft.com/office/drawing/2014/main" id="{07510AD2-93FC-4B5F-9C3E-F24673B55ECF}"/>
                  </a:ext>
                </a:extLst>
              </p:cNvPr>
              <p:cNvSpPr/>
              <p:nvPr/>
            </p:nvSpPr>
            <p:spPr>
              <a:xfrm>
                <a:off x="2895375" y="3658925"/>
                <a:ext cx="285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14" h="113" extrusionOk="0">
                    <a:moveTo>
                      <a:pt x="1" y="0"/>
                    </a:moveTo>
                    <a:lnTo>
                      <a:pt x="1" y="11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AB44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016;p45">
                <a:extLst>
                  <a:ext uri="{FF2B5EF4-FFF2-40B4-BE49-F238E27FC236}">
                    <a16:creationId xmlns:a16="http://schemas.microsoft.com/office/drawing/2014/main" id="{798C504D-74E1-4FC6-9809-0268CAEB17C3}"/>
                  </a:ext>
                </a:extLst>
              </p:cNvPr>
              <p:cNvSpPr/>
              <p:nvPr/>
            </p:nvSpPr>
            <p:spPr>
              <a:xfrm>
                <a:off x="2768500" y="3696750"/>
                <a:ext cx="102700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2991" extrusionOk="0">
                    <a:moveTo>
                      <a:pt x="4107" y="0"/>
                    </a:moveTo>
                    <a:cubicBezTo>
                      <a:pt x="3620" y="244"/>
                      <a:pt x="3028" y="386"/>
                      <a:pt x="2430" y="386"/>
                    </a:cubicBezTo>
                    <a:cubicBezTo>
                      <a:pt x="1968" y="386"/>
                      <a:pt x="1503" y="301"/>
                      <a:pt x="1081" y="113"/>
                    </a:cubicBezTo>
                    <a:lnTo>
                      <a:pt x="1081" y="113"/>
                    </a:lnTo>
                    <a:cubicBezTo>
                      <a:pt x="1185" y="433"/>
                      <a:pt x="969" y="761"/>
                      <a:pt x="753" y="977"/>
                    </a:cubicBezTo>
                    <a:cubicBezTo>
                      <a:pt x="536" y="1194"/>
                      <a:pt x="216" y="1410"/>
                      <a:pt x="216" y="1626"/>
                    </a:cubicBezTo>
                    <a:cubicBezTo>
                      <a:pt x="0" y="2058"/>
                      <a:pt x="320" y="2594"/>
                      <a:pt x="753" y="2811"/>
                    </a:cubicBezTo>
                    <a:cubicBezTo>
                      <a:pt x="947" y="2938"/>
                      <a:pt x="1213" y="2990"/>
                      <a:pt x="1488" y="2990"/>
                    </a:cubicBezTo>
                    <a:cubicBezTo>
                      <a:pt x="1678" y="2990"/>
                      <a:pt x="1873" y="2965"/>
                      <a:pt x="2050" y="2923"/>
                    </a:cubicBezTo>
                    <a:cubicBezTo>
                      <a:pt x="2482" y="2811"/>
                      <a:pt x="3027" y="2707"/>
                      <a:pt x="3347" y="2378"/>
                    </a:cubicBezTo>
                    <a:cubicBezTo>
                      <a:pt x="3779" y="2058"/>
                      <a:pt x="3995" y="1626"/>
                      <a:pt x="3995" y="1194"/>
                    </a:cubicBezTo>
                    <a:lnTo>
                      <a:pt x="3995" y="545"/>
                    </a:lnTo>
                    <a:cubicBezTo>
                      <a:pt x="3995" y="329"/>
                      <a:pt x="3995" y="113"/>
                      <a:pt x="4107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017;p45">
                <a:extLst>
                  <a:ext uri="{FF2B5EF4-FFF2-40B4-BE49-F238E27FC236}">
                    <a16:creationId xmlns:a16="http://schemas.microsoft.com/office/drawing/2014/main" id="{608D7F42-1672-4ACC-A052-0890B7D236F1}"/>
                  </a:ext>
                </a:extLst>
              </p:cNvPr>
              <p:cNvSpPr/>
              <p:nvPr/>
            </p:nvSpPr>
            <p:spPr>
              <a:xfrm>
                <a:off x="2865775" y="3696750"/>
                <a:ext cx="260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3" extrusionOk="0">
                    <a:moveTo>
                      <a:pt x="104" y="0"/>
                    </a:moveTo>
                    <a:cubicBezTo>
                      <a:pt x="104" y="1"/>
                      <a:pt x="104" y="113"/>
                      <a:pt x="0" y="113"/>
                    </a:cubicBezTo>
                    <a:cubicBezTo>
                      <a:pt x="104" y="113"/>
                      <a:pt x="104" y="113"/>
                      <a:pt x="104" y="0"/>
                    </a:cubicBezTo>
                    <a:close/>
                  </a:path>
                </a:pathLst>
              </a:custGeom>
              <a:solidFill>
                <a:srgbClr val="565E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018;p45">
                <a:extLst>
                  <a:ext uri="{FF2B5EF4-FFF2-40B4-BE49-F238E27FC236}">
                    <a16:creationId xmlns:a16="http://schemas.microsoft.com/office/drawing/2014/main" id="{CE088621-D720-4B7D-8B3D-48FFBE0A8BD0}"/>
                  </a:ext>
                </a:extLst>
              </p:cNvPr>
              <p:cNvSpPr/>
              <p:nvPr/>
            </p:nvSpPr>
            <p:spPr>
              <a:xfrm>
                <a:off x="2857550" y="3696750"/>
                <a:ext cx="108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17" extrusionOk="0">
                    <a:moveTo>
                      <a:pt x="433" y="0"/>
                    </a:moveTo>
                    <a:cubicBezTo>
                      <a:pt x="329" y="113"/>
                      <a:pt x="113" y="113"/>
                      <a:pt x="1" y="217"/>
                    </a:cubicBezTo>
                    <a:cubicBezTo>
                      <a:pt x="113" y="217"/>
                      <a:pt x="217" y="113"/>
                      <a:pt x="329" y="113"/>
                    </a:cubicBezTo>
                    <a:cubicBezTo>
                      <a:pt x="433" y="113"/>
                      <a:pt x="433" y="113"/>
                      <a:pt x="433" y="0"/>
                    </a:cubicBezTo>
                    <a:close/>
                  </a:path>
                </a:pathLst>
              </a:custGeom>
              <a:solidFill>
                <a:srgbClr val="AD80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019;p45">
                <a:extLst>
                  <a:ext uri="{FF2B5EF4-FFF2-40B4-BE49-F238E27FC236}">
                    <a16:creationId xmlns:a16="http://schemas.microsoft.com/office/drawing/2014/main" id="{863C8197-8BED-4068-906C-C4E626A72B70}"/>
                  </a:ext>
                </a:extLst>
              </p:cNvPr>
              <p:cNvSpPr/>
              <p:nvPr/>
            </p:nvSpPr>
            <p:spPr>
              <a:xfrm>
                <a:off x="2795525" y="3699550"/>
                <a:ext cx="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5" extrusionOk="0">
                    <a:moveTo>
                      <a:pt x="0" y="1"/>
                    </a:moveTo>
                    <a:lnTo>
                      <a:pt x="0" y="10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65E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020;p45">
                <a:extLst>
                  <a:ext uri="{FF2B5EF4-FFF2-40B4-BE49-F238E27FC236}">
                    <a16:creationId xmlns:a16="http://schemas.microsoft.com/office/drawing/2014/main" id="{C3E8922F-1D1D-46B2-9A56-BDEF402237AB}"/>
                  </a:ext>
                </a:extLst>
              </p:cNvPr>
              <p:cNvSpPr/>
              <p:nvPr/>
            </p:nvSpPr>
            <p:spPr>
              <a:xfrm>
                <a:off x="2806325" y="3702150"/>
                <a:ext cx="80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13" extrusionOk="0">
                    <a:moveTo>
                      <a:pt x="0" y="1"/>
                    </a:moveTo>
                    <a:cubicBezTo>
                      <a:pt x="0" y="1"/>
                      <a:pt x="0" y="113"/>
                      <a:pt x="104" y="113"/>
                    </a:cubicBezTo>
                    <a:lnTo>
                      <a:pt x="320" y="113"/>
                    </a:lnTo>
                    <a:cubicBezTo>
                      <a:pt x="217" y="113"/>
                      <a:pt x="104" y="113"/>
                      <a:pt x="0" y="1"/>
                    </a:cubicBezTo>
                    <a:close/>
                  </a:path>
                </a:pathLst>
              </a:custGeom>
              <a:solidFill>
                <a:srgbClr val="AD80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021;p45">
                <a:extLst>
                  <a:ext uri="{FF2B5EF4-FFF2-40B4-BE49-F238E27FC236}">
                    <a16:creationId xmlns:a16="http://schemas.microsoft.com/office/drawing/2014/main" id="{D904CABE-A358-43D3-9F77-A24CAD917E86}"/>
                  </a:ext>
                </a:extLst>
              </p:cNvPr>
              <p:cNvSpPr/>
              <p:nvPr/>
            </p:nvSpPr>
            <p:spPr>
              <a:xfrm>
                <a:off x="2787300" y="3718375"/>
                <a:ext cx="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3" extrusionOk="0">
                    <a:moveTo>
                      <a:pt x="1" y="0"/>
                    </a:moveTo>
                    <a:lnTo>
                      <a:pt x="1" y="112"/>
                    </a:lnTo>
                    <a:lnTo>
                      <a:pt x="1" y="112"/>
                    </a:lnTo>
                    <a:close/>
                  </a:path>
                </a:pathLst>
              </a:custGeom>
              <a:solidFill>
                <a:srgbClr val="9E5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022;p45">
                <a:extLst>
                  <a:ext uri="{FF2B5EF4-FFF2-40B4-BE49-F238E27FC236}">
                    <a16:creationId xmlns:a16="http://schemas.microsoft.com/office/drawing/2014/main" id="{0D17C7F7-D708-499C-8B63-B6CCD21B3837}"/>
                  </a:ext>
                </a:extLst>
              </p:cNvPr>
              <p:cNvSpPr/>
              <p:nvPr/>
            </p:nvSpPr>
            <p:spPr>
              <a:xfrm>
                <a:off x="2787300" y="3696750"/>
                <a:ext cx="8107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1082" extrusionOk="0">
                    <a:moveTo>
                      <a:pt x="3243" y="0"/>
                    </a:moveTo>
                    <a:lnTo>
                      <a:pt x="3243" y="0"/>
                    </a:lnTo>
                    <a:cubicBezTo>
                      <a:pt x="3238" y="23"/>
                      <a:pt x="3232" y="45"/>
                      <a:pt x="3225" y="66"/>
                    </a:cubicBezTo>
                    <a:lnTo>
                      <a:pt x="3225" y="66"/>
                    </a:lnTo>
                    <a:cubicBezTo>
                      <a:pt x="3243" y="35"/>
                      <a:pt x="3243" y="0"/>
                      <a:pt x="3243" y="0"/>
                    </a:cubicBezTo>
                    <a:close/>
                    <a:moveTo>
                      <a:pt x="3225" y="66"/>
                    </a:moveTo>
                    <a:cubicBezTo>
                      <a:pt x="3211" y="91"/>
                      <a:pt x="3185" y="113"/>
                      <a:pt x="3139" y="113"/>
                    </a:cubicBezTo>
                    <a:cubicBezTo>
                      <a:pt x="3027" y="113"/>
                      <a:pt x="2923" y="217"/>
                      <a:pt x="2811" y="217"/>
                    </a:cubicBezTo>
                    <a:cubicBezTo>
                      <a:pt x="2595" y="217"/>
                      <a:pt x="2491" y="329"/>
                      <a:pt x="2275" y="329"/>
                    </a:cubicBezTo>
                    <a:cubicBezTo>
                      <a:pt x="2162" y="329"/>
                      <a:pt x="2058" y="433"/>
                      <a:pt x="1946" y="433"/>
                    </a:cubicBezTo>
                    <a:lnTo>
                      <a:pt x="1730" y="433"/>
                    </a:lnTo>
                    <a:cubicBezTo>
                      <a:pt x="1514" y="433"/>
                      <a:pt x="1298" y="329"/>
                      <a:pt x="1081" y="329"/>
                    </a:cubicBezTo>
                    <a:cubicBezTo>
                      <a:pt x="978" y="329"/>
                      <a:pt x="865" y="329"/>
                      <a:pt x="761" y="217"/>
                    </a:cubicBezTo>
                    <a:cubicBezTo>
                      <a:pt x="649" y="217"/>
                      <a:pt x="433" y="217"/>
                      <a:pt x="329" y="113"/>
                    </a:cubicBezTo>
                    <a:lnTo>
                      <a:pt x="329" y="217"/>
                    </a:lnTo>
                    <a:cubicBezTo>
                      <a:pt x="433" y="217"/>
                      <a:pt x="329" y="217"/>
                      <a:pt x="329" y="329"/>
                    </a:cubicBezTo>
                    <a:lnTo>
                      <a:pt x="329" y="545"/>
                    </a:lnTo>
                    <a:cubicBezTo>
                      <a:pt x="329" y="649"/>
                      <a:pt x="217" y="761"/>
                      <a:pt x="1" y="865"/>
                    </a:cubicBezTo>
                    <a:lnTo>
                      <a:pt x="1" y="977"/>
                    </a:lnTo>
                    <a:cubicBezTo>
                      <a:pt x="217" y="1081"/>
                      <a:pt x="433" y="1081"/>
                      <a:pt x="649" y="1081"/>
                    </a:cubicBezTo>
                    <a:lnTo>
                      <a:pt x="1298" y="1081"/>
                    </a:lnTo>
                    <a:cubicBezTo>
                      <a:pt x="1730" y="977"/>
                      <a:pt x="2058" y="977"/>
                      <a:pt x="2491" y="761"/>
                    </a:cubicBezTo>
                    <a:cubicBezTo>
                      <a:pt x="2794" y="655"/>
                      <a:pt x="3105" y="455"/>
                      <a:pt x="3225" y="66"/>
                    </a:cubicBezTo>
                    <a:close/>
                  </a:path>
                </a:pathLst>
              </a:custGeom>
              <a:solidFill>
                <a:srgbClr val="AD80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7273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7"/>
          <p:cNvSpPr/>
          <p:nvPr/>
        </p:nvSpPr>
        <p:spPr>
          <a:xfrm rot="10184736">
            <a:off x="2320343" y="4166927"/>
            <a:ext cx="375271" cy="100685"/>
          </a:xfrm>
          <a:custGeom>
            <a:avLst/>
            <a:gdLst/>
            <a:ahLst/>
            <a:cxnLst/>
            <a:rect l="l" t="t" r="r" b="b"/>
            <a:pathLst>
              <a:path w="10706" h="4105" extrusionOk="0">
                <a:moveTo>
                  <a:pt x="192" y="0"/>
                </a:moveTo>
                <a:cubicBezTo>
                  <a:pt x="96" y="0"/>
                  <a:pt x="0" y="192"/>
                  <a:pt x="192" y="192"/>
                </a:cubicBezTo>
                <a:cubicBezTo>
                  <a:pt x="3600" y="1584"/>
                  <a:pt x="7009" y="2904"/>
                  <a:pt x="10489" y="4104"/>
                </a:cubicBezTo>
                <a:cubicBezTo>
                  <a:pt x="10705" y="4104"/>
                  <a:pt x="10705" y="3888"/>
                  <a:pt x="10609" y="3888"/>
                </a:cubicBezTo>
                <a:cubicBezTo>
                  <a:pt x="7105" y="2688"/>
                  <a:pt x="3600" y="1392"/>
                  <a:pt x="192" y="0"/>
                </a:cubicBezTo>
                <a:close/>
              </a:path>
            </a:pathLst>
          </a:custGeom>
          <a:solidFill>
            <a:srgbClr val="E5E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37"/>
          <p:cNvSpPr/>
          <p:nvPr/>
        </p:nvSpPr>
        <p:spPr>
          <a:xfrm rot="10184736">
            <a:off x="2306373" y="4468610"/>
            <a:ext cx="371801" cy="98993"/>
          </a:xfrm>
          <a:custGeom>
            <a:avLst/>
            <a:gdLst/>
            <a:ahLst/>
            <a:cxnLst/>
            <a:rect l="l" t="t" r="r" b="b"/>
            <a:pathLst>
              <a:path w="10607" h="4036" extrusionOk="0">
                <a:moveTo>
                  <a:pt x="120" y="1"/>
                </a:moveTo>
                <a:cubicBezTo>
                  <a:pt x="0" y="1"/>
                  <a:pt x="0" y="217"/>
                  <a:pt x="120" y="217"/>
                </a:cubicBezTo>
                <a:cubicBezTo>
                  <a:pt x="3505" y="1609"/>
                  <a:pt x="7009" y="2905"/>
                  <a:pt x="10418" y="4009"/>
                </a:cubicBezTo>
                <a:cubicBezTo>
                  <a:pt x="10454" y="4028"/>
                  <a:pt x="10484" y="4035"/>
                  <a:pt x="10507" y="4035"/>
                </a:cubicBezTo>
                <a:cubicBezTo>
                  <a:pt x="10606" y="4035"/>
                  <a:pt x="10591" y="3895"/>
                  <a:pt x="10514" y="3817"/>
                </a:cubicBezTo>
                <a:cubicBezTo>
                  <a:pt x="7009" y="2713"/>
                  <a:pt x="3601" y="1417"/>
                  <a:pt x="120" y="1"/>
                </a:cubicBezTo>
                <a:close/>
              </a:path>
            </a:pathLst>
          </a:custGeom>
          <a:solidFill>
            <a:srgbClr val="E5E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91" name="Table 90">
            <a:extLst>
              <a:ext uri="{FF2B5EF4-FFF2-40B4-BE49-F238E27FC236}">
                <a16:creationId xmlns:a16="http://schemas.microsoft.com/office/drawing/2014/main" id="{994ECB14-6AA1-42D9-8B6B-E8E1DE186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90199"/>
              </p:ext>
            </p:extLst>
          </p:nvPr>
        </p:nvGraphicFramePr>
        <p:xfrm>
          <a:off x="513843" y="388419"/>
          <a:ext cx="8116313" cy="4343400"/>
        </p:xfrm>
        <a:graphic>
          <a:graphicData uri="http://schemas.openxmlformats.org/drawingml/2006/table">
            <a:tbl>
              <a:tblPr firstRow="1" firstCol="1" bandRow="1"/>
              <a:tblGrid>
                <a:gridCol w="100656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21625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43854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4258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0169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2084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50180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endParaRPr lang="en-PH" sz="11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05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05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7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buuin</a:t>
                      </a: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mahalagang</a:t>
                      </a: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kaisipang</a:t>
                      </a: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b="1" dirty="0">
                          <a:solidFill>
                            <a:srgbClr val="FF0000"/>
                          </a:solidFill>
                        </a:rPr>
                        <a:t>p.27</a:t>
                      </a:r>
                    </a:p>
                    <a:p>
                      <a:pPr marL="85725" indent="0" algn="l"/>
                      <a:endParaRPr lang="en-PH" sz="105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Ang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bawat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isa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atin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ay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pinagkalooban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____________ 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isip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kalayaan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upang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malaya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táyong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makapagbigay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_____________. Ang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pagbibigay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opinyon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ay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daan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upang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magkaroon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bagong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____________ at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makapagbahagi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sarling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kaalaman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magtatapos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isang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makabuluhang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usapan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Nagkakaroroon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tunay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____________ at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kapayapaan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kung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nangingibabaw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palagi ang _______________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lalo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opinyon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o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ideya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iba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PH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grpSp>
        <p:nvGrpSpPr>
          <p:cNvPr id="92" name="Google Shape;788;p42">
            <a:extLst>
              <a:ext uri="{FF2B5EF4-FFF2-40B4-BE49-F238E27FC236}">
                <a16:creationId xmlns:a16="http://schemas.microsoft.com/office/drawing/2014/main" id="{639F8361-CE10-441C-AD94-6FC2A9E717FB}"/>
              </a:ext>
            </a:extLst>
          </p:cNvPr>
          <p:cNvGrpSpPr/>
          <p:nvPr/>
        </p:nvGrpSpPr>
        <p:grpSpPr>
          <a:xfrm>
            <a:off x="371595" y="2498664"/>
            <a:ext cx="4241355" cy="2450625"/>
            <a:chOff x="2973657" y="1680309"/>
            <a:chExt cx="3320823" cy="1918748"/>
          </a:xfrm>
        </p:grpSpPr>
        <p:grpSp>
          <p:nvGrpSpPr>
            <p:cNvPr id="93" name="Google Shape;789;p42">
              <a:extLst>
                <a:ext uri="{FF2B5EF4-FFF2-40B4-BE49-F238E27FC236}">
                  <a16:creationId xmlns:a16="http://schemas.microsoft.com/office/drawing/2014/main" id="{B1152768-BC27-4E7D-A222-01563965EB2C}"/>
                </a:ext>
              </a:extLst>
            </p:cNvPr>
            <p:cNvGrpSpPr/>
            <p:nvPr/>
          </p:nvGrpSpPr>
          <p:grpSpPr>
            <a:xfrm>
              <a:off x="2973657" y="1680309"/>
              <a:ext cx="3320823" cy="1918748"/>
              <a:chOff x="3506050" y="2480828"/>
              <a:chExt cx="1459125" cy="843072"/>
            </a:xfrm>
          </p:grpSpPr>
          <p:sp>
            <p:nvSpPr>
              <p:cNvPr id="165" name="Google Shape;790;p42">
                <a:extLst>
                  <a:ext uri="{FF2B5EF4-FFF2-40B4-BE49-F238E27FC236}">
                    <a16:creationId xmlns:a16="http://schemas.microsoft.com/office/drawing/2014/main" id="{61C4CC6F-86A1-476D-B769-B6C6F093C344}"/>
                  </a:ext>
                </a:extLst>
              </p:cNvPr>
              <p:cNvSpPr/>
              <p:nvPr/>
            </p:nvSpPr>
            <p:spPr>
              <a:xfrm>
                <a:off x="3676375" y="2604500"/>
                <a:ext cx="1140300" cy="651950"/>
              </a:xfrm>
              <a:custGeom>
                <a:avLst/>
                <a:gdLst/>
                <a:ahLst/>
                <a:cxnLst/>
                <a:rect l="l" t="t" r="r" b="b"/>
                <a:pathLst>
                  <a:path w="45612" h="26078" extrusionOk="0">
                    <a:moveTo>
                      <a:pt x="21944" y="0"/>
                    </a:moveTo>
                    <a:cubicBezTo>
                      <a:pt x="20419" y="0"/>
                      <a:pt x="18909" y="351"/>
                      <a:pt x="17614" y="1106"/>
                    </a:cubicBezTo>
                    <a:cubicBezTo>
                      <a:pt x="15349" y="2403"/>
                      <a:pt x="13835" y="4677"/>
                      <a:pt x="12106" y="6622"/>
                    </a:cubicBezTo>
                    <a:cubicBezTo>
                      <a:pt x="11561" y="7271"/>
                      <a:pt x="10913" y="8023"/>
                      <a:pt x="10048" y="8352"/>
                    </a:cubicBezTo>
                    <a:cubicBezTo>
                      <a:pt x="9616" y="8512"/>
                      <a:pt x="9184" y="8566"/>
                      <a:pt x="8738" y="8566"/>
                    </a:cubicBezTo>
                    <a:cubicBezTo>
                      <a:pt x="8293" y="8566"/>
                      <a:pt x="7835" y="8512"/>
                      <a:pt x="7351" y="8456"/>
                    </a:cubicBezTo>
                    <a:lnTo>
                      <a:pt x="5941" y="8456"/>
                    </a:lnTo>
                    <a:cubicBezTo>
                      <a:pt x="4212" y="8568"/>
                      <a:pt x="2482" y="9433"/>
                      <a:pt x="1514" y="10833"/>
                    </a:cubicBezTo>
                    <a:cubicBezTo>
                      <a:pt x="433" y="12243"/>
                      <a:pt x="105" y="14076"/>
                      <a:pt x="537" y="15805"/>
                    </a:cubicBezTo>
                    <a:cubicBezTo>
                      <a:pt x="866" y="17102"/>
                      <a:pt x="1514" y="18295"/>
                      <a:pt x="1298" y="19592"/>
                    </a:cubicBezTo>
                    <a:cubicBezTo>
                      <a:pt x="1186" y="20345"/>
                      <a:pt x="753" y="20993"/>
                      <a:pt x="537" y="21642"/>
                    </a:cubicBezTo>
                    <a:cubicBezTo>
                      <a:pt x="1" y="22835"/>
                      <a:pt x="105" y="24236"/>
                      <a:pt x="753" y="25429"/>
                    </a:cubicBezTo>
                    <a:cubicBezTo>
                      <a:pt x="866" y="25645"/>
                      <a:pt x="969" y="25861"/>
                      <a:pt x="1186" y="26077"/>
                    </a:cubicBezTo>
                    <a:cubicBezTo>
                      <a:pt x="3243" y="25965"/>
                      <a:pt x="5509" y="25861"/>
                      <a:pt x="8103" y="25749"/>
                    </a:cubicBezTo>
                    <a:cubicBezTo>
                      <a:pt x="12322" y="25645"/>
                      <a:pt x="17182" y="25533"/>
                      <a:pt x="22370" y="25533"/>
                    </a:cubicBezTo>
                    <a:lnTo>
                      <a:pt x="26477" y="25533"/>
                    </a:lnTo>
                    <a:cubicBezTo>
                      <a:pt x="30584" y="25533"/>
                      <a:pt x="34371" y="25645"/>
                      <a:pt x="37717" y="25749"/>
                    </a:cubicBezTo>
                    <a:cubicBezTo>
                      <a:pt x="39447" y="25861"/>
                      <a:pt x="41176" y="25861"/>
                      <a:pt x="42585" y="25965"/>
                    </a:cubicBezTo>
                    <a:cubicBezTo>
                      <a:pt x="43121" y="25965"/>
                      <a:pt x="43666" y="26077"/>
                      <a:pt x="44098" y="26077"/>
                    </a:cubicBezTo>
                    <a:cubicBezTo>
                      <a:pt x="44963" y="24132"/>
                      <a:pt x="45612" y="22074"/>
                      <a:pt x="45612" y="19912"/>
                    </a:cubicBezTo>
                    <a:cubicBezTo>
                      <a:pt x="45499" y="17431"/>
                      <a:pt x="43986" y="14837"/>
                      <a:pt x="41608" y="14188"/>
                    </a:cubicBezTo>
                    <a:cubicBezTo>
                      <a:pt x="41224" y="14078"/>
                      <a:pt x="40811" y="14051"/>
                      <a:pt x="40398" y="14051"/>
                    </a:cubicBezTo>
                    <a:cubicBezTo>
                      <a:pt x="40001" y="14051"/>
                      <a:pt x="39603" y="14076"/>
                      <a:pt x="39230" y="14076"/>
                    </a:cubicBezTo>
                    <a:cubicBezTo>
                      <a:pt x="38262" y="14076"/>
                      <a:pt x="37285" y="14076"/>
                      <a:pt x="36420" y="13756"/>
                    </a:cubicBezTo>
                    <a:cubicBezTo>
                      <a:pt x="35236" y="13324"/>
                      <a:pt x="34371" y="12243"/>
                      <a:pt x="33826" y="11162"/>
                    </a:cubicBezTo>
                    <a:cubicBezTo>
                      <a:pt x="33178" y="10081"/>
                      <a:pt x="32858" y="8888"/>
                      <a:pt x="32426" y="7703"/>
                    </a:cubicBezTo>
                    <a:cubicBezTo>
                      <a:pt x="31232" y="4893"/>
                      <a:pt x="29183" y="2403"/>
                      <a:pt x="26373" y="1002"/>
                    </a:cubicBezTo>
                    <a:cubicBezTo>
                      <a:pt x="25018" y="353"/>
                      <a:pt x="23474" y="0"/>
                      <a:pt x="21944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791;p42">
                <a:extLst>
                  <a:ext uri="{FF2B5EF4-FFF2-40B4-BE49-F238E27FC236}">
                    <a16:creationId xmlns:a16="http://schemas.microsoft.com/office/drawing/2014/main" id="{E83DBC03-9973-4ABA-A1A9-F39C80ECD25F}"/>
                  </a:ext>
                </a:extLst>
              </p:cNvPr>
              <p:cNvSpPr/>
              <p:nvPr/>
            </p:nvSpPr>
            <p:spPr>
              <a:xfrm>
                <a:off x="4586876" y="2556262"/>
                <a:ext cx="173523" cy="175495"/>
              </a:xfrm>
              <a:custGeom>
                <a:avLst/>
                <a:gdLst/>
                <a:ahLst/>
                <a:cxnLst/>
                <a:rect l="l" t="t" r="r" b="b"/>
                <a:pathLst>
                  <a:path w="9944" h="10057" extrusionOk="0">
                    <a:moveTo>
                      <a:pt x="5188" y="1"/>
                    </a:moveTo>
                    <a:cubicBezTo>
                      <a:pt x="4004" y="1"/>
                      <a:pt x="2810" y="545"/>
                      <a:pt x="1946" y="1298"/>
                    </a:cubicBezTo>
                    <a:cubicBezTo>
                      <a:pt x="865" y="2275"/>
                      <a:pt x="216" y="3675"/>
                      <a:pt x="113" y="5189"/>
                    </a:cubicBezTo>
                    <a:cubicBezTo>
                      <a:pt x="0" y="6598"/>
                      <a:pt x="761" y="8111"/>
                      <a:pt x="1946" y="8976"/>
                    </a:cubicBezTo>
                    <a:cubicBezTo>
                      <a:pt x="2810" y="9624"/>
                      <a:pt x="4220" y="10057"/>
                      <a:pt x="5517" y="10057"/>
                    </a:cubicBezTo>
                    <a:cubicBezTo>
                      <a:pt x="6053" y="10057"/>
                      <a:pt x="6598" y="9944"/>
                      <a:pt x="6918" y="9840"/>
                    </a:cubicBezTo>
                    <a:cubicBezTo>
                      <a:pt x="8431" y="9192"/>
                      <a:pt x="9512" y="7350"/>
                      <a:pt x="9728" y="5837"/>
                    </a:cubicBezTo>
                    <a:cubicBezTo>
                      <a:pt x="9944" y="4108"/>
                      <a:pt x="9295" y="2275"/>
                      <a:pt x="7895" y="1081"/>
                    </a:cubicBezTo>
                    <a:cubicBezTo>
                      <a:pt x="7246" y="545"/>
                      <a:pt x="6381" y="113"/>
                      <a:pt x="5517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792;p42">
                <a:extLst>
                  <a:ext uri="{FF2B5EF4-FFF2-40B4-BE49-F238E27FC236}">
                    <a16:creationId xmlns:a16="http://schemas.microsoft.com/office/drawing/2014/main" id="{9625FEFA-13FF-4382-8C66-16291ACB8552}"/>
                  </a:ext>
                </a:extLst>
              </p:cNvPr>
              <p:cNvSpPr/>
              <p:nvPr/>
            </p:nvSpPr>
            <p:spPr>
              <a:xfrm>
                <a:off x="3878397" y="2551364"/>
                <a:ext cx="15955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6382" h="5734" extrusionOk="0">
                    <a:moveTo>
                      <a:pt x="2810" y="1"/>
                    </a:moveTo>
                    <a:cubicBezTo>
                      <a:pt x="2490" y="1"/>
                      <a:pt x="2162" y="113"/>
                      <a:pt x="1842" y="217"/>
                    </a:cubicBezTo>
                    <a:cubicBezTo>
                      <a:pt x="1410" y="330"/>
                      <a:pt x="1081" y="546"/>
                      <a:pt x="761" y="866"/>
                    </a:cubicBezTo>
                    <a:cubicBezTo>
                      <a:pt x="545" y="1082"/>
                      <a:pt x="432" y="1298"/>
                      <a:pt x="329" y="1514"/>
                    </a:cubicBezTo>
                    <a:cubicBezTo>
                      <a:pt x="0" y="2595"/>
                      <a:pt x="113" y="3676"/>
                      <a:pt x="761" y="4540"/>
                    </a:cubicBezTo>
                    <a:cubicBezTo>
                      <a:pt x="1297" y="5301"/>
                      <a:pt x="2274" y="5734"/>
                      <a:pt x="3243" y="5734"/>
                    </a:cubicBezTo>
                    <a:cubicBezTo>
                      <a:pt x="3891" y="5734"/>
                      <a:pt x="4436" y="5621"/>
                      <a:pt x="4868" y="5301"/>
                    </a:cubicBezTo>
                    <a:cubicBezTo>
                      <a:pt x="6053" y="4437"/>
                      <a:pt x="6381" y="2707"/>
                      <a:pt x="5620" y="1514"/>
                    </a:cubicBezTo>
                    <a:cubicBezTo>
                      <a:pt x="4972" y="546"/>
                      <a:pt x="3891" y="1"/>
                      <a:pt x="2810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793;p42">
                <a:extLst>
                  <a:ext uri="{FF2B5EF4-FFF2-40B4-BE49-F238E27FC236}">
                    <a16:creationId xmlns:a16="http://schemas.microsoft.com/office/drawing/2014/main" id="{0C5E7AEE-92E1-4001-BDA7-C97BB83A9C8D}"/>
                  </a:ext>
                </a:extLst>
              </p:cNvPr>
              <p:cNvSpPr/>
              <p:nvPr/>
            </p:nvSpPr>
            <p:spPr>
              <a:xfrm>
                <a:off x="3781285" y="2525705"/>
                <a:ext cx="70275" cy="62275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491" extrusionOk="0">
                    <a:moveTo>
                      <a:pt x="1617" y="1"/>
                    </a:moveTo>
                    <a:cubicBezTo>
                      <a:pt x="649" y="1"/>
                      <a:pt x="1" y="1514"/>
                      <a:pt x="649" y="2162"/>
                    </a:cubicBezTo>
                    <a:cubicBezTo>
                      <a:pt x="865" y="2379"/>
                      <a:pt x="1185" y="2491"/>
                      <a:pt x="1514" y="2491"/>
                    </a:cubicBezTo>
                    <a:cubicBezTo>
                      <a:pt x="1946" y="2491"/>
                      <a:pt x="2378" y="2275"/>
                      <a:pt x="2595" y="1842"/>
                    </a:cubicBezTo>
                    <a:cubicBezTo>
                      <a:pt x="2811" y="1514"/>
                      <a:pt x="2698" y="1082"/>
                      <a:pt x="2595" y="762"/>
                    </a:cubicBezTo>
                    <a:cubicBezTo>
                      <a:pt x="2482" y="545"/>
                      <a:pt x="2378" y="433"/>
                      <a:pt x="2266" y="329"/>
                    </a:cubicBezTo>
                    <a:cubicBezTo>
                      <a:pt x="2162" y="217"/>
                      <a:pt x="1946" y="113"/>
                      <a:pt x="1834" y="113"/>
                    </a:cubicBezTo>
                    <a:cubicBezTo>
                      <a:pt x="1730" y="1"/>
                      <a:pt x="1617" y="1"/>
                      <a:pt x="1617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794;p42">
                <a:extLst>
                  <a:ext uri="{FF2B5EF4-FFF2-40B4-BE49-F238E27FC236}">
                    <a16:creationId xmlns:a16="http://schemas.microsoft.com/office/drawing/2014/main" id="{7C8889DB-8F65-4BCD-BF4E-14775B19F87F}"/>
                  </a:ext>
                </a:extLst>
              </p:cNvPr>
              <p:cNvSpPr/>
              <p:nvPr/>
            </p:nvSpPr>
            <p:spPr>
              <a:xfrm>
                <a:off x="4626557" y="2480828"/>
                <a:ext cx="47098" cy="41514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379" extrusionOk="0">
                    <a:moveTo>
                      <a:pt x="1514" y="0"/>
                    </a:moveTo>
                    <a:cubicBezTo>
                      <a:pt x="649" y="0"/>
                      <a:pt x="0" y="1194"/>
                      <a:pt x="536" y="1946"/>
                    </a:cubicBezTo>
                    <a:cubicBezTo>
                      <a:pt x="536" y="2058"/>
                      <a:pt x="649" y="2162"/>
                      <a:pt x="753" y="2162"/>
                    </a:cubicBezTo>
                    <a:cubicBezTo>
                      <a:pt x="969" y="2378"/>
                      <a:pt x="1185" y="2378"/>
                      <a:pt x="1401" y="2378"/>
                    </a:cubicBezTo>
                    <a:cubicBezTo>
                      <a:pt x="1833" y="2378"/>
                      <a:pt x="2378" y="2162"/>
                      <a:pt x="2594" y="1730"/>
                    </a:cubicBezTo>
                    <a:cubicBezTo>
                      <a:pt x="2698" y="1513"/>
                      <a:pt x="2698" y="1081"/>
                      <a:pt x="2594" y="761"/>
                    </a:cubicBezTo>
                    <a:cubicBezTo>
                      <a:pt x="2482" y="433"/>
                      <a:pt x="2162" y="113"/>
                      <a:pt x="1833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795;p42">
                <a:extLst>
                  <a:ext uri="{FF2B5EF4-FFF2-40B4-BE49-F238E27FC236}">
                    <a16:creationId xmlns:a16="http://schemas.microsoft.com/office/drawing/2014/main" id="{6B20A7AB-38B7-405A-9631-7D1666718D21}"/>
                  </a:ext>
                </a:extLst>
              </p:cNvPr>
              <p:cNvSpPr/>
              <p:nvPr/>
            </p:nvSpPr>
            <p:spPr>
              <a:xfrm>
                <a:off x="3827700" y="2729400"/>
                <a:ext cx="826850" cy="518825"/>
              </a:xfrm>
              <a:custGeom>
                <a:avLst/>
                <a:gdLst/>
                <a:ahLst/>
                <a:cxnLst/>
                <a:rect l="l" t="t" r="r" b="b"/>
                <a:pathLst>
                  <a:path w="33074" h="20753" extrusionOk="0">
                    <a:moveTo>
                      <a:pt x="14267" y="1"/>
                    </a:moveTo>
                    <a:cubicBezTo>
                      <a:pt x="12642" y="1"/>
                      <a:pt x="10913" y="649"/>
                      <a:pt x="9616" y="1730"/>
                    </a:cubicBezTo>
                    <a:cubicBezTo>
                      <a:pt x="7886" y="3356"/>
                      <a:pt x="6805" y="5517"/>
                      <a:pt x="6269" y="7783"/>
                    </a:cubicBezTo>
                    <a:cubicBezTo>
                      <a:pt x="6053" y="8647"/>
                      <a:pt x="5837" y="9625"/>
                      <a:pt x="5941" y="10489"/>
                    </a:cubicBezTo>
                    <a:cubicBezTo>
                      <a:pt x="5941" y="11138"/>
                      <a:pt x="6157" y="11674"/>
                      <a:pt x="6053" y="12219"/>
                    </a:cubicBezTo>
                    <a:cubicBezTo>
                      <a:pt x="5725" y="13403"/>
                      <a:pt x="4428" y="14164"/>
                      <a:pt x="3243" y="14380"/>
                    </a:cubicBezTo>
                    <a:cubicBezTo>
                      <a:pt x="2698" y="14484"/>
                      <a:pt x="2050" y="14596"/>
                      <a:pt x="1617" y="14916"/>
                    </a:cubicBezTo>
                    <a:cubicBezTo>
                      <a:pt x="217" y="15781"/>
                      <a:pt x="1" y="17726"/>
                      <a:pt x="753" y="19136"/>
                    </a:cubicBezTo>
                    <a:cubicBezTo>
                      <a:pt x="1081" y="19784"/>
                      <a:pt x="1617" y="20320"/>
                      <a:pt x="2050" y="20753"/>
                    </a:cubicBezTo>
                    <a:cubicBezTo>
                      <a:pt x="6269" y="20649"/>
                      <a:pt x="11129" y="20537"/>
                      <a:pt x="16317" y="20537"/>
                    </a:cubicBezTo>
                    <a:lnTo>
                      <a:pt x="20424" y="20537"/>
                    </a:lnTo>
                    <a:cubicBezTo>
                      <a:pt x="24531" y="20537"/>
                      <a:pt x="28318" y="20649"/>
                      <a:pt x="31664" y="20753"/>
                    </a:cubicBezTo>
                    <a:cubicBezTo>
                      <a:pt x="32425" y="19136"/>
                      <a:pt x="33074" y="17406"/>
                      <a:pt x="33074" y="15677"/>
                    </a:cubicBezTo>
                    <a:cubicBezTo>
                      <a:pt x="33074" y="13403"/>
                      <a:pt x="31777" y="10922"/>
                      <a:pt x="29615" y="10489"/>
                    </a:cubicBezTo>
                    <a:cubicBezTo>
                      <a:pt x="29286" y="10377"/>
                      <a:pt x="28967" y="10377"/>
                      <a:pt x="28638" y="10377"/>
                    </a:cubicBezTo>
                    <a:cubicBezTo>
                      <a:pt x="27990" y="10377"/>
                      <a:pt x="27341" y="10489"/>
                      <a:pt x="26693" y="10593"/>
                    </a:cubicBezTo>
                    <a:cubicBezTo>
                      <a:pt x="26044" y="10705"/>
                      <a:pt x="25396" y="10809"/>
                      <a:pt x="24747" y="10809"/>
                    </a:cubicBezTo>
                    <a:cubicBezTo>
                      <a:pt x="24211" y="10809"/>
                      <a:pt x="23562" y="10705"/>
                      <a:pt x="23018" y="10377"/>
                    </a:cubicBezTo>
                    <a:cubicBezTo>
                      <a:pt x="21505" y="9408"/>
                      <a:pt x="21185" y="7463"/>
                      <a:pt x="20640" y="5837"/>
                    </a:cubicBezTo>
                    <a:cubicBezTo>
                      <a:pt x="19991" y="3460"/>
                      <a:pt x="18478" y="1082"/>
                      <a:pt x="16213" y="329"/>
                    </a:cubicBezTo>
                    <a:cubicBezTo>
                      <a:pt x="15564" y="113"/>
                      <a:pt x="14916" y="1"/>
                      <a:pt x="14267" y="1"/>
                    </a:cubicBezTo>
                    <a:close/>
                  </a:path>
                </a:pathLst>
              </a:custGeom>
              <a:solidFill>
                <a:srgbClr val="CEC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796;p42">
                <a:extLst>
                  <a:ext uri="{FF2B5EF4-FFF2-40B4-BE49-F238E27FC236}">
                    <a16:creationId xmlns:a16="http://schemas.microsoft.com/office/drawing/2014/main" id="{54BBDEDC-4771-4F64-AA7D-3445980ADCA3}"/>
                  </a:ext>
                </a:extLst>
              </p:cNvPr>
              <p:cNvSpPr/>
              <p:nvPr/>
            </p:nvSpPr>
            <p:spPr>
              <a:xfrm>
                <a:off x="3506050" y="3242800"/>
                <a:ext cx="14591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58365" h="3244" extrusionOk="0">
                    <a:moveTo>
                      <a:pt x="29183" y="1"/>
                    </a:moveTo>
                    <a:cubicBezTo>
                      <a:pt x="23995" y="1"/>
                      <a:pt x="19135" y="113"/>
                      <a:pt x="14916" y="217"/>
                    </a:cubicBezTo>
                    <a:cubicBezTo>
                      <a:pt x="12322" y="329"/>
                      <a:pt x="10056" y="433"/>
                      <a:pt x="7999" y="545"/>
                    </a:cubicBezTo>
                    <a:lnTo>
                      <a:pt x="7462" y="545"/>
                    </a:lnTo>
                    <a:cubicBezTo>
                      <a:pt x="2811" y="865"/>
                      <a:pt x="0" y="1194"/>
                      <a:pt x="0" y="1626"/>
                    </a:cubicBezTo>
                    <a:lnTo>
                      <a:pt x="0" y="1730"/>
                    </a:lnTo>
                    <a:cubicBezTo>
                      <a:pt x="865" y="2491"/>
                      <a:pt x="13619" y="3243"/>
                      <a:pt x="29183" y="3243"/>
                    </a:cubicBezTo>
                    <a:cubicBezTo>
                      <a:pt x="45291" y="3243"/>
                      <a:pt x="58365" y="2491"/>
                      <a:pt x="58365" y="1626"/>
                    </a:cubicBezTo>
                    <a:cubicBezTo>
                      <a:pt x="58365" y="1514"/>
                      <a:pt x="58365" y="1514"/>
                      <a:pt x="58261" y="1410"/>
                    </a:cubicBezTo>
                    <a:cubicBezTo>
                      <a:pt x="57716" y="1081"/>
                      <a:pt x="55019" y="761"/>
                      <a:pt x="50911" y="545"/>
                    </a:cubicBezTo>
                    <a:cubicBezTo>
                      <a:pt x="50479" y="545"/>
                      <a:pt x="49934" y="433"/>
                      <a:pt x="49398" y="433"/>
                    </a:cubicBezTo>
                    <a:cubicBezTo>
                      <a:pt x="47989" y="329"/>
                      <a:pt x="46260" y="329"/>
                      <a:pt x="44530" y="217"/>
                    </a:cubicBezTo>
                    <a:cubicBezTo>
                      <a:pt x="41184" y="113"/>
                      <a:pt x="37397" y="1"/>
                      <a:pt x="33290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" name="Google Shape;797;p42">
              <a:extLst>
                <a:ext uri="{FF2B5EF4-FFF2-40B4-BE49-F238E27FC236}">
                  <a16:creationId xmlns:a16="http://schemas.microsoft.com/office/drawing/2014/main" id="{6A9D85E2-618E-436F-B66C-F69EBC62D617}"/>
                </a:ext>
              </a:extLst>
            </p:cNvPr>
            <p:cNvGrpSpPr/>
            <p:nvPr/>
          </p:nvGrpSpPr>
          <p:grpSpPr>
            <a:xfrm>
              <a:off x="3495851" y="1911941"/>
              <a:ext cx="2154392" cy="1612457"/>
              <a:chOff x="1882225" y="497500"/>
              <a:chExt cx="1234750" cy="924150"/>
            </a:xfrm>
          </p:grpSpPr>
          <p:sp>
            <p:nvSpPr>
              <p:cNvPr id="95" name="Google Shape;798;p42">
                <a:extLst>
                  <a:ext uri="{FF2B5EF4-FFF2-40B4-BE49-F238E27FC236}">
                    <a16:creationId xmlns:a16="http://schemas.microsoft.com/office/drawing/2014/main" id="{FC13961E-A8C6-42B6-BD64-386134B489A1}"/>
                  </a:ext>
                </a:extLst>
              </p:cNvPr>
              <p:cNvSpPr/>
              <p:nvPr/>
            </p:nvSpPr>
            <p:spPr>
              <a:xfrm>
                <a:off x="1882225" y="1264900"/>
                <a:ext cx="1234750" cy="148750"/>
              </a:xfrm>
              <a:custGeom>
                <a:avLst/>
                <a:gdLst/>
                <a:ahLst/>
                <a:cxnLst/>
                <a:rect l="l" t="t" r="r" b="b"/>
                <a:pathLst>
                  <a:path w="49390" h="5950" extrusionOk="0">
                    <a:moveTo>
                      <a:pt x="4324" y="0"/>
                    </a:moveTo>
                    <a:cubicBezTo>
                      <a:pt x="1617" y="649"/>
                      <a:pt x="0" y="1410"/>
                      <a:pt x="0" y="2162"/>
                    </a:cubicBezTo>
                    <a:cubicBezTo>
                      <a:pt x="0" y="2274"/>
                      <a:pt x="0" y="2274"/>
                      <a:pt x="104" y="2378"/>
                    </a:cubicBezTo>
                    <a:cubicBezTo>
                      <a:pt x="753" y="4436"/>
                      <a:pt x="11561" y="5949"/>
                      <a:pt x="24747" y="5949"/>
                    </a:cubicBezTo>
                    <a:cubicBezTo>
                      <a:pt x="38365" y="5949"/>
                      <a:pt x="49390" y="4324"/>
                      <a:pt x="49390" y="2162"/>
                    </a:cubicBezTo>
                    <a:cubicBezTo>
                      <a:pt x="49390" y="2058"/>
                      <a:pt x="49390" y="1946"/>
                      <a:pt x="49286" y="1842"/>
                    </a:cubicBezTo>
                    <a:cubicBezTo>
                      <a:pt x="48957" y="1194"/>
                      <a:pt x="47444" y="545"/>
                      <a:pt x="45179" y="0"/>
                    </a:cubicBezTo>
                    <a:lnTo>
                      <a:pt x="45179" y="113"/>
                    </a:lnTo>
                    <a:lnTo>
                      <a:pt x="24859" y="113"/>
                    </a:lnTo>
                    <a:lnTo>
                      <a:pt x="24859" y="216"/>
                    </a:lnTo>
                    <a:lnTo>
                      <a:pt x="4324" y="216"/>
                    </a:lnTo>
                    <a:lnTo>
                      <a:pt x="4324" y="0"/>
                    </a:lnTo>
                    <a:close/>
                  </a:path>
                </a:pathLst>
              </a:custGeom>
              <a:solidFill>
                <a:srgbClr val="CEC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9;p42">
                <a:extLst>
                  <a:ext uri="{FF2B5EF4-FFF2-40B4-BE49-F238E27FC236}">
                    <a16:creationId xmlns:a16="http://schemas.microsoft.com/office/drawing/2014/main" id="{37593111-D654-4E6E-B334-2C2D1FE787D4}"/>
                  </a:ext>
                </a:extLst>
              </p:cNvPr>
              <p:cNvSpPr/>
              <p:nvPr/>
            </p:nvSpPr>
            <p:spPr>
              <a:xfrm>
                <a:off x="2403600" y="542950"/>
                <a:ext cx="168725" cy="16162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6465" extrusionOk="0">
                    <a:moveTo>
                      <a:pt x="3361" y="0"/>
                    </a:moveTo>
                    <a:cubicBezTo>
                      <a:pt x="2901" y="0"/>
                      <a:pt x="2421" y="108"/>
                      <a:pt x="1946" y="345"/>
                    </a:cubicBezTo>
                    <a:cubicBezTo>
                      <a:pt x="762" y="993"/>
                      <a:pt x="1" y="2290"/>
                      <a:pt x="1" y="3587"/>
                    </a:cubicBezTo>
                    <a:cubicBezTo>
                      <a:pt x="1" y="4348"/>
                      <a:pt x="217" y="5213"/>
                      <a:pt x="866" y="5749"/>
                    </a:cubicBezTo>
                    <a:cubicBezTo>
                      <a:pt x="1298" y="6077"/>
                      <a:pt x="1843" y="6293"/>
                      <a:pt x="2379" y="6397"/>
                    </a:cubicBezTo>
                    <a:cubicBezTo>
                      <a:pt x="2659" y="6439"/>
                      <a:pt x="2954" y="6465"/>
                      <a:pt x="3247" y="6465"/>
                    </a:cubicBezTo>
                    <a:cubicBezTo>
                      <a:pt x="3748" y="6465"/>
                      <a:pt x="4244" y="6388"/>
                      <a:pt x="4653" y="6181"/>
                    </a:cubicBezTo>
                    <a:cubicBezTo>
                      <a:pt x="5621" y="5749"/>
                      <a:pt x="6270" y="4780"/>
                      <a:pt x="6486" y="3803"/>
                    </a:cubicBezTo>
                    <a:cubicBezTo>
                      <a:pt x="6749" y="1727"/>
                      <a:pt x="5206" y="0"/>
                      <a:pt x="3361" y="0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00;p42">
                <a:extLst>
                  <a:ext uri="{FF2B5EF4-FFF2-40B4-BE49-F238E27FC236}">
                    <a16:creationId xmlns:a16="http://schemas.microsoft.com/office/drawing/2014/main" id="{C3DE2A19-4270-4DAB-91FE-E2EA12B5B0B7}"/>
                  </a:ext>
                </a:extLst>
              </p:cNvPr>
              <p:cNvSpPr/>
              <p:nvPr/>
            </p:nvSpPr>
            <p:spPr>
              <a:xfrm>
                <a:off x="2392800" y="526325"/>
                <a:ext cx="14592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3820" extrusionOk="0">
                    <a:moveTo>
                      <a:pt x="3909" y="0"/>
                    </a:moveTo>
                    <a:cubicBezTo>
                      <a:pt x="3226" y="0"/>
                      <a:pt x="2526" y="144"/>
                      <a:pt x="1946" y="473"/>
                    </a:cubicBezTo>
                    <a:cubicBezTo>
                      <a:pt x="1298" y="793"/>
                      <a:pt x="761" y="1442"/>
                      <a:pt x="545" y="2090"/>
                    </a:cubicBezTo>
                    <a:cubicBezTo>
                      <a:pt x="329" y="2635"/>
                      <a:pt x="329" y="3171"/>
                      <a:pt x="1" y="3604"/>
                    </a:cubicBezTo>
                    <a:cubicBezTo>
                      <a:pt x="433" y="3716"/>
                      <a:pt x="865" y="3820"/>
                      <a:pt x="1298" y="3820"/>
                    </a:cubicBezTo>
                    <a:cubicBezTo>
                      <a:pt x="1730" y="3716"/>
                      <a:pt x="2162" y="3604"/>
                      <a:pt x="2491" y="3387"/>
                    </a:cubicBezTo>
                    <a:lnTo>
                      <a:pt x="2491" y="3387"/>
                    </a:lnTo>
                    <a:cubicBezTo>
                      <a:pt x="2491" y="3500"/>
                      <a:pt x="2491" y="3604"/>
                      <a:pt x="2378" y="3604"/>
                    </a:cubicBezTo>
                    <a:cubicBezTo>
                      <a:pt x="2923" y="3604"/>
                      <a:pt x="3572" y="3500"/>
                      <a:pt x="4108" y="3171"/>
                    </a:cubicBezTo>
                    <a:lnTo>
                      <a:pt x="4108" y="3171"/>
                    </a:lnTo>
                    <a:cubicBezTo>
                      <a:pt x="4108" y="3284"/>
                      <a:pt x="4004" y="3387"/>
                      <a:pt x="4004" y="3387"/>
                    </a:cubicBezTo>
                    <a:cubicBezTo>
                      <a:pt x="4436" y="3171"/>
                      <a:pt x="4869" y="2851"/>
                      <a:pt x="5188" y="2419"/>
                    </a:cubicBezTo>
                    <a:cubicBezTo>
                      <a:pt x="5517" y="2203"/>
                      <a:pt x="5733" y="1770"/>
                      <a:pt x="5837" y="1442"/>
                    </a:cubicBezTo>
                    <a:cubicBezTo>
                      <a:pt x="5837" y="1226"/>
                      <a:pt x="5837" y="906"/>
                      <a:pt x="5733" y="690"/>
                    </a:cubicBezTo>
                    <a:cubicBezTo>
                      <a:pt x="5517" y="473"/>
                      <a:pt x="5301" y="361"/>
                      <a:pt x="4972" y="145"/>
                    </a:cubicBezTo>
                    <a:cubicBezTo>
                      <a:pt x="4869" y="145"/>
                      <a:pt x="4652" y="41"/>
                      <a:pt x="4540" y="41"/>
                    </a:cubicBezTo>
                    <a:cubicBezTo>
                      <a:pt x="4334" y="14"/>
                      <a:pt x="4123" y="0"/>
                      <a:pt x="3909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01;p42">
                <a:extLst>
                  <a:ext uri="{FF2B5EF4-FFF2-40B4-BE49-F238E27FC236}">
                    <a16:creationId xmlns:a16="http://schemas.microsoft.com/office/drawing/2014/main" id="{968611F6-50B0-43D9-85FA-F8930B54750B}"/>
                  </a:ext>
                </a:extLst>
              </p:cNvPr>
              <p:cNvSpPr/>
              <p:nvPr/>
            </p:nvSpPr>
            <p:spPr>
              <a:xfrm>
                <a:off x="2527900" y="543550"/>
                <a:ext cx="486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4541" extrusionOk="0">
                    <a:moveTo>
                      <a:pt x="329" y="1"/>
                    </a:moveTo>
                    <a:cubicBezTo>
                      <a:pt x="433" y="217"/>
                      <a:pt x="329" y="537"/>
                      <a:pt x="217" y="753"/>
                    </a:cubicBezTo>
                    <a:cubicBezTo>
                      <a:pt x="217" y="969"/>
                      <a:pt x="113" y="1185"/>
                      <a:pt x="1" y="1298"/>
                    </a:cubicBezTo>
                    <a:cubicBezTo>
                      <a:pt x="545" y="2378"/>
                      <a:pt x="1081" y="3347"/>
                      <a:pt x="1298" y="4540"/>
                    </a:cubicBezTo>
                    <a:cubicBezTo>
                      <a:pt x="1730" y="3779"/>
                      <a:pt x="1946" y="2915"/>
                      <a:pt x="1730" y="2050"/>
                    </a:cubicBezTo>
                    <a:cubicBezTo>
                      <a:pt x="1626" y="1185"/>
                      <a:pt x="1081" y="433"/>
                      <a:pt x="329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02;p42">
                <a:extLst>
                  <a:ext uri="{FF2B5EF4-FFF2-40B4-BE49-F238E27FC236}">
                    <a16:creationId xmlns:a16="http://schemas.microsoft.com/office/drawing/2014/main" id="{B310B12E-8DD6-44AB-AB06-BABE696C40B1}"/>
                  </a:ext>
                </a:extLst>
              </p:cNvPr>
              <p:cNvSpPr/>
              <p:nvPr/>
            </p:nvSpPr>
            <p:spPr>
              <a:xfrm>
                <a:off x="2530725" y="504975"/>
                <a:ext cx="132300" cy="72000"/>
              </a:xfrm>
              <a:custGeom>
                <a:avLst/>
                <a:gdLst/>
                <a:ahLst/>
                <a:cxnLst/>
                <a:rect l="l" t="t" r="r" b="b"/>
                <a:pathLst>
                  <a:path w="5292" h="2880" extrusionOk="0">
                    <a:moveTo>
                      <a:pt x="1471" y="0"/>
                    </a:moveTo>
                    <a:cubicBezTo>
                      <a:pt x="1379" y="0"/>
                      <a:pt x="1284" y="10"/>
                      <a:pt x="1185" y="30"/>
                    </a:cubicBezTo>
                    <a:cubicBezTo>
                      <a:pt x="865" y="30"/>
                      <a:pt x="536" y="247"/>
                      <a:pt x="320" y="567"/>
                    </a:cubicBezTo>
                    <a:cubicBezTo>
                      <a:pt x="104" y="783"/>
                      <a:pt x="0" y="1215"/>
                      <a:pt x="0" y="1544"/>
                    </a:cubicBezTo>
                    <a:cubicBezTo>
                      <a:pt x="0" y="1647"/>
                      <a:pt x="104" y="1647"/>
                      <a:pt x="104" y="1760"/>
                    </a:cubicBezTo>
                    <a:cubicBezTo>
                      <a:pt x="216" y="1864"/>
                      <a:pt x="320" y="1976"/>
                      <a:pt x="536" y="1976"/>
                    </a:cubicBezTo>
                    <a:cubicBezTo>
                      <a:pt x="752" y="1864"/>
                      <a:pt x="968" y="1864"/>
                      <a:pt x="1185" y="1864"/>
                    </a:cubicBezTo>
                    <a:lnTo>
                      <a:pt x="1617" y="2296"/>
                    </a:lnTo>
                    <a:cubicBezTo>
                      <a:pt x="1946" y="2512"/>
                      <a:pt x="2265" y="2728"/>
                      <a:pt x="2698" y="2841"/>
                    </a:cubicBezTo>
                    <a:cubicBezTo>
                      <a:pt x="2779" y="2866"/>
                      <a:pt x="2867" y="2879"/>
                      <a:pt x="2957" y="2879"/>
                    </a:cubicBezTo>
                    <a:cubicBezTo>
                      <a:pt x="3233" y="2879"/>
                      <a:pt x="3538" y="2759"/>
                      <a:pt x="3779" y="2512"/>
                    </a:cubicBezTo>
                    <a:cubicBezTo>
                      <a:pt x="3562" y="2408"/>
                      <a:pt x="3243" y="2408"/>
                      <a:pt x="3130" y="2296"/>
                    </a:cubicBezTo>
                    <a:lnTo>
                      <a:pt x="3130" y="2296"/>
                    </a:lnTo>
                    <a:cubicBezTo>
                      <a:pt x="3346" y="2352"/>
                      <a:pt x="3536" y="2380"/>
                      <a:pt x="3727" y="2380"/>
                    </a:cubicBezTo>
                    <a:cubicBezTo>
                      <a:pt x="3917" y="2380"/>
                      <a:pt x="4107" y="2352"/>
                      <a:pt x="4323" y="2296"/>
                    </a:cubicBezTo>
                    <a:cubicBezTo>
                      <a:pt x="4643" y="2192"/>
                      <a:pt x="4972" y="1976"/>
                      <a:pt x="5188" y="1647"/>
                    </a:cubicBezTo>
                    <a:lnTo>
                      <a:pt x="4859" y="1647"/>
                    </a:lnTo>
                    <a:cubicBezTo>
                      <a:pt x="5076" y="1544"/>
                      <a:pt x="5188" y="1327"/>
                      <a:pt x="5292" y="1215"/>
                    </a:cubicBezTo>
                    <a:lnTo>
                      <a:pt x="5292" y="1215"/>
                    </a:lnTo>
                    <a:cubicBezTo>
                      <a:pt x="5125" y="1299"/>
                      <a:pt x="4942" y="1334"/>
                      <a:pt x="4756" y="1334"/>
                    </a:cubicBezTo>
                    <a:cubicBezTo>
                      <a:pt x="4461" y="1334"/>
                      <a:pt x="4156" y="1244"/>
                      <a:pt x="3891" y="1111"/>
                    </a:cubicBezTo>
                    <a:cubicBezTo>
                      <a:pt x="3459" y="999"/>
                      <a:pt x="3026" y="679"/>
                      <a:pt x="2594" y="463"/>
                    </a:cubicBezTo>
                    <a:cubicBezTo>
                      <a:pt x="2240" y="194"/>
                      <a:pt x="1887" y="0"/>
                      <a:pt x="1471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03;p42">
                <a:extLst>
                  <a:ext uri="{FF2B5EF4-FFF2-40B4-BE49-F238E27FC236}">
                    <a16:creationId xmlns:a16="http://schemas.microsoft.com/office/drawing/2014/main" id="{9FD12715-D8AC-49EC-886F-DD5BDCBF5937}"/>
                  </a:ext>
                </a:extLst>
              </p:cNvPr>
              <p:cNvSpPr/>
              <p:nvPr/>
            </p:nvSpPr>
            <p:spPr>
              <a:xfrm>
                <a:off x="2311750" y="497500"/>
                <a:ext cx="132525" cy="71400"/>
              </a:xfrm>
              <a:custGeom>
                <a:avLst/>
                <a:gdLst/>
                <a:ahLst/>
                <a:cxnLst/>
                <a:rect l="l" t="t" r="r" b="b"/>
                <a:pathLst>
                  <a:path w="5301" h="2856" extrusionOk="0">
                    <a:moveTo>
                      <a:pt x="4003" y="1"/>
                    </a:moveTo>
                    <a:cubicBezTo>
                      <a:pt x="3571" y="1"/>
                      <a:pt x="3026" y="217"/>
                      <a:pt x="2706" y="433"/>
                    </a:cubicBezTo>
                    <a:cubicBezTo>
                      <a:pt x="2274" y="649"/>
                      <a:pt x="1842" y="978"/>
                      <a:pt x="1409" y="1194"/>
                    </a:cubicBezTo>
                    <a:cubicBezTo>
                      <a:pt x="1158" y="1254"/>
                      <a:pt x="869" y="1318"/>
                      <a:pt x="586" y="1318"/>
                    </a:cubicBezTo>
                    <a:cubicBezTo>
                      <a:pt x="382" y="1318"/>
                      <a:pt x="181" y="1285"/>
                      <a:pt x="0" y="1194"/>
                    </a:cubicBezTo>
                    <a:lnTo>
                      <a:pt x="0" y="1194"/>
                    </a:lnTo>
                    <a:cubicBezTo>
                      <a:pt x="112" y="1410"/>
                      <a:pt x="216" y="1514"/>
                      <a:pt x="432" y="1626"/>
                    </a:cubicBezTo>
                    <a:lnTo>
                      <a:pt x="112" y="1626"/>
                    </a:lnTo>
                    <a:cubicBezTo>
                      <a:pt x="329" y="1946"/>
                      <a:pt x="649" y="2275"/>
                      <a:pt x="977" y="2379"/>
                    </a:cubicBezTo>
                    <a:cubicBezTo>
                      <a:pt x="1158" y="2426"/>
                      <a:pt x="1320" y="2453"/>
                      <a:pt x="1470" y="2453"/>
                    </a:cubicBezTo>
                    <a:cubicBezTo>
                      <a:pt x="1679" y="2453"/>
                      <a:pt x="1867" y="2401"/>
                      <a:pt x="2058" y="2275"/>
                    </a:cubicBezTo>
                    <a:lnTo>
                      <a:pt x="2058" y="2275"/>
                    </a:lnTo>
                    <a:cubicBezTo>
                      <a:pt x="1946" y="2491"/>
                      <a:pt x="1729" y="2491"/>
                      <a:pt x="1513" y="2491"/>
                    </a:cubicBezTo>
                    <a:lnTo>
                      <a:pt x="1513" y="2595"/>
                    </a:lnTo>
                    <a:cubicBezTo>
                      <a:pt x="1753" y="2753"/>
                      <a:pt x="2049" y="2855"/>
                      <a:pt x="2315" y="2855"/>
                    </a:cubicBezTo>
                    <a:cubicBezTo>
                      <a:pt x="2413" y="2855"/>
                      <a:pt x="2508" y="2841"/>
                      <a:pt x="2594" y="2811"/>
                    </a:cubicBezTo>
                    <a:cubicBezTo>
                      <a:pt x="2923" y="2707"/>
                      <a:pt x="3355" y="2491"/>
                      <a:pt x="3571" y="2275"/>
                    </a:cubicBezTo>
                    <a:cubicBezTo>
                      <a:pt x="3787" y="2163"/>
                      <a:pt x="3891" y="1946"/>
                      <a:pt x="4107" y="1946"/>
                    </a:cubicBezTo>
                    <a:cubicBezTo>
                      <a:pt x="4215" y="1895"/>
                      <a:pt x="4323" y="1869"/>
                      <a:pt x="4431" y="1869"/>
                    </a:cubicBezTo>
                    <a:cubicBezTo>
                      <a:pt x="4540" y="1869"/>
                      <a:pt x="4648" y="1895"/>
                      <a:pt x="4756" y="1946"/>
                    </a:cubicBezTo>
                    <a:cubicBezTo>
                      <a:pt x="4972" y="1946"/>
                      <a:pt x="4972" y="1946"/>
                      <a:pt x="5188" y="1730"/>
                    </a:cubicBezTo>
                    <a:cubicBezTo>
                      <a:pt x="5188" y="1626"/>
                      <a:pt x="5188" y="1626"/>
                      <a:pt x="5300" y="1514"/>
                    </a:cubicBezTo>
                    <a:cubicBezTo>
                      <a:pt x="5300" y="1194"/>
                      <a:pt x="5188" y="866"/>
                      <a:pt x="4972" y="546"/>
                    </a:cubicBezTo>
                    <a:cubicBezTo>
                      <a:pt x="4756" y="217"/>
                      <a:pt x="4436" y="113"/>
                      <a:pt x="4003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04;p42">
                <a:extLst>
                  <a:ext uri="{FF2B5EF4-FFF2-40B4-BE49-F238E27FC236}">
                    <a16:creationId xmlns:a16="http://schemas.microsoft.com/office/drawing/2014/main" id="{9A8E2542-B305-4E21-A39C-EAFCC776B8EA}"/>
                  </a:ext>
                </a:extLst>
              </p:cNvPr>
              <p:cNvSpPr/>
              <p:nvPr/>
            </p:nvSpPr>
            <p:spPr>
              <a:xfrm>
                <a:off x="2538700" y="519125"/>
                <a:ext cx="1001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4005" h="1194" extrusionOk="0">
                    <a:moveTo>
                      <a:pt x="1082" y="1"/>
                    </a:moveTo>
                    <a:cubicBezTo>
                      <a:pt x="866" y="1"/>
                      <a:pt x="649" y="1"/>
                      <a:pt x="433" y="113"/>
                    </a:cubicBezTo>
                    <a:cubicBezTo>
                      <a:pt x="217" y="329"/>
                      <a:pt x="1" y="545"/>
                      <a:pt x="1" y="761"/>
                    </a:cubicBezTo>
                    <a:lnTo>
                      <a:pt x="1" y="865"/>
                    </a:lnTo>
                    <a:cubicBezTo>
                      <a:pt x="113" y="865"/>
                      <a:pt x="113" y="865"/>
                      <a:pt x="113" y="761"/>
                    </a:cubicBezTo>
                    <a:cubicBezTo>
                      <a:pt x="113" y="545"/>
                      <a:pt x="330" y="329"/>
                      <a:pt x="546" y="217"/>
                    </a:cubicBezTo>
                    <a:cubicBezTo>
                      <a:pt x="649" y="113"/>
                      <a:pt x="866" y="113"/>
                      <a:pt x="1082" y="113"/>
                    </a:cubicBezTo>
                    <a:lnTo>
                      <a:pt x="1514" y="113"/>
                    </a:lnTo>
                    <a:cubicBezTo>
                      <a:pt x="1730" y="217"/>
                      <a:pt x="2059" y="329"/>
                      <a:pt x="2379" y="545"/>
                    </a:cubicBezTo>
                    <a:cubicBezTo>
                      <a:pt x="2595" y="649"/>
                      <a:pt x="2811" y="865"/>
                      <a:pt x="3140" y="1081"/>
                    </a:cubicBezTo>
                    <a:cubicBezTo>
                      <a:pt x="3243" y="1194"/>
                      <a:pt x="3460" y="1194"/>
                      <a:pt x="3676" y="1194"/>
                    </a:cubicBezTo>
                    <a:lnTo>
                      <a:pt x="4004" y="1194"/>
                    </a:lnTo>
                    <a:lnTo>
                      <a:pt x="4004" y="1081"/>
                    </a:lnTo>
                    <a:lnTo>
                      <a:pt x="3676" y="1081"/>
                    </a:lnTo>
                    <a:cubicBezTo>
                      <a:pt x="3140" y="1081"/>
                      <a:pt x="2707" y="545"/>
                      <a:pt x="2163" y="329"/>
                    </a:cubicBezTo>
                    <a:cubicBezTo>
                      <a:pt x="1843" y="113"/>
                      <a:pt x="1410" y="1"/>
                      <a:pt x="1082" y="1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05;p42">
                <a:extLst>
                  <a:ext uri="{FF2B5EF4-FFF2-40B4-BE49-F238E27FC236}">
                    <a16:creationId xmlns:a16="http://schemas.microsoft.com/office/drawing/2014/main" id="{38370D58-CB80-4663-A185-E3E1393EA2BD}"/>
                  </a:ext>
                </a:extLst>
              </p:cNvPr>
              <p:cNvSpPr/>
              <p:nvPr/>
            </p:nvSpPr>
            <p:spPr>
              <a:xfrm>
                <a:off x="2541525" y="529925"/>
                <a:ext cx="62050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866" extrusionOk="0">
                    <a:moveTo>
                      <a:pt x="969" y="1"/>
                    </a:moveTo>
                    <a:cubicBezTo>
                      <a:pt x="536" y="1"/>
                      <a:pt x="104" y="113"/>
                      <a:pt x="0" y="546"/>
                    </a:cubicBezTo>
                    <a:cubicBezTo>
                      <a:pt x="217" y="217"/>
                      <a:pt x="536" y="113"/>
                      <a:pt x="969" y="113"/>
                    </a:cubicBezTo>
                    <a:lnTo>
                      <a:pt x="1297" y="113"/>
                    </a:lnTo>
                    <a:lnTo>
                      <a:pt x="1946" y="433"/>
                    </a:lnTo>
                    <a:cubicBezTo>
                      <a:pt x="2050" y="546"/>
                      <a:pt x="2162" y="762"/>
                      <a:pt x="2378" y="866"/>
                    </a:cubicBezTo>
                    <a:lnTo>
                      <a:pt x="2482" y="866"/>
                    </a:lnTo>
                    <a:lnTo>
                      <a:pt x="2482" y="762"/>
                    </a:lnTo>
                    <a:cubicBezTo>
                      <a:pt x="2162" y="649"/>
                      <a:pt x="2050" y="433"/>
                      <a:pt x="1833" y="217"/>
                    </a:cubicBezTo>
                    <a:cubicBezTo>
                      <a:pt x="1617" y="113"/>
                      <a:pt x="1401" y="1"/>
                      <a:pt x="1185" y="1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06;p42">
                <a:extLst>
                  <a:ext uri="{FF2B5EF4-FFF2-40B4-BE49-F238E27FC236}">
                    <a16:creationId xmlns:a16="http://schemas.microsoft.com/office/drawing/2014/main" id="{D5552970-4E56-4668-A38A-509C32E5D21D}"/>
                  </a:ext>
                </a:extLst>
              </p:cNvPr>
              <p:cNvSpPr/>
              <p:nvPr/>
            </p:nvSpPr>
            <p:spPr>
              <a:xfrm>
                <a:off x="2544125" y="540750"/>
                <a:ext cx="5687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1194" extrusionOk="0">
                    <a:moveTo>
                      <a:pt x="528" y="1"/>
                    </a:moveTo>
                    <a:lnTo>
                      <a:pt x="528" y="1"/>
                    </a:lnTo>
                    <a:cubicBezTo>
                      <a:pt x="356" y="4"/>
                      <a:pt x="197" y="21"/>
                      <a:pt x="113" y="113"/>
                    </a:cubicBezTo>
                    <a:cubicBezTo>
                      <a:pt x="0" y="113"/>
                      <a:pt x="113" y="216"/>
                      <a:pt x="113" y="216"/>
                    </a:cubicBezTo>
                    <a:cubicBezTo>
                      <a:pt x="211" y="117"/>
                      <a:pt x="412" y="11"/>
                      <a:pt x="528" y="1"/>
                    </a:cubicBezTo>
                    <a:close/>
                    <a:moveTo>
                      <a:pt x="545" y="0"/>
                    </a:moveTo>
                    <a:cubicBezTo>
                      <a:pt x="540" y="0"/>
                      <a:pt x="534" y="0"/>
                      <a:pt x="528" y="1"/>
                    </a:cubicBezTo>
                    <a:lnTo>
                      <a:pt x="528" y="1"/>
                    </a:lnTo>
                    <a:cubicBezTo>
                      <a:pt x="542" y="1"/>
                      <a:pt x="555" y="1"/>
                      <a:pt x="569" y="0"/>
                    </a:cubicBezTo>
                    <a:lnTo>
                      <a:pt x="569" y="0"/>
                    </a:lnTo>
                    <a:cubicBezTo>
                      <a:pt x="876" y="6"/>
                      <a:pt x="1086" y="118"/>
                      <a:pt x="1297" y="329"/>
                    </a:cubicBezTo>
                    <a:cubicBezTo>
                      <a:pt x="1410" y="433"/>
                      <a:pt x="1513" y="649"/>
                      <a:pt x="1626" y="865"/>
                    </a:cubicBezTo>
                    <a:lnTo>
                      <a:pt x="2274" y="1193"/>
                    </a:lnTo>
                    <a:lnTo>
                      <a:pt x="2274" y="1081"/>
                    </a:lnTo>
                    <a:cubicBezTo>
                      <a:pt x="1946" y="1081"/>
                      <a:pt x="1842" y="865"/>
                      <a:pt x="1626" y="649"/>
                    </a:cubicBezTo>
                    <a:cubicBezTo>
                      <a:pt x="1513" y="433"/>
                      <a:pt x="1410" y="216"/>
                      <a:pt x="1193" y="113"/>
                    </a:cubicBezTo>
                    <a:cubicBezTo>
                      <a:pt x="1081" y="0"/>
                      <a:pt x="865" y="0"/>
                      <a:pt x="649" y="0"/>
                    </a:cubicBezTo>
                    <a:cubicBezTo>
                      <a:pt x="622" y="0"/>
                      <a:pt x="595" y="0"/>
                      <a:pt x="569" y="0"/>
                    </a:cubicBezTo>
                    <a:lnTo>
                      <a:pt x="569" y="0"/>
                    </a:lnTo>
                    <a:cubicBezTo>
                      <a:pt x="561" y="0"/>
                      <a:pt x="553" y="0"/>
                      <a:pt x="545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07;p42">
                <a:extLst>
                  <a:ext uri="{FF2B5EF4-FFF2-40B4-BE49-F238E27FC236}">
                    <a16:creationId xmlns:a16="http://schemas.microsoft.com/office/drawing/2014/main" id="{6689F3EF-0895-42BD-A39E-E644D6060AB0}"/>
                  </a:ext>
                </a:extLst>
              </p:cNvPr>
              <p:cNvSpPr/>
              <p:nvPr/>
            </p:nvSpPr>
            <p:spPr>
              <a:xfrm>
                <a:off x="2338750" y="508325"/>
                <a:ext cx="9190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1298" extrusionOk="0">
                    <a:moveTo>
                      <a:pt x="2707" y="0"/>
                    </a:moveTo>
                    <a:cubicBezTo>
                      <a:pt x="2059" y="0"/>
                      <a:pt x="1514" y="433"/>
                      <a:pt x="978" y="761"/>
                    </a:cubicBezTo>
                    <a:cubicBezTo>
                      <a:pt x="762" y="977"/>
                      <a:pt x="433" y="1081"/>
                      <a:pt x="1" y="1193"/>
                    </a:cubicBezTo>
                    <a:cubicBezTo>
                      <a:pt x="1" y="1193"/>
                      <a:pt x="1" y="1297"/>
                      <a:pt x="113" y="1297"/>
                    </a:cubicBezTo>
                    <a:cubicBezTo>
                      <a:pt x="649" y="1193"/>
                      <a:pt x="1082" y="761"/>
                      <a:pt x="1514" y="545"/>
                    </a:cubicBezTo>
                    <a:cubicBezTo>
                      <a:pt x="1843" y="329"/>
                      <a:pt x="2275" y="113"/>
                      <a:pt x="2707" y="113"/>
                    </a:cubicBezTo>
                    <a:cubicBezTo>
                      <a:pt x="2811" y="113"/>
                      <a:pt x="3027" y="113"/>
                      <a:pt x="3140" y="216"/>
                    </a:cubicBezTo>
                    <a:cubicBezTo>
                      <a:pt x="3460" y="329"/>
                      <a:pt x="3572" y="649"/>
                      <a:pt x="3676" y="865"/>
                    </a:cubicBezTo>
                    <a:cubicBezTo>
                      <a:pt x="3676" y="329"/>
                      <a:pt x="3243" y="0"/>
                      <a:pt x="2707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08;p42">
                <a:extLst>
                  <a:ext uri="{FF2B5EF4-FFF2-40B4-BE49-F238E27FC236}">
                    <a16:creationId xmlns:a16="http://schemas.microsoft.com/office/drawing/2014/main" id="{A0E4AF65-DBD4-4380-894E-7F1B3CFBCA99}"/>
                  </a:ext>
                </a:extLst>
              </p:cNvPr>
              <p:cNvSpPr/>
              <p:nvPr/>
            </p:nvSpPr>
            <p:spPr>
              <a:xfrm>
                <a:off x="2354975" y="521925"/>
                <a:ext cx="70275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866" extrusionOk="0">
                    <a:moveTo>
                      <a:pt x="2058" y="1"/>
                    </a:moveTo>
                    <a:cubicBezTo>
                      <a:pt x="1946" y="1"/>
                      <a:pt x="1842" y="105"/>
                      <a:pt x="1730" y="105"/>
                    </a:cubicBezTo>
                    <a:cubicBezTo>
                      <a:pt x="1194" y="321"/>
                      <a:pt x="649" y="753"/>
                      <a:pt x="113" y="753"/>
                    </a:cubicBezTo>
                    <a:lnTo>
                      <a:pt x="0" y="753"/>
                    </a:lnTo>
                    <a:lnTo>
                      <a:pt x="0" y="866"/>
                    </a:lnTo>
                    <a:lnTo>
                      <a:pt x="113" y="866"/>
                    </a:lnTo>
                    <a:cubicBezTo>
                      <a:pt x="649" y="866"/>
                      <a:pt x="1081" y="537"/>
                      <a:pt x="1514" y="321"/>
                    </a:cubicBezTo>
                    <a:cubicBezTo>
                      <a:pt x="1730" y="217"/>
                      <a:pt x="1946" y="105"/>
                      <a:pt x="2058" y="105"/>
                    </a:cubicBezTo>
                    <a:lnTo>
                      <a:pt x="2274" y="105"/>
                    </a:lnTo>
                    <a:cubicBezTo>
                      <a:pt x="2491" y="217"/>
                      <a:pt x="2707" y="321"/>
                      <a:pt x="2811" y="537"/>
                    </a:cubicBezTo>
                    <a:cubicBezTo>
                      <a:pt x="2707" y="217"/>
                      <a:pt x="2378" y="1"/>
                      <a:pt x="2058" y="1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9;p42">
                <a:extLst>
                  <a:ext uri="{FF2B5EF4-FFF2-40B4-BE49-F238E27FC236}">
                    <a16:creationId xmlns:a16="http://schemas.microsoft.com/office/drawing/2014/main" id="{DFBA666B-9D44-432E-8B67-32A6470A9506}"/>
                  </a:ext>
                </a:extLst>
              </p:cNvPr>
              <p:cNvSpPr/>
              <p:nvPr/>
            </p:nvSpPr>
            <p:spPr>
              <a:xfrm>
                <a:off x="2374000" y="532750"/>
                <a:ext cx="43250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865" extrusionOk="0">
                    <a:moveTo>
                      <a:pt x="1401" y="0"/>
                    </a:moveTo>
                    <a:cubicBezTo>
                      <a:pt x="1297" y="0"/>
                      <a:pt x="1081" y="104"/>
                      <a:pt x="865" y="216"/>
                    </a:cubicBezTo>
                    <a:cubicBezTo>
                      <a:pt x="649" y="433"/>
                      <a:pt x="320" y="753"/>
                      <a:pt x="0" y="753"/>
                    </a:cubicBezTo>
                    <a:lnTo>
                      <a:pt x="0" y="865"/>
                    </a:lnTo>
                    <a:cubicBezTo>
                      <a:pt x="320" y="753"/>
                      <a:pt x="536" y="536"/>
                      <a:pt x="865" y="433"/>
                    </a:cubicBezTo>
                    <a:cubicBezTo>
                      <a:pt x="969" y="216"/>
                      <a:pt x="1185" y="104"/>
                      <a:pt x="1401" y="104"/>
                    </a:cubicBezTo>
                    <a:cubicBezTo>
                      <a:pt x="1513" y="104"/>
                      <a:pt x="1617" y="104"/>
                      <a:pt x="1730" y="216"/>
                    </a:cubicBezTo>
                    <a:lnTo>
                      <a:pt x="1730" y="104"/>
                    </a:lnTo>
                    <a:cubicBezTo>
                      <a:pt x="1617" y="104"/>
                      <a:pt x="1513" y="0"/>
                      <a:pt x="1401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10;p42">
                <a:extLst>
                  <a:ext uri="{FF2B5EF4-FFF2-40B4-BE49-F238E27FC236}">
                    <a16:creationId xmlns:a16="http://schemas.microsoft.com/office/drawing/2014/main" id="{8D0757AF-791A-4E2A-912E-3263DD50DEB2}"/>
                  </a:ext>
                </a:extLst>
              </p:cNvPr>
              <p:cNvSpPr/>
              <p:nvPr/>
            </p:nvSpPr>
            <p:spPr>
              <a:xfrm>
                <a:off x="2479275" y="543550"/>
                <a:ext cx="48650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2379" extrusionOk="0">
                    <a:moveTo>
                      <a:pt x="1946" y="1"/>
                    </a:moveTo>
                    <a:cubicBezTo>
                      <a:pt x="1946" y="104"/>
                      <a:pt x="1842" y="321"/>
                      <a:pt x="1842" y="433"/>
                    </a:cubicBezTo>
                    <a:cubicBezTo>
                      <a:pt x="1842" y="537"/>
                      <a:pt x="1729" y="649"/>
                      <a:pt x="1729" y="753"/>
                    </a:cubicBezTo>
                    <a:cubicBezTo>
                      <a:pt x="1842" y="537"/>
                      <a:pt x="1946" y="321"/>
                      <a:pt x="1946" y="1"/>
                    </a:cubicBezTo>
                    <a:close/>
                    <a:moveTo>
                      <a:pt x="1729" y="753"/>
                    </a:moveTo>
                    <a:lnTo>
                      <a:pt x="1721" y="770"/>
                    </a:lnTo>
                    <a:lnTo>
                      <a:pt x="1721" y="770"/>
                    </a:lnTo>
                    <a:cubicBezTo>
                      <a:pt x="1724" y="764"/>
                      <a:pt x="1727" y="759"/>
                      <a:pt x="1729" y="753"/>
                    </a:cubicBezTo>
                    <a:close/>
                    <a:moveTo>
                      <a:pt x="1721" y="770"/>
                    </a:moveTo>
                    <a:cubicBezTo>
                      <a:pt x="1615" y="980"/>
                      <a:pt x="1407" y="1191"/>
                      <a:pt x="1297" y="1401"/>
                    </a:cubicBezTo>
                    <a:cubicBezTo>
                      <a:pt x="977" y="1834"/>
                      <a:pt x="545" y="2162"/>
                      <a:pt x="0" y="2266"/>
                    </a:cubicBezTo>
                    <a:lnTo>
                      <a:pt x="0" y="2378"/>
                    </a:lnTo>
                    <a:cubicBezTo>
                      <a:pt x="329" y="2266"/>
                      <a:pt x="545" y="2162"/>
                      <a:pt x="761" y="1946"/>
                    </a:cubicBezTo>
                    <a:cubicBezTo>
                      <a:pt x="977" y="1834"/>
                      <a:pt x="1193" y="1618"/>
                      <a:pt x="1410" y="1401"/>
                    </a:cubicBezTo>
                    <a:lnTo>
                      <a:pt x="1721" y="770"/>
                    </a:ln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11;p42">
                <a:extLst>
                  <a:ext uri="{FF2B5EF4-FFF2-40B4-BE49-F238E27FC236}">
                    <a16:creationId xmlns:a16="http://schemas.microsoft.com/office/drawing/2014/main" id="{AE031AC4-A92D-46B3-A57E-27BD5D4C0656}"/>
                  </a:ext>
                </a:extLst>
              </p:cNvPr>
              <p:cNvSpPr/>
              <p:nvPr/>
            </p:nvSpPr>
            <p:spPr>
              <a:xfrm>
                <a:off x="2441450" y="543550"/>
                <a:ext cx="81075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2267" extrusionOk="0">
                    <a:moveTo>
                      <a:pt x="3139" y="1"/>
                    </a:moveTo>
                    <a:cubicBezTo>
                      <a:pt x="2594" y="865"/>
                      <a:pt x="1842" y="1618"/>
                      <a:pt x="865" y="1946"/>
                    </a:cubicBezTo>
                    <a:cubicBezTo>
                      <a:pt x="545" y="2050"/>
                      <a:pt x="216" y="2162"/>
                      <a:pt x="0" y="2266"/>
                    </a:cubicBezTo>
                    <a:cubicBezTo>
                      <a:pt x="545" y="2266"/>
                      <a:pt x="977" y="2050"/>
                      <a:pt x="1513" y="1730"/>
                    </a:cubicBezTo>
                    <a:cubicBezTo>
                      <a:pt x="1945" y="1514"/>
                      <a:pt x="2378" y="1185"/>
                      <a:pt x="2706" y="753"/>
                    </a:cubicBezTo>
                    <a:cubicBezTo>
                      <a:pt x="2923" y="537"/>
                      <a:pt x="3026" y="217"/>
                      <a:pt x="3242" y="1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12;p42">
                <a:extLst>
                  <a:ext uri="{FF2B5EF4-FFF2-40B4-BE49-F238E27FC236}">
                    <a16:creationId xmlns:a16="http://schemas.microsoft.com/office/drawing/2014/main" id="{E4F8E5EC-313B-4AF1-9762-B5BF4D920462}"/>
                  </a:ext>
                </a:extLst>
              </p:cNvPr>
              <p:cNvSpPr/>
              <p:nvPr/>
            </p:nvSpPr>
            <p:spPr>
              <a:xfrm>
                <a:off x="2411825" y="535350"/>
                <a:ext cx="102700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2707" extrusionOk="0">
                    <a:moveTo>
                      <a:pt x="4108" y="0"/>
                    </a:moveTo>
                    <a:cubicBezTo>
                      <a:pt x="3243" y="977"/>
                      <a:pt x="2162" y="1729"/>
                      <a:pt x="969" y="2274"/>
                    </a:cubicBezTo>
                    <a:cubicBezTo>
                      <a:pt x="649" y="2378"/>
                      <a:pt x="320" y="2490"/>
                      <a:pt x="0" y="2706"/>
                    </a:cubicBezTo>
                    <a:cubicBezTo>
                      <a:pt x="649" y="2594"/>
                      <a:pt x="1185" y="2274"/>
                      <a:pt x="1834" y="1946"/>
                    </a:cubicBezTo>
                    <a:cubicBezTo>
                      <a:pt x="2378" y="1626"/>
                      <a:pt x="2914" y="1297"/>
                      <a:pt x="3347" y="865"/>
                    </a:cubicBezTo>
                    <a:cubicBezTo>
                      <a:pt x="3675" y="649"/>
                      <a:pt x="3891" y="329"/>
                      <a:pt x="4108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13;p42">
                <a:extLst>
                  <a:ext uri="{FF2B5EF4-FFF2-40B4-BE49-F238E27FC236}">
                    <a16:creationId xmlns:a16="http://schemas.microsoft.com/office/drawing/2014/main" id="{011ED6B3-68F1-44C3-B617-8863FAF5192E}"/>
                  </a:ext>
                </a:extLst>
              </p:cNvPr>
              <p:cNvSpPr/>
              <p:nvPr/>
            </p:nvSpPr>
            <p:spPr>
              <a:xfrm>
                <a:off x="2419825" y="532750"/>
                <a:ext cx="8107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1834" extrusionOk="0">
                    <a:moveTo>
                      <a:pt x="3243" y="0"/>
                    </a:moveTo>
                    <a:cubicBezTo>
                      <a:pt x="2707" y="320"/>
                      <a:pt x="2274" y="753"/>
                      <a:pt x="1730" y="969"/>
                    </a:cubicBezTo>
                    <a:cubicBezTo>
                      <a:pt x="1410" y="1185"/>
                      <a:pt x="1194" y="1297"/>
                      <a:pt x="865" y="1401"/>
                    </a:cubicBezTo>
                    <a:cubicBezTo>
                      <a:pt x="649" y="1513"/>
                      <a:pt x="329" y="1617"/>
                      <a:pt x="0" y="1730"/>
                    </a:cubicBezTo>
                    <a:lnTo>
                      <a:pt x="0" y="1833"/>
                    </a:lnTo>
                    <a:cubicBezTo>
                      <a:pt x="329" y="1730"/>
                      <a:pt x="649" y="1617"/>
                      <a:pt x="865" y="1513"/>
                    </a:cubicBezTo>
                    <a:cubicBezTo>
                      <a:pt x="1194" y="1401"/>
                      <a:pt x="1514" y="1185"/>
                      <a:pt x="1730" y="1081"/>
                    </a:cubicBezTo>
                    <a:cubicBezTo>
                      <a:pt x="2274" y="753"/>
                      <a:pt x="2810" y="433"/>
                      <a:pt x="3243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14;p42">
                <a:extLst>
                  <a:ext uri="{FF2B5EF4-FFF2-40B4-BE49-F238E27FC236}">
                    <a16:creationId xmlns:a16="http://schemas.microsoft.com/office/drawing/2014/main" id="{CC1080E9-3034-44E1-B892-8DBA9F3822AD}"/>
                  </a:ext>
                </a:extLst>
              </p:cNvPr>
              <p:cNvSpPr/>
              <p:nvPr/>
            </p:nvSpPr>
            <p:spPr>
              <a:xfrm>
                <a:off x="2538700" y="573175"/>
                <a:ext cx="21650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866" h="2059" extrusionOk="0">
                    <a:moveTo>
                      <a:pt x="113" y="0"/>
                    </a:moveTo>
                    <a:cubicBezTo>
                      <a:pt x="1" y="0"/>
                      <a:pt x="1" y="113"/>
                      <a:pt x="1" y="113"/>
                    </a:cubicBezTo>
                    <a:cubicBezTo>
                      <a:pt x="217" y="329"/>
                      <a:pt x="433" y="649"/>
                      <a:pt x="546" y="977"/>
                    </a:cubicBezTo>
                    <a:cubicBezTo>
                      <a:pt x="649" y="1297"/>
                      <a:pt x="762" y="1626"/>
                      <a:pt x="762" y="1946"/>
                    </a:cubicBezTo>
                    <a:lnTo>
                      <a:pt x="762" y="2058"/>
                    </a:lnTo>
                    <a:lnTo>
                      <a:pt x="866" y="2058"/>
                    </a:lnTo>
                    <a:cubicBezTo>
                      <a:pt x="866" y="1626"/>
                      <a:pt x="762" y="1297"/>
                      <a:pt x="649" y="1081"/>
                    </a:cubicBezTo>
                    <a:cubicBezTo>
                      <a:pt x="433" y="649"/>
                      <a:pt x="330" y="329"/>
                      <a:pt x="113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15;p42">
                <a:extLst>
                  <a:ext uri="{FF2B5EF4-FFF2-40B4-BE49-F238E27FC236}">
                    <a16:creationId xmlns:a16="http://schemas.microsoft.com/office/drawing/2014/main" id="{784173B3-E968-4BE8-B677-F537C9FCA86B}"/>
                  </a:ext>
                </a:extLst>
              </p:cNvPr>
              <p:cNvSpPr/>
              <p:nvPr/>
            </p:nvSpPr>
            <p:spPr>
              <a:xfrm>
                <a:off x="2546925" y="562350"/>
                <a:ext cx="21650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866" h="2059" extrusionOk="0">
                    <a:moveTo>
                      <a:pt x="104" y="1"/>
                    </a:moveTo>
                    <a:cubicBezTo>
                      <a:pt x="1" y="1"/>
                      <a:pt x="1" y="113"/>
                      <a:pt x="104" y="113"/>
                    </a:cubicBezTo>
                    <a:cubicBezTo>
                      <a:pt x="320" y="217"/>
                      <a:pt x="433" y="546"/>
                      <a:pt x="537" y="866"/>
                    </a:cubicBezTo>
                    <a:cubicBezTo>
                      <a:pt x="649" y="1298"/>
                      <a:pt x="753" y="1626"/>
                      <a:pt x="753" y="2059"/>
                    </a:cubicBezTo>
                    <a:lnTo>
                      <a:pt x="865" y="2059"/>
                    </a:lnTo>
                    <a:cubicBezTo>
                      <a:pt x="865" y="1626"/>
                      <a:pt x="753" y="1194"/>
                      <a:pt x="649" y="762"/>
                    </a:cubicBezTo>
                    <a:cubicBezTo>
                      <a:pt x="537" y="546"/>
                      <a:pt x="433" y="217"/>
                      <a:pt x="104" y="1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16;p42">
                <a:extLst>
                  <a:ext uri="{FF2B5EF4-FFF2-40B4-BE49-F238E27FC236}">
                    <a16:creationId xmlns:a16="http://schemas.microsoft.com/office/drawing/2014/main" id="{E8089E1E-9A20-465D-8BDF-BADAC7132349}"/>
                  </a:ext>
                </a:extLst>
              </p:cNvPr>
              <p:cNvSpPr/>
              <p:nvPr/>
            </p:nvSpPr>
            <p:spPr>
              <a:xfrm>
                <a:off x="2479275" y="622500"/>
                <a:ext cx="5425" cy="2635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054" extrusionOk="0">
                    <a:moveTo>
                      <a:pt x="151" y="1"/>
                    </a:moveTo>
                    <a:cubicBezTo>
                      <a:pt x="139" y="1"/>
                      <a:pt x="113" y="29"/>
                      <a:pt x="113" y="85"/>
                    </a:cubicBezTo>
                    <a:cubicBezTo>
                      <a:pt x="164" y="29"/>
                      <a:pt x="164" y="1"/>
                      <a:pt x="151" y="1"/>
                    </a:cubicBezTo>
                    <a:close/>
                    <a:moveTo>
                      <a:pt x="113" y="85"/>
                    </a:moveTo>
                    <a:cubicBezTo>
                      <a:pt x="0" y="189"/>
                      <a:pt x="0" y="405"/>
                      <a:pt x="0" y="621"/>
                    </a:cubicBezTo>
                    <a:cubicBezTo>
                      <a:pt x="0" y="837"/>
                      <a:pt x="0" y="1054"/>
                      <a:pt x="113" y="1054"/>
                    </a:cubicBezTo>
                    <a:cubicBezTo>
                      <a:pt x="216" y="1054"/>
                      <a:pt x="216" y="1054"/>
                      <a:pt x="216" y="950"/>
                    </a:cubicBezTo>
                    <a:cubicBezTo>
                      <a:pt x="0" y="950"/>
                      <a:pt x="113" y="734"/>
                      <a:pt x="113" y="517"/>
                    </a:cubicBezTo>
                    <a:lnTo>
                      <a:pt x="113" y="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17;p42">
                <a:extLst>
                  <a:ext uri="{FF2B5EF4-FFF2-40B4-BE49-F238E27FC236}">
                    <a16:creationId xmlns:a16="http://schemas.microsoft.com/office/drawing/2014/main" id="{1E498C1E-F678-4A4C-9055-B55629DFF836}"/>
                  </a:ext>
                </a:extLst>
              </p:cNvPr>
              <p:cNvSpPr/>
              <p:nvPr/>
            </p:nvSpPr>
            <p:spPr>
              <a:xfrm>
                <a:off x="2460450" y="662450"/>
                <a:ext cx="4585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649" extrusionOk="0">
                    <a:moveTo>
                      <a:pt x="1" y="0"/>
                    </a:moveTo>
                    <a:cubicBezTo>
                      <a:pt x="1" y="433"/>
                      <a:pt x="433" y="536"/>
                      <a:pt x="866" y="649"/>
                    </a:cubicBezTo>
                    <a:cubicBezTo>
                      <a:pt x="1185" y="649"/>
                      <a:pt x="1618" y="433"/>
                      <a:pt x="1834" y="104"/>
                    </a:cubicBezTo>
                    <a:cubicBezTo>
                      <a:pt x="1834" y="104"/>
                      <a:pt x="1788" y="58"/>
                      <a:pt x="1757" y="58"/>
                    </a:cubicBezTo>
                    <a:cubicBezTo>
                      <a:pt x="1742" y="58"/>
                      <a:pt x="1730" y="69"/>
                      <a:pt x="1730" y="104"/>
                    </a:cubicBezTo>
                    <a:cubicBezTo>
                      <a:pt x="1514" y="320"/>
                      <a:pt x="1185" y="536"/>
                      <a:pt x="866" y="536"/>
                    </a:cubicBezTo>
                    <a:cubicBezTo>
                      <a:pt x="537" y="536"/>
                      <a:pt x="105" y="32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18;p42">
                <a:extLst>
                  <a:ext uri="{FF2B5EF4-FFF2-40B4-BE49-F238E27FC236}">
                    <a16:creationId xmlns:a16="http://schemas.microsoft.com/office/drawing/2014/main" id="{A8F35B8B-0892-449D-BB15-F5A3C9977A94}"/>
                  </a:ext>
                </a:extLst>
              </p:cNvPr>
              <p:cNvSpPr/>
              <p:nvPr/>
            </p:nvSpPr>
            <p:spPr>
              <a:xfrm>
                <a:off x="2509100" y="635425"/>
                <a:ext cx="37850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514" extrusionOk="0">
                    <a:moveTo>
                      <a:pt x="753" y="0"/>
                    </a:moveTo>
                    <a:cubicBezTo>
                      <a:pt x="320" y="0"/>
                      <a:pt x="0" y="320"/>
                      <a:pt x="0" y="753"/>
                    </a:cubicBezTo>
                    <a:cubicBezTo>
                      <a:pt x="0" y="1185"/>
                      <a:pt x="320" y="1514"/>
                      <a:pt x="753" y="1514"/>
                    </a:cubicBezTo>
                    <a:cubicBezTo>
                      <a:pt x="1185" y="1514"/>
                      <a:pt x="1514" y="1185"/>
                      <a:pt x="1514" y="753"/>
                    </a:cubicBezTo>
                    <a:cubicBezTo>
                      <a:pt x="1514" y="320"/>
                      <a:pt x="1185" y="0"/>
                      <a:pt x="753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9;p42">
                <a:extLst>
                  <a:ext uri="{FF2B5EF4-FFF2-40B4-BE49-F238E27FC236}">
                    <a16:creationId xmlns:a16="http://schemas.microsoft.com/office/drawing/2014/main" id="{89254F9D-FC59-4448-ABC5-E2529626EB47}"/>
                  </a:ext>
                </a:extLst>
              </p:cNvPr>
              <p:cNvSpPr/>
              <p:nvPr/>
            </p:nvSpPr>
            <p:spPr>
              <a:xfrm>
                <a:off x="2411825" y="632625"/>
                <a:ext cx="37850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514" extrusionOk="0">
                    <a:moveTo>
                      <a:pt x="753" y="0"/>
                    </a:moveTo>
                    <a:cubicBezTo>
                      <a:pt x="320" y="0"/>
                      <a:pt x="0" y="329"/>
                      <a:pt x="0" y="761"/>
                    </a:cubicBezTo>
                    <a:cubicBezTo>
                      <a:pt x="0" y="1193"/>
                      <a:pt x="320" y="1513"/>
                      <a:pt x="753" y="1513"/>
                    </a:cubicBezTo>
                    <a:cubicBezTo>
                      <a:pt x="1185" y="1513"/>
                      <a:pt x="1514" y="1193"/>
                      <a:pt x="1514" y="761"/>
                    </a:cubicBezTo>
                    <a:cubicBezTo>
                      <a:pt x="1514" y="329"/>
                      <a:pt x="1185" y="0"/>
                      <a:pt x="753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20;p42">
                <a:extLst>
                  <a:ext uri="{FF2B5EF4-FFF2-40B4-BE49-F238E27FC236}">
                    <a16:creationId xmlns:a16="http://schemas.microsoft.com/office/drawing/2014/main" id="{D79DE8D8-8C71-4F3B-8738-7F33E2761D64}"/>
                  </a:ext>
                </a:extLst>
              </p:cNvPr>
              <p:cNvSpPr/>
              <p:nvPr/>
            </p:nvSpPr>
            <p:spPr>
              <a:xfrm>
                <a:off x="2506275" y="624625"/>
                <a:ext cx="54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321" extrusionOk="0">
                    <a:moveTo>
                      <a:pt x="113" y="0"/>
                    </a:moveTo>
                    <a:cubicBezTo>
                      <a:pt x="1" y="0"/>
                      <a:pt x="1" y="104"/>
                      <a:pt x="1" y="216"/>
                    </a:cubicBezTo>
                    <a:cubicBezTo>
                      <a:pt x="1" y="216"/>
                      <a:pt x="1" y="320"/>
                      <a:pt x="113" y="320"/>
                    </a:cubicBezTo>
                    <a:lnTo>
                      <a:pt x="217" y="216"/>
                    </a:lnTo>
                    <a:cubicBezTo>
                      <a:pt x="217" y="104"/>
                      <a:pt x="113" y="0"/>
                      <a:pt x="1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21;p42">
                <a:extLst>
                  <a:ext uri="{FF2B5EF4-FFF2-40B4-BE49-F238E27FC236}">
                    <a16:creationId xmlns:a16="http://schemas.microsoft.com/office/drawing/2014/main" id="{D89E4348-16BD-4894-BBED-0791FA50584E}"/>
                  </a:ext>
                </a:extLst>
              </p:cNvPr>
              <p:cNvSpPr/>
              <p:nvPr/>
            </p:nvSpPr>
            <p:spPr>
              <a:xfrm>
                <a:off x="2455050" y="624625"/>
                <a:ext cx="54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217" h="321" extrusionOk="0">
                    <a:moveTo>
                      <a:pt x="105" y="0"/>
                    </a:moveTo>
                    <a:cubicBezTo>
                      <a:pt x="1" y="0"/>
                      <a:pt x="1" y="104"/>
                      <a:pt x="1" y="216"/>
                    </a:cubicBezTo>
                    <a:cubicBezTo>
                      <a:pt x="1" y="216"/>
                      <a:pt x="1" y="320"/>
                      <a:pt x="105" y="320"/>
                    </a:cubicBezTo>
                    <a:cubicBezTo>
                      <a:pt x="217" y="320"/>
                      <a:pt x="217" y="216"/>
                      <a:pt x="217" y="216"/>
                    </a:cubicBezTo>
                    <a:cubicBezTo>
                      <a:pt x="217" y="104"/>
                      <a:pt x="217" y="0"/>
                      <a:pt x="1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22;p42">
                <a:extLst>
                  <a:ext uri="{FF2B5EF4-FFF2-40B4-BE49-F238E27FC236}">
                    <a16:creationId xmlns:a16="http://schemas.microsoft.com/office/drawing/2014/main" id="{EC77A433-493C-4901-91EA-9D35B7DD8AB9}"/>
                  </a:ext>
                </a:extLst>
              </p:cNvPr>
              <p:cNvSpPr/>
              <p:nvPr/>
            </p:nvSpPr>
            <p:spPr>
              <a:xfrm>
                <a:off x="2314550" y="724475"/>
                <a:ext cx="356700" cy="311925"/>
              </a:xfrm>
              <a:custGeom>
                <a:avLst/>
                <a:gdLst/>
                <a:ahLst/>
                <a:cxnLst/>
                <a:rect l="l" t="t" r="r" b="b"/>
                <a:pathLst>
                  <a:path w="14268" h="12477" extrusionOk="0">
                    <a:moveTo>
                      <a:pt x="7440" y="1"/>
                    </a:moveTo>
                    <a:cubicBezTo>
                      <a:pt x="4867" y="1"/>
                      <a:pt x="2305" y="401"/>
                      <a:pt x="0" y="1514"/>
                    </a:cubicBezTo>
                    <a:cubicBezTo>
                      <a:pt x="320" y="5085"/>
                      <a:pt x="1185" y="8976"/>
                      <a:pt x="2698" y="12218"/>
                    </a:cubicBezTo>
                    <a:cubicBezTo>
                      <a:pt x="3862" y="12391"/>
                      <a:pt x="5058" y="12476"/>
                      <a:pt x="6261" y="12476"/>
                    </a:cubicBezTo>
                    <a:cubicBezTo>
                      <a:pt x="8080" y="12476"/>
                      <a:pt x="9914" y="12280"/>
                      <a:pt x="11673" y="11890"/>
                    </a:cubicBezTo>
                    <a:lnTo>
                      <a:pt x="12322" y="11786"/>
                    </a:lnTo>
                    <a:cubicBezTo>
                      <a:pt x="12970" y="8215"/>
                      <a:pt x="14155" y="4653"/>
                      <a:pt x="14267" y="978"/>
                    </a:cubicBezTo>
                    <a:cubicBezTo>
                      <a:pt x="13506" y="649"/>
                      <a:pt x="11890" y="217"/>
                      <a:pt x="10912" y="217"/>
                    </a:cubicBezTo>
                    <a:cubicBezTo>
                      <a:pt x="9768" y="82"/>
                      <a:pt x="8603" y="1"/>
                      <a:pt x="7440" y="1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23;p42">
                <a:extLst>
                  <a:ext uri="{FF2B5EF4-FFF2-40B4-BE49-F238E27FC236}">
                    <a16:creationId xmlns:a16="http://schemas.microsoft.com/office/drawing/2014/main" id="{96824023-E7F4-4CF0-AF40-999D6291F197}"/>
                  </a:ext>
                </a:extLst>
              </p:cNvPr>
              <p:cNvSpPr/>
              <p:nvPr/>
            </p:nvSpPr>
            <p:spPr>
              <a:xfrm>
                <a:off x="2357775" y="919025"/>
                <a:ext cx="281050" cy="73100"/>
              </a:xfrm>
              <a:custGeom>
                <a:avLst/>
                <a:gdLst/>
                <a:ahLst/>
                <a:cxnLst/>
                <a:rect l="l" t="t" r="r" b="b"/>
                <a:pathLst>
                  <a:path w="11242" h="2924" extrusionOk="0">
                    <a:moveTo>
                      <a:pt x="8967" y="1"/>
                    </a:moveTo>
                    <a:cubicBezTo>
                      <a:pt x="7999" y="113"/>
                      <a:pt x="7238" y="762"/>
                      <a:pt x="6373" y="1082"/>
                    </a:cubicBezTo>
                    <a:cubicBezTo>
                      <a:pt x="6157" y="1138"/>
                      <a:pt x="5969" y="1166"/>
                      <a:pt x="5781" y="1166"/>
                    </a:cubicBezTo>
                    <a:cubicBezTo>
                      <a:pt x="5593" y="1166"/>
                      <a:pt x="5405" y="1138"/>
                      <a:pt x="5189" y="1082"/>
                    </a:cubicBezTo>
                    <a:cubicBezTo>
                      <a:pt x="4540" y="978"/>
                      <a:pt x="3996" y="649"/>
                      <a:pt x="3347" y="649"/>
                    </a:cubicBezTo>
                    <a:cubicBezTo>
                      <a:pt x="2162" y="649"/>
                      <a:pt x="969" y="1298"/>
                      <a:pt x="1" y="2059"/>
                    </a:cubicBezTo>
                    <a:cubicBezTo>
                      <a:pt x="105" y="2379"/>
                      <a:pt x="217" y="2707"/>
                      <a:pt x="321" y="2923"/>
                    </a:cubicBezTo>
                    <a:cubicBezTo>
                      <a:pt x="969" y="2275"/>
                      <a:pt x="1730" y="1842"/>
                      <a:pt x="2595" y="1730"/>
                    </a:cubicBezTo>
                    <a:cubicBezTo>
                      <a:pt x="3027" y="1730"/>
                      <a:pt x="3459" y="1730"/>
                      <a:pt x="3996" y="1842"/>
                    </a:cubicBezTo>
                    <a:cubicBezTo>
                      <a:pt x="4522" y="2018"/>
                      <a:pt x="4979" y="2193"/>
                      <a:pt x="5479" y="2193"/>
                    </a:cubicBezTo>
                    <a:cubicBezTo>
                      <a:pt x="5596" y="2193"/>
                      <a:pt x="5715" y="2184"/>
                      <a:pt x="5837" y="2162"/>
                    </a:cubicBezTo>
                    <a:cubicBezTo>
                      <a:pt x="6486" y="2162"/>
                      <a:pt x="7134" y="1842"/>
                      <a:pt x="7670" y="1514"/>
                    </a:cubicBezTo>
                    <a:cubicBezTo>
                      <a:pt x="8103" y="1298"/>
                      <a:pt x="8535" y="1082"/>
                      <a:pt x="9080" y="1082"/>
                    </a:cubicBezTo>
                    <a:cubicBezTo>
                      <a:pt x="9832" y="1082"/>
                      <a:pt x="10480" y="1514"/>
                      <a:pt x="11025" y="1946"/>
                    </a:cubicBezTo>
                    <a:cubicBezTo>
                      <a:pt x="11129" y="1626"/>
                      <a:pt x="11129" y="1298"/>
                      <a:pt x="11241" y="978"/>
                    </a:cubicBezTo>
                    <a:lnTo>
                      <a:pt x="10593" y="649"/>
                    </a:lnTo>
                    <a:cubicBezTo>
                      <a:pt x="10161" y="329"/>
                      <a:pt x="9616" y="1"/>
                      <a:pt x="8967" y="1"/>
                    </a:cubicBezTo>
                    <a:close/>
                  </a:path>
                </a:pathLst>
              </a:custGeom>
              <a:solidFill>
                <a:srgbClr val="E2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24;p42">
                <a:extLst>
                  <a:ext uri="{FF2B5EF4-FFF2-40B4-BE49-F238E27FC236}">
                    <a16:creationId xmlns:a16="http://schemas.microsoft.com/office/drawing/2014/main" id="{2F0A6DC1-4AAA-48F1-842B-CA3E63AB6325}"/>
                  </a:ext>
                </a:extLst>
              </p:cNvPr>
              <p:cNvSpPr/>
              <p:nvPr/>
            </p:nvSpPr>
            <p:spPr>
              <a:xfrm>
                <a:off x="2330750" y="833275"/>
                <a:ext cx="329675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13187" h="3215" extrusionOk="0">
                    <a:moveTo>
                      <a:pt x="7280" y="0"/>
                    </a:moveTo>
                    <a:cubicBezTo>
                      <a:pt x="7132" y="0"/>
                      <a:pt x="6970" y="28"/>
                      <a:pt x="6806" y="85"/>
                    </a:cubicBezTo>
                    <a:cubicBezTo>
                      <a:pt x="6270" y="188"/>
                      <a:pt x="5725" y="404"/>
                      <a:pt x="5189" y="621"/>
                    </a:cubicBezTo>
                    <a:cubicBezTo>
                      <a:pt x="4757" y="837"/>
                      <a:pt x="4324" y="1053"/>
                      <a:pt x="3780" y="1053"/>
                    </a:cubicBezTo>
                    <a:cubicBezTo>
                      <a:pt x="3347" y="1053"/>
                      <a:pt x="2915" y="837"/>
                      <a:pt x="2379" y="837"/>
                    </a:cubicBezTo>
                    <a:cubicBezTo>
                      <a:pt x="2223" y="798"/>
                      <a:pt x="2071" y="780"/>
                      <a:pt x="1921" y="780"/>
                    </a:cubicBezTo>
                    <a:cubicBezTo>
                      <a:pt x="1240" y="780"/>
                      <a:pt x="618" y="1151"/>
                      <a:pt x="1" y="1598"/>
                    </a:cubicBezTo>
                    <a:cubicBezTo>
                      <a:pt x="105" y="2134"/>
                      <a:pt x="321" y="2678"/>
                      <a:pt x="433" y="3215"/>
                    </a:cubicBezTo>
                    <a:cubicBezTo>
                      <a:pt x="924" y="2621"/>
                      <a:pt x="1604" y="2121"/>
                      <a:pt x="2459" y="2121"/>
                    </a:cubicBezTo>
                    <a:cubicBezTo>
                      <a:pt x="2537" y="2121"/>
                      <a:pt x="2617" y="2125"/>
                      <a:pt x="2699" y="2134"/>
                    </a:cubicBezTo>
                    <a:cubicBezTo>
                      <a:pt x="3164" y="2134"/>
                      <a:pt x="3623" y="2373"/>
                      <a:pt x="4086" y="2373"/>
                    </a:cubicBezTo>
                    <a:cubicBezTo>
                      <a:pt x="4165" y="2373"/>
                      <a:pt x="4245" y="2366"/>
                      <a:pt x="4324" y="2350"/>
                    </a:cubicBezTo>
                    <a:cubicBezTo>
                      <a:pt x="4860" y="2350"/>
                      <a:pt x="5293" y="2030"/>
                      <a:pt x="5725" y="1814"/>
                    </a:cubicBezTo>
                    <a:cubicBezTo>
                      <a:pt x="6352" y="1419"/>
                      <a:pt x="6980" y="1142"/>
                      <a:pt x="7650" y="1142"/>
                    </a:cubicBezTo>
                    <a:cubicBezTo>
                      <a:pt x="7904" y="1142"/>
                      <a:pt x="8163" y="1181"/>
                      <a:pt x="8431" y="1269"/>
                    </a:cubicBezTo>
                    <a:cubicBezTo>
                      <a:pt x="8967" y="1382"/>
                      <a:pt x="9400" y="1701"/>
                      <a:pt x="9945" y="1918"/>
                    </a:cubicBezTo>
                    <a:cubicBezTo>
                      <a:pt x="10074" y="1970"/>
                      <a:pt x="10205" y="1991"/>
                      <a:pt x="10337" y="1991"/>
                    </a:cubicBezTo>
                    <a:cubicBezTo>
                      <a:pt x="10751" y="1991"/>
                      <a:pt x="11183" y="1787"/>
                      <a:pt x="11674" y="1701"/>
                    </a:cubicBezTo>
                    <a:cubicBezTo>
                      <a:pt x="12106" y="1701"/>
                      <a:pt x="12539" y="1814"/>
                      <a:pt x="12858" y="1918"/>
                    </a:cubicBezTo>
                    <a:cubicBezTo>
                      <a:pt x="12971" y="1485"/>
                      <a:pt x="13075" y="949"/>
                      <a:pt x="13187" y="404"/>
                    </a:cubicBezTo>
                    <a:cubicBezTo>
                      <a:pt x="13075" y="404"/>
                      <a:pt x="12971" y="301"/>
                      <a:pt x="12971" y="301"/>
                    </a:cubicBezTo>
                    <a:cubicBezTo>
                      <a:pt x="12694" y="209"/>
                      <a:pt x="12437" y="175"/>
                      <a:pt x="12182" y="175"/>
                    </a:cubicBezTo>
                    <a:cubicBezTo>
                      <a:pt x="11839" y="175"/>
                      <a:pt x="11501" y="236"/>
                      <a:pt x="11129" y="301"/>
                    </a:cubicBezTo>
                    <a:cubicBezTo>
                      <a:pt x="10527" y="451"/>
                      <a:pt x="9874" y="652"/>
                      <a:pt x="9242" y="652"/>
                    </a:cubicBezTo>
                    <a:cubicBezTo>
                      <a:pt x="8966" y="652"/>
                      <a:pt x="8694" y="614"/>
                      <a:pt x="8431" y="517"/>
                    </a:cubicBezTo>
                    <a:cubicBezTo>
                      <a:pt x="8215" y="404"/>
                      <a:pt x="7999" y="188"/>
                      <a:pt x="7670" y="85"/>
                    </a:cubicBezTo>
                    <a:cubicBezTo>
                      <a:pt x="7562" y="28"/>
                      <a:pt x="7428" y="0"/>
                      <a:pt x="7280" y="0"/>
                    </a:cubicBezTo>
                    <a:close/>
                  </a:path>
                </a:pathLst>
              </a:custGeom>
              <a:solidFill>
                <a:srgbClr val="E2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25;p42">
                <a:extLst>
                  <a:ext uri="{FF2B5EF4-FFF2-40B4-BE49-F238E27FC236}">
                    <a16:creationId xmlns:a16="http://schemas.microsoft.com/office/drawing/2014/main" id="{9F02DE7D-2025-45E6-9B52-3C0D5E011537}"/>
                  </a:ext>
                </a:extLst>
              </p:cNvPr>
              <p:cNvSpPr/>
              <p:nvPr/>
            </p:nvSpPr>
            <p:spPr>
              <a:xfrm>
                <a:off x="2341575" y="866700"/>
                <a:ext cx="310650" cy="101000"/>
              </a:xfrm>
              <a:custGeom>
                <a:avLst/>
                <a:gdLst/>
                <a:ahLst/>
                <a:cxnLst/>
                <a:rect l="l" t="t" r="r" b="b"/>
                <a:pathLst>
                  <a:path w="12426" h="4040" extrusionOk="0">
                    <a:moveTo>
                      <a:pt x="7218" y="0"/>
                    </a:moveTo>
                    <a:cubicBezTo>
                      <a:pt x="6800" y="0"/>
                      <a:pt x="6369" y="103"/>
                      <a:pt x="6053" y="261"/>
                    </a:cubicBezTo>
                    <a:cubicBezTo>
                      <a:pt x="5621" y="477"/>
                      <a:pt x="5292" y="693"/>
                      <a:pt x="4860" y="909"/>
                    </a:cubicBezTo>
                    <a:cubicBezTo>
                      <a:pt x="4540" y="1125"/>
                      <a:pt x="4211" y="1229"/>
                      <a:pt x="3779" y="1229"/>
                    </a:cubicBezTo>
                    <a:cubicBezTo>
                      <a:pt x="3347" y="1229"/>
                      <a:pt x="2914" y="1013"/>
                      <a:pt x="2378" y="909"/>
                    </a:cubicBezTo>
                    <a:cubicBezTo>
                      <a:pt x="2301" y="899"/>
                      <a:pt x="2224" y="894"/>
                      <a:pt x="2148" y="894"/>
                    </a:cubicBezTo>
                    <a:cubicBezTo>
                      <a:pt x="1361" y="894"/>
                      <a:pt x="591" y="1399"/>
                      <a:pt x="0" y="1990"/>
                    </a:cubicBezTo>
                    <a:cubicBezTo>
                      <a:pt x="216" y="2638"/>
                      <a:pt x="433" y="3391"/>
                      <a:pt x="649" y="4039"/>
                    </a:cubicBezTo>
                    <a:cubicBezTo>
                      <a:pt x="1401" y="3391"/>
                      <a:pt x="2266" y="2855"/>
                      <a:pt x="3243" y="2742"/>
                    </a:cubicBezTo>
                    <a:cubicBezTo>
                      <a:pt x="3547" y="2669"/>
                      <a:pt x="3852" y="2592"/>
                      <a:pt x="4157" y="2592"/>
                    </a:cubicBezTo>
                    <a:cubicBezTo>
                      <a:pt x="4284" y="2592"/>
                      <a:pt x="4412" y="2605"/>
                      <a:pt x="4540" y="2638"/>
                    </a:cubicBezTo>
                    <a:cubicBezTo>
                      <a:pt x="5076" y="2742"/>
                      <a:pt x="5508" y="2958"/>
                      <a:pt x="5940" y="3071"/>
                    </a:cubicBezTo>
                    <a:cubicBezTo>
                      <a:pt x="6077" y="3105"/>
                      <a:pt x="6212" y="3120"/>
                      <a:pt x="6344" y="3120"/>
                    </a:cubicBezTo>
                    <a:cubicBezTo>
                      <a:pt x="7046" y="3120"/>
                      <a:pt x="7685" y="2692"/>
                      <a:pt x="8318" y="2422"/>
                    </a:cubicBezTo>
                    <a:cubicBezTo>
                      <a:pt x="8828" y="2133"/>
                      <a:pt x="9287" y="1987"/>
                      <a:pt x="9761" y="1987"/>
                    </a:cubicBezTo>
                    <a:cubicBezTo>
                      <a:pt x="9994" y="1987"/>
                      <a:pt x="10231" y="2022"/>
                      <a:pt x="10480" y="2094"/>
                    </a:cubicBezTo>
                    <a:cubicBezTo>
                      <a:pt x="10912" y="2310"/>
                      <a:pt x="11345" y="2526"/>
                      <a:pt x="11673" y="2742"/>
                    </a:cubicBezTo>
                    <a:cubicBezTo>
                      <a:pt x="11777" y="2855"/>
                      <a:pt x="11889" y="2855"/>
                      <a:pt x="11889" y="2958"/>
                    </a:cubicBezTo>
                    <a:cubicBezTo>
                      <a:pt x="12106" y="2206"/>
                      <a:pt x="12209" y="1445"/>
                      <a:pt x="12425" y="797"/>
                    </a:cubicBezTo>
                    <a:cubicBezTo>
                      <a:pt x="12209" y="693"/>
                      <a:pt x="12106" y="693"/>
                      <a:pt x="11993" y="581"/>
                    </a:cubicBezTo>
                    <a:cubicBezTo>
                      <a:pt x="11873" y="561"/>
                      <a:pt x="11757" y="553"/>
                      <a:pt x="11643" y="553"/>
                    </a:cubicBezTo>
                    <a:cubicBezTo>
                      <a:pt x="11146" y="553"/>
                      <a:pt x="10708" y="712"/>
                      <a:pt x="10264" y="797"/>
                    </a:cubicBezTo>
                    <a:cubicBezTo>
                      <a:pt x="10197" y="804"/>
                      <a:pt x="10132" y="808"/>
                      <a:pt x="10068" y="808"/>
                    </a:cubicBezTo>
                    <a:cubicBezTo>
                      <a:pt x="9191" y="808"/>
                      <a:pt x="8475" y="141"/>
                      <a:pt x="7670" y="45"/>
                    </a:cubicBezTo>
                    <a:cubicBezTo>
                      <a:pt x="7525" y="14"/>
                      <a:pt x="7373" y="0"/>
                      <a:pt x="7218" y="0"/>
                    </a:cubicBez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26;p42">
                <a:extLst>
                  <a:ext uri="{FF2B5EF4-FFF2-40B4-BE49-F238E27FC236}">
                    <a16:creationId xmlns:a16="http://schemas.microsoft.com/office/drawing/2014/main" id="{0BD96EDA-FA5C-4012-8C87-94865F248CB7}"/>
                  </a:ext>
                </a:extLst>
              </p:cNvPr>
              <p:cNvSpPr/>
              <p:nvPr/>
            </p:nvSpPr>
            <p:spPr>
              <a:xfrm>
                <a:off x="2322550" y="789325"/>
                <a:ext cx="34587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13835" h="3244" extrusionOk="0">
                    <a:moveTo>
                      <a:pt x="8647" y="1"/>
                    </a:moveTo>
                    <a:cubicBezTo>
                      <a:pt x="8327" y="113"/>
                      <a:pt x="8111" y="217"/>
                      <a:pt x="7782" y="433"/>
                    </a:cubicBezTo>
                    <a:cubicBezTo>
                      <a:pt x="7566" y="546"/>
                      <a:pt x="7462" y="649"/>
                      <a:pt x="7134" y="649"/>
                    </a:cubicBezTo>
                    <a:cubicBezTo>
                      <a:pt x="7074" y="662"/>
                      <a:pt x="7016" y="668"/>
                      <a:pt x="6961" y="668"/>
                    </a:cubicBezTo>
                    <a:cubicBezTo>
                      <a:pt x="6522" y="668"/>
                      <a:pt x="6209" y="305"/>
                      <a:pt x="5733" y="113"/>
                    </a:cubicBezTo>
                    <a:cubicBezTo>
                      <a:pt x="5645" y="94"/>
                      <a:pt x="5558" y="85"/>
                      <a:pt x="5472" y="85"/>
                    </a:cubicBezTo>
                    <a:cubicBezTo>
                      <a:pt x="4599" y="85"/>
                      <a:pt x="3804" y="997"/>
                      <a:pt x="2923" y="1194"/>
                    </a:cubicBezTo>
                    <a:cubicBezTo>
                      <a:pt x="2847" y="1209"/>
                      <a:pt x="2771" y="1215"/>
                      <a:pt x="2695" y="1215"/>
                    </a:cubicBezTo>
                    <a:cubicBezTo>
                      <a:pt x="2228" y="1215"/>
                      <a:pt x="1766" y="978"/>
                      <a:pt x="1297" y="978"/>
                    </a:cubicBezTo>
                    <a:cubicBezTo>
                      <a:pt x="761" y="978"/>
                      <a:pt x="433" y="1298"/>
                      <a:pt x="0" y="1626"/>
                    </a:cubicBezTo>
                    <a:lnTo>
                      <a:pt x="329" y="3243"/>
                    </a:lnTo>
                    <a:cubicBezTo>
                      <a:pt x="912" y="2761"/>
                      <a:pt x="1670" y="2363"/>
                      <a:pt x="2445" y="2363"/>
                    </a:cubicBezTo>
                    <a:cubicBezTo>
                      <a:pt x="2532" y="2363"/>
                      <a:pt x="2620" y="2368"/>
                      <a:pt x="2707" y="2379"/>
                    </a:cubicBezTo>
                    <a:cubicBezTo>
                      <a:pt x="3027" y="2379"/>
                      <a:pt x="3243" y="2491"/>
                      <a:pt x="3571" y="2595"/>
                    </a:cubicBezTo>
                    <a:cubicBezTo>
                      <a:pt x="3731" y="2651"/>
                      <a:pt x="3894" y="2679"/>
                      <a:pt x="4056" y="2679"/>
                    </a:cubicBezTo>
                    <a:cubicBezTo>
                      <a:pt x="4218" y="2679"/>
                      <a:pt x="4380" y="2651"/>
                      <a:pt x="4540" y="2595"/>
                    </a:cubicBezTo>
                    <a:cubicBezTo>
                      <a:pt x="5188" y="2379"/>
                      <a:pt x="5621" y="2162"/>
                      <a:pt x="6165" y="1946"/>
                    </a:cubicBezTo>
                    <a:cubicBezTo>
                      <a:pt x="6600" y="1771"/>
                      <a:pt x="7041" y="1596"/>
                      <a:pt x="7478" y="1596"/>
                    </a:cubicBezTo>
                    <a:cubicBezTo>
                      <a:pt x="7579" y="1596"/>
                      <a:pt x="7681" y="1605"/>
                      <a:pt x="7782" y="1626"/>
                    </a:cubicBezTo>
                    <a:cubicBezTo>
                      <a:pt x="8327" y="1730"/>
                      <a:pt x="8759" y="2162"/>
                      <a:pt x="9408" y="2162"/>
                    </a:cubicBezTo>
                    <a:cubicBezTo>
                      <a:pt x="9509" y="2173"/>
                      <a:pt x="9609" y="2178"/>
                      <a:pt x="9708" y="2178"/>
                    </a:cubicBezTo>
                    <a:cubicBezTo>
                      <a:pt x="10671" y="2178"/>
                      <a:pt x="11558" y="1730"/>
                      <a:pt x="12538" y="1730"/>
                    </a:cubicBezTo>
                    <a:cubicBezTo>
                      <a:pt x="12867" y="1730"/>
                      <a:pt x="13186" y="1843"/>
                      <a:pt x="13515" y="1946"/>
                    </a:cubicBezTo>
                    <a:cubicBezTo>
                      <a:pt x="13619" y="1410"/>
                      <a:pt x="13731" y="762"/>
                      <a:pt x="13835" y="113"/>
                    </a:cubicBezTo>
                    <a:lnTo>
                      <a:pt x="12970" y="113"/>
                    </a:lnTo>
                    <a:cubicBezTo>
                      <a:pt x="12538" y="113"/>
                      <a:pt x="12106" y="329"/>
                      <a:pt x="11786" y="546"/>
                    </a:cubicBezTo>
                    <a:cubicBezTo>
                      <a:pt x="11513" y="682"/>
                      <a:pt x="11196" y="818"/>
                      <a:pt x="10891" y="818"/>
                    </a:cubicBezTo>
                    <a:cubicBezTo>
                      <a:pt x="10712" y="818"/>
                      <a:pt x="10536" y="771"/>
                      <a:pt x="10376" y="649"/>
                    </a:cubicBezTo>
                    <a:cubicBezTo>
                      <a:pt x="10056" y="433"/>
                      <a:pt x="9840" y="217"/>
                      <a:pt x="9512" y="113"/>
                    </a:cubicBezTo>
                    <a:cubicBezTo>
                      <a:pt x="9295" y="1"/>
                      <a:pt x="8976" y="1"/>
                      <a:pt x="8647" y="1"/>
                    </a:cubicBez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27;p42">
                <a:extLst>
                  <a:ext uri="{FF2B5EF4-FFF2-40B4-BE49-F238E27FC236}">
                    <a16:creationId xmlns:a16="http://schemas.microsoft.com/office/drawing/2014/main" id="{5165080A-0C2E-43C3-9B5D-65C0047096AF}"/>
                  </a:ext>
                </a:extLst>
              </p:cNvPr>
              <p:cNvSpPr/>
              <p:nvPr/>
            </p:nvSpPr>
            <p:spPr>
              <a:xfrm>
                <a:off x="2368600" y="950250"/>
                <a:ext cx="264825" cy="85575"/>
              </a:xfrm>
              <a:custGeom>
                <a:avLst/>
                <a:gdLst/>
                <a:ahLst/>
                <a:cxnLst/>
                <a:rect l="l" t="t" r="r" b="b"/>
                <a:pathLst>
                  <a:path w="10593" h="3423" extrusionOk="0">
                    <a:moveTo>
                      <a:pt x="8606" y="0"/>
                    </a:moveTo>
                    <a:cubicBezTo>
                      <a:pt x="8478" y="0"/>
                      <a:pt x="8348" y="15"/>
                      <a:pt x="8214" y="49"/>
                    </a:cubicBezTo>
                    <a:cubicBezTo>
                      <a:pt x="7670" y="161"/>
                      <a:pt x="7237" y="481"/>
                      <a:pt x="6701" y="697"/>
                    </a:cubicBezTo>
                    <a:cubicBezTo>
                      <a:pt x="6269" y="913"/>
                      <a:pt x="5837" y="1130"/>
                      <a:pt x="5404" y="1130"/>
                    </a:cubicBezTo>
                    <a:cubicBezTo>
                      <a:pt x="5317" y="1139"/>
                      <a:pt x="5232" y="1143"/>
                      <a:pt x="5148" y="1143"/>
                    </a:cubicBezTo>
                    <a:cubicBezTo>
                      <a:pt x="4262" y="1143"/>
                      <a:pt x="3512" y="686"/>
                      <a:pt x="2698" y="686"/>
                    </a:cubicBezTo>
                    <a:cubicBezTo>
                      <a:pt x="2627" y="686"/>
                      <a:pt x="2555" y="689"/>
                      <a:pt x="2482" y="697"/>
                    </a:cubicBezTo>
                    <a:cubicBezTo>
                      <a:pt x="1513" y="697"/>
                      <a:pt x="536" y="1130"/>
                      <a:pt x="0" y="1778"/>
                    </a:cubicBezTo>
                    <a:cubicBezTo>
                      <a:pt x="104" y="2210"/>
                      <a:pt x="320" y="2643"/>
                      <a:pt x="536" y="3075"/>
                    </a:cubicBezTo>
                    <a:cubicBezTo>
                      <a:pt x="1798" y="3310"/>
                      <a:pt x="3098" y="3423"/>
                      <a:pt x="4403" y="3423"/>
                    </a:cubicBezTo>
                    <a:cubicBezTo>
                      <a:pt x="6122" y="3423"/>
                      <a:pt x="7850" y="3227"/>
                      <a:pt x="9511" y="2859"/>
                    </a:cubicBezTo>
                    <a:lnTo>
                      <a:pt x="10160" y="2755"/>
                    </a:lnTo>
                    <a:cubicBezTo>
                      <a:pt x="10264" y="2107"/>
                      <a:pt x="10480" y="1562"/>
                      <a:pt x="10592" y="913"/>
                    </a:cubicBezTo>
                    <a:cubicBezTo>
                      <a:pt x="9948" y="460"/>
                      <a:pt x="9311" y="0"/>
                      <a:pt x="8606" y="0"/>
                    </a:cubicBez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28;p42">
                <a:extLst>
                  <a:ext uri="{FF2B5EF4-FFF2-40B4-BE49-F238E27FC236}">
                    <a16:creationId xmlns:a16="http://schemas.microsoft.com/office/drawing/2014/main" id="{BCC94EF4-075A-4C1B-8324-64738C2B9F92}"/>
                  </a:ext>
                </a:extLst>
              </p:cNvPr>
              <p:cNvSpPr/>
              <p:nvPr/>
            </p:nvSpPr>
            <p:spPr>
              <a:xfrm>
                <a:off x="2317150" y="748900"/>
                <a:ext cx="354100" cy="78275"/>
              </a:xfrm>
              <a:custGeom>
                <a:avLst/>
                <a:gdLst/>
                <a:ahLst/>
                <a:cxnLst/>
                <a:rect l="l" t="t" r="r" b="b"/>
                <a:pathLst>
                  <a:path w="14164" h="3131" extrusionOk="0">
                    <a:moveTo>
                      <a:pt x="9624" y="1"/>
                    </a:moveTo>
                    <a:cubicBezTo>
                      <a:pt x="9295" y="1"/>
                      <a:pt x="8975" y="105"/>
                      <a:pt x="8647" y="321"/>
                    </a:cubicBezTo>
                    <a:cubicBezTo>
                      <a:pt x="8111" y="537"/>
                      <a:pt x="7566" y="969"/>
                      <a:pt x="7030" y="1082"/>
                    </a:cubicBezTo>
                    <a:cubicBezTo>
                      <a:pt x="6381" y="1082"/>
                      <a:pt x="5949" y="649"/>
                      <a:pt x="5517" y="321"/>
                    </a:cubicBezTo>
                    <a:cubicBezTo>
                      <a:pt x="5364" y="260"/>
                      <a:pt x="5216" y="233"/>
                      <a:pt x="5071" y="233"/>
                    </a:cubicBezTo>
                    <a:cubicBezTo>
                      <a:pt x="4190" y="233"/>
                      <a:pt x="3433" y="1216"/>
                      <a:pt x="2594" y="1402"/>
                    </a:cubicBezTo>
                    <a:cubicBezTo>
                      <a:pt x="2533" y="1415"/>
                      <a:pt x="2471" y="1420"/>
                      <a:pt x="2409" y="1420"/>
                    </a:cubicBezTo>
                    <a:cubicBezTo>
                      <a:pt x="1933" y="1420"/>
                      <a:pt x="1452" y="1082"/>
                      <a:pt x="977" y="1082"/>
                    </a:cubicBezTo>
                    <a:cubicBezTo>
                      <a:pt x="649" y="1082"/>
                      <a:pt x="329" y="1298"/>
                      <a:pt x="0" y="1514"/>
                    </a:cubicBezTo>
                    <a:cubicBezTo>
                      <a:pt x="113" y="2050"/>
                      <a:pt x="113" y="2595"/>
                      <a:pt x="216" y="3131"/>
                    </a:cubicBezTo>
                    <a:cubicBezTo>
                      <a:pt x="545" y="2811"/>
                      <a:pt x="865" y="2595"/>
                      <a:pt x="1193" y="2482"/>
                    </a:cubicBezTo>
                    <a:cubicBezTo>
                      <a:pt x="1276" y="2471"/>
                      <a:pt x="1358" y="2466"/>
                      <a:pt x="1438" y="2466"/>
                    </a:cubicBezTo>
                    <a:cubicBezTo>
                      <a:pt x="1939" y="2466"/>
                      <a:pt x="2396" y="2656"/>
                      <a:pt x="2843" y="2656"/>
                    </a:cubicBezTo>
                    <a:cubicBezTo>
                      <a:pt x="2977" y="2656"/>
                      <a:pt x="3110" y="2639"/>
                      <a:pt x="3243" y="2595"/>
                    </a:cubicBezTo>
                    <a:cubicBezTo>
                      <a:pt x="4084" y="2312"/>
                      <a:pt x="4759" y="1554"/>
                      <a:pt x="5621" y="1554"/>
                    </a:cubicBezTo>
                    <a:cubicBezTo>
                      <a:pt x="5760" y="1554"/>
                      <a:pt x="5903" y="1573"/>
                      <a:pt x="6053" y="1618"/>
                    </a:cubicBezTo>
                    <a:cubicBezTo>
                      <a:pt x="6381" y="1730"/>
                      <a:pt x="6598" y="1834"/>
                      <a:pt x="6917" y="2050"/>
                    </a:cubicBezTo>
                    <a:cubicBezTo>
                      <a:pt x="7006" y="2080"/>
                      <a:pt x="7094" y="2094"/>
                      <a:pt x="7182" y="2094"/>
                    </a:cubicBezTo>
                    <a:cubicBezTo>
                      <a:pt x="7419" y="2094"/>
                      <a:pt x="7655" y="1992"/>
                      <a:pt x="7895" y="1834"/>
                    </a:cubicBezTo>
                    <a:cubicBezTo>
                      <a:pt x="8327" y="1618"/>
                      <a:pt x="8863" y="1402"/>
                      <a:pt x="9408" y="1402"/>
                    </a:cubicBezTo>
                    <a:cubicBezTo>
                      <a:pt x="9728" y="1514"/>
                      <a:pt x="9944" y="1514"/>
                      <a:pt x="10160" y="1618"/>
                    </a:cubicBezTo>
                    <a:cubicBezTo>
                      <a:pt x="10489" y="1834"/>
                      <a:pt x="10592" y="2163"/>
                      <a:pt x="11025" y="2266"/>
                    </a:cubicBezTo>
                    <a:cubicBezTo>
                      <a:pt x="11457" y="2266"/>
                      <a:pt x="11786" y="1946"/>
                      <a:pt x="12218" y="1834"/>
                    </a:cubicBezTo>
                    <a:cubicBezTo>
                      <a:pt x="12434" y="1618"/>
                      <a:pt x="12650" y="1618"/>
                      <a:pt x="12970" y="1514"/>
                    </a:cubicBezTo>
                    <a:lnTo>
                      <a:pt x="14051" y="1514"/>
                    </a:lnTo>
                    <a:cubicBezTo>
                      <a:pt x="14051" y="1185"/>
                      <a:pt x="14163" y="866"/>
                      <a:pt x="14163" y="433"/>
                    </a:cubicBezTo>
                    <a:lnTo>
                      <a:pt x="14051" y="433"/>
                    </a:lnTo>
                    <a:cubicBezTo>
                      <a:pt x="13299" y="433"/>
                      <a:pt x="12650" y="866"/>
                      <a:pt x="11889" y="969"/>
                    </a:cubicBezTo>
                    <a:cubicBezTo>
                      <a:pt x="11730" y="1011"/>
                      <a:pt x="11556" y="1037"/>
                      <a:pt x="11379" y="1037"/>
                    </a:cubicBezTo>
                    <a:cubicBezTo>
                      <a:pt x="11075" y="1037"/>
                      <a:pt x="10761" y="960"/>
                      <a:pt x="10489" y="753"/>
                    </a:cubicBezTo>
                    <a:cubicBezTo>
                      <a:pt x="10272" y="433"/>
                      <a:pt x="10056" y="105"/>
                      <a:pt x="9624" y="1"/>
                    </a:cubicBezTo>
                    <a:close/>
                  </a:path>
                </a:pathLst>
              </a:custGeom>
              <a:solidFill>
                <a:srgbClr val="E2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9;p42">
                <a:extLst>
                  <a:ext uri="{FF2B5EF4-FFF2-40B4-BE49-F238E27FC236}">
                    <a16:creationId xmlns:a16="http://schemas.microsoft.com/office/drawing/2014/main" id="{C90D8499-FCFE-47E9-92C4-35ED1A333669}"/>
                  </a:ext>
                </a:extLst>
              </p:cNvPr>
              <p:cNvSpPr/>
              <p:nvPr/>
            </p:nvSpPr>
            <p:spPr>
              <a:xfrm>
                <a:off x="2314550" y="723575"/>
                <a:ext cx="356700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14268" h="2311" extrusionOk="0">
                    <a:moveTo>
                      <a:pt x="7805" y="0"/>
                    </a:moveTo>
                    <a:cubicBezTo>
                      <a:pt x="5110" y="0"/>
                      <a:pt x="2414" y="384"/>
                      <a:pt x="0" y="1550"/>
                    </a:cubicBezTo>
                    <a:cubicBezTo>
                      <a:pt x="0" y="1766"/>
                      <a:pt x="104" y="2095"/>
                      <a:pt x="104" y="2311"/>
                    </a:cubicBezTo>
                    <a:cubicBezTo>
                      <a:pt x="217" y="2198"/>
                      <a:pt x="433" y="2095"/>
                      <a:pt x="649" y="1982"/>
                    </a:cubicBezTo>
                    <a:cubicBezTo>
                      <a:pt x="865" y="1879"/>
                      <a:pt x="1185" y="1879"/>
                      <a:pt x="1401" y="1879"/>
                    </a:cubicBezTo>
                    <a:cubicBezTo>
                      <a:pt x="1834" y="1982"/>
                      <a:pt x="2162" y="2198"/>
                      <a:pt x="2594" y="2198"/>
                    </a:cubicBezTo>
                    <a:cubicBezTo>
                      <a:pt x="3564" y="2198"/>
                      <a:pt x="4186" y="1070"/>
                      <a:pt x="5160" y="1070"/>
                    </a:cubicBezTo>
                    <a:cubicBezTo>
                      <a:pt x="5271" y="1070"/>
                      <a:pt x="5387" y="1085"/>
                      <a:pt x="5508" y="1118"/>
                    </a:cubicBezTo>
                    <a:cubicBezTo>
                      <a:pt x="6078" y="1307"/>
                      <a:pt x="6480" y="1917"/>
                      <a:pt x="7155" y="1917"/>
                    </a:cubicBezTo>
                    <a:cubicBezTo>
                      <a:pt x="7249" y="1917"/>
                      <a:pt x="7348" y="1905"/>
                      <a:pt x="7454" y="1879"/>
                    </a:cubicBezTo>
                    <a:cubicBezTo>
                      <a:pt x="8102" y="1662"/>
                      <a:pt x="8647" y="1118"/>
                      <a:pt x="9296" y="901"/>
                    </a:cubicBezTo>
                    <a:cubicBezTo>
                      <a:pt x="9615" y="901"/>
                      <a:pt x="9944" y="901"/>
                      <a:pt x="10160" y="1014"/>
                    </a:cubicBezTo>
                    <a:cubicBezTo>
                      <a:pt x="10376" y="1118"/>
                      <a:pt x="10480" y="1334"/>
                      <a:pt x="10696" y="1550"/>
                    </a:cubicBezTo>
                    <a:cubicBezTo>
                      <a:pt x="10945" y="1842"/>
                      <a:pt x="11225" y="1941"/>
                      <a:pt x="11519" y="1941"/>
                    </a:cubicBezTo>
                    <a:cubicBezTo>
                      <a:pt x="11993" y="1941"/>
                      <a:pt x="12501" y="1683"/>
                      <a:pt x="12970" y="1550"/>
                    </a:cubicBezTo>
                    <a:cubicBezTo>
                      <a:pt x="13403" y="1334"/>
                      <a:pt x="13835" y="1334"/>
                      <a:pt x="14267" y="1334"/>
                    </a:cubicBezTo>
                    <a:lnTo>
                      <a:pt x="14267" y="1014"/>
                    </a:lnTo>
                    <a:cubicBezTo>
                      <a:pt x="13506" y="582"/>
                      <a:pt x="11890" y="253"/>
                      <a:pt x="10912" y="149"/>
                    </a:cubicBezTo>
                    <a:cubicBezTo>
                      <a:pt x="9888" y="58"/>
                      <a:pt x="8847" y="0"/>
                      <a:pt x="7805" y="0"/>
                    </a:cubicBez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30;p42">
                <a:extLst>
                  <a:ext uri="{FF2B5EF4-FFF2-40B4-BE49-F238E27FC236}">
                    <a16:creationId xmlns:a16="http://schemas.microsoft.com/office/drawing/2014/main" id="{7E3BE9F6-841C-4788-8AD9-3E7ADE777AF6}"/>
                  </a:ext>
                </a:extLst>
              </p:cNvPr>
              <p:cNvSpPr/>
              <p:nvPr/>
            </p:nvSpPr>
            <p:spPr>
              <a:xfrm>
                <a:off x="2425225" y="740700"/>
                <a:ext cx="73100" cy="6155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2462" extrusionOk="0">
                    <a:moveTo>
                      <a:pt x="978" y="0"/>
                    </a:moveTo>
                    <a:cubicBezTo>
                      <a:pt x="545" y="216"/>
                      <a:pt x="113" y="649"/>
                      <a:pt x="1" y="1081"/>
                    </a:cubicBezTo>
                    <a:lnTo>
                      <a:pt x="1" y="1513"/>
                    </a:lnTo>
                    <a:cubicBezTo>
                      <a:pt x="1" y="1626"/>
                      <a:pt x="113" y="1730"/>
                      <a:pt x="113" y="1842"/>
                    </a:cubicBezTo>
                    <a:cubicBezTo>
                      <a:pt x="433" y="2239"/>
                      <a:pt x="930" y="2461"/>
                      <a:pt x="1387" y="2461"/>
                    </a:cubicBezTo>
                    <a:cubicBezTo>
                      <a:pt x="1547" y="2461"/>
                      <a:pt x="1701" y="2434"/>
                      <a:pt x="1842" y="2378"/>
                    </a:cubicBezTo>
                    <a:cubicBezTo>
                      <a:pt x="2491" y="2058"/>
                      <a:pt x="2811" y="1410"/>
                      <a:pt x="2923" y="761"/>
                    </a:cubicBezTo>
                    <a:lnTo>
                      <a:pt x="2923" y="761"/>
                    </a:lnTo>
                    <a:cubicBezTo>
                      <a:pt x="2815" y="813"/>
                      <a:pt x="2707" y="839"/>
                      <a:pt x="2585" y="839"/>
                    </a:cubicBezTo>
                    <a:cubicBezTo>
                      <a:pt x="2463" y="839"/>
                      <a:pt x="2326" y="813"/>
                      <a:pt x="2162" y="761"/>
                    </a:cubicBezTo>
                    <a:lnTo>
                      <a:pt x="1514" y="433"/>
                    </a:lnTo>
                    <a:cubicBezTo>
                      <a:pt x="1298" y="329"/>
                      <a:pt x="1081" y="216"/>
                      <a:pt x="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31;p42">
                <a:extLst>
                  <a:ext uri="{FF2B5EF4-FFF2-40B4-BE49-F238E27FC236}">
                    <a16:creationId xmlns:a16="http://schemas.microsoft.com/office/drawing/2014/main" id="{F69D6FD6-C902-4865-B3D6-814F9C488914}"/>
                  </a:ext>
                </a:extLst>
              </p:cNvPr>
              <p:cNvSpPr/>
              <p:nvPr/>
            </p:nvSpPr>
            <p:spPr>
              <a:xfrm>
                <a:off x="2484675" y="738100"/>
                <a:ext cx="73075" cy="60550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2422" extrusionOk="0">
                    <a:moveTo>
                      <a:pt x="1946" y="1"/>
                    </a:moveTo>
                    <a:cubicBezTo>
                      <a:pt x="1842" y="217"/>
                      <a:pt x="1513" y="320"/>
                      <a:pt x="1410" y="433"/>
                    </a:cubicBezTo>
                    <a:cubicBezTo>
                      <a:pt x="1194" y="537"/>
                      <a:pt x="977" y="649"/>
                      <a:pt x="649" y="753"/>
                    </a:cubicBezTo>
                    <a:cubicBezTo>
                      <a:pt x="505" y="753"/>
                      <a:pt x="361" y="803"/>
                      <a:pt x="216" y="803"/>
                    </a:cubicBezTo>
                    <a:cubicBezTo>
                      <a:pt x="144" y="803"/>
                      <a:pt x="72" y="790"/>
                      <a:pt x="0" y="753"/>
                    </a:cubicBezTo>
                    <a:lnTo>
                      <a:pt x="0" y="753"/>
                    </a:lnTo>
                    <a:cubicBezTo>
                      <a:pt x="113" y="1401"/>
                      <a:pt x="433" y="2050"/>
                      <a:pt x="977" y="2266"/>
                    </a:cubicBezTo>
                    <a:cubicBezTo>
                      <a:pt x="1186" y="2372"/>
                      <a:pt x="1406" y="2421"/>
                      <a:pt x="1619" y="2421"/>
                    </a:cubicBezTo>
                    <a:cubicBezTo>
                      <a:pt x="2067" y="2421"/>
                      <a:pt x="2484" y="2203"/>
                      <a:pt x="2707" y="1834"/>
                    </a:cubicBezTo>
                    <a:cubicBezTo>
                      <a:pt x="2810" y="1730"/>
                      <a:pt x="2810" y="1617"/>
                      <a:pt x="2923" y="1514"/>
                    </a:cubicBezTo>
                    <a:cubicBezTo>
                      <a:pt x="2923" y="1401"/>
                      <a:pt x="2923" y="1185"/>
                      <a:pt x="2810" y="1081"/>
                    </a:cubicBezTo>
                    <a:cubicBezTo>
                      <a:pt x="2707" y="537"/>
                      <a:pt x="2378" y="104"/>
                      <a:pt x="19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32;p42">
                <a:extLst>
                  <a:ext uri="{FF2B5EF4-FFF2-40B4-BE49-F238E27FC236}">
                    <a16:creationId xmlns:a16="http://schemas.microsoft.com/office/drawing/2014/main" id="{B57B4BE2-D2F4-47BA-8C73-590CB286333D}"/>
                  </a:ext>
                </a:extLst>
              </p:cNvPr>
              <p:cNvSpPr/>
              <p:nvPr/>
            </p:nvSpPr>
            <p:spPr>
              <a:xfrm>
                <a:off x="2449650" y="692050"/>
                <a:ext cx="836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2811" extrusionOk="0">
                    <a:moveTo>
                      <a:pt x="3243" y="1"/>
                    </a:moveTo>
                    <a:cubicBezTo>
                      <a:pt x="3204" y="1"/>
                      <a:pt x="3179" y="14"/>
                      <a:pt x="3162" y="36"/>
                    </a:cubicBezTo>
                    <a:lnTo>
                      <a:pt x="3162" y="36"/>
                    </a:lnTo>
                    <a:cubicBezTo>
                      <a:pt x="3189" y="24"/>
                      <a:pt x="3216" y="13"/>
                      <a:pt x="3243" y="1"/>
                    </a:cubicBezTo>
                    <a:close/>
                    <a:moveTo>
                      <a:pt x="3162" y="36"/>
                    </a:moveTo>
                    <a:cubicBezTo>
                      <a:pt x="2531" y="302"/>
                      <a:pt x="1859" y="436"/>
                      <a:pt x="1172" y="436"/>
                    </a:cubicBezTo>
                    <a:cubicBezTo>
                      <a:pt x="819" y="436"/>
                      <a:pt x="461" y="401"/>
                      <a:pt x="104" y="329"/>
                    </a:cubicBezTo>
                    <a:lnTo>
                      <a:pt x="104" y="329"/>
                    </a:lnTo>
                    <a:cubicBezTo>
                      <a:pt x="217" y="433"/>
                      <a:pt x="217" y="546"/>
                      <a:pt x="217" y="762"/>
                    </a:cubicBezTo>
                    <a:cubicBezTo>
                      <a:pt x="217" y="1194"/>
                      <a:pt x="104" y="1626"/>
                      <a:pt x="1" y="2059"/>
                    </a:cubicBezTo>
                    <a:cubicBezTo>
                      <a:pt x="321" y="2595"/>
                      <a:pt x="969" y="2811"/>
                      <a:pt x="1617" y="2811"/>
                    </a:cubicBezTo>
                    <a:cubicBezTo>
                      <a:pt x="2266" y="2707"/>
                      <a:pt x="2914" y="2379"/>
                      <a:pt x="3347" y="1843"/>
                    </a:cubicBezTo>
                    <a:cubicBezTo>
                      <a:pt x="3131" y="1298"/>
                      <a:pt x="3027" y="762"/>
                      <a:pt x="3131" y="217"/>
                    </a:cubicBezTo>
                    <a:cubicBezTo>
                      <a:pt x="3131" y="149"/>
                      <a:pt x="3131" y="77"/>
                      <a:pt x="3162" y="36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33;p42">
                <a:extLst>
                  <a:ext uri="{FF2B5EF4-FFF2-40B4-BE49-F238E27FC236}">
                    <a16:creationId xmlns:a16="http://schemas.microsoft.com/office/drawing/2014/main" id="{8F60DA04-D5C8-4A94-99B7-046930F60F60}"/>
                  </a:ext>
                </a:extLst>
              </p:cNvPr>
              <p:cNvSpPr/>
              <p:nvPr/>
            </p:nvSpPr>
            <p:spPr>
              <a:xfrm>
                <a:off x="2500875" y="692050"/>
                <a:ext cx="27050" cy="8250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330" extrusionOk="0">
                    <a:moveTo>
                      <a:pt x="1082" y="1"/>
                    </a:moveTo>
                    <a:lnTo>
                      <a:pt x="1082" y="1"/>
                    </a:lnTo>
                    <a:cubicBezTo>
                      <a:pt x="762" y="113"/>
                      <a:pt x="329" y="329"/>
                      <a:pt x="1" y="329"/>
                    </a:cubicBezTo>
                    <a:cubicBezTo>
                      <a:pt x="329" y="329"/>
                      <a:pt x="762" y="217"/>
                      <a:pt x="1082" y="1"/>
                    </a:cubicBezTo>
                    <a:close/>
                  </a:path>
                </a:pathLst>
              </a:custGeom>
              <a:solidFill>
                <a:srgbClr val="BC8A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34;p42">
                <a:extLst>
                  <a:ext uri="{FF2B5EF4-FFF2-40B4-BE49-F238E27FC236}">
                    <a16:creationId xmlns:a16="http://schemas.microsoft.com/office/drawing/2014/main" id="{55A90693-D6F8-4E5D-9312-2F393A1A4510}"/>
                  </a:ext>
                </a:extLst>
              </p:cNvPr>
              <p:cNvSpPr/>
              <p:nvPr/>
            </p:nvSpPr>
            <p:spPr>
              <a:xfrm>
                <a:off x="2525300" y="700275"/>
                <a:ext cx="2625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969" extrusionOk="0">
                    <a:moveTo>
                      <a:pt x="105" y="0"/>
                    </a:moveTo>
                    <a:cubicBezTo>
                      <a:pt x="1" y="320"/>
                      <a:pt x="1" y="649"/>
                      <a:pt x="105" y="969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D7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35;p42">
                <a:extLst>
                  <a:ext uri="{FF2B5EF4-FFF2-40B4-BE49-F238E27FC236}">
                    <a16:creationId xmlns:a16="http://schemas.microsoft.com/office/drawing/2014/main" id="{63199B8B-E618-43DF-9792-AF05A41ADA3A}"/>
                  </a:ext>
                </a:extLst>
              </p:cNvPr>
              <p:cNvSpPr/>
              <p:nvPr/>
            </p:nvSpPr>
            <p:spPr>
              <a:xfrm>
                <a:off x="2527900" y="724525"/>
                <a:ext cx="54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544" extrusionOk="0">
                    <a:moveTo>
                      <a:pt x="1" y="0"/>
                    </a:moveTo>
                    <a:cubicBezTo>
                      <a:pt x="2" y="113"/>
                      <a:pt x="113" y="328"/>
                      <a:pt x="113" y="544"/>
                    </a:cubicBezTo>
                    <a:lnTo>
                      <a:pt x="217" y="544"/>
                    </a:lnTo>
                    <a:cubicBezTo>
                      <a:pt x="114" y="328"/>
                      <a:pt x="2" y="113"/>
                      <a:pt x="1" y="0"/>
                    </a:cubicBezTo>
                    <a:close/>
                  </a:path>
                </a:pathLst>
              </a:custGeom>
              <a:solidFill>
                <a:srgbClr val="C4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36;p42">
                <a:extLst>
                  <a:ext uri="{FF2B5EF4-FFF2-40B4-BE49-F238E27FC236}">
                    <a16:creationId xmlns:a16="http://schemas.microsoft.com/office/drawing/2014/main" id="{4D0B33E4-0249-446E-8780-98FE23D7FDCF}"/>
                  </a:ext>
                </a:extLst>
              </p:cNvPr>
              <p:cNvSpPr/>
              <p:nvPr/>
            </p:nvSpPr>
            <p:spPr>
              <a:xfrm>
                <a:off x="2460450" y="692050"/>
                <a:ext cx="70300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1843" extrusionOk="0">
                    <a:moveTo>
                      <a:pt x="2699" y="1"/>
                    </a:moveTo>
                    <a:cubicBezTo>
                      <a:pt x="2379" y="217"/>
                      <a:pt x="1946" y="329"/>
                      <a:pt x="1618" y="329"/>
                    </a:cubicBezTo>
                    <a:cubicBezTo>
                      <a:pt x="1298" y="433"/>
                      <a:pt x="1082" y="433"/>
                      <a:pt x="753" y="433"/>
                    </a:cubicBezTo>
                    <a:lnTo>
                      <a:pt x="1" y="433"/>
                    </a:lnTo>
                    <a:cubicBezTo>
                      <a:pt x="866" y="1082"/>
                      <a:pt x="1834" y="1514"/>
                      <a:pt x="2811" y="1843"/>
                    </a:cubicBezTo>
                    <a:cubicBezTo>
                      <a:pt x="2811" y="1626"/>
                      <a:pt x="2699" y="1410"/>
                      <a:pt x="2699" y="1298"/>
                    </a:cubicBezTo>
                    <a:cubicBezTo>
                      <a:pt x="2595" y="978"/>
                      <a:pt x="2595" y="649"/>
                      <a:pt x="2699" y="329"/>
                    </a:cubicBezTo>
                    <a:lnTo>
                      <a:pt x="2699" y="217"/>
                    </a:lnTo>
                    <a:lnTo>
                      <a:pt x="2699" y="1"/>
                    </a:ln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837;p42">
                <a:extLst>
                  <a:ext uri="{FF2B5EF4-FFF2-40B4-BE49-F238E27FC236}">
                    <a16:creationId xmlns:a16="http://schemas.microsoft.com/office/drawing/2014/main" id="{70A4ABAB-36E6-4FB7-B125-89F4A5BD3298}"/>
                  </a:ext>
                </a:extLst>
              </p:cNvPr>
              <p:cNvSpPr/>
              <p:nvPr/>
            </p:nvSpPr>
            <p:spPr>
              <a:xfrm>
                <a:off x="2495475" y="853625"/>
                <a:ext cx="516225" cy="414100"/>
              </a:xfrm>
              <a:custGeom>
                <a:avLst/>
                <a:gdLst/>
                <a:ahLst/>
                <a:cxnLst/>
                <a:rect l="l" t="t" r="r" b="b"/>
                <a:pathLst>
                  <a:path w="20649" h="16564" extrusionOk="0">
                    <a:moveTo>
                      <a:pt x="8903" y="1"/>
                    </a:moveTo>
                    <a:cubicBezTo>
                      <a:pt x="6341" y="1"/>
                      <a:pt x="3315" y="925"/>
                      <a:pt x="1" y="3698"/>
                    </a:cubicBezTo>
                    <a:lnTo>
                      <a:pt x="1" y="16564"/>
                    </a:lnTo>
                    <a:lnTo>
                      <a:pt x="20649" y="16564"/>
                    </a:lnTo>
                    <a:lnTo>
                      <a:pt x="17294" y="3698"/>
                    </a:lnTo>
                    <a:cubicBezTo>
                      <a:pt x="17294" y="3698"/>
                      <a:pt x="14027" y="1"/>
                      <a:pt x="8903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838;p42">
                <a:extLst>
                  <a:ext uri="{FF2B5EF4-FFF2-40B4-BE49-F238E27FC236}">
                    <a16:creationId xmlns:a16="http://schemas.microsoft.com/office/drawing/2014/main" id="{87927FCC-D32E-4244-85D5-D4957F16269E}"/>
                  </a:ext>
                </a:extLst>
              </p:cNvPr>
              <p:cNvSpPr/>
              <p:nvPr/>
            </p:nvSpPr>
            <p:spPr>
              <a:xfrm>
                <a:off x="2527900" y="894175"/>
                <a:ext cx="440575" cy="354525"/>
              </a:xfrm>
              <a:custGeom>
                <a:avLst/>
                <a:gdLst/>
                <a:ahLst/>
                <a:cxnLst/>
                <a:rect l="l" t="t" r="r" b="b"/>
                <a:pathLst>
                  <a:path w="17623" h="14181" extrusionOk="0">
                    <a:moveTo>
                      <a:pt x="7558" y="0"/>
                    </a:moveTo>
                    <a:cubicBezTo>
                      <a:pt x="5381" y="0"/>
                      <a:pt x="2811" y="709"/>
                      <a:pt x="1" y="2836"/>
                    </a:cubicBezTo>
                    <a:lnTo>
                      <a:pt x="1" y="12564"/>
                    </a:lnTo>
                    <a:lnTo>
                      <a:pt x="17622" y="14181"/>
                    </a:lnTo>
                    <a:lnTo>
                      <a:pt x="14700" y="2836"/>
                    </a:lnTo>
                    <a:cubicBezTo>
                      <a:pt x="14700" y="2836"/>
                      <a:pt x="11914" y="0"/>
                      <a:pt x="7558" y="0"/>
                    </a:cubicBezTo>
                    <a:close/>
                  </a:path>
                </a:pathLst>
              </a:custGeom>
              <a:solidFill>
                <a:srgbClr val="ADB3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839;p42">
                <a:extLst>
                  <a:ext uri="{FF2B5EF4-FFF2-40B4-BE49-F238E27FC236}">
                    <a16:creationId xmlns:a16="http://schemas.microsoft.com/office/drawing/2014/main" id="{04B79E5F-3A95-4994-8A3F-62C4D35F305C}"/>
                  </a:ext>
                </a:extLst>
              </p:cNvPr>
              <p:cNvSpPr/>
              <p:nvPr/>
            </p:nvSpPr>
            <p:spPr>
              <a:xfrm>
                <a:off x="2479275" y="1092950"/>
                <a:ext cx="532425" cy="174775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6991" extrusionOk="0">
                    <a:moveTo>
                      <a:pt x="7302" y="1"/>
                    </a:moveTo>
                    <a:cubicBezTo>
                      <a:pt x="6936" y="1"/>
                      <a:pt x="6558" y="24"/>
                      <a:pt x="6165" y="73"/>
                    </a:cubicBezTo>
                    <a:cubicBezTo>
                      <a:pt x="0" y="938"/>
                      <a:pt x="649" y="6991"/>
                      <a:pt x="649" y="6991"/>
                    </a:cubicBezTo>
                    <a:lnTo>
                      <a:pt x="21297" y="6991"/>
                    </a:lnTo>
                    <a:cubicBezTo>
                      <a:pt x="15233" y="4864"/>
                      <a:pt x="12571" y="1"/>
                      <a:pt x="7302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840;p42">
                <a:extLst>
                  <a:ext uri="{FF2B5EF4-FFF2-40B4-BE49-F238E27FC236}">
                    <a16:creationId xmlns:a16="http://schemas.microsoft.com/office/drawing/2014/main" id="{DE12048D-4E75-4A8C-8E75-EB9790670A12}"/>
                  </a:ext>
                </a:extLst>
              </p:cNvPr>
              <p:cNvSpPr/>
              <p:nvPr/>
            </p:nvSpPr>
            <p:spPr>
              <a:xfrm>
                <a:off x="2495475" y="921850"/>
                <a:ext cx="545850" cy="402525"/>
              </a:xfrm>
              <a:custGeom>
                <a:avLst/>
                <a:gdLst/>
                <a:ahLst/>
                <a:cxnLst/>
                <a:rect l="l" t="t" r="r" b="b"/>
                <a:pathLst>
                  <a:path w="21834" h="16101" extrusionOk="0">
                    <a:moveTo>
                      <a:pt x="16213" y="0"/>
                    </a:moveTo>
                    <a:lnTo>
                      <a:pt x="17294" y="969"/>
                    </a:lnTo>
                    <a:lnTo>
                      <a:pt x="20649" y="13835"/>
                    </a:lnTo>
                    <a:lnTo>
                      <a:pt x="1" y="13835"/>
                    </a:lnTo>
                    <a:lnTo>
                      <a:pt x="1" y="16100"/>
                    </a:lnTo>
                    <a:cubicBezTo>
                      <a:pt x="2162" y="16100"/>
                      <a:pt x="2378" y="14483"/>
                      <a:pt x="2378" y="14483"/>
                    </a:cubicBezTo>
                    <a:lnTo>
                      <a:pt x="21833" y="14483"/>
                    </a:lnTo>
                    <a:lnTo>
                      <a:pt x="18158" y="0"/>
                    </a:ln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841;p42">
                <a:extLst>
                  <a:ext uri="{FF2B5EF4-FFF2-40B4-BE49-F238E27FC236}">
                    <a16:creationId xmlns:a16="http://schemas.microsoft.com/office/drawing/2014/main" id="{7A1FACA3-489A-48BB-BCBE-995A525113A2}"/>
                  </a:ext>
                </a:extLst>
              </p:cNvPr>
              <p:cNvSpPr/>
              <p:nvPr/>
            </p:nvSpPr>
            <p:spPr>
              <a:xfrm>
                <a:off x="2506275" y="1121800"/>
                <a:ext cx="391950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15678" h="5292" extrusionOk="0">
                    <a:moveTo>
                      <a:pt x="6486" y="0"/>
                    </a:moveTo>
                    <a:cubicBezTo>
                      <a:pt x="6054" y="0"/>
                      <a:pt x="5734" y="0"/>
                      <a:pt x="5301" y="104"/>
                    </a:cubicBezTo>
                    <a:cubicBezTo>
                      <a:pt x="4004" y="320"/>
                      <a:pt x="2924" y="865"/>
                      <a:pt x="1946" y="1730"/>
                    </a:cubicBezTo>
                    <a:cubicBezTo>
                      <a:pt x="1082" y="2482"/>
                      <a:pt x="433" y="3563"/>
                      <a:pt x="113" y="4756"/>
                    </a:cubicBezTo>
                    <a:lnTo>
                      <a:pt x="113" y="5188"/>
                    </a:lnTo>
                    <a:cubicBezTo>
                      <a:pt x="1" y="5188"/>
                      <a:pt x="113" y="5292"/>
                      <a:pt x="113" y="5292"/>
                    </a:cubicBezTo>
                    <a:lnTo>
                      <a:pt x="217" y="5188"/>
                    </a:lnTo>
                    <a:cubicBezTo>
                      <a:pt x="433" y="3995"/>
                      <a:pt x="978" y="2914"/>
                      <a:pt x="1843" y="2049"/>
                    </a:cubicBezTo>
                    <a:cubicBezTo>
                      <a:pt x="2707" y="1185"/>
                      <a:pt x="3788" y="649"/>
                      <a:pt x="4869" y="320"/>
                    </a:cubicBezTo>
                    <a:cubicBezTo>
                      <a:pt x="5405" y="216"/>
                      <a:pt x="5950" y="104"/>
                      <a:pt x="6598" y="104"/>
                    </a:cubicBezTo>
                    <a:cubicBezTo>
                      <a:pt x="7351" y="104"/>
                      <a:pt x="8111" y="216"/>
                      <a:pt x="8864" y="433"/>
                    </a:cubicBezTo>
                    <a:cubicBezTo>
                      <a:pt x="9512" y="649"/>
                      <a:pt x="10057" y="969"/>
                      <a:pt x="10705" y="1297"/>
                    </a:cubicBezTo>
                    <a:cubicBezTo>
                      <a:pt x="11138" y="1730"/>
                      <a:pt x="11674" y="2049"/>
                      <a:pt x="12106" y="2482"/>
                    </a:cubicBezTo>
                    <a:cubicBezTo>
                      <a:pt x="13083" y="3243"/>
                      <a:pt x="13948" y="4107"/>
                      <a:pt x="15132" y="4540"/>
                    </a:cubicBezTo>
                    <a:cubicBezTo>
                      <a:pt x="15245" y="4540"/>
                      <a:pt x="15461" y="4540"/>
                      <a:pt x="15565" y="4643"/>
                    </a:cubicBezTo>
                    <a:cubicBezTo>
                      <a:pt x="15677" y="4643"/>
                      <a:pt x="15677" y="4540"/>
                      <a:pt x="15677" y="4540"/>
                    </a:cubicBezTo>
                    <a:cubicBezTo>
                      <a:pt x="14380" y="4211"/>
                      <a:pt x="13403" y="3346"/>
                      <a:pt x="12435" y="2594"/>
                    </a:cubicBezTo>
                    <a:cubicBezTo>
                      <a:pt x="12002" y="2162"/>
                      <a:pt x="11458" y="1730"/>
                      <a:pt x="11025" y="1401"/>
                    </a:cubicBezTo>
                    <a:cubicBezTo>
                      <a:pt x="10489" y="969"/>
                      <a:pt x="9841" y="649"/>
                      <a:pt x="9192" y="433"/>
                    </a:cubicBezTo>
                    <a:cubicBezTo>
                      <a:pt x="8328" y="104"/>
                      <a:pt x="7463" y="0"/>
                      <a:pt x="6486" y="0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842;p42">
                <a:extLst>
                  <a:ext uri="{FF2B5EF4-FFF2-40B4-BE49-F238E27FC236}">
                    <a16:creationId xmlns:a16="http://schemas.microsoft.com/office/drawing/2014/main" id="{DF74DC98-6C72-44B5-97FD-247757748F69}"/>
                  </a:ext>
                </a:extLst>
              </p:cNvPr>
              <p:cNvSpPr/>
              <p:nvPr/>
            </p:nvSpPr>
            <p:spPr>
              <a:xfrm>
                <a:off x="2522500" y="1146000"/>
                <a:ext cx="402750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16110" h="4324" extrusionOk="0">
                    <a:moveTo>
                      <a:pt x="5733" y="1"/>
                    </a:moveTo>
                    <a:cubicBezTo>
                      <a:pt x="4540" y="1"/>
                      <a:pt x="3355" y="433"/>
                      <a:pt x="2491" y="1081"/>
                    </a:cubicBezTo>
                    <a:cubicBezTo>
                      <a:pt x="1514" y="1730"/>
                      <a:pt x="761" y="2707"/>
                      <a:pt x="217" y="3675"/>
                    </a:cubicBezTo>
                    <a:cubicBezTo>
                      <a:pt x="113" y="3788"/>
                      <a:pt x="113" y="4004"/>
                      <a:pt x="0" y="4108"/>
                    </a:cubicBezTo>
                    <a:lnTo>
                      <a:pt x="113" y="4108"/>
                    </a:lnTo>
                    <a:cubicBezTo>
                      <a:pt x="649" y="3139"/>
                      <a:pt x="1297" y="2162"/>
                      <a:pt x="2275" y="1410"/>
                    </a:cubicBezTo>
                    <a:cubicBezTo>
                      <a:pt x="3139" y="649"/>
                      <a:pt x="4324" y="217"/>
                      <a:pt x="5517" y="217"/>
                    </a:cubicBezTo>
                    <a:lnTo>
                      <a:pt x="5733" y="217"/>
                    </a:lnTo>
                    <a:cubicBezTo>
                      <a:pt x="6918" y="217"/>
                      <a:pt x="8111" y="545"/>
                      <a:pt x="8976" y="1194"/>
                    </a:cubicBezTo>
                    <a:cubicBezTo>
                      <a:pt x="10056" y="1946"/>
                      <a:pt x="10921" y="2923"/>
                      <a:pt x="12002" y="3572"/>
                    </a:cubicBezTo>
                    <a:cubicBezTo>
                      <a:pt x="12867" y="4108"/>
                      <a:pt x="13835" y="4324"/>
                      <a:pt x="14812" y="4324"/>
                    </a:cubicBezTo>
                    <a:lnTo>
                      <a:pt x="15564" y="4324"/>
                    </a:lnTo>
                    <a:cubicBezTo>
                      <a:pt x="15780" y="4324"/>
                      <a:pt x="15893" y="4324"/>
                      <a:pt x="16109" y="4220"/>
                    </a:cubicBezTo>
                    <a:cubicBezTo>
                      <a:pt x="16109" y="4220"/>
                      <a:pt x="16109" y="4108"/>
                      <a:pt x="15997" y="4108"/>
                    </a:cubicBezTo>
                    <a:cubicBezTo>
                      <a:pt x="15677" y="4220"/>
                      <a:pt x="15244" y="4220"/>
                      <a:pt x="14812" y="4220"/>
                    </a:cubicBezTo>
                    <a:cubicBezTo>
                      <a:pt x="13947" y="4220"/>
                      <a:pt x="13083" y="4004"/>
                      <a:pt x="12218" y="3572"/>
                    </a:cubicBezTo>
                    <a:cubicBezTo>
                      <a:pt x="11137" y="3027"/>
                      <a:pt x="10273" y="1946"/>
                      <a:pt x="9296" y="1194"/>
                    </a:cubicBezTo>
                    <a:cubicBezTo>
                      <a:pt x="8215" y="433"/>
                      <a:pt x="7030" y="1"/>
                      <a:pt x="5837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843;p42">
                <a:extLst>
                  <a:ext uri="{FF2B5EF4-FFF2-40B4-BE49-F238E27FC236}">
                    <a16:creationId xmlns:a16="http://schemas.microsoft.com/office/drawing/2014/main" id="{BE4CD33E-F1D3-487D-AC3A-3FABD86B0D27}"/>
                  </a:ext>
                </a:extLst>
              </p:cNvPr>
              <p:cNvSpPr/>
              <p:nvPr/>
            </p:nvSpPr>
            <p:spPr>
              <a:xfrm>
                <a:off x="2544125" y="1181250"/>
                <a:ext cx="267625" cy="72850"/>
              </a:xfrm>
              <a:custGeom>
                <a:avLst/>
                <a:gdLst/>
                <a:ahLst/>
                <a:cxnLst/>
                <a:rect l="l" t="t" r="r" b="b"/>
                <a:pathLst>
                  <a:path w="10705" h="2914" extrusionOk="0">
                    <a:moveTo>
                      <a:pt x="4756" y="0"/>
                    </a:moveTo>
                    <a:cubicBezTo>
                      <a:pt x="3675" y="0"/>
                      <a:pt x="2707" y="320"/>
                      <a:pt x="1729" y="865"/>
                    </a:cubicBezTo>
                    <a:cubicBezTo>
                      <a:pt x="1081" y="1401"/>
                      <a:pt x="432" y="2049"/>
                      <a:pt x="0" y="2810"/>
                    </a:cubicBezTo>
                    <a:lnTo>
                      <a:pt x="0" y="2914"/>
                    </a:lnTo>
                    <a:lnTo>
                      <a:pt x="113" y="2914"/>
                    </a:lnTo>
                    <a:cubicBezTo>
                      <a:pt x="865" y="1513"/>
                      <a:pt x="2274" y="536"/>
                      <a:pt x="3787" y="216"/>
                    </a:cubicBezTo>
                    <a:cubicBezTo>
                      <a:pt x="4107" y="216"/>
                      <a:pt x="4436" y="104"/>
                      <a:pt x="4756" y="104"/>
                    </a:cubicBezTo>
                    <a:cubicBezTo>
                      <a:pt x="5188" y="104"/>
                      <a:pt x="5733" y="216"/>
                      <a:pt x="6269" y="320"/>
                    </a:cubicBezTo>
                    <a:cubicBezTo>
                      <a:pt x="6701" y="536"/>
                      <a:pt x="7030" y="649"/>
                      <a:pt x="7462" y="865"/>
                    </a:cubicBezTo>
                    <a:cubicBezTo>
                      <a:pt x="7782" y="1081"/>
                      <a:pt x="8111" y="1297"/>
                      <a:pt x="8431" y="1617"/>
                    </a:cubicBezTo>
                    <a:cubicBezTo>
                      <a:pt x="9079" y="2162"/>
                      <a:pt x="9728" y="2810"/>
                      <a:pt x="10592" y="2914"/>
                    </a:cubicBezTo>
                    <a:cubicBezTo>
                      <a:pt x="10705" y="2914"/>
                      <a:pt x="10705" y="2914"/>
                      <a:pt x="10592" y="2810"/>
                    </a:cubicBezTo>
                    <a:cubicBezTo>
                      <a:pt x="9840" y="2698"/>
                      <a:pt x="9191" y="2049"/>
                      <a:pt x="8647" y="1617"/>
                    </a:cubicBezTo>
                    <a:cubicBezTo>
                      <a:pt x="8327" y="1297"/>
                      <a:pt x="7998" y="1081"/>
                      <a:pt x="7678" y="865"/>
                    </a:cubicBezTo>
                    <a:cubicBezTo>
                      <a:pt x="7246" y="649"/>
                      <a:pt x="6917" y="432"/>
                      <a:pt x="6485" y="320"/>
                    </a:cubicBezTo>
                    <a:cubicBezTo>
                      <a:pt x="5949" y="104"/>
                      <a:pt x="5300" y="0"/>
                      <a:pt x="4756" y="0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844;p42">
                <a:extLst>
                  <a:ext uri="{FF2B5EF4-FFF2-40B4-BE49-F238E27FC236}">
                    <a16:creationId xmlns:a16="http://schemas.microsoft.com/office/drawing/2014/main" id="{6110FE92-D1B7-47C5-B78E-A10C5A970DA3}"/>
                  </a:ext>
                </a:extLst>
              </p:cNvPr>
              <p:cNvSpPr/>
              <p:nvPr/>
            </p:nvSpPr>
            <p:spPr>
              <a:xfrm>
                <a:off x="2568550" y="1221650"/>
                <a:ext cx="18375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411" extrusionOk="0">
                    <a:moveTo>
                      <a:pt x="3130" y="1"/>
                    </a:moveTo>
                    <a:cubicBezTo>
                      <a:pt x="2482" y="1"/>
                      <a:pt x="1833" y="113"/>
                      <a:pt x="1297" y="330"/>
                    </a:cubicBezTo>
                    <a:cubicBezTo>
                      <a:pt x="865" y="546"/>
                      <a:pt x="433" y="866"/>
                      <a:pt x="104" y="1298"/>
                    </a:cubicBezTo>
                    <a:cubicBezTo>
                      <a:pt x="0" y="1410"/>
                      <a:pt x="104" y="1410"/>
                      <a:pt x="104" y="1410"/>
                    </a:cubicBezTo>
                    <a:cubicBezTo>
                      <a:pt x="752" y="649"/>
                      <a:pt x="1617" y="217"/>
                      <a:pt x="2594" y="113"/>
                    </a:cubicBezTo>
                    <a:lnTo>
                      <a:pt x="3027" y="113"/>
                    </a:lnTo>
                    <a:cubicBezTo>
                      <a:pt x="3995" y="113"/>
                      <a:pt x="4860" y="433"/>
                      <a:pt x="5724" y="762"/>
                    </a:cubicBezTo>
                    <a:cubicBezTo>
                      <a:pt x="6157" y="1082"/>
                      <a:pt x="6701" y="1298"/>
                      <a:pt x="7237" y="1410"/>
                    </a:cubicBezTo>
                    <a:cubicBezTo>
                      <a:pt x="7350" y="1410"/>
                      <a:pt x="7350" y="1298"/>
                      <a:pt x="7350" y="1194"/>
                    </a:cubicBezTo>
                    <a:cubicBezTo>
                      <a:pt x="6805" y="1194"/>
                      <a:pt x="6269" y="866"/>
                      <a:pt x="5837" y="649"/>
                    </a:cubicBezTo>
                    <a:cubicBezTo>
                      <a:pt x="5292" y="433"/>
                      <a:pt x="4860" y="217"/>
                      <a:pt x="4323" y="113"/>
                    </a:cubicBezTo>
                    <a:cubicBezTo>
                      <a:pt x="3891" y="1"/>
                      <a:pt x="3563" y="1"/>
                      <a:pt x="3130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845;p42">
                <a:extLst>
                  <a:ext uri="{FF2B5EF4-FFF2-40B4-BE49-F238E27FC236}">
                    <a16:creationId xmlns:a16="http://schemas.microsoft.com/office/drawing/2014/main" id="{8EC0B331-E29B-4DC1-885E-E459A2C5A88E}"/>
                  </a:ext>
                </a:extLst>
              </p:cNvPr>
              <p:cNvSpPr/>
              <p:nvPr/>
            </p:nvSpPr>
            <p:spPr>
              <a:xfrm>
                <a:off x="2881975" y="948850"/>
                <a:ext cx="262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18" extrusionOk="0">
                    <a:moveTo>
                      <a:pt x="104" y="1"/>
                    </a:moveTo>
                    <a:cubicBezTo>
                      <a:pt x="1" y="1"/>
                      <a:pt x="1" y="1"/>
                      <a:pt x="1" y="105"/>
                    </a:cubicBezTo>
                    <a:lnTo>
                      <a:pt x="104" y="217"/>
                    </a:lnTo>
                    <a:lnTo>
                      <a:pt x="104" y="1"/>
                    </a:ln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846;p42">
                <a:extLst>
                  <a:ext uri="{FF2B5EF4-FFF2-40B4-BE49-F238E27FC236}">
                    <a16:creationId xmlns:a16="http://schemas.microsoft.com/office/drawing/2014/main" id="{6DC9DA03-B8A0-495F-965B-68B5707FB553}"/>
                  </a:ext>
                </a:extLst>
              </p:cNvPr>
              <p:cNvSpPr/>
              <p:nvPr/>
            </p:nvSpPr>
            <p:spPr>
              <a:xfrm>
                <a:off x="2881975" y="951450"/>
                <a:ext cx="59475" cy="262250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104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7" y="1410"/>
                      <a:pt x="433" y="2707"/>
                      <a:pt x="753" y="4108"/>
                    </a:cubicBezTo>
                    <a:cubicBezTo>
                      <a:pt x="969" y="5405"/>
                      <a:pt x="1298" y="6814"/>
                      <a:pt x="1618" y="8111"/>
                    </a:cubicBezTo>
                    <a:cubicBezTo>
                      <a:pt x="1834" y="8976"/>
                      <a:pt x="2050" y="9728"/>
                      <a:pt x="2266" y="10489"/>
                    </a:cubicBezTo>
                    <a:cubicBezTo>
                      <a:pt x="2379" y="10489"/>
                      <a:pt x="2379" y="10489"/>
                      <a:pt x="2379" y="10377"/>
                    </a:cubicBezTo>
                    <a:cubicBezTo>
                      <a:pt x="1946" y="9080"/>
                      <a:pt x="1618" y="7679"/>
                      <a:pt x="1298" y="6382"/>
                    </a:cubicBezTo>
                    <a:cubicBezTo>
                      <a:pt x="1082" y="4973"/>
                      <a:pt x="753" y="3676"/>
                      <a:pt x="537" y="2275"/>
                    </a:cubicBezTo>
                    <a:cubicBezTo>
                      <a:pt x="433" y="1514"/>
                      <a:pt x="217" y="865"/>
                      <a:pt x="104" y="1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57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847;p42">
                <a:extLst>
                  <a:ext uri="{FF2B5EF4-FFF2-40B4-BE49-F238E27FC236}">
                    <a16:creationId xmlns:a16="http://schemas.microsoft.com/office/drawing/2014/main" id="{41A101EF-3070-4642-B526-B3F14CF60745}"/>
                  </a:ext>
                </a:extLst>
              </p:cNvPr>
              <p:cNvSpPr/>
              <p:nvPr/>
            </p:nvSpPr>
            <p:spPr>
              <a:xfrm>
                <a:off x="2514500" y="1113575"/>
                <a:ext cx="1342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762" extrusionOk="0">
                    <a:moveTo>
                      <a:pt x="537" y="1"/>
                    </a:moveTo>
                    <a:lnTo>
                      <a:pt x="217" y="329"/>
                    </a:lnTo>
                    <a:cubicBezTo>
                      <a:pt x="217" y="433"/>
                      <a:pt x="104" y="545"/>
                      <a:pt x="1" y="762"/>
                    </a:cubicBezTo>
                    <a:cubicBezTo>
                      <a:pt x="217" y="545"/>
                      <a:pt x="320" y="329"/>
                      <a:pt x="537" y="217"/>
                    </a:cubicBezTo>
                    <a:lnTo>
                      <a:pt x="537" y="1"/>
                    </a:ln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848;p42">
                <a:extLst>
                  <a:ext uri="{FF2B5EF4-FFF2-40B4-BE49-F238E27FC236}">
                    <a16:creationId xmlns:a16="http://schemas.microsoft.com/office/drawing/2014/main" id="{D45C8C9D-D355-4569-B217-EF717ED76C34}"/>
                  </a:ext>
                </a:extLst>
              </p:cNvPr>
              <p:cNvSpPr/>
              <p:nvPr/>
            </p:nvSpPr>
            <p:spPr>
              <a:xfrm>
                <a:off x="2527900" y="1059550"/>
                <a:ext cx="413550" cy="159550"/>
              </a:xfrm>
              <a:custGeom>
                <a:avLst/>
                <a:gdLst/>
                <a:ahLst/>
                <a:cxnLst/>
                <a:rect l="l" t="t" r="r" b="b"/>
                <a:pathLst>
                  <a:path w="16542" h="6382" extrusionOk="0">
                    <a:moveTo>
                      <a:pt x="5837" y="0"/>
                    </a:moveTo>
                    <a:cubicBezTo>
                      <a:pt x="4869" y="0"/>
                      <a:pt x="3788" y="112"/>
                      <a:pt x="2811" y="432"/>
                    </a:cubicBezTo>
                    <a:cubicBezTo>
                      <a:pt x="1842" y="761"/>
                      <a:pt x="762" y="1409"/>
                      <a:pt x="1" y="2162"/>
                    </a:cubicBezTo>
                    <a:lnTo>
                      <a:pt x="1" y="2378"/>
                    </a:lnTo>
                    <a:cubicBezTo>
                      <a:pt x="762" y="1626"/>
                      <a:pt x="1626" y="1081"/>
                      <a:pt x="2491" y="761"/>
                    </a:cubicBezTo>
                    <a:cubicBezTo>
                      <a:pt x="3572" y="329"/>
                      <a:pt x="4756" y="112"/>
                      <a:pt x="5837" y="112"/>
                    </a:cubicBezTo>
                    <a:lnTo>
                      <a:pt x="6382" y="112"/>
                    </a:lnTo>
                    <a:cubicBezTo>
                      <a:pt x="7783" y="216"/>
                      <a:pt x="9080" y="545"/>
                      <a:pt x="10377" y="1081"/>
                    </a:cubicBezTo>
                    <a:cubicBezTo>
                      <a:pt x="11457" y="1626"/>
                      <a:pt x="12538" y="2378"/>
                      <a:pt x="13515" y="3242"/>
                    </a:cubicBezTo>
                    <a:cubicBezTo>
                      <a:pt x="14484" y="4003"/>
                      <a:pt x="15348" y="4972"/>
                      <a:pt x="16109" y="6053"/>
                    </a:cubicBezTo>
                    <a:cubicBezTo>
                      <a:pt x="16213" y="6165"/>
                      <a:pt x="16213" y="6269"/>
                      <a:pt x="16325" y="6381"/>
                    </a:cubicBezTo>
                    <a:lnTo>
                      <a:pt x="16429" y="6381"/>
                    </a:lnTo>
                    <a:cubicBezTo>
                      <a:pt x="16429" y="6381"/>
                      <a:pt x="16542" y="6381"/>
                      <a:pt x="16429" y="6269"/>
                    </a:cubicBezTo>
                    <a:cubicBezTo>
                      <a:pt x="15677" y="5300"/>
                      <a:pt x="14916" y="4220"/>
                      <a:pt x="13948" y="3355"/>
                    </a:cubicBezTo>
                    <a:cubicBezTo>
                      <a:pt x="12971" y="2490"/>
                      <a:pt x="11890" y="1729"/>
                      <a:pt x="10809" y="1193"/>
                    </a:cubicBezTo>
                    <a:cubicBezTo>
                      <a:pt x="9624" y="545"/>
                      <a:pt x="8215" y="112"/>
                      <a:pt x="6918" y="0"/>
                    </a:cubicBezTo>
                    <a:close/>
                  </a:path>
                </a:pathLst>
              </a:custGeom>
              <a:solidFill>
                <a:srgbClr val="757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849;p42">
                <a:extLst>
                  <a:ext uri="{FF2B5EF4-FFF2-40B4-BE49-F238E27FC236}">
                    <a16:creationId xmlns:a16="http://schemas.microsoft.com/office/drawing/2014/main" id="{7605ED9A-1AB6-4C7B-95BB-D2F01C6E25A1}"/>
                  </a:ext>
                </a:extLst>
              </p:cNvPr>
              <p:cNvSpPr/>
              <p:nvPr/>
            </p:nvSpPr>
            <p:spPr>
              <a:xfrm>
                <a:off x="1990300" y="853625"/>
                <a:ext cx="513425" cy="416700"/>
              </a:xfrm>
              <a:custGeom>
                <a:avLst/>
                <a:gdLst/>
                <a:ahLst/>
                <a:cxnLst/>
                <a:rect l="l" t="t" r="r" b="b"/>
                <a:pathLst>
                  <a:path w="20537" h="16668" extrusionOk="0">
                    <a:moveTo>
                      <a:pt x="11706" y="1"/>
                    </a:moveTo>
                    <a:cubicBezTo>
                      <a:pt x="6613" y="1"/>
                      <a:pt x="3347" y="3698"/>
                      <a:pt x="3347" y="3698"/>
                    </a:cubicBezTo>
                    <a:lnTo>
                      <a:pt x="1" y="16667"/>
                    </a:lnTo>
                    <a:lnTo>
                      <a:pt x="20536" y="16667"/>
                    </a:lnTo>
                    <a:lnTo>
                      <a:pt x="20536" y="3698"/>
                    </a:lnTo>
                    <a:cubicBezTo>
                      <a:pt x="17256" y="925"/>
                      <a:pt x="14253" y="1"/>
                      <a:pt x="11706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850;p42">
                <a:extLst>
                  <a:ext uri="{FF2B5EF4-FFF2-40B4-BE49-F238E27FC236}">
                    <a16:creationId xmlns:a16="http://schemas.microsoft.com/office/drawing/2014/main" id="{BCA6A5E4-0DBF-41F4-A3EB-9E7ECB96AAE5}"/>
                  </a:ext>
                </a:extLst>
              </p:cNvPr>
              <p:cNvSpPr/>
              <p:nvPr/>
            </p:nvSpPr>
            <p:spPr>
              <a:xfrm>
                <a:off x="2033525" y="894175"/>
                <a:ext cx="440350" cy="357350"/>
              </a:xfrm>
              <a:custGeom>
                <a:avLst/>
                <a:gdLst/>
                <a:ahLst/>
                <a:cxnLst/>
                <a:rect l="l" t="t" r="r" b="b"/>
                <a:pathLst>
                  <a:path w="17614" h="14294" extrusionOk="0">
                    <a:moveTo>
                      <a:pt x="10056" y="0"/>
                    </a:moveTo>
                    <a:cubicBezTo>
                      <a:pt x="5701" y="0"/>
                      <a:pt x="2915" y="2836"/>
                      <a:pt x="2915" y="2836"/>
                    </a:cubicBezTo>
                    <a:lnTo>
                      <a:pt x="1" y="14293"/>
                    </a:lnTo>
                    <a:lnTo>
                      <a:pt x="1" y="14293"/>
                    </a:lnTo>
                    <a:lnTo>
                      <a:pt x="17614" y="12564"/>
                    </a:lnTo>
                    <a:lnTo>
                      <a:pt x="17614" y="2836"/>
                    </a:lnTo>
                    <a:cubicBezTo>
                      <a:pt x="14804" y="709"/>
                      <a:pt x="12234" y="0"/>
                      <a:pt x="10056" y="0"/>
                    </a:cubicBezTo>
                    <a:close/>
                  </a:path>
                </a:pathLst>
              </a:custGeom>
              <a:solidFill>
                <a:srgbClr val="ADB3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851;p42">
                <a:extLst>
                  <a:ext uri="{FF2B5EF4-FFF2-40B4-BE49-F238E27FC236}">
                    <a16:creationId xmlns:a16="http://schemas.microsoft.com/office/drawing/2014/main" id="{B03C077C-A851-4170-837E-2C71D6426C09}"/>
                  </a:ext>
                </a:extLst>
              </p:cNvPr>
              <p:cNvSpPr/>
              <p:nvPr/>
            </p:nvSpPr>
            <p:spPr>
              <a:xfrm>
                <a:off x="1990300" y="1095050"/>
                <a:ext cx="532225" cy="1752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7011" extrusionOk="0">
                    <a:moveTo>
                      <a:pt x="13861" y="0"/>
                    </a:moveTo>
                    <a:cubicBezTo>
                      <a:pt x="8681" y="0"/>
                      <a:pt x="6013" y="4806"/>
                      <a:pt x="1" y="7010"/>
                    </a:cubicBezTo>
                    <a:lnTo>
                      <a:pt x="20536" y="7010"/>
                    </a:lnTo>
                    <a:cubicBezTo>
                      <a:pt x="20536" y="7010"/>
                      <a:pt x="21288" y="854"/>
                      <a:pt x="15132" y="93"/>
                    </a:cubicBezTo>
                    <a:cubicBezTo>
                      <a:pt x="14691" y="30"/>
                      <a:pt x="14268" y="0"/>
                      <a:pt x="13861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852;p42">
                <a:extLst>
                  <a:ext uri="{FF2B5EF4-FFF2-40B4-BE49-F238E27FC236}">
                    <a16:creationId xmlns:a16="http://schemas.microsoft.com/office/drawing/2014/main" id="{B6A062EB-F647-4B43-A5C8-0198BF542032}"/>
                  </a:ext>
                </a:extLst>
              </p:cNvPr>
              <p:cNvSpPr/>
              <p:nvPr/>
            </p:nvSpPr>
            <p:spPr>
              <a:xfrm>
                <a:off x="1957875" y="921850"/>
                <a:ext cx="545850" cy="402525"/>
              </a:xfrm>
              <a:custGeom>
                <a:avLst/>
                <a:gdLst/>
                <a:ahLst/>
                <a:cxnLst/>
                <a:rect l="l" t="t" r="r" b="b"/>
                <a:pathLst>
                  <a:path w="21834" h="16101" extrusionOk="0">
                    <a:moveTo>
                      <a:pt x="3779" y="0"/>
                    </a:moveTo>
                    <a:lnTo>
                      <a:pt x="1" y="14483"/>
                    </a:lnTo>
                    <a:lnTo>
                      <a:pt x="19559" y="14483"/>
                    </a:lnTo>
                    <a:cubicBezTo>
                      <a:pt x="19559" y="14483"/>
                      <a:pt x="19775" y="16100"/>
                      <a:pt x="21833" y="16100"/>
                    </a:cubicBezTo>
                    <a:lnTo>
                      <a:pt x="21833" y="13938"/>
                    </a:lnTo>
                    <a:lnTo>
                      <a:pt x="1298" y="13938"/>
                    </a:lnTo>
                    <a:lnTo>
                      <a:pt x="4644" y="969"/>
                    </a:lnTo>
                    <a:lnTo>
                      <a:pt x="5725" y="0"/>
                    </a:ln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853;p42">
                <a:extLst>
                  <a:ext uri="{FF2B5EF4-FFF2-40B4-BE49-F238E27FC236}">
                    <a16:creationId xmlns:a16="http://schemas.microsoft.com/office/drawing/2014/main" id="{96EFE1C7-6370-48BD-A9DE-62D9E0DAD8EF}"/>
                  </a:ext>
                </a:extLst>
              </p:cNvPr>
              <p:cNvSpPr/>
              <p:nvPr/>
            </p:nvSpPr>
            <p:spPr>
              <a:xfrm>
                <a:off x="2103800" y="1121800"/>
                <a:ext cx="389100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15564" h="5292" extrusionOk="0">
                    <a:moveTo>
                      <a:pt x="9079" y="0"/>
                    </a:moveTo>
                    <a:cubicBezTo>
                      <a:pt x="8430" y="0"/>
                      <a:pt x="7670" y="104"/>
                      <a:pt x="6917" y="320"/>
                    </a:cubicBezTo>
                    <a:cubicBezTo>
                      <a:pt x="6269" y="536"/>
                      <a:pt x="5620" y="752"/>
                      <a:pt x="5076" y="1081"/>
                    </a:cubicBezTo>
                    <a:cubicBezTo>
                      <a:pt x="4540" y="1513"/>
                      <a:pt x="3995" y="1833"/>
                      <a:pt x="3562" y="2266"/>
                    </a:cubicBezTo>
                    <a:cubicBezTo>
                      <a:pt x="2594" y="3130"/>
                      <a:pt x="1617" y="3995"/>
                      <a:pt x="432" y="4427"/>
                    </a:cubicBezTo>
                    <a:cubicBezTo>
                      <a:pt x="320" y="4427"/>
                      <a:pt x="216" y="4427"/>
                      <a:pt x="0" y="4540"/>
                    </a:cubicBezTo>
                    <a:lnTo>
                      <a:pt x="0" y="4643"/>
                    </a:lnTo>
                    <a:lnTo>
                      <a:pt x="104" y="4643"/>
                    </a:lnTo>
                    <a:cubicBezTo>
                      <a:pt x="1297" y="4427"/>
                      <a:pt x="2265" y="3563"/>
                      <a:pt x="3130" y="2810"/>
                    </a:cubicBezTo>
                    <a:cubicBezTo>
                      <a:pt x="3675" y="2378"/>
                      <a:pt x="4107" y="1946"/>
                      <a:pt x="4643" y="1617"/>
                    </a:cubicBezTo>
                    <a:cubicBezTo>
                      <a:pt x="5188" y="1185"/>
                      <a:pt x="5724" y="865"/>
                      <a:pt x="6373" y="649"/>
                    </a:cubicBezTo>
                    <a:cubicBezTo>
                      <a:pt x="7237" y="320"/>
                      <a:pt x="8214" y="104"/>
                      <a:pt x="9079" y="104"/>
                    </a:cubicBezTo>
                    <a:cubicBezTo>
                      <a:pt x="9511" y="104"/>
                      <a:pt x="9831" y="104"/>
                      <a:pt x="10264" y="216"/>
                    </a:cubicBezTo>
                    <a:cubicBezTo>
                      <a:pt x="11457" y="433"/>
                      <a:pt x="12641" y="969"/>
                      <a:pt x="13506" y="1833"/>
                    </a:cubicBezTo>
                    <a:cubicBezTo>
                      <a:pt x="14371" y="2594"/>
                      <a:pt x="15019" y="3675"/>
                      <a:pt x="15348" y="4756"/>
                    </a:cubicBezTo>
                    <a:cubicBezTo>
                      <a:pt x="15451" y="4860"/>
                      <a:pt x="15451" y="5076"/>
                      <a:pt x="15451" y="5188"/>
                    </a:cubicBezTo>
                    <a:cubicBezTo>
                      <a:pt x="15451" y="5188"/>
                      <a:pt x="15451" y="5292"/>
                      <a:pt x="15564" y="5292"/>
                    </a:cubicBezTo>
                    <a:lnTo>
                      <a:pt x="15564" y="5188"/>
                    </a:lnTo>
                    <a:cubicBezTo>
                      <a:pt x="15348" y="3995"/>
                      <a:pt x="14803" y="2914"/>
                      <a:pt x="13938" y="2049"/>
                    </a:cubicBezTo>
                    <a:cubicBezTo>
                      <a:pt x="13186" y="1081"/>
                      <a:pt x="12105" y="433"/>
                      <a:pt x="10912" y="216"/>
                    </a:cubicBezTo>
                    <a:cubicBezTo>
                      <a:pt x="10264" y="0"/>
                      <a:pt x="9727" y="0"/>
                      <a:pt x="9079" y="0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854;p42">
                <a:extLst>
                  <a:ext uri="{FF2B5EF4-FFF2-40B4-BE49-F238E27FC236}">
                    <a16:creationId xmlns:a16="http://schemas.microsoft.com/office/drawing/2014/main" id="{D888B351-B3B6-4861-9D1A-75CE3C934D67}"/>
                  </a:ext>
                </a:extLst>
              </p:cNvPr>
              <p:cNvSpPr/>
              <p:nvPr/>
            </p:nvSpPr>
            <p:spPr>
              <a:xfrm>
                <a:off x="2073950" y="1146000"/>
                <a:ext cx="405350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16214" h="4437" extrusionOk="0">
                    <a:moveTo>
                      <a:pt x="16109" y="4108"/>
                    </a:moveTo>
                    <a:lnTo>
                      <a:pt x="16109" y="4220"/>
                    </a:lnTo>
                    <a:cubicBezTo>
                      <a:pt x="16109" y="4220"/>
                      <a:pt x="16213" y="4108"/>
                      <a:pt x="16109" y="4108"/>
                    </a:cubicBezTo>
                    <a:close/>
                    <a:moveTo>
                      <a:pt x="10489" y="1"/>
                    </a:moveTo>
                    <a:cubicBezTo>
                      <a:pt x="9408" y="1"/>
                      <a:pt x="8215" y="329"/>
                      <a:pt x="7350" y="978"/>
                    </a:cubicBezTo>
                    <a:cubicBezTo>
                      <a:pt x="6270" y="1626"/>
                      <a:pt x="5405" y="2707"/>
                      <a:pt x="4324" y="3356"/>
                    </a:cubicBezTo>
                    <a:cubicBezTo>
                      <a:pt x="3459" y="3892"/>
                      <a:pt x="2379" y="4220"/>
                      <a:pt x="1298" y="4220"/>
                    </a:cubicBezTo>
                    <a:lnTo>
                      <a:pt x="649" y="4220"/>
                    </a:lnTo>
                    <a:cubicBezTo>
                      <a:pt x="546" y="4220"/>
                      <a:pt x="329" y="4108"/>
                      <a:pt x="217" y="4108"/>
                    </a:cubicBezTo>
                    <a:lnTo>
                      <a:pt x="113" y="4108"/>
                    </a:lnTo>
                    <a:cubicBezTo>
                      <a:pt x="113" y="4108"/>
                      <a:pt x="1" y="4220"/>
                      <a:pt x="113" y="4220"/>
                    </a:cubicBezTo>
                    <a:cubicBezTo>
                      <a:pt x="546" y="4324"/>
                      <a:pt x="978" y="4436"/>
                      <a:pt x="1298" y="4436"/>
                    </a:cubicBezTo>
                    <a:cubicBezTo>
                      <a:pt x="2162" y="4436"/>
                      <a:pt x="3027" y="4220"/>
                      <a:pt x="3788" y="3788"/>
                    </a:cubicBezTo>
                    <a:cubicBezTo>
                      <a:pt x="4973" y="3243"/>
                      <a:pt x="5837" y="2275"/>
                      <a:pt x="6814" y="1514"/>
                    </a:cubicBezTo>
                    <a:cubicBezTo>
                      <a:pt x="7247" y="1081"/>
                      <a:pt x="7783" y="762"/>
                      <a:pt x="8431" y="545"/>
                    </a:cubicBezTo>
                    <a:cubicBezTo>
                      <a:pt x="8976" y="329"/>
                      <a:pt x="9624" y="217"/>
                      <a:pt x="10273" y="217"/>
                    </a:cubicBezTo>
                    <a:lnTo>
                      <a:pt x="10489" y="217"/>
                    </a:lnTo>
                    <a:cubicBezTo>
                      <a:pt x="11570" y="217"/>
                      <a:pt x="12651" y="545"/>
                      <a:pt x="13619" y="1194"/>
                    </a:cubicBezTo>
                    <a:cubicBezTo>
                      <a:pt x="14596" y="1842"/>
                      <a:pt x="15349" y="2707"/>
                      <a:pt x="15893" y="3788"/>
                    </a:cubicBezTo>
                    <a:cubicBezTo>
                      <a:pt x="15997" y="3892"/>
                      <a:pt x="15997" y="4004"/>
                      <a:pt x="16109" y="4108"/>
                    </a:cubicBezTo>
                    <a:cubicBezTo>
                      <a:pt x="15677" y="3027"/>
                      <a:pt x="15029" y="2059"/>
                      <a:pt x="14052" y="1410"/>
                    </a:cubicBezTo>
                    <a:cubicBezTo>
                      <a:pt x="13187" y="649"/>
                      <a:pt x="12002" y="113"/>
                      <a:pt x="10809" y="113"/>
                    </a:cubicBezTo>
                    <a:cubicBezTo>
                      <a:pt x="10705" y="1"/>
                      <a:pt x="10593" y="1"/>
                      <a:pt x="10489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855;p42">
                <a:extLst>
                  <a:ext uri="{FF2B5EF4-FFF2-40B4-BE49-F238E27FC236}">
                    <a16:creationId xmlns:a16="http://schemas.microsoft.com/office/drawing/2014/main" id="{C8661798-7775-412E-89E4-2D595284F0C2}"/>
                  </a:ext>
                </a:extLst>
              </p:cNvPr>
              <p:cNvSpPr/>
              <p:nvPr/>
            </p:nvSpPr>
            <p:spPr>
              <a:xfrm>
                <a:off x="2190250" y="1181250"/>
                <a:ext cx="267425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10697" h="3027" extrusionOk="0">
                    <a:moveTo>
                      <a:pt x="5941" y="0"/>
                    </a:moveTo>
                    <a:cubicBezTo>
                      <a:pt x="5405" y="0"/>
                      <a:pt x="4972" y="104"/>
                      <a:pt x="4428" y="216"/>
                    </a:cubicBezTo>
                    <a:cubicBezTo>
                      <a:pt x="3675" y="432"/>
                      <a:pt x="2915" y="865"/>
                      <a:pt x="2266" y="1401"/>
                    </a:cubicBezTo>
                    <a:cubicBezTo>
                      <a:pt x="1618" y="1946"/>
                      <a:pt x="969" y="2698"/>
                      <a:pt x="104" y="2914"/>
                    </a:cubicBezTo>
                    <a:cubicBezTo>
                      <a:pt x="1" y="2914"/>
                      <a:pt x="1" y="3026"/>
                      <a:pt x="104" y="3026"/>
                    </a:cubicBezTo>
                    <a:cubicBezTo>
                      <a:pt x="865" y="2810"/>
                      <a:pt x="1514" y="2265"/>
                      <a:pt x="2050" y="1833"/>
                    </a:cubicBezTo>
                    <a:cubicBezTo>
                      <a:pt x="2378" y="1513"/>
                      <a:pt x="2698" y="1297"/>
                      <a:pt x="3027" y="1081"/>
                    </a:cubicBezTo>
                    <a:cubicBezTo>
                      <a:pt x="3347" y="865"/>
                      <a:pt x="3675" y="649"/>
                      <a:pt x="4108" y="432"/>
                    </a:cubicBezTo>
                    <a:cubicBezTo>
                      <a:pt x="4644" y="216"/>
                      <a:pt x="5292" y="104"/>
                      <a:pt x="5941" y="104"/>
                    </a:cubicBezTo>
                    <a:cubicBezTo>
                      <a:pt x="6157" y="104"/>
                      <a:pt x="6373" y="216"/>
                      <a:pt x="6589" y="216"/>
                    </a:cubicBezTo>
                    <a:cubicBezTo>
                      <a:pt x="7350" y="320"/>
                      <a:pt x="8103" y="536"/>
                      <a:pt x="8751" y="968"/>
                    </a:cubicBezTo>
                    <a:cubicBezTo>
                      <a:pt x="9512" y="1513"/>
                      <a:pt x="10160" y="2162"/>
                      <a:pt x="10593" y="2914"/>
                    </a:cubicBezTo>
                    <a:cubicBezTo>
                      <a:pt x="10697" y="2914"/>
                      <a:pt x="10697" y="2914"/>
                      <a:pt x="10697" y="2810"/>
                    </a:cubicBezTo>
                    <a:cubicBezTo>
                      <a:pt x="9944" y="1401"/>
                      <a:pt x="8535" y="432"/>
                      <a:pt x="7022" y="104"/>
                    </a:cubicBezTo>
                    <a:cubicBezTo>
                      <a:pt x="6702" y="0"/>
                      <a:pt x="6269" y="0"/>
                      <a:pt x="5941" y="0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856;p42">
                <a:extLst>
                  <a:ext uri="{FF2B5EF4-FFF2-40B4-BE49-F238E27FC236}">
                    <a16:creationId xmlns:a16="http://schemas.microsoft.com/office/drawing/2014/main" id="{148B822A-8ADF-4EE7-83AF-C0AAE8515EF8}"/>
                  </a:ext>
                </a:extLst>
              </p:cNvPr>
              <p:cNvSpPr/>
              <p:nvPr/>
            </p:nvSpPr>
            <p:spPr>
              <a:xfrm>
                <a:off x="2249700" y="1221650"/>
                <a:ext cx="18095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7238" h="1411" extrusionOk="0">
                    <a:moveTo>
                      <a:pt x="4211" y="1"/>
                    </a:moveTo>
                    <a:cubicBezTo>
                      <a:pt x="3347" y="1"/>
                      <a:pt x="2482" y="217"/>
                      <a:pt x="1730" y="649"/>
                    </a:cubicBezTo>
                    <a:cubicBezTo>
                      <a:pt x="1185" y="866"/>
                      <a:pt x="649" y="1194"/>
                      <a:pt x="0" y="1298"/>
                    </a:cubicBezTo>
                    <a:lnTo>
                      <a:pt x="0" y="1410"/>
                    </a:lnTo>
                    <a:cubicBezTo>
                      <a:pt x="537" y="1298"/>
                      <a:pt x="969" y="1082"/>
                      <a:pt x="1514" y="866"/>
                    </a:cubicBezTo>
                    <a:cubicBezTo>
                      <a:pt x="1946" y="649"/>
                      <a:pt x="2482" y="433"/>
                      <a:pt x="2914" y="330"/>
                    </a:cubicBezTo>
                    <a:cubicBezTo>
                      <a:pt x="3347" y="217"/>
                      <a:pt x="3779" y="113"/>
                      <a:pt x="4211" y="113"/>
                    </a:cubicBezTo>
                    <a:cubicBezTo>
                      <a:pt x="4860" y="113"/>
                      <a:pt x="5405" y="217"/>
                      <a:pt x="5941" y="433"/>
                    </a:cubicBezTo>
                    <a:cubicBezTo>
                      <a:pt x="6373" y="649"/>
                      <a:pt x="6805" y="978"/>
                      <a:pt x="7238" y="1410"/>
                    </a:cubicBezTo>
                    <a:lnTo>
                      <a:pt x="7238" y="1298"/>
                    </a:lnTo>
                    <a:cubicBezTo>
                      <a:pt x="6702" y="546"/>
                      <a:pt x="5725" y="113"/>
                      <a:pt x="4860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857;p42">
                <a:extLst>
                  <a:ext uri="{FF2B5EF4-FFF2-40B4-BE49-F238E27FC236}">
                    <a16:creationId xmlns:a16="http://schemas.microsoft.com/office/drawing/2014/main" id="{22292E18-8A8A-4259-8C2E-91AA386191FA}"/>
                  </a:ext>
                </a:extLst>
              </p:cNvPr>
              <p:cNvSpPr/>
              <p:nvPr/>
            </p:nvSpPr>
            <p:spPr>
              <a:xfrm>
                <a:off x="2114600" y="948850"/>
                <a:ext cx="542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218" extrusionOk="0">
                    <a:moveTo>
                      <a:pt x="104" y="1"/>
                    </a:moveTo>
                    <a:cubicBezTo>
                      <a:pt x="104" y="105"/>
                      <a:pt x="104" y="217"/>
                      <a:pt x="0" y="217"/>
                    </a:cubicBezTo>
                    <a:cubicBezTo>
                      <a:pt x="104" y="217"/>
                      <a:pt x="104" y="217"/>
                      <a:pt x="217" y="105"/>
                    </a:cubicBezTo>
                    <a:cubicBezTo>
                      <a:pt x="217" y="1"/>
                      <a:pt x="217" y="1"/>
                      <a:pt x="104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858;p42">
                <a:extLst>
                  <a:ext uri="{FF2B5EF4-FFF2-40B4-BE49-F238E27FC236}">
                    <a16:creationId xmlns:a16="http://schemas.microsoft.com/office/drawing/2014/main" id="{97B0093C-91B3-4760-B58A-872D30235237}"/>
                  </a:ext>
                </a:extLst>
              </p:cNvPr>
              <p:cNvSpPr/>
              <p:nvPr/>
            </p:nvSpPr>
            <p:spPr>
              <a:xfrm>
                <a:off x="2060550" y="951450"/>
                <a:ext cx="59475" cy="262250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10490" extrusionOk="0">
                    <a:moveTo>
                      <a:pt x="2379" y="1"/>
                    </a:moveTo>
                    <a:lnTo>
                      <a:pt x="2379" y="1"/>
                    </a:lnTo>
                    <a:cubicBezTo>
                      <a:pt x="2266" y="113"/>
                      <a:pt x="2266" y="113"/>
                      <a:pt x="2162" y="113"/>
                    </a:cubicBezTo>
                    <a:cubicBezTo>
                      <a:pt x="2050" y="1514"/>
                      <a:pt x="1730" y="2811"/>
                      <a:pt x="1514" y="4108"/>
                    </a:cubicBezTo>
                    <a:cubicBezTo>
                      <a:pt x="1185" y="5405"/>
                      <a:pt x="969" y="6814"/>
                      <a:pt x="537" y="8111"/>
                    </a:cubicBezTo>
                    <a:cubicBezTo>
                      <a:pt x="433" y="8863"/>
                      <a:pt x="217" y="9624"/>
                      <a:pt x="1" y="10377"/>
                    </a:cubicBezTo>
                    <a:cubicBezTo>
                      <a:pt x="1" y="10489"/>
                      <a:pt x="1" y="10489"/>
                      <a:pt x="104" y="10489"/>
                    </a:cubicBezTo>
                    <a:cubicBezTo>
                      <a:pt x="537" y="9080"/>
                      <a:pt x="865" y="7783"/>
                      <a:pt x="1185" y="6382"/>
                    </a:cubicBezTo>
                    <a:cubicBezTo>
                      <a:pt x="1514" y="5085"/>
                      <a:pt x="1730" y="3676"/>
                      <a:pt x="1946" y="2275"/>
                    </a:cubicBezTo>
                    <a:cubicBezTo>
                      <a:pt x="2162" y="1514"/>
                      <a:pt x="2266" y="762"/>
                      <a:pt x="2379" y="1"/>
                    </a:cubicBezTo>
                    <a:close/>
                  </a:path>
                </a:pathLst>
              </a:custGeom>
              <a:solidFill>
                <a:srgbClr val="757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859;p42">
                <a:extLst>
                  <a:ext uri="{FF2B5EF4-FFF2-40B4-BE49-F238E27FC236}">
                    <a16:creationId xmlns:a16="http://schemas.microsoft.com/office/drawing/2014/main" id="{613343F6-218B-4FCE-9582-53F4E9219B18}"/>
                  </a:ext>
                </a:extLst>
              </p:cNvPr>
              <p:cNvSpPr/>
              <p:nvPr/>
            </p:nvSpPr>
            <p:spPr>
              <a:xfrm>
                <a:off x="2473850" y="1113575"/>
                <a:ext cx="1365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762" extrusionOk="0">
                    <a:moveTo>
                      <a:pt x="1" y="1"/>
                    </a:moveTo>
                    <a:lnTo>
                      <a:pt x="1" y="217"/>
                    </a:lnTo>
                    <a:lnTo>
                      <a:pt x="217" y="433"/>
                    </a:lnTo>
                    <a:cubicBezTo>
                      <a:pt x="330" y="545"/>
                      <a:pt x="433" y="649"/>
                      <a:pt x="433" y="762"/>
                    </a:cubicBezTo>
                    <a:lnTo>
                      <a:pt x="546" y="762"/>
                    </a:lnTo>
                    <a:cubicBezTo>
                      <a:pt x="330" y="433"/>
                      <a:pt x="217" y="217"/>
                      <a:pt x="1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860;p42">
                <a:extLst>
                  <a:ext uri="{FF2B5EF4-FFF2-40B4-BE49-F238E27FC236}">
                    <a16:creationId xmlns:a16="http://schemas.microsoft.com/office/drawing/2014/main" id="{FD8A1290-9FEF-408C-9DF6-E76F8F2217E8}"/>
                  </a:ext>
                </a:extLst>
              </p:cNvPr>
              <p:cNvSpPr/>
              <p:nvPr/>
            </p:nvSpPr>
            <p:spPr>
              <a:xfrm>
                <a:off x="2063150" y="1059550"/>
                <a:ext cx="410725" cy="159550"/>
              </a:xfrm>
              <a:custGeom>
                <a:avLst/>
                <a:gdLst/>
                <a:ahLst/>
                <a:cxnLst/>
                <a:rect l="l" t="t" r="r" b="b"/>
                <a:pathLst>
                  <a:path w="16429" h="6382" extrusionOk="0">
                    <a:moveTo>
                      <a:pt x="10056" y="0"/>
                    </a:moveTo>
                    <a:cubicBezTo>
                      <a:pt x="8647" y="112"/>
                      <a:pt x="7350" y="432"/>
                      <a:pt x="6053" y="977"/>
                    </a:cubicBezTo>
                    <a:cubicBezTo>
                      <a:pt x="4869" y="1513"/>
                      <a:pt x="3788" y="2274"/>
                      <a:pt x="2811" y="3026"/>
                    </a:cubicBezTo>
                    <a:cubicBezTo>
                      <a:pt x="1842" y="3891"/>
                      <a:pt x="978" y="4868"/>
                      <a:pt x="217" y="5949"/>
                    </a:cubicBezTo>
                    <a:cubicBezTo>
                      <a:pt x="113" y="6053"/>
                      <a:pt x="0" y="6165"/>
                      <a:pt x="0" y="6381"/>
                    </a:cubicBezTo>
                    <a:lnTo>
                      <a:pt x="113" y="6381"/>
                    </a:lnTo>
                    <a:cubicBezTo>
                      <a:pt x="761" y="5404"/>
                      <a:pt x="1626" y="4436"/>
                      <a:pt x="2594" y="3459"/>
                    </a:cubicBezTo>
                    <a:cubicBezTo>
                      <a:pt x="3459" y="2706"/>
                      <a:pt x="4540" y="1946"/>
                      <a:pt x="5621" y="1297"/>
                    </a:cubicBezTo>
                    <a:cubicBezTo>
                      <a:pt x="6814" y="761"/>
                      <a:pt x="8111" y="329"/>
                      <a:pt x="9512" y="216"/>
                    </a:cubicBezTo>
                    <a:cubicBezTo>
                      <a:pt x="9840" y="112"/>
                      <a:pt x="10160" y="112"/>
                      <a:pt x="10593" y="112"/>
                    </a:cubicBezTo>
                    <a:cubicBezTo>
                      <a:pt x="11570" y="112"/>
                      <a:pt x="12538" y="216"/>
                      <a:pt x="13515" y="545"/>
                    </a:cubicBezTo>
                    <a:cubicBezTo>
                      <a:pt x="14596" y="977"/>
                      <a:pt x="15564" y="1513"/>
                      <a:pt x="16429" y="2378"/>
                    </a:cubicBezTo>
                    <a:lnTo>
                      <a:pt x="16429" y="2162"/>
                    </a:lnTo>
                    <a:cubicBezTo>
                      <a:pt x="15677" y="1513"/>
                      <a:pt x="14916" y="977"/>
                      <a:pt x="13947" y="649"/>
                    </a:cubicBezTo>
                    <a:cubicBezTo>
                      <a:pt x="12867" y="216"/>
                      <a:pt x="11786" y="0"/>
                      <a:pt x="10593" y="0"/>
                    </a:cubicBezTo>
                    <a:close/>
                  </a:path>
                </a:pathLst>
              </a:custGeom>
              <a:solidFill>
                <a:srgbClr val="757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861;p42">
                <a:extLst>
                  <a:ext uri="{FF2B5EF4-FFF2-40B4-BE49-F238E27FC236}">
                    <a16:creationId xmlns:a16="http://schemas.microsoft.com/office/drawing/2014/main" id="{98E9F765-509B-47B6-8E41-1F01E353A1EB}"/>
                  </a:ext>
                </a:extLst>
              </p:cNvPr>
              <p:cNvSpPr/>
              <p:nvPr/>
            </p:nvSpPr>
            <p:spPr>
              <a:xfrm>
                <a:off x="2225275" y="1183400"/>
                <a:ext cx="164950" cy="238250"/>
              </a:xfrm>
              <a:custGeom>
                <a:avLst/>
                <a:gdLst/>
                <a:ahLst/>
                <a:cxnLst/>
                <a:rect l="l" t="t" r="r" b="b"/>
                <a:pathLst>
                  <a:path w="6598" h="9530" extrusionOk="0">
                    <a:moveTo>
                      <a:pt x="4613" y="0"/>
                    </a:moveTo>
                    <a:cubicBezTo>
                      <a:pt x="3353" y="0"/>
                      <a:pt x="2058" y="477"/>
                      <a:pt x="1081" y="1315"/>
                    </a:cubicBezTo>
                    <a:cubicBezTo>
                      <a:pt x="977" y="1427"/>
                      <a:pt x="977" y="1427"/>
                      <a:pt x="977" y="1531"/>
                    </a:cubicBezTo>
                    <a:cubicBezTo>
                      <a:pt x="217" y="3805"/>
                      <a:pt x="0" y="5854"/>
                      <a:pt x="217" y="8128"/>
                    </a:cubicBezTo>
                    <a:cubicBezTo>
                      <a:pt x="761" y="7367"/>
                      <a:pt x="1410" y="6503"/>
                      <a:pt x="2274" y="5967"/>
                    </a:cubicBezTo>
                    <a:cubicBezTo>
                      <a:pt x="2378" y="7264"/>
                      <a:pt x="2923" y="8561"/>
                      <a:pt x="3675" y="9529"/>
                    </a:cubicBezTo>
                    <a:cubicBezTo>
                      <a:pt x="3788" y="8232"/>
                      <a:pt x="3788" y="6935"/>
                      <a:pt x="3891" y="5638"/>
                    </a:cubicBezTo>
                    <a:cubicBezTo>
                      <a:pt x="4108" y="4341"/>
                      <a:pt x="4652" y="3044"/>
                      <a:pt x="5301" y="1963"/>
                    </a:cubicBezTo>
                    <a:cubicBezTo>
                      <a:pt x="5621" y="1531"/>
                      <a:pt x="6053" y="779"/>
                      <a:pt x="6598" y="450"/>
                    </a:cubicBezTo>
                    <a:cubicBezTo>
                      <a:pt x="5985" y="144"/>
                      <a:pt x="5304" y="0"/>
                      <a:pt x="4613" y="0"/>
                    </a:cubicBez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862;p42">
                <a:extLst>
                  <a:ext uri="{FF2B5EF4-FFF2-40B4-BE49-F238E27FC236}">
                    <a16:creationId xmlns:a16="http://schemas.microsoft.com/office/drawing/2014/main" id="{A576199D-648C-452C-BD88-DACB819ADE58}"/>
                  </a:ext>
                </a:extLst>
              </p:cNvPr>
              <p:cNvSpPr/>
              <p:nvPr/>
            </p:nvSpPr>
            <p:spPr>
              <a:xfrm>
                <a:off x="2192850" y="881200"/>
                <a:ext cx="19997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7999" h="9946" extrusionOk="0">
                    <a:moveTo>
                      <a:pt x="1410" y="1"/>
                    </a:moveTo>
                    <a:cubicBezTo>
                      <a:pt x="1194" y="329"/>
                      <a:pt x="1081" y="761"/>
                      <a:pt x="865" y="1081"/>
                    </a:cubicBezTo>
                    <a:cubicBezTo>
                      <a:pt x="113" y="3355"/>
                      <a:pt x="0" y="6166"/>
                      <a:pt x="1626" y="8111"/>
                    </a:cubicBezTo>
                    <a:cubicBezTo>
                      <a:pt x="2528" y="9235"/>
                      <a:pt x="4003" y="9946"/>
                      <a:pt x="5471" y="9946"/>
                    </a:cubicBezTo>
                    <a:cubicBezTo>
                      <a:pt x="6115" y="9946"/>
                      <a:pt x="6757" y="9809"/>
                      <a:pt x="7350" y="9512"/>
                    </a:cubicBezTo>
                    <a:cubicBezTo>
                      <a:pt x="7566" y="9512"/>
                      <a:pt x="7679" y="9408"/>
                      <a:pt x="7679" y="9192"/>
                    </a:cubicBezTo>
                    <a:cubicBezTo>
                      <a:pt x="7679" y="9080"/>
                      <a:pt x="7679" y="8976"/>
                      <a:pt x="7462" y="8976"/>
                    </a:cubicBezTo>
                    <a:cubicBezTo>
                      <a:pt x="7566" y="8976"/>
                      <a:pt x="7679" y="8976"/>
                      <a:pt x="7782" y="8863"/>
                    </a:cubicBezTo>
                    <a:lnTo>
                      <a:pt x="7782" y="8543"/>
                    </a:lnTo>
                    <a:cubicBezTo>
                      <a:pt x="7782" y="8543"/>
                      <a:pt x="7679" y="8543"/>
                      <a:pt x="7679" y="8431"/>
                    </a:cubicBezTo>
                    <a:lnTo>
                      <a:pt x="7566" y="8431"/>
                    </a:lnTo>
                    <a:cubicBezTo>
                      <a:pt x="7679" y="8431"/>
                      <a:pt x="7999" y="8327"/>
                      <a:pt x="7895" y="8111"/>
                    </a:cubicBezTo>
                    <a:cubicBezTo>
                      <a:pt x="7895" y="7999"/>
                      <a:pt x="7782" y="7895"/>
                      <a:pt x="7679" y="7783"/>
                    </a:cubicBezTo>
                    <a:cubicBezTo>
                      <a:pt x="7462" y="7679"/>
                      <a:pt x="7350" y="7679"/>
                      <a:pt x="7134" y="7679"/>
                    </a:cubicBezTo>
                    <a:cubicBezTo>
                      <a:pt x="7350" y="7566"/>
                      <a:pt x="7566" y="7463"/>
                      <a:pt x="7462" y="7246"/>
                    </a:cubicBezTo>
                    <a:cubicBezTo>
                      <a:pt x="7462" y="7134"/>
                      <a:pt x="7350" y="7030"/>
                      <a:pt x="7246" y="7030"/>
                    </a:cubicBezTo>
                    <a:cubicBezTo>
                      <a:pt x="7190" y="6974"/>
                      <a:pt x="7136" y="6974"/>
                      <a:pt x="7069" y="6974"/>
                    </a:cubicBezTo>
                    <a:cubicBezTo>
                      <a:pt x="7002" y="6974"/>
                      <a:pt x="6922" y="6974"/>
                      <a:pt x="6814" y="6918"/>
                    </a:cubicBezTo>
                    <a:cubicBezTo>
                      <a:pt x="5949" y="6918"/>
                      <a:pt x="5301" y="6382"/>
                      <a:pt x="4756" y="5733"/>
                    </a:cubicBezTo>
                    <a:cubicBezTo>
                      <a:pt x="4108" y="4972"/>
                      <a:pt x="4004" y="3788"/>
                      <a:pt x="4220" y="2923"/>
                    </a:cubicBezTo>
                    <a:cubicBezTo>
                      <a:pt x="4324" y="2491"/>
                      <a:pt x="4540" y="2162"/>
                      <a:pt x="4756" y="1842"/>
                    </a:cubicBezTo>
                    <a:cubicBezTo>
                      <a:pt x="4756" y="1730"/>
                      <a:pt x="4972" y="1194"/>
                      <a:pt x="5188" y="1194"/>
                    </a:cubicBezTo>
                    <a:cubicBezTo>
                      <a:pt x="4004" y="865"/>
                      <a:pt x="2491" y="545"/>
                      <a:pt x="1410" y="1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863;p42">
                <a:extLst>
                  <a:ext uri="{FF2B5EF4-FFF2-40B4-BE49-F238E27FC236}">
                    <a16:creationId xmlns:a16="http://schemas.microsoft.com/office/drawing/2014/main" id="{0FA3DB9A-6583-4BE3-B0B5-6161E40953A6}"/>
                  </a:ext>
                </a:extLst>
              </p:cNvPr>
              <p:cNvSpPr/>
              <p:nvPr/>
            </p:nvSpPr>
            <p:spPr>
              <a:xfrm>
                <a:off x="2214475" y="756900"/>
                <a:ext cx="132525" cy="167550"/>
              </a:xfrm>
              <a:custGeom>
                <a:avLst/>
                <a:gdLst/>
                <a:ahLst/>
                <a:cxnLst/>
                <a:rect l="l" t="t" r="r" b="b"/>
                <a:pathLst>
                  <a:path w="5301" h="6702" extrusionOk="0">
                    <a:moveTo>
                      <a:pt x="4323" y="1"/>
                    </a:moveTo>
                    <a:cubicBezTo>
                      <a:pt x="4220" y="1"/>
                      <a:pt x="4220" y="1"/>
                      <a:pt x="4107" y="113"/>
                    </a:cubicBezTo>
                    <a:cubicBezTo>
                      <a:pt x="3139" y="546"/>
                      <a:pt x="2274" y="1298"/>
                      <a:pt x="1626" y="2162"/>
                    </a:cubicBezTo>
                    <a:cubicBezTo>
                      <a:pt x="977" y="3027"/>
                      <a:pt x="432" y="4004"/>
                      <a:pt x="0" y="5085"/>
                    </a:cubicBezTo>
                    <a:cubicBezTo>
                      <a:pt x="1193" y="5621"/>
                      <a:pt x="2378" y="6166"/>
                      <a:pt x="3675" y="6486"/>
                    </a:cubicBezTo>
                    <a:cubicBezTo>
                      <a:pt x="4220" y="6598"/>
                      <a:pt x="4756" y="6598"/>
                      <a:pt x="5300" y="6702"/>
                    </a:cubicBezTo>
                    <a:cubicBezTo>
                      <a:pt x="4868" y="5085"/>
                      <a:pt x="4540" y="3459"/>
                      <a:pt x="4323" y="1730"/>
                    </a:cubicBezTo>
                    <a:cubicBezTo>
                      <a:pt x="4323" y="1194"/>
                      <a:pt x="4220" y="546"/>
                      <a:pt x="4323" y="1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864;p42">
                <a:extLst>
                  <a:ext uri="{FF2B5EF4-FFF2-40B4-BE49-F238E27FC236}">
                    <a16:creationId xmlns:a16="http://schemas.microsoft.com/office/drawing/2014/main" id="{10454C54-C477-46B0-B02D-5F6DF4B58E65}"/>
                  </a:ext>
                </a:extLst>
              </p:cNvPr>
              <p:cNvSpPr/>
              <p:nvPr/>
            </p:nvSpPr>
            <p:spPr>
              <a:xfrm>
                <a:off x="2220700" y="872025"/>
                <a:ext cx="1126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1561" extrusionOk="0">
                    <a:moveTo>
                      <a:pt x="95" y="1"/>
                    </a:moveTo>
                    <a:cubicBezTo>
                      <a:pt x="33" y="1"/>
                      <a:pt x="0" y="78"/>
                      <a:pt x="80" y="151"/>
                    </a:cubicBezTo>
                    <a:cubicBezTo>
                      <a:pt x="1048" y="696"/>
                      <a:pt x="2241" y="1128"/>
                      <a:pt x="3322" y="1345"/>
                    </a:cubicBezTo>
                    <a:cubicBezTo>
                      <a:pt x="3642" y="1448"/>
                      <a:pt x="3971" y="1561"/>
                      <a:pt x="4291" y="1561"/>
                    </a:cubicBezTo>
                    <a:cubicBezTo>
                      <a:pt x="4507" y="1561"/>
                      <a:pt x="4507" y="1448"/>
                      <a:pt x="4403" y="1345"/>
                    </a:cubicBezTo>
                    <a:cubicBezTo>
                      <a:pt x="3858" y="1232"/>
                      <a:pt x="3210" y="1128"/>
                      <a:pt x="2674" y="1016"/>
                    </a:cubicBezTo>
                    <a:lnTo>
                      <a:pt x="1048" y="368"/>
                    </a:lnTo>
                    <a:cubicBezTo>
                      <a:pt x="728" y="264"/>
                      <a:pt x="512" y="151"/>
                      <a:pt x="183" y="48"/>
                    </a:cubicBezTo>
                    <a:cubicBezTo>
                      <a:pt x="153" y="14"/>
                      <a:pt x="121" y="1"/>
                      <a:pt x="95" y="1"/>
                    </a:cubicBezTo>
                    <a:close/>
                  </a:path>
                </a:pathLst>
              </a:custGeom>
              <a:solidFill>
                <a:srgbClr val="E2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865;p42">
                <a:extLst>
                  <a:ext uri="{FF2B5EF4-FFF2-40B4-BE49-F238E27FC236}">
                    <a16:creationId xmlns:a16="http://schemas.microsoft.com/office/drawing/2014/main" id="{783FDE8C-D27F-423C-B657-C65955B427A0}"/>
                  </a:ext>
                </a:extLst>
              </p:cNvPr>
              <p:cNvSpPr/>
              <p:nvPr/>
            </p:nvSpPr>
            <p:spPr>
              <a:xfrm>
                <a:off x="2595575" y="870400"/>
                <a:ext cx="197150" cy="248575"/>
              </a:xfrm>
              <a:custGeom>
                <a:avLst/>
                <a:gdLst/>
                <a:ahLst/>
                <a:cxnLst/>
                <a:rect l="l" t="t" r="r" b="b"/>
                <a:pathLst>
                  <a:path w="7886" h="9943" extrusionOk="0">
                    <a:moveTo>
                      <a:pt x="2745" y="1181"/>
                    </a:moveTo>
                    <a:lnTo>
                      <a:pt x="2745" y="1181"/>
                    </a:lnTo>
                    <a:cubicBezTo>
                      <a:pt x="2729" y="1181"/>
                      <a:pt x="2714" y="1185"/>
                      <a:pt x="2698" y="1193"/>
                    </a:cubicBezTo>
                    <a:cubicBezTo>
                      <a:pt x="2713" y="1189"/>
                      <a:pt x="2729" y="1185"/>
                      <a:pt x="2745" y="1181"/>
                    </a:cubicBezTo>
                    <a:close/>
                    <a:moveTo>
                      <a:pt x="6485" y="0"/>
                    </a:moveTo>
                    <a:cubicBezTo>
                      <a:pt x="5418" y="538"/>
                      <a:pt x="3931" y="856"/>
                      <a:pt x="2745" y="1181"/>
                    </a:cubicBezTo>
                    <a:lnTo>
                      <a:pt x="2745" y="1181"/>
                    </a:lnTo>
                    <a:cubicBezTo>
                      <a:pt x="2746" y="1180"/>
                      <a:pt x="2748" y="1180"/>
                      <a:pt x="2749" y="1180"/>
                    </a:cubicBezTo>
                    <a:cubicBezTo>
                      <a:pt x="2947" y="1180"/>
                      <a:pt x="3130" y="1738"/>
                      <a:pt x="3130" y="1842"/>
                    </a:cubicBezTo>
                    <a:cubicBezTo>
                      <a:pt x="3346" y="2162"/>
                      <a:pt x="3562" y="2490"/>
                      <a:pt x="3675" y="2810"/>
                    </a:cubicBezTo>
                    <a:cubicBezTo>
                      <a:pt x="3891" y="3787"/>
                      <a:pt x="3891" y="4972"/>
                      <a:pt x="3242" y="5733"/>
                    </a:cubicBezTo>
                    <a:cubicBezTo>
                      <a:pt x="2594" y="6381"/>
                      <a:pt x="1946" y="6918"/>
                      <a:pt x="1081" y="6918"/>
                    </a:cubicBezTo>
                    <a:cubicBezTo>
                      <a:pt x="968" y="6918"/>
                      <a:pt x="752" y="6918"/>
                      <a:pt x="649" y="7030"/>
                    </a:cubicBezTo>
                    <a:cubicBezTo>
                      <a:pt x="536" y="7030"/>
                      <a:pt x="432" y="7134"/>
                      <a:pt x="432" y="7246"/>
                    </a:cubicBezTo>
                    <a:cubicBezTo>
                      <a:pt x="432" y="7462"/>
                      <a:pt x="536" y="7566"/>
                      <a:pt x="752" y="7678"/>
                    </a:cubicBezTo>
                    <a:cubicBezTo>
                      <a:pt x="536" y="7678"/>
                      <a:pt x="432" y="7678"/>
                      <a:pt x="320" y="7782"/>
                    </a:cubicBezTo>
                    <a:cubicBezTo>
                      <a:pt x="104" y="7895"/>
                      <a:pt x="0" y="7998"/>
                      <a:pt x="0" y="8111"/>
                    </a:cubicBezTo>
                    <a:cubicBezTo>
                      <a:pt x="0" y="8327"/>
                      <a:pt x="216" y="8431"/>
                      <a:pt x="320" y="8431"/>
                    </a:cubicBezTo>
                    <a:lnTo>
                      <a:pt x="216" y="8431"/>
                    </a:lnTo>
                    <a:cubicBezTo>
                      <a:pt x="216" y="8431"/>
                      <a:pt x="216" y="8543"/>
                      <a:pt x="104" y="8543"/>
                    </a:cubicBezTo>
                    <a:lnTo>
                      <a:pt x="104" y="8759"/>
                    </a:lnTo>
                    <a:cubicBezTo>
                      <a:pt x="216" y="8863"/>
                      <a:pt x="320" y="8975"/>
                      <a:pt x="432" y="8975"/>
                    </a:cubicBezTo>
                    <a:cubicBezTo>
                      <a:pt x="320" y="8975"/>
                      <a:pt x="216" y="9079"/>
                      <a:pt x="216" y="9192"/>
                    </a:cubicBezTo>
                    <a:cubicBezTo>
                      <a:pt x="216" y="9408"/>
                      <a:pt x="432" y="9512"/>
                      <a:pt x="536" y="9512"/>
                    </a:cubicBezTo>
                    <a:cubicBezTo>
                      <a:pt x="1122" y="9806"/>
                      <a:pt x="1757" y="9942"/>
                      <a:pt x="2397" y="9942"/>
                    </a:cubicBezTo>
                    <a:cubicBezTo>
                      <a:pt x="3883" y="9942"/>
                      <a:pt x="5394" y="9207"/>
                      <a:pt x="6373" y="7998"/>
                    </a:cubicBezTo>
                    <a:cubicBezTo>
                      <a:pt x="7886" y="6165"/>
                      <a:pt x="7886" y="3243"/>
                      <a:pt x="7021" y="1081"/>
                    </a:cubicBezTo>
                    <a:cubicBezTo>
                      <a:pt x="6917" y="761"/>
                      <a:pt x="6701" y="329"/>
                      <a:pt x="6485" y="0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866;p42">
                <a:extLst>
                  <a:ext uri="{FF2B5EF4-FFF2-40B4-BE49-F238E27FC236}">
                    <a16:creationId xmlns:a16="http://schemas.microsoft.com/office/drawing/2014/main" id="{B59FD851-5429-4F7A-8B1F-F698FE8BED17}"/>
                  </a:ext>
                </a:extLst>
              </p:cNvPr>
              <p:cNvSpPr/>
              <p:nvPr/>
            </p:nvSpPr>
            <p:spPr>
              <a:xfrm>
                <a:off x="2638800" y="746100"/>
                <a:ext cx="132325" cy="167550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6702" extrusionOk="0">
                    <a:moveTo>
                      <a:pt x="1081" y="0"/>
                    </a:moveTo>
                    <a:cubicBezTo>
                      <a:pt x="1081" y="545"/>
                      <a:pt x="1081" y="1194"/>
                      <a:pt x="969" y="1730"/>
                    </a:cubicBezTo>
                    <a:cubicBezTo>
                      <a:pt x="753" y="3355"/>
                      <a:pt x="433" y="5085"/>
                      <a:pt x="0" y="6702"/>
                    </a:cubicBezTo>
                    <a:cubicBezTo>
                      <a:pt x="536" y="6598"/>
                      <a:pt x="1081" y="6598"/>
                      <a:pt x="1617" y="6382"/>
                    </a:cubicBezTo>
                    <a:cubicBezTo>
                      <a:pt x="2914" y="6165"/>
                      <a:pt x="4107" y="5621"/>
                      <a:pt x="5292" y="5085"/>
                    </a:cubicBezTo>
                    <a:cubicBezTo>
                      <a:pt x="4860" y="4004"/>
                      <a:pt x="4427" y="3027"/>
                      <a:pt x="3675" y="2162"/>
                    </a:cubicBezTo>
                    <a:cubicBezTo>
                      <a:pt x="3027" y="1297"/>
                      <a:pt x="2162" y="545"/>
                      <a:pt x="1185" y="0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867;p42">
                <a:extLst>
                  <a:ext uri="{FF2B5EF4-FFF2-40B4-BE49-F238E27FC236}">
                    <a16:creationId xmlns:a16="http://schemas.microsoft.com/office/drawing/2014/main" id="{76B9BEA8-CB78-4D4B-989C-ECF656F65622}"/>
                  </a:ext>
                </a:extLst>
              </p:cNvPr>
              <p:cNvSpPr/>
              <p:nvPr/>
            </p:nvSpPr>
            <p:spPr>
              <a:xfrm>
                <a:off x="2652200" y="861225"/>
                <a:ext cx="112750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4510" h="1561" extrusionOk="0">
                    <a:moveTo>
                      <a:pt x="4455" y="1"/>
                    </a:moveTo>
                    <a:cubicBezTo>
                      <a:pt x="4445" y="1"/>
                      <a:pt x="4436" y="14"/>
                      <a:pt x="4436" y="47"/>
                    </a:cubicBezTo>
                    <a:cubicBezTo>
                      <a:pt x="3355" y="480"/>
                      <a:pt x="2274" y="912"/>
                      <a:pt x="1081" y="1128"/>
                    </a:cubicBezTo>
                    <a:cubicBezTo>
                      <a:pt x="761" y="1232"/>
                      <a:pt x="433" y="1344"/>
                      <a:pt x="113" y="1344"/>
                    </a:cubicBezTo>
                    <a:cubicBezTo>
                      <a:pt x="0" y="1448"/>
                      <a:pt x="113" y="1560"/>
                      <a:pt x="217" y="1560"/>
                    </a:cubicBezTo>
                    <a:cubicBezTo>
                      <a:pt x="1410" y="1344"/>
                      <a:pt x="2491" y="1016"/>
                      <a:pt x="3571" y="583"/>
                    </a:cubicBezTo>
                    <a:cubicBezTo>
                      <a:pt x="3891" y="480"/>
                      <a:pt x="4220" y="264"/>
                      <a:pt x="4436" y="151"/>
                    </a:cubicBezTo>
                    <a:cubicBezTo>
                      <a:pt x="4509" y="78"/>
                      <a:pt x="4479" y="1"/>
                      <a:pt x="4455" y="1"/>
                    </a:cubicBezTo>
                    <a:close/>
                  </a:path>
                </a:pathLst>
              </a:custGeom>
              <a:solidFill>
                <a:srgbClr val="E2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BE2B8E3-9A36-48FB-BD5E-187AB465C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210" y="755404"/>
            <a:ext cx="2781794" cy="174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48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3"/>
          <p:cNvSpPr txBox="1">
            <a:spLocks noGrp="1"/>
          </p:cNvSpPr>
          <p:nvPr>
            <p:ph type="ctrTitle"/>
          </p:nvPr>
        </p:nvSpPr>
        <p:spPr>
          <a:xfrm>
            <a:off x="598812" y="744575"/>
            <a:ext cx="4693314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0" dirty="0"/>
              <a:t>ESP5</a:t>
            </a:r>
            <a:endParaRPr sz="11500" dirty="0"/>
          </a:p>
        </p:txBody>
      </p:sp>
      <p:sp>
        <p:nvSpPr>
          <p:cNvPr id="350" name="Google Shape;350;p33"/>
          <p:cNvSpPr/>
          <p:nvPr/>
        </p:nvSpPr>
        <p:spPr>
          <a:xfrm>
            <a:off x="3816325" y="594750"/>
            <a:ext cx="4873487" cy="4230861"/>
          </a:xfrm>
          <a:custGeom>
            <a:avLst/>
            <a:gdLst/>
            <a:ahLst/>
            <a:cxnLst/>
            <a:rect l="l" t="t" r="r" b="b"/>
            <a:pathLst>
              <a:path w="81928" h="59014" extrusionOk="0">
                <a:moveTo>
                  <a:pt x="74145" y="0"/>
                </a:moveTo>
                <a:cubicBezTo>
                  <a:pt x="71231" y="0"/>
                  <a:pt x="68093" y="649"/>
                  <a:pt x="65395" y="1842"/>
                </a:cubicBezTo>
                <a:cubicBezTo>
                  <a:pt x="59662" y="4220"/>
                  <a:pt x="55019" y="8863"/>
                  <a:pt x="51560" y="14051"/>
                </a:cubicBezTo>
                <a:cubicBezTo>
                  <a:pt x="48534" y="18703"/>
                  <a:pt x="46156" y="24211"/>
                  <a:pt x="41401" y="27133"/>
                </a:cubicBezTo>
                <a:cubicBezTo>
                  <a:pt x="38046" y="29295"/>
                  <a:pt x="33939" y="29831"/>
                  <a:pt x="29944" y="30376"/>
                </a:cubicBezTo>
                <a:cubicBezTo>
                  <a:pt x="25188" y="31128"/>
                  <a:pt x="20320" y="32105"/>
                  <a:pt x="15893" y="33938"/>
                </a:cubicBezTo>
                <a:cubicBezTo>
                  <a:pt x="11457" y="35884"/>
                  <a:pt x="7247" y="38694"/>
                  <a:pt x="4540" y="42697"/>
                </a:cubicBezTo>
                <a:cubicBezTo>
                  <a:pt x="1194" y="47340"/>
                  <a:pt x="217" y="53289"/>
                  <a:pt x="1" y="59013"/>
                </a:cubicBezTo>
                <a:lnTo>
                  <a:pt x="80743" y="59013"/>
                </a:lnTo>
                <a:cubicBezTo>
                  <a:pt x="81607" y="59013"/>
                  <a:pt x="81927" y="58477"/>
                  <a:pt x="81927" y="57500"/>
                </a:cubicBezTo>
                <a:lnTo>
                  <a:pt x="81927" y="1513"/>
                </a:lnTo>
                <a:cubicBezTo>
                  <a:pt x="79549" y="433"/>
                  <a:pt x="76852" y="0"/>
                  <a:pt x="74145" y="0"/>
                </a:cubicBezTo>
                <a:close/>
              </a:path>
            </a:pathLst>
          </a:custGeom>
          <a:solidFill>
            <a:srgbClr val="EF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1" name="Google Shape;351;p33"/>
          <p:cNvGrpSpPr/>
          <p:nvPr/>
        </p:nvGrpSpPr>
        <p:grpSpPr>
          <a:xfrm>
            <a:off x="4235016" y="1881873"/>
            <a:ext cx="4350527" cy="2513712"/>
            <a:chOff x="3506050" y="2480825"/>
            <a:chExt cx="1459125" cy="843075"/>
          </a:xfrm>
        </p:grpSpPr>
        <p:sp>
          <p:nvSpPr>
            <p:cNvPr id="352" name="Google Shape;352;p33"/>
            <p:cNvSpPr/>
            <p:nvPr/>
          </p:nvSpPr>
          <p:spPr>
            <a:xfrm>
              <a:off x="3676375" y="2604500"/>
              <a:ext cx="1140300" cy="651950"/>
            </a:xfrm>
            <a:custGeom>
              <a:avLst/>
              <a:gdLst/>
              <a:ahLst/>
              <a:cxnLst/>
              <a:rect l="l" t="t" r="r" b="b"/>
              <a:pathLst>
                <a:path w="45612" h="26078" extrusionOk="0">
                  <a:moveTo>
                    <a:pt x="21944" y="0"/>
                  </a:moveTo>
                  <a:cubicBezTo>
                    <a:pt x="20419" y="0"/>
                    <a:pt x="18909" y="351"/>
                    <a:pt x="17614" y="1106"/>
                  </a:cubicBezTo>
                  <a:cubicBezTo>
                    <a:pt x="15349" y="2403"/>
                    <a:pt x="13835" y="4677"/>
                    <a:pt x="12106" y="6622"/>
                  </a:cubicBezTo>
                  <a:cubicBezTo>
                    <a:pt x="11561" y="7271"/>
                    <a:pt x="10913" y="8023"/>
                    <a:pt x="10048" y="8352"/>
                  </a:cubicBezTo>
                  <a:cubicBezTo>
                    <a:pt x="9616" y="8512"/>
                    <a:pt x="9184" y="8566"/>
                    <a:pt x="8738" y="8566"/>
                  </a:cubicBezTo>
                  <a:cubicBezTo>
                    <a:pt x="8293" y="8566"/>
                    <a:pt x="7835" y="8512"/>
                    <a:pt x="7351" y="8456"/>
                  </a:cubicBezTo>
                  <a:lnTo>
                    <a:pt x="5941" y="8456"/>
                  </a:lnTo>
                  <a:cubicBezTo>
                    <a:pt x="4212" y="8568"/>
                    <a:pt x="2482" y="9433"/>
                    <a:pt x="1514" y="10833"/>
                  </a:cubicBezTo>
                  <a:cubicBezTo>
                    <a:pt x="433" y="12243"/>
                    <a:pt x="105" y="14076"/>
                    <a:pt x="537" y="15805"/>
                  </a:cubicBezTo>
                  <a:cubicBezTo>
                    <a:pt x="866" y="17102"/>
                    <a:pt x="1514" y="18295"/>
                    <a:pt x="1298" y="19592"/>
                  </a:cubicBezTo>
                  <a:cubicBezTo>
                    <a:pt x="1186" y="20345"/>
                    <a:pt x="753" y="20993"/>
                    <a:pt x="537" y="21642"/>
                  </a:cubicBezTo>
                  <a:cubicBezTo>
                    <a:pt x="1" y="22835"/>
                    <a:pt x="105" y="24236"/>
                    <a:pt x="753" y="25429"/>
                  </a:cubicBezTo>
                  <a:cubicBezTo>
                    <a:pt x="866" y="25645"/>
                    <a:pt x="969" y="25861"/>
                    <a:pt x="1186" y="26077"/>
                  </a:cubicBezTo>
                  <a:cubicBezTo>
                    <a:pt x="3243" y="25965"/>
                    <a:pt x="5509" y="25861"/>
                    <a:pt x="8103" y="25749"/>
                  </a:cubicBezTo>
                  <a:cubicBezTo>
                    <a:pt x="12322" y="25645"/>
                    <a:pt x="17182" y="25533"/>
                    <a:pt x="22370" y="25533"/>
                  </a:cubicBezTo>
                  <a:lnTo>
                    <a:pt x="26477" y="25533"/>
                  </a:lnTo>
                  <a:cubicBezTo>
                    <a:pt x="30584" y="25533"/>
                    <a:pt x="34371" y="25645"/>
                    <a:pt x="37717" y="25749"/>
                  </a:cubicBezTo>
                  <a:cubicBezTo>
                    <a:pt x="39447" y="25861"/>
                    <a:pt x="41176" y="25861"/>
                    <a:pt x="42585" y="25965"/>
                  </a:cubicBezTo>
                  <a:cubicBezTo>
                    <a:pt x="43121" y="25965"/>
                    <a:pt x="43666" y="26077"/>
                    <a:pt x="44098" y="26077"/>
                  </a:cubicBezTo>
                  <a:cubicBezTo>
                    <a:pt x="44963" y="24132"/>
                    <a:pt x="45612" y="22074"/>
                    <a:pt x="45612" y="19912"/>
                  </a:cubicBezTo>
                  <a:cubicBezTo>
                    <a:pt x="45499" y="17431"/>
                    <a:pt x="43986" y="14837"/>
                    <a:pt x="41608" y="14188"/>
                  </a:cubicBezTo>
                  <a:cubicBezTo>
                    <a:pt x="41224" y="14078"/>
                    <a:pt x="40811" y="14051"/>
                    <a:pt x="40398" y="14051"/>
                  </a:cubicBezTo>
                  <a:cubicBezTo>
                    <a:pt x="40001" y="14051"/>
                    <a:pt x="39603" y="14076"/>
                    <a:pt x="39230" y="14076"/>
                  </a:cubicBezTo>
                  <a:cubicBezTo>
                    <a:pt x="38262" y="14076"/>
                    <a:pt x="37285" y="14076"/>
                    <a:pt x="36420" y="13756"/>
                  </a:cubicBezTo>
                  <a:cubicBezTo>
                    <a:pt x="35236" y="13324"/>
                    <a:pt x="34371" y="12243"/>
                    <a:pt x="33826" y="11162"/>
                  </a:cubicBezTo>
                  <a:cubicBezTo>
                    <a:pt x="33178" y="10081"/>
                    <a:pt x="32858" y="8888"/>
                    <a:pt x="32426" y="7703"/>
                  </a:cubicBezTo>
                  <a:cubicBezTo>
                    <a:pt x="31232" y="4893"/>
                    <a:pt x="29183" y="2403"/>
                    <a:pt x="26373" y="1002"/>
                  </a:cubicBezTo>
                  <a:cubicBezTo>
                    <a:pt x="25018" y="353"/>
                    <a:pt x="23474" y="0"/>
                    <a:pt x="21944" y="0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3"/>
            <p:cNvSpPr/>
            <p:nvPr/>
          </p:nvSpPr>
          <p:spPr>
            <a:xfrm>
              <a:off x="4586875" y="2588900"/>
              <a:ext cx="248600" cy="251425"/>
            </a:xfrm>
            <a:custGeom>
              <a:avLst/>
              <a:gdLst/>
              <a:ahLst/>
              <a:cxnLst/>
              <a:rect l="l" t="t" r="r" b="b"/>
              <a:pathLst>
                <a:path w="9944" h="10057" extrusionOk="0">
                  <a:moveTo>
                    <a:pt x="5188" y="1"/>
                  </a:moveTo>
                  <a:cubicBezTo>
                    <a:pt x="4004" y="1"/>
                    <a:pt x="2810" y="545"/>
                    <a:pt x="1946" y="1298"/>
                  </a:cubicBezTo>
                  <a:cubicBezTo>
                    <a:pt x="865" y="2275"/>
                    <a:pt x="216" y="3675"/>
                    <a:pt x="113" y="5189"/>
                  </a:cubicBezTo>
                  <a:cubicBezTo>
                    <a:pt x="0" y="6598"/>
                    <a:pt x="761" y="8111"/>
                    <a:pt x="1946" y="8976"/>
                  </a:cubicBezTo>
                  <a:cubicBezTo>
                    <a:pt x="2810" y="9624"/>
                    <a:pt x="4220" y="10057"/>
                    <a:pt x="5517" y="10057"/>
                  </a:cubicBezTo>
                  <a:cubicBezTo>
                    <a:pt x="6053" y="10057"/>
                    <a:pt x="6598" y="9944"/>
                    <a:pt x="6918" y="9840"/>
                  </a:cubicBezTo>
                  <a:cubicBezTo>
                    <a:pt x="8431" y="9192"/>
                    <a:pt x="9512" y="7350"/>
                    <a:pt x="9728" y="5837"/>
                  </a:cubicBezTo>
                  <a:cubicBezTo>
                    <a:pt x="9944" y="4108"/>
                    <a:pt x="9295" y="2275"/>
                    <a:pt x="7895" y="1081"/>
                  </a:cubicBezTo>
                  <a:cubicBezTo>
                    <a:pt x="7246" y="545"/>
                    <a:pt x="6381" y="113"/>
                    <a:pt x="5517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3"/>
            <p:cNvSpPr/>
            <p:nvPr/>
          </p:nvSpPr>
          <p:spPr>
            <a:xfrm>
              <a:off x="3824900" y="2632125"/>
              <a:ext cx="159550" cy="143350"/>
            </a:xfrm>
            <a:custGeom>
              <a:avLst/>
              <a:gdLst/>
              <a:ahLst/>
              <a:cxnLst/>
              <a:rect l="l" t="t" r="r" b="b"/>
              <a:pathLst>
                <a:path w="6382" h="5734" extrusionOk="0">
                  <a:moveTo>
                    <a:pt x="2810" y="1"/>
                  </a:moveTo>
                  <a:cubicBezTo>
                    <a:pt x="2490" y="1"/>
                    <a:pt x="2162" y="113"/>
                    <a:pt x="1842" y="217"/>
                  </a:cubicBezTo>
                  <a:cubicBezTo>
                    <a:pt x="1410" y="330"/>
                    <a:pt x="1081" y="546"/>
                    <a:pt x="761" y="866"/>
                  </a:cubicBezTo>
                  <a:cubicBezTo>
                    <a:pt x="545" y="1082"/>
                    <a:pt x="432" y="1298"/>
                    <a:pt x="329" y="1514"/>
                  </a:cubicBezTo>
                  <a:cubicBezTo>
                    <a:pt x="0" y="2595"/>
                    <a:pt x="113" y="3676"/>
                    <a:pt x="761" y="4540"/>
                  </a:cubicBezTo>
                  <a:cubicBezTo>
                    <a:pt x="1297" y="5301"/>
                    <a:pt x="2274" y="5734"/>
                    <a:pt x="3243" y="5734"/>
                  </a:cubicBezTo>
                  <a:cubicBezTo>
                    <a:pt x="3891" y="5734"/>
                    <a:pt x="4436" y="5621"/>
                    <a:pt x="4868" y="5301"/>
                  </a:cubicBezTo>
                  <a:cubicBezTo>
                    <a:pt x="6053" y="4437"/>
                    <a:pt x="6381" y="2707"/>
                    <a:pt x="5620" y="1514"/>
                  </a:cubicBezTo>
                  <a:cubicBezTo>
                    <a:pt x="4972" y="546"/>
                    <a:pt x="3891" y="1"/>
                    <a:pt x="2810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3"/>
            <p:cNvSpPr/>
            <p:nvPr/>
          </p:nvSpPr>
          <p:spPr>
            <a:xfrm>
              <a:off x="3730425" y="2724000"/>
              <a:ext cx="70275" cy="62275"/>
            </a:xfrm>
            <a:custGeom>
              <a:avLst/>
              <a:gdLst/>
              <a:ahLst/>
              <a:cxnLst/>
              <a:rect l="l" t="t" r="r" b="b"/>
              <a:pathLst>
                <a:path w="2811" h="2491" extrusionOk="0">
                  <a:moveTo>
                    <a:pt x="1617" y="1"/>
                  </a:moveTo>
                  <a:cubicBezTo>
                    <a:pt x="649" y="1"/>
                    <a:pt x="1" y="1514"/>
                    <a:pt x="649" y="2162"/>
                  </a:cubicBezTo>
                  <a:cubicBezTo>
                    <a:pt x="865" y="2379"/>
                    <a:pt x="1185" y="2491"/>
                    <a:pt x="1514" y="2491"/>
                  </a:cubicBezTo>
                  <a:cubicBezTo>
                    <a:pt x="1946" y="2491"/>
                    <a:pt x="2378" y="2275"/>
                    <a:pt x="2595" y="1842"/>
                  </a:cubicBezTo>
                  <a:cubicBezTo>
                    <a:pt x="2811" y="1514"/>
                    <a:pt x="2698" y="1082"/>
                    <a:pt x="2595" y="762"/>
                  </a:cubicBezTo>
                  <a:cubicBezTo>
                    <a:pt x="2482" y="545"/>
                    <a:pt x="2378" y="433"/>
                    <a:pt x="2266" y="329"/>
                  </a:cubicBezTo>
                  <a:cubicBezTo>
                    <a:pt x="2162" y="217"/>
                    <a:pt x="1946" y="113"/>
                    <a:pt x="1834" y="113"/>
                  </a:cubicBezTo>
                  <a:cubicBezTo>
                    <a:pt x="1730" y="1"/>
                    <a:pt x="1617" y="1"/>
                    <a:pt x="1617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3"/>
            <p:cNvSpPr/>
            <p:nvPr/>
          </p:nvSpPr>
          <p:spPr>
            <a:xfrm>
              <a:off x="4643725" y="2480825"/>
              <a:ext cx="67475" cy="59475"/>
            </a:xfrm>
            <a:custGeom>
              <a:avLst/>
              <a:gdLst/>
              <a:ahLst/>
              <a:cxnLst/>
              <a:rect l="l" t="t" r="r" b="b"/>
              <a:pathLst>
                <a:path w="2699" h="2379" extrusionOk="0">
                  <a:moveTo>
                    <a:pt x="1514" y="0"/>
                  </a:moveTo>
                  <a:cubicBezTo>
                    <a:pt x="649" y="0"/>
                    <a:pt x="0" y="1194"/>
                    <a:pt x="536" y="1946"/>
                  </a:cubicBezTo>
                  <a:cubicBezTo>
                    <a:pt x="536" y="2058"/>
                    <a:pt x="649" y="2162"/>
                    <a:pt x="753" y="2162"/>
                  </a:cubicBezTo>
                  <a:cubicBezTo>
                    <a:pt x="969" y="2378"/>
                    <a:pt x="1185" y="2378"/>
                    <a:pt x="1401" y="2378"/>
                  </a:cubicBezTo>
                  <a:cubicBezTo>
                    <a:pt x="1833" y="2378"/>
                    <a:pt x="2378" y="2162"/>
                    <a:pt x="2594" y="1730"/>
                  </a:cubicBezTo>
                  <a:cubicBezTo>
                    <a:pt x="2698" y="1513"/>
                    <a:pt x="2698" y="1081"/>
                    <a:pt x="2594" y="761"/>
                  </a:cubicBezTo>
                  <a:cubicBezTo>
                    <a:pt x="2482" y="433"/>
                    <a:pt x="2162" y="113"/>
                    <a:pt x="1833" y="0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3"/>
            <p:cNvSpPr/>
            <p:nvPr/>
          </p:nvSpPr>
          <p:spPr>
            <a:xfrm>
              <a:off x="3827700" y="2729400"/>
              <a:ext cx="826850" cy="518825"/>
            </a:xfrm>
            <a:custGeom>
              <a:avLst/>
              <a:gdLst/>
              <a:ahLst/>
              <a:cxnLst/>
              <a:rect l="l" t="t" r="r" b="b"/>
              <a:pathLst>
                <a:path w="33074" h="20753" extrusionOk="0">
                  <a:moveTo>
                    <a:pt x="14267" y="1"/>
                  </a:moveTo>
                  <a:cubicBezTo>
                    <a:pt x="12642" y="1"/>
                    <a:pt x="10913" y="649"/>
                    <a:pt x="9616" y="1730"/>
                  </a:cubicBezTo>
                  <a:cubicBezTo>
                    <a:pt x="7886" y="3356"/>
                    <a:pt x="6805" y="5517"/>
                    <a:pt x="6269" y="7783"/>
                  </a:cubicBezTo>
                  <a:cubicBezTo>
                    <a:pt x="6053" y="8647"/>
                    <a:pt x="5837" y="9625"/>
                    <a:pt x="5941" y="10489"/>
                  </a:cubicBezTo>
                  <a:cubicBezTo>
                    <a:pt x="5941" y="11138"/>
                    <a:pt x="6157" y="11674"/>
                    <a:pt x="6053" y="12219"/>
                  </a:cubicBezTo>
                  <a:cubicBezTo>
                    <a:pt x="5725" y="13403"/>
                    <a:pt x="4428" y="14164"/>
                    <a:pt x="3243" y="14380"/>
                  </a:cubicBezTo>
                  <a:cubicBezTo>
                    <a:pt x="2698" y="14484"/>
                    <a:pt x="2050" y="14596"/>
                    <a:pt x="1617" y="14916"/>
                  </a:cubicBezTo>
                  <a:cubicBezTo>
                    <a:pt x="217" y="15781"/>
                    <a:pt x="1" y="17726"/>
                    <a:pt x="753" y="19136"/>
                  </a:cubicBezTo>
                  <a:cubicBezTo>
                    <a:pt x="1081" y="19784"/>
                    <a:pt x="1617" y="20320"/>
                    <a:pt x="2050" y="20753"/>
                  </a:cubicBezTo>
                  <a:cubicBezTo>
                    <a:pt x="6269" y="20649"/>
                    <a:pt x="11129" y="20537"/>
                    <a:pt x="16317" y="20537"/>
                  </a:cubicBezTo>
                  <a:lnTo>
                    <a:pt x="20424" y="20537"/>
                  </a:lnTo>
                  <a:cubicBezTo>
                    <a:pt x="24531" y="20537"/>
                    <a:pt x="28318" y="20649"/>
                    <a:pt x="31664" y="20753"/>
                  </a:cubicBezTo>
                  <a:cubicBezTo>
                    <a:pt x="32425" y="19136"/>
                    <a:pt x="33074" y="17406"/>
                    <a:pt x="33074" y="15677"/>
                  </a:cubicBezTo>
                  <a:cubicBezTo>
                    <a:pt x="33074" y="13403"/>
                    <a:pt x="31777" y="10922"/>
                    <a:pt x="29615" y="10489"/>
                  </a:cubicBezTo>
                  <a:cubicBezTo>
                    <a:pt x="29286" y="10377"/>
                    <a:pt x="28967" y="10377"/>
                    <a:pt x="28638" y="10377"/>
                  </a:cubicBezTo>
                  <a:cubicBezTo>
                    <a:pt x="27990" y="10377"/>
                    <a:pt x="27341" y="10489"/>
                    <a:pt x="26693" y="10593"/>
                  </a:cubicBezTo>
                  <a:cubicBezTo>
                    <a:pt x="26044" y="10705"/>
                    <a:pt x="25396" y="10809"/>
                    <a:pt x="24747" y="10809"/>
                  </a:cubicBezTo>
                  <a:cubicBezTo>
                    <a:pt x="24211" y="10809"/>
                    <a:pt x="23562" y="10705"/>
                    <a:pt x="23018" y="10377"/>
                  </a:cubicBezTo>
                  <a:cubicBezTo>
                    <a:pt x="21505" y="9408"/>
                    <a:pt x="21185" y="7463"/>
                    <a:pt x="20640" y="5837"/>
                  </a:cubicBezTo>
                  <a:cubicBezTo>
                    <a:pt x="19991" y="3460"/>
                    <a:pt x="18478" y="1082"/>
                    <a:pt x="16213" y="329"/>
                  </a:cubicBezTo>
                  <a:cubicBezTo>
                    <a:pt x="15564" y="113"/>
                    <a:pt x="14916" y="1"/>
                    <a:pt x="14267" y="1"/>
                  </a:cubicBezTo>
                  <a:close/>
                </a:path>
              </a:pathLst>
            </a:custGeom>
            <a:solidFill>
              <a:srgbClr val="CEC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3"/>
            <p:cNvSpPr/>
            <p:nvPr/>
          </p:nvSpPr>
          <p:spPr>
            <a:xfrm>
              <a:off x="3506050" y="3242800"/>
              <a:ext cx="1459125" cy="81100"/>
            </a:xfrm>
            <a:custGeom>
              <a:avLst/>
              <a:gdLst/>
              <a:ahLst/>
              <a:cxnLst/>
              <a:rect l="l" t="t" r="r" b="b"/>
              <a:pathLst>
                <a:path w="58365" h="3244" extrusionOk="0">
                  <a:moveTo>
                    <a:pt x="29183" y="1"/>
                  </a:moveTo>
                  <a:cubicBezTo>
                    <a:pt x="23995" y="1"/>
                    <a:pt x="19135" y="113"/>
                    <a:pt x="14916" y="217"/>
                  </a:cubicBezTo>
                  <a:cubicBezTo>
                    <a:pt x="12322" y="329"/>
                    <a:pt x="10056" y="433"/>
                    <a:pt x="7999" y="545"/>
                  </a:cubicBezTo>
                  <a:lnTo>
                    <a:pt x="7462" y="545"/>
                  </a:lnTo>
                  <a:cubicBezTo>
                    <a:pt x="2811" y="865"/>
                    <a:pt x="0" y="1194"/>
                    <a:pt x="0" y="1626"/>
                  </a:cubicBezTo>
                  <a:lnTo>
                    <a:pt x="0" y="1730"/>
                  </a:lnTo>
                  <a:cubicBezTo>
                    <a:pt x="865" y="2491"/>
                    <a:pt x="13619" y="3243"/>
                    <a:pt x="29183" y="3243"/>
                  </a:cubicBezTo>
                  <a:cubicBezTo>
                    <a:pt x="45291" y="3243"/>
                    <a:pt x="58365" y="2491"/>
                    <a:pt x="58365" y="1626"/>
                  </a:cubicBezTo>
                  <a:cubicBezTo>
                    <a:pt x="58365" y="1514"/>
                    <a:pt x="58365" y="1514"/>
                    <a:pt x="58261" y="1410"/>
                  </a:cubicBezTo>
                  <a:cubicBezTo>
                    <a:pt x="57716" y="1081"/>
                    <a:pt x="55019" y="761"/>
                    <a:pt x="50911" y="545"/>
                  </a:cubicBezTo>
                  <a:cubicBezTo>
                    <a:pt x="50479" y="545"/>
                    <a:pt x="49934" y="433"/>
                    <a:pt x="49398" y="433"/>
                  </a:cubicBezTo>
                  <a:cubicBezTo>
                    <a:pt x="47989" y="329"/>
                    <a:pt x="46260" y="329"/>
                    <a:pt x="44530" y="217"/>
                  </a:cubicBezTo>
                  <a:cubicBezTo>
                    <a:pt x="41184" y="113"/>
                    <a:pt x="37397" y="1"/>
                    <a:pt x="33290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61" name="Google Shape;461;p33"/>
          <p:cNvCxnSpPr/>
          <p:nvPr/>
        </p:nvCxnSpPr>
        <p:spPr>
          <a:xfrm>
            <a:off x="795866" y="2636539"/>
            <a:ext cx="3252000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9" name="Google Shape;349;p33"/>
          <p:cNvSpPr txBox="1">
            <a:spLocks noGrp="1"/>
          </p:cNvSpPr>
          <p:nvPr>
            <p:ph type="subTitle" idx="1"/>
          </p:nvPr>
        </p:nvSpPr>
        <p:spPr>
          <a:xfrm>
            <a:off x="695916" y="2834124"/>
            <a:ext cx="3752716" cy="15614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4000" b="1" dirty="0">
                <a:solidFill>
                  <a:srgbClr val="FFFF00"/>
                </a:solidFill>
                <a:latin typeface="Eras Bold ITC" panose="020B0907030504020204" pitchFamily="34" charset="0"/>
              </a:rPr>
              <a:t>QUARTER 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4000" b="1" dirty="0">
                <a:solidFill>
                  <a:srgbClr val="FFFF00"/>
                </a:solidFill>
                <a:latin typeface="Eras Bold ITC" panose="020B0907030504020204" pitchFamily="34" charset="0"/>
              </a:rPr>
              <a:t>WEEK 6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AAC2D2A9-84F7-4700-B15A-95316AA01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857" y="606811"/>
            <a:ext cx="3137837" cy="4000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79918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>
            <a:extLst>
              <a:ext uri="{FF2B5EF4-FFF2-40B4-BE49-F238E27FC236}">
                <a16:creationId xmlns:a16="http://schemas.microsoft.com/office/drawing/2014/main" id="{C6895DFE-3E18-4F00-9EDC-3EFB6128C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108" y="294203"/>
            <a:ext cx="8245784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br>
              <a:rPr kumimoji="0" lang="en-PH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Republic of the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Philippines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Education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rajan Pro" charset="0"/>
                <a:ea typeface="Times New Roman" panose="02020603050405020304" pitchFamily="18" charset="0"/>
              </a:rPr>
              <a:t>REGION IV-A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SCHOOLS DIVISION OFFICE OF IMUS CITY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PH" altLang="en-US" sz="11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NAME OF SCHOOL</a:t>
            </a:r>
            <a:endParaRPr kumimoji="0" lang="en-PH" altLang="en-US" sz="1100" b="0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WEEKLY HOME LEARNING PLAN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Grade and Section: </a:t>
            </a:r>
            <a:r>
              <a:rPr lang="en-US" altLang="en-US" sz="1100" b="1" u="sng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_______________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			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	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Quarter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2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 Week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6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</a:t>
            </a:r>
            <a:endParaRPr kumimoji="0" lang="en-PH" altLang="en-US" sz="1100" b="0" i="0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Adviser:  ________________________                                                           		Date: 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___        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61">
            <a:extLst>
              <a:ext uri="{FF2B5EF4-FFF2-40B4-BE49-F238E27FC236}">
                <a16:creationId xmlns:a16="http://schemas.microsoft.com/office/drawing/2014/main" id="{F3CCFDA3-D59F-4628-A94E-2D6C2BFBA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292" y="337001"/>
            <a:ext cx="537826" cy="5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6894F10-C988-4C46-96F7-AD14A6A7B0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965747"/>
              </p:ext>
            </p:extLst>
          </p:nvPr>
        </p:nvGraphicFramePr>
        <p:xfrm>
          <a:off x="517890" y="2338598"/>
          <a:ext cx="8116313" cy="2514600"/>
        </p:xfrm>
        <a:graphic>
          <a:graphicData uri="http://schemas.openxmlformats.org/drawingml/2006/table">
            <a:tbl>
              <a:tblPr firstRow="1" firstCol="1" bandRow="1"/>
              <a:tblGrid>
                <a:gridCol w="100656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21625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205309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733339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0169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20445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08289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Nakapagsasaalang-alang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karapatan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iba</a:t>
                      </a:r>
                      <a:endParaRPr lang="en-PH" sz="11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r>
                        <a:rPr lang="en-PH" sz="1100" b="1" dirty="0">
                          <a:solidFill>
                            <a:srgbClr val="3333FF"/>
                          </a:solidFill>
                        </a:rPr>
                        <a:t>EsP5P-II-g-27</a:t>
                      </a:r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Pagsasaalang-alang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Kapakanan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at Karapatan ng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Kapwa</a:t>
                      </a:r>
                      <a:endParaRPr lang="en-PH" sz="1100" b="1" dirty="0">
                        <a:solidFill>
                          <a:srgbClr val="0070C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1: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Basahin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unawaing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mabuti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sumunod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kuwento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Sa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sagutan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sumunod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tanong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susunod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pahina</a:t>
                      </a:r>
                      <a:r>
                        <a:rPr lang="en-PH" sz="1100" dirty="0">
                          <a:solidFill>
                            <a:srgbClr val="FF0000"/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 29-30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1.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Ano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nangyari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kay Abel Mutai at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siya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ay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tumigil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pagtakbo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bago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makarating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finish line?</a:t>
                      </a:r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b="1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5088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D9B6659E-268A-40BA-A2F8-FF12FAC54D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525254"/>
              </p:ext>
            </p:extLst>
          </p:nvPr>
        </p:nvGraphicFramePr>
        <p:xfrm>
          <a:off x="513843" y="428878"/>
          <a:ext cx="8116313" cy="4327852"/>
        </p:xfrm>
        <a:graphic>
          <a:graphicData uri="http://schemas.openxmlformats.org/drawingml/2006/table">
            <a:tbl>
              <a:tblPr firstRow="1" firstCol="1" bandRow="1"/>
              <a:tblGrid>
                <a:gridCol w="100656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21625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43854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4258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0169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7135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960717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2: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Kopyahin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sagutan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gawain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unang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kolum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táong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nais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tulungan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naman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ikalawang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kolum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kung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ano-ano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plano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itulong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kanila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 30</a:t>
                      </a: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PH" sz="1100" kern="1200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grpSp>
        <p:nvGrpSpPr>
          <p:cNvPr id="127" name="Google Shape;1040;p46">
            <a:extLst>
              <a:ext uri="{FF2B5EF4-FFF2-40B4-BE49-F238E27FC236}">
                <a16:creationId xmlns:a16="http://schemas.microsoft.com/office/drawing/2014/main" id="{3A34B74F-CAE6-4F69-9E33-5126DBA6284D}"/>
              </a:ext>
            </a:extLst>
          </p:cNvPr>
          <p:cNvGrpSpPr/>
          <p:nvPr/>
        </p:nvGrpSpPr>
        <p:grpSpPr>
          <a:xfrm>
            <a:off x="-72313" y="2571750"/>
            <a:ext cx="2605227" cy="2550077"/>
            <a:chOff x="1134276" y="1391211"/>
            <a:chExt cx="2605227" cy="2550077"/>
          </a:xfrm>
        </p:grpSpPr>
        <p:grpSp>
          <p:nvGrpSpPr>
            <p:cNvPr id="128" name="Google Shape;1041;p46">
              <a:extLst>
                <a:ext uri="{FF2B5EF4-FFF2-40B4-BE49-F238E27FC236}">
                  <a16:creationId xmlns:a16="http://schemas.microsoft.com/office/drawing/2014/main" id="{1C3B6370-CAC5-4B25-A082-BDC0772FDEE5}"/>
                </a:ext>
              </a:extLst>
            </p:cNvPr>
            <p:cNvGrpSpPr/>
            <p:nvPr/>
          </p:nvGrpSpPr>
          <p:grpSpPr>
            <a:xfrm>
              <a:off x="1134276" y="1817851"/>
              <a:ext cx="2605227" cy="2123437"/>
              <a:chOff x="1403175" y="2571750"/>
              <a:chExt cx="1196925" cy="975575"/>
            </a:xfrm>
          </p:grpSpPr>
          <p:sp>
            <p:nvSpPr>
              <p:cNvPr id="212" name="Google Shape;1042;p46">
                <a:extLst>
                  <a:ext uri="{FF2B5EF4-FFF2-40B4-BE49-F238E27FC236}">
                    <a16:creationId xmlns:a16="http://schemas.microsoft.com/office/drawing/2014/main" id="{8ED1A8AA-BC67-486B-9E24-844979A5DCD5}"/>
                  </a:ext>
                </a:extLst>
              </p:cNvPr>
              <p:cNvSpPr/>
              <p:nvPr/>
            </p:nvSpPr>
            <p:spPr>
              <a:xfrm>
                <a:off x="1530050" y="2571750"/>
                <a:ext cx="1070050" cy="945750"/>
              </a:xfrm>
              <a:custGeom>
                <a:avLst/>
                <a:gdLst/>
                <a:ahLst/>
                <a:cxnLst/>
                <a:rect l="l" t="t" r="r" b="b"/>
                <a:pathLst>
                  <a:path w="42802" h="37830" extrusionOk="0">
                    <a:moveTo>
                      <a:pt x="24107" y="4869"/>
                    </a:moveTo>
                    <a:cubicBezTo>
                      <a:pt x="31457" y="4869"/>
                      <a:pt x="37397" y="10809"/>
                      <a:pt x="37397" y="18158"/>
                    </a:cubicBezTo>
                    <a:cubicBezTo>
                      <a:pt x="37397" y="25508"/>
                      <a:pt x="31457" y="31457"/>
                      <a:pt x="24107" y="31457"/>
                    </a:cubicBezTo>
                    <a:cubicBezTo>
                      <a:pt x="23563" y="31457"/>
                      <a:pt x="23026" y="31457"/>
                      <a:pt x="22482" y="31344"/>
                    </a:cubicBezTo>
                    <a:cubicBezTo>
                      <a:pt x="21513" y="32858"/>
                      <a:pt x="19888" y="33835"/>
                      <a:pt x="18055" y="33835"/>
                    </a:cubicBezTo>
                    <a:cubicBezTo>
                      <a:pt x="15028" y="33835"/>
                      <a:pt x="12538" y="31344"/>
                      <a:pt x="12538" y="28318"/>
                    </a:cubicBezTo>
                    <a:lnTo>
                      <a:pt x="12538" y="28214"/>
                    </a:lnTo>
                    <a:cubicBezTo>
                      <a:pt x="8111" y="27453"/>
                      <a:pt x="4756" y="23562"/>
                      <a:pt x="4756" y="18919"/>
                    </a:cubicBezTo>
                    <a:cubicBezTo>
                      <a:pt x="4756" y="13731"/>
                      <a:pt x="8976" y="9512"/>
                      <a:pt x="14051" y="9408"/>
                    </a:cubicBezTo>
                    <a:cubicBezTo>
                      <a:pt x="16542" y="6598"/>
                      <a:pt x="20104" y="4869"/>
                      <a:pt x="24107" y="4869"/>
                    </a:cubicBezTo>
                    <a:close/>
                    <a:moveTo>
                      <a:pt x="25404" y="0"/>
                    </a:moveTo>
                    <a:cubicBezTo>
                      <a:pt x="20104" y="0"/>
                      <a:pt x="15461" y="2275"/>
                      <a:pt x="12218" y="5949"/>
                    </a:cubicBezTo>
                    <a:cubicBezTo>
                      <a:pt x="5517" y="6053"/>
                      <a:pt x="1" y="11570"/>
                      <a:pt x="1" y="18271"/>
                    </a:cubicBezTo>
                    <a:cubicBezTo>
                      <a:pt x="1" y="24427"/>
                      <a:pt x="4436" y="29511"/>
                      <a:pt x="10273" y="30480"/>
                    </a:cubicBezTo>
                    <a:lnTo>
                      <a:pt x="10273" y="30696"/>
                    </a:lnTo>
                    <a:cubicBezTo>
                      <a:pt x="10273" y="34699"/>
                      <a:pt x="13403" y="37829"/>
                      <a:pt x="17406" y="37829"/>
                    </a:cubicBezTo>
                    <a:cubicBezTo>
                      <a:pt x="19888" y="37829"/>
                      <a:pt x="22049" y="36645"/>
                      <a:pt x="23243" y="34699"/>
                    </a:cubicBezTo>
                    <a:cubicBezTo>
                      <a:pt x="23995" y="34803"/>
                      <a:pt x="24643" y="34803"/>
                      <a:pt x="25404" y="34803"/>
                    </a:cubicBezTo>
                    <a:cubicBezTo>
                      <a:pt x="35019" y="34803"/>
                      <a:pt x="42801" y="27021"/>
                      <a:pt x="42801" y="17406"/>
                    </a:cubicBezTo>
                    <a:cubicBezTo>
                      <a:pt x="42801" y="7782"/>
                      <a:pt x="35019" y="0"/>
                      <a:pt x="25404" y="0"/>
                    </a:cubicBezTo>
                    <a:close/>
                  </a:path>
                </a:pathLst>
              </a:custGeom>
              <a:solidFill>
                <a:srgbClr val="DCF1F9">
                  <a:alpha val="82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043;p46">
                <a:extLst>
                  <a:ext uri="{FF2B5EF4-FFF2-40B4-BE49-F238E27FC236}">
                    <a16:creationId xmlns:a16="http://schemas.microsoft.com/office/drawing/2014/main" id="{C26BD013-962F-4BAA-8AE1-7F70A9DBDE02}"/>
                  </a:ext>
                </a:extLst>
              </p:cNvPr>
              <p:cNvSpPr/>
              <p:nvPr/>
            </p:nvSpPr>
            <p:spPr>
              <a:xfrm>
                <a:off x="1648950" y="2693450"/>
                <a:ext cx="816050" cy="724175"/>
              </a:xfrm>
              <a:custGeom>
                <a:avLst/>
                <a:gdLst/>
                <a:ahLst/>
                <a:cxnLst/>
                <a:rect l="l" t="t" r="r" b="b"/>
                <a:pathLst>
                  <a:path w="32642" h="28967" extrusionOk="0">
                    <a:moveTo>
                      <a:pt x="19351" y="1"/>
                    </a:moveTo>
                    <a:cubicBezTo>
                      <a:pt x="15348" y="1"/>
                      <a:pt x="11786" y="1730"/>
                      <a:pt x="9295" y="4540"/>
                    </a:cubicBezTo>
                    <a:cubicBezTo>
                      <a:pt x="4220" y="4644"/>
                      <a:pt x="0" y="8863"/>
                      <a:pt x="0" y="14051"/>
                    </a:cubicBezTo>
                    <a:cubicBezTo>
                      <a:pt x="0" y="18694"/>
                      <a:pt x="3355" y="22585"/>
                      <a:pt x="7782" y="23346"/>
                    </a:cubicBezTo>
                    <a:lnTo>
                      <a:pt x="7782" y="23450"/>
                    </a:lnTo>
                    <a:cubicBezTo>
                      <a:pt x="7782" y="26476"/>
                      <a:pt x="10272" y="28967"/>
                      <a:pt x="13299" y="28967"/>
                    </a:cubicBezTo>
                    <a:cubicBezTo>
                      <a:pt x="15132" y="28967"/>
                      <a:pt x="16757" y="27990"/>
                      <a:pt x="17726" y="26476"/>
                    </a:cubicBezTo>
                    <a:cubicBezTo>
                      <a:pt x="18270" y="26589"/>
                      <a:pt x="18807" y="26589"/>
                      <a:pt x="19351" y="26589"/>
                    </a:cubicBezTo>
                    <a:cubicBezTo>
                      <a:pt x="26701" y="26589"/>
                      <a:pt x="32641" y="20640"/>
                      <a:pt x="32641" y="13290"/>
                    </a:cubicBezTo>
                    <a:cubicBezTo>
                      <a:pt x="32641" y="5941"/>
                      <a:pt x="26701" y="1"/>
                      <a:pt x="19351" y="1"/>
                    </a:cubicBezTo>
                    <a:close/>
                  </a:path>
                </a:pathLst>
              </a:custGeom>
              <a:solidFill>
                <a:srgbClr val="C9E8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1044;p46">
                <a:extLst>
                  <a:ext uri="{FF2B5EF4-FFF2-40B4-BE49-F238E27FC236}">
                    <a16:creationId xmlns:a16="http://schemas.microsoft.com/office/drawing/2014/main" id="{4B8EDCCA-3642-44CD-BED6-B61E8CC1FAEB}"/>
                  </a:ext>
                </a:extLst>
              </p:cNvPr>
              <p:cNvSpPr/>
              <p:nvPr/>
            </p:nvSpPr>
            <p:spPr>
              <a:xfrm>
                <a:off x="1432775" y="3287900"/>
                <a:ext cx="259425" cy="259425"/>
              </a:xfrm>
              <a:custGeom>
                <a:avLst/>
                <a:gdLst/>
                <a:ahLst/>
                <a:cxnLst/>
                <a:rect l="l" t="t" r="r" b="b"/>
                <a:pathLst>
                  <a:path w="10377" h="10377" extrusionOk="0">
                    <a:moveTo>
                      <a:pt x="5189" y="1"/>
                    </a:moveTo>
                    <a:cubicBezTo>
                      <a:pt x="2275" y="1"/>
                      <a:pt x="1" y="2266"/>
                      <a:pt x="1" y="5189"/>
                    </a:cubicBezTo>
                    <a:cubicBezTo>
                      <a:pt x="1" y="7999"/>
                      <a:pt x="2275" y="10377"/>
                      <a:pt x="5189" y="10377"/>
                    </a:cubicBezTo>
                    <a:cubicBezTo>
                      <a:pt x="7999" y="10377"/>
                      <a:pt x="10377" y="7999"/>
                      <a:pt x="10377" y="5189"/>
                    </a:cubicBezTo>
                    <a:cubicBezTo>
                      <a:pt x="10377" y="2266"/>
                      <a:pt x="7999" y="1"/>
                      <a:pt x="5189" y="1"/>
                    </a:cubicBezTo>
                    <a:close/>
                  </a:path>
                </a:pathLst>
              </a:custGeom>
              <a:solidFill>
                <a:srgbClr val="DCF1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1045;p46">
                <a:extLst>
                  <a:ext uri="{FF2B5EF4-FFF2-40B4-BE49-F238E27FC236}">
                    <a16:creationId xmlns:a16="http://schemas.microsoft.com/office/drawing/2014/main" id="{69E9D9FD-6CEF-4DFB-87EF-860455D6E30B}"/>
                  </a:ext>
                </a:extLst>
              </p:cNvPr>
              <p:cNvSpPr/>
              <p:nvPr/>
            </p:nvSpPr>
            <p:spPr>
              <a:xfrm>
                <a:off x="1459800" y="3193225"/>
                <a:ext cx="75675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3027" extrusionOk="0">
                    <a:moveTo>
                      <a:pt x="1514" y="0"/>
                    </a:moveTo>
                    <a:cubicBezTo>
                      <a:pt x="761" y="0"/>
                      <a:pt x="1" y="761"/>
                      <a:pt x="1" y="1514"/>
                    </a:cubicBezTo>
                    <a:cubicBezTo>
                      <a:pt x="1" y="2378"/>
                      <a:pt x="761" y="3027"/>
                      <a:pt x="1514" y="3027"/>
                    </a:cubicBezTo>
                    <a:cubicBezTo>
                      <a:pt x="2378" y="3027"/>
                      <a:pt x="3027" y="2378"/>
                      <a:pt x="3027" y="1514"/>
                    </a:cubicBezTo>
                    <a:cubicBezTo>
                      <a:pt x="3027" y="761"/>
                      <a:pt x="2378" y="0"/>
                      <a:pt x="1514" y="0"/>
                    </a:cubicBezTo>
                    <a:close/>
                  </a:path>
                </a:pathLst>
              </a:custGeom>
              <a:solidFill>
                <a:srgbClr val="DCF1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1046;p46">
                <a:extLst>
                  <a:ext uri="{FF2B5EF4-FFF2-40B4-BE49-F238E27FC236}">
                    <a16:creationId xmlns:a16="http://schemas.microsoft.com/office/drawing/2014/main" id="{777BB964-BCF4-450B-9072-D10D84177A4F}"/>
                  </a:ext>
                </a:extLst>
              </p:cNvPr>
              <p:cNvSpPr/>
              <p:nvPr/>
            </p:nvSpPr>
            <p:spPr>
              <a:xfrm>
                <a:off x="1403175" y="3287900"/>
                <a:ext cx="296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1082" extrusionOk="0">
                    <a:moveTo>
                      <a:pt x="649" y="1"/>
                    </a:moveTo>
                    <a:cubicBezTo>
                      <a:pt x="320" y="1"/>
                      <a:pt x="0" y="217"/>
                      <a:pt x="0" y="537"/>
                    </a:cubicBezTo>
                    <a:cubicBezTo>
                      <a:pt x="0" y="865"/>
                      <a:pt x="320" y="1081"/>
                      <a:pt x="649" y="1081"/>
                    </a:cubicBezTo>
                    <a:cubicBezTo>
                      <a:pt x="865" y="1081"/>
                      <a:pt x="1185" y="865"/>
                      <a:pt x="1185" y="537"/>
                    </a:cubicBezTo>
                    <a:cubicBezTo>
                      <a:pt x="1185" y="217"/>
                      <a:pt x="865" y="1"/>
                      <a:pt x="649" y="1"/>
                    </a:cubicBezTo>
                    <a:close/>
                  </a:path>
                </a:pathLst>
              </a:custGeom>
              <a:solidFill>
                <a:srgbClr val="DCF1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" name="Google Shape;1047;p46">
              <a:extLst>
                <a:ext uri="{FF2B5EF4-FFF2-40B4-BE49-F238E27FC236}">
                  <a16:creationId xmlns:a16="http://schemas.microsoft.com/office/drawing/2014/main" id="{04B20E18-24EA-4B6C-AB98-06D2E63A324B}"/>
                </a:ext>
              </a:extLst>
            </p:cNvPr>
            <p:cNvGrpSpPr/>
            <p:nvPr/>
          </p:nvGrpSpPr>
          <p:grpSpPr>
            <a:xfrm>
              <a:off x="1788060" y="1391211"/>
              <a:ext cx="1725325" cy="2336585"/>
              <a:chOff x="636475" y="4185925"/>
              <a:chExt cx="770200" cy="1043025"/>
            </a:xfrm>
          </p:grpSpPr>
          <p:sp>
            <p:nvSpPr>
              <p:cNvPr id="130" name="Google Shape;1048;p46">
                <a:extLst>
                  <a:ext uri="{FF2B5EF4-FFF2-40B4-BE49-F238E27FC236}">
                    <a16:creationId xmlns:a16="http://schemas.microsoft.com/office/drawing/2014/main" id="{FD74645A-553F-4492-9880-1842991B8729}"/>
                  </a:ext>
                </a:extLst>
              </p:cNvPr>
              <p:cNvSpPr/>
              <p:nvPr/>
            </p:nvSpPr>
            <p:spPr>
              <a:xfrm>
                <a:off x="776975" y="4350650"/>
                <a:ext cx="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13" y="0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049;p46">
                <a:extLst>
                  <a:ext uri="{FF2B5EF4-FFF2-40B4-BE49-F238E27FC236}">
                    <a16:creationId xmlns:a16="http://schemas.microsoft.com/office/drawing/2014/main" id="{ECA4AA02-F583-4DDE-8B6E-E982A05DC53C}"/>
                  </a:ext>
                </a:extLst>
              </p:cNvPr>
              <p:cNvSpPr/>
              <p:nvPr/>
            </p:nvSpPr>
            <p:spPr>
              <a:xfrm>
                <a:off x="804000" y="4479750"/>
                <a:ext cx="421525" cy="419550"/>
              </a:xfrm>
              <a:custGeom>
                <a:avLst/>
                <a:gdLst/>
                <a:ahLst/>
                <a:cxnLst/>
                <a:rect l="l" t="t" r="r" b="b"/>
                <a:pathLst>
                  <a:path w="16861" h="16782" extrusionOk="0">
                    <a:moveTo>
                      <a:pt x="8934" y="1"/>
                    </a:moveTo>
                    <a:cubicBezTo>
                      <a:pt x="6521" y="1"/>
                      <a:pt x="4124" y="497"/>
                      <a:pt x="2058" y="1650"/>
                    </a:cubicBezTo>
                    <a:cubicBezTo>
                      <a:pt x="2058" y="2731"/>
                      <a:pt x="2058" y="3811"/>
                      <a:pt x="1946" y="4892"/>
                    </a:cubicBezTo>
                    <a:cubicBezTo>
                      <a:pt x="1842" y="5757"/>
                      <a:pt x="1842" y="6509"/>
                      <a:pt x="1729" y="7374"/>
                    </a:cubicBezTo>
                    <a:cubicBezTo>
                      <a:pt x="1410" y="9319"/>
                      <a:pt x="761" y="11161"/>
                      <a:pt x="113" y="13107"/>
                    </a:cubicBezTo>
                    <a:cubicBezTo>
                      <a:pt x="0" y="13426"/>
                      <a:pt x="329" y="13755"/>
                      <a:pt x="545" y="13859"/>
                    </a:cubicBezTo>
                    <a:cubicBezTo>
                      <a:pt x="1842" y="14940"/>
                      <a:pt x="3355" y="15804"/>
                      <a:pt x="4868" y="16349"/>
                    </a:cubicBezTo>
                    <a:cubicBezTo>
                      <a:pt x="5837" y="16565"/>
                      <a:pt x="6701" y="16781"/>
                      <a:pt x="7678" y="16781"/>
                    </a:cubicBezTo>
                    <a:cubicBezTo>
                      <a:pt x="8543" y="16669"/>
                      <a:pt x="9408" y="16453"/>
                      <a:pt x="10160" y="16133"/>
                    </a:cubicBezTo>
                    <a:cubicBezTo>
                      <a:pt x="12754" y="14940"/>
                      <a:pt x="15132" y="13210"/>
                      <a:pt x="16861" y="10945"/>
                    </a:cubicBezTo>
                    <a:cubicBezTo>
                      <a:pt x="16325" y="9319"/>
                      <a:pt x="15780" y="7590"/>
                      <a:pt x="15676" y="5973"/>
                    </a:cubicBezTo>
                    <a:cubicBezTo>
                      <a:pt x="15460" y="4460"/>
                      <a:pt x="15676" y="2947"/>
                      <a:pt x="15893" y="1434"/>
                    </a:cubicBezTo>
                    <a:cubicBezTo>
                      <a:pt x="14596" y="785"/>
                      <a:pt x="13299" y="457"/>
                      <a:pt x="11889" y="240"/>
                    </a:cubicBezTo>
                    <a:cubicBezTo>
                      <a:pt x="10916" y="84"/>
                      <a:pt x="9923" y="1"/>
                      <a:pt x="8934" y="1"/>
                    </a:cubicBez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050;p46">
                <a:extLst>
                  <a:ext uri="{FF2B5EF4-FFF2-40B4-BE49-F238E27FC236}">
                    <a16:creationId xmlns:a16="http://schemas.microsoft.com/office/drawing/2014/main" id="{5DD5A8A0-A38D-441C-82AA-BE5AB865789B}"/>
                  </a:ext>
                </a:extLst>
              </p:cNvPr>
              <p:cNvSpPr/>
              <p:nvPr/>
            </p:nvSpPr>
            <p:spPr>
              <a:xfrm>
                <a:off x="844625" y="4500825"/>
                <a:ext cx="348500" cy="377525"/>
              </a:xfrm>
              <a:custGeom>
                <a:avLst/>
                <a:gdLst/>
                <a:ahLst/>
                <a:cxnLst/>
                <a:rect l="l" t="t" r="r" b="b"/>
                <a:pathLst>
                  <a:path w="13940" h="15101" extrusionOk="0">
                    <a:moveTo>
                      <a:pt x="7372" y="1"/>
                    </a:moveTo>
                    <a:cubicBezTo>
                      <a:pt x="5225" y="1"/>
                      <a:pt x="3106" y="545"/>
                      <a:pt x="1298" y="1775"/>
                    </a:cubicBezTo>
                    <a:lnTo>
                      <a:pt x="1298" y="4585"/>
                    </a:lnTo>
                    <a:cubicBezTo>
                      <a:pt x="1298" y="5346"/>
                      <a:pt x="1298" y="6099"/>
                      <a:pt x="1185" y="6859"/>
                    </a:cubicBezTo>
                    <a:cubicBezTo>
                      <a:pt x="969" y="8589"/>
                      <a:pt x="537" y="10318"/>
                      <a:pt x="1" y="12047"/>
                    </a:cubicBezTo>
                    <a:cubicBezTo>
                      <a:pt x="1" y="12264"/>
                      <a:pt x="217" y="12583"/>
                      <a:pt x="433" y="12696"/>
                    </a:cubicBezTo>
                    <a:cubicBezTo>
                      <a:pt x="1514" y="13664"/>
                      <a:pt x="2811" y="14313"/>
                      <a:pt x="4108" y="14745"/>
                    </a:cubicBezTo>
                    <a:cubicBezTo>
                      <a:pt x="4726" y="14923"/>
                      <a:pt x="5421" y="15100"/>
                      <a:pt x="6071" y="15100"/>
                    </a:cubicBezTo>
                    <a:cubicBezTo>
                      <a:pt x="6211" y="15100"/>
                      <a:pt x="6350" y="15092"/>
                      <a:pt x="6486" y="15074"/>
                    </a:cubicBezTo>
                    <a:cubicBezTo>
                      <a:pt x="7238" y="14961"/>
                      <a:pt x="7886" y="14745"/>
                      <a:pt x="8535" y="14425"/>
                    </a:cubicBezTo>
                    <a:cubicBezTo>
                      <a:pt x="10697" y="13344"/>
                      <a:pt x="12538" y="11615"/>
                      <a:pt x="13939" y="9557"/>
                    </a:cubicBezTo>
                    <a:cubicBezTo>
                      <a:pt x="13403" y="8156"/>
                      <a:pt x="12971" y="6643"/>
                      <a:pt x="12754" y="5130"/>
                    </a:cubicBezTo>
                    <a:cubicBezTo>
                      <a:pt x="12538" y="3833"/>
                      <a:pt x="12642" y="2424"/>
                      <a:pt x="12754" y="1127"/>
                    </a:cubicBezTo>
                    <a:cubicBezTo>
                      <a:pt x="11674" y="591"/>
                      <a:pt x="10593" y="262"/>
                      <a:pt x="9400" y="158"/>
                    </a:cubicBezTo>
                    <a:cubicBezTo>
                      <a:pt x="8727" y="55"/>
                      <a:pt x="8048" y="1"/>
                      <a:pt x="7372" y="1"/>
                    </a:cubicBezTo>
                    <a:close/>
                  </a:path>
                </a:pathLst>
              </a:custGeom>
              <a:solidFill>
                <a:srgbClr val="D78A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051;p46">
                <a:extLst>
                  <a:ext uri="{FF2B5EF4-FFF2-40B4-BE49-F238E27FC236}">
                    <a16:creationId xmlns:a16="http://schemas.microsoft.com/office/drawing/2014/main" id="{26EC2664-48DB-410F-A451-25228A0205F6}"/>
                  </a:ext>
                </a:extLst>
              </p:cNvPr>
              <p:cNvSpPr/>
              <p:nvPr/>
            </p:nvSpPr>
            <p:spPr>
              <a:xfrm>
                <a:off x="904075" y="4575025"/>
                <a:ext cx="72875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2483" extrusionOk="0">
                    <a:moveTo>
                      <a:pt x="649" y="0"/>
                    </a:moveTo>
                    <a:cubicBezTo>
                      <a:pt x="537" y="104"/>
                      <a:pt x="649" y="320"/>
                      <a:pt x="649" y="537"/>
                    </a:cubicBezTo>
                    <a:cubicBezTo>
                      <a:pt x="753" y="649"/>
                      <a:pt x="865" y="865"/>
                      <a:pt x="969" y="969"/>
                    </a:cubicBezTo>
                    <a:lnTo>
                      <a:pt x="217" y="969"/>
                    </a:lnTo>
                    <a:cubicBezTo>
                      <a:pt x="104" y="969"/>
                      <a:pt x="1" y="1081"/>
                      <a:pt x="1" y="1081"/>
                    </a:cubicBezTo>
                    <a:lnTo>
                      <a:pt x="1" y="1185"/>
                    </a:lnTo>
                    <a:cubicBezTo>
                      <a:pt x="104" y="1401"/>
                      <a:pt x="217" y="1401"/>
                      <a:pt x="433" y="1514"/>
                    </a:cubicBezTo>
                    <a:lnTo>
                      <a:pt x="865" y="1514"/>
                    </a:lnTo>
                    <a:lnTo>
                      <a:pt x="537" y="1834"/>
                    </a:lnTo>
                    <a:cubicBezTo>
                      <a:pt x="433" y="1946"/>
                      <a:pt x="433" y="2050"/>
                      <a:pt x="433" y="2162"/>
                    </a:cubicBezTo>
                    <a:cubicBezTo>
                      <a:pt x="433" y="2266"/>
                      <a:pt x="433" y="2378"/>
                      <a:pt x="537" y="2482"/>
                    </a:cubicBezTo>
                    <a:cubicBezTo>
                      <a:pt x="649" y="2482"/>
                      <a:pt x="865" y="2482"/>
                      <a:pt x="865" y="2378"/>
                    </a:cubicBezTo>
                    <a:cubicBezTo>
                      <a:pt x="1185" y="2162"/>
                      <a:pt x="1185" y="1946"/>
                      <a:pt x="1298" y="1617"/>
                    </a:cubicBezTo>
                    <a:cubicBezTo>
                      <a:pt x="1298" y="1617"/>
                      <a:pt x="1401" y="1514"/>
                      <a:pt x="1401" y="1401"/>
                    </a:cubicBezTo>
                    <a:cubicBezTo>
                      <a:pt x="1401" y="1617"/>
                      <a:pt x="1514" y="1946"/>
                      <a:pt x="1617" y="2050"/>
                    </a:cubicBezTo>
                    <a:cubicBezTo>
                      <a:pt x="1617" y="2162"/>
                      <a:pt x="1730" y="2378"/>
                      <a:pt x="1834" y="2378"/>
                    </a:cubicBezTo>
                    <a:cubicBezTo>
                      <a:pt x="1834" y="2482"/>
                      <a:pt x="1946" y="2482"/>
                      <a:pt x="2050" y="2482"/>
                    </a:cubicBezTo>
                    <a:lnTo>
                      <a:pt x="2162" y="2482"/>
                    </a:lnTo>
                    <a:cubicBezTo>
                      <a:pt x="2266" y="2378"/>
                      <a:pt x="2162" y="2162"/>
                      <a:pt x="2162" y="1946"/>
                    </a:cubicBezTo>
                    <a:cubicBezTo>
                      <a:pt x="2050" y="1834"/>
                      <a:pt x="1946" y="1617"/>
                      <a:pt x="1834" y="1514"/>
                    </a:cubicBezTo>
                    <a:lnTo>
                      <a:pt x="2266" y="1514"/>
                    </a:lnTo>
                    <a:cubicBezTo>
                      <a:pt x="2378" y="1514"/>
                      <a:pt x="2595" y="1514"/>
                      <a:pt x="2698" y="1401"/>
                    </a:cubicBezTo>
                    <a:cubicBezTo>
                      <a:pt x="2811" y="1401"/>
                      <a:pt x="2811" y="1401"/>
                      <a:pt x="2914" y="1297"/>
                    </a:cubicBezTo>
                    <a:lnTo>
                      <a:pt x="2811" y="1185"/>
                    </a:lnTo>
                    <a:cubicBezTo>
                      <a:pt x="2811" y="1081"/>
                      <a:pt x="2595" y="969"/>
                      <a:pt x="2378" y="969"/>
                    </a:cubicBezTo>
                    <a:cubicBezTo>
                      <a:pt x="2266" y="969"/>
                      <a:pt x="2050" y="1081"/>
                      <a:pt x="1834" y="1081"/>
                    </a:cubicBezTo>
                    <a:cubicBezTo>
                      <a:pt x="2050" y="969"/>
                      <a:pt x="2162" y="753"/>
                      <a:pt x="2266" y="649"/>
                    </a:cubicBezTo>
                    <a:cubicBezTo>
                      <a:pt x="2266" y="537"/>
                      <a:pt x="2378" y="433"/>
                      <a:pt x="2378" y="320"/>
                    </a:cubicBezTo>
                    <a:cubicBezTo>
                      <a:pt x="2378" y="217"/>
                      <a:pt x="2378" y="104"/>
                      <a:pt x="2266" y="0"/>
                    </a:cubicBezTo>
                    <a:cubicBezTo>
                      <a:pt x="2162" y="0"/>
                      <a:pt x="1946" y="0"/>
                      <a:pt x="1834" y="104"/>
                    </a:cubicBezTo>
                    <a:cubicBezTo>
                      <a:pt x="1617" y="320"/>
                      <a:pt x="1514" y="537"/>
                      <a:pt x="1514" y="865"/>
                    </a:cubicBezTo>
                    <a:cubicBezTo>
                      <a:pt x="1401" y="865"/>
                      <a:pt x="1401" y="969"/>
                      <a:pt x="1401" y="1081"/>
                    </a:cubicBezTo>
                    <a:cubicBezTo>
                      <a:pt x="1401" y="865"/>
                      <a:pt x="1298" y="537"/>
                      <a:pt x="1185" y="433"/>
                    </a:cubicBezTo>
                    <a:cubicBezTo>
                      <a:pt x="1185" y="320"/>
                      <a:pt x="1081" y="104"/>
                      <a:pt x="969" y="0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052;p46">
                <a:extLst>
                  <a:ext uri="{FF2B5EF4-FFF2-40B4-BE49-F238E27FC236}">
                    <a16:creationId xmlns:a16="http://schemas.microsoft.com/office/drawing/2014/main" id="{345DC360-3FE8-49B5-A966-9C95484BC890}"/>
                  </a:ext>
                </a:extLst>
              </p:cNvPr>
              <p:cNvSpPr/>
              <p:nvPr/>
            </p:nvSpPr>
            <p:spPr>
              <a:xfrm>
                <a:off x="1085000" y="4512775"/>
                <a:ext cx="75700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2811" extrusionOk="0">
                    <a:moveTo>
                      <a:pt x="1730" y="0"/>
                    </a:moveTo>
                    <a:cubicBezTo>
                      <a:pt x="1514" y="0"/>
                      <a:pt x="1514" y="216"/>
                      <a:pt x="1410" y="329"/>
                    </a:cubicBezTo>
                    <a:cubicBezTo>
                      <a:pt x="1410" y="545"/>
                      <a:pt x="1298" y="761"/>
                      <a:pt x="1298" y="865"/>
                    </a:cubicBezTo>
                    <a:cubicBezTo>
                      <a:pt x="1194" y="865"/>
                      <a:pt x="1194" y="761"/>
                      <a:pt x="1082" y="649"/>
                    </a:cubicBezTo>
                    <a:cubicBezTo>
                      <a:pt x="978" y="545"/>
                      <a:pt x="865" y="545"/>
                      <a:pt x="762" y="433"/>
                    </a:cubicBezTo>
                    <a:lnTo>
                      <a:pt x="545" y="433"/>
                    </a:lnTo>
                    <a:cubicBezTo>
                      <a:pt x="433" y="433"/>
                      <a:pt x="433" y="545"/>
                      <a:pt x="433" y="545"/>
                    </a:cubicBezTo>
                    <a:cubicBezTo>
                      <a:pt x="433" y="649"/>
                      <a:pt x="545" y="865"/>
                      <a:pt x="649" y="977"/>
                    </a:cubicBezTo>
                    <a:cubicBezTo>
                      <a:pt x="762" y="1081"/>
                      <a:pt x="865" y="1193"/>
                      <a:pt x="978" y="1193"/>
                    </a:cubicBezTo>
                    <a:cubicBezTo>
                      <a:pt x="762" y="1297"/>
                      <a:pt x="649" y="1297"/>
                      <a:pt x="433" y="1297"/>
                    </a:cubicBezTo>
                    <a:cubicBezTo>
                      <a:pt x="329" y="1410"/>
                      <a:pt x="217" y="1410"/>
                      <a:pt x="217" y="1513"/>
                    </a:cubicBezTo>
                    <a:cubicBezTo>
                      <a:pt x="113" y="1626"/>
                      <a:pt x="1" y="1730"/>
                      <a:pt x="113" y="1842"/>
                    </a:cubicBezTo>
                    <a:cubicBezTo>
                      <a:pt x="113" y="1946"/>
                      <a:pt x="329" y="1946"/>
                      <a:pt x="433" y="1946"/>
                    </a:cubicBezTo>
                    <a:cubicBezTo>
                      <a:pt x="762" y="1946"/>
                      <a:pt x="978" y="1842"/>
                      <a:pt x="1194" y="1626"/>
                    </a:cubicBezTo>
                    <a:cubicBezTo>
                      <a:pt x="1298" y="1626"/>
                      <a:pt x="1410" y="1513"/>
                      <a:pt x="1410" y="1513"/>
                    </a:cubicBezTo>
                    <a:lnTo>
                      <a:pt x="1410" y="1513"/>
                    </a:lnTo>
                    <a:cubicBezTo>
                      <a:pt x="1298" y="1730"/>
                      <a:pt x="1194" y="2058"/>
                      <a:pt x="1194" y="2162"/>
                    </a:cubicBezTo>
                    <a:cubicBezTo>
                      <a:pt x="1082" y="2274"/>
                      <a:pt x="1082" y="2378"/>
                      <a:pt x="1082" y="2594"/>
                    </a:cubicBezTo>
                    <a:cubicBezTo>
                      <a:pt x="1082" y="2594"/>
                      <a:pt x="1194" y="2707"/>
                      <a:pt x="1194" y="2810"/>
                    </a:cubicBezTo>
                    <a:lnTo>
                      <a:pt x="1298" y="2810"/>
                    </a:lnTo>
                    <a:cubicBezTo>
                      <a:pt x="1514" y="2707"/>
                      <a:pt x="1626" y="2594"/>
                      <a:pt x="1626" y="2378"/>
                    </a:cubicBezTo>
                    <a:cubicBezTo>
                      <a:pt x="1730" y="2274"/>
                      <a:pt x="1730" y="2058"/>
                      <a:pt x="1730" y="1946"/>
                    </a:cubicBezTo>
                    <a:cubicBezTo>
                      <a:pt x="1842" y="2058"/>
                      <a:pt x="1946" y="2058"/>
                      <a:pt x="2059" y="2162"/>
                    </a:cubicBezTo>
                    <a:cubicBezTo>
                      <a:pt x="2162" y="2274"/>
                      <a:pt x="2275" y="2274"/>
                      <a:pt x="2491" y="2378"/>
                    </a:cubicBezTo>
                    <a:cubicBezTo>
                      <a:pt x="2491" y="2378"/>
                      <a:pt x="2595" y="2378"/>
                      <a:pt x="2707" y="2274"/>
                    </a:cubicBezTo>
                    <a:lnTo>
                      <a:pt x="2707" y="2162"/>
                    </a:lnTo>
                    <a:cubicBezTo>
                      <a:pt x="2707" y="2058"/>
                      <a:pt x="2595" y="1946"/>
                      <a:pt x="2491" y="1842"/>
                    </a:cubicBezTo>
                    <a:cubicBezTo>
                      <a:pt x="2379" y="1730"/>
                      <a:pt x="2162" y="1626"/>
                      <a:pt x="1946" y="1513"/>
                    </a:cubicBezTo>
                    <a:cubicBezTo>
                      <a:pt x="2162" y="1513"/>
                      <a:pt x="2379" y="1513"/>
                      <a:pt x="2595" y="1410"/>
                    </a:cubicBezTo>
                    <a:cubicBezTo>
                      <a:pt x="2707" y="1410"/>
                      <a:pt x="2811" y="1297"/>
                      <a:pt x="2923" y="1297"/>
                    </a:cubicBezTo>
                    <a:cubicBezTo>
                      <a:pt x="2923" y="1193"/>
                      <a:pt x="3027" y="1081"/>
                      <a:pt x="2923" y="977"/>
                    </a:cubicBezTo>
                    <a:cubicBezTo>
                      <a:pt x="2923" y="865"/>
                      <a:pt x="2707" y="761"/>
                      <a:pt x="2595" y="761"/>
                    </a:cubicBezTo>
                    <a:cubicBezTo>
                      <a:pt x="2275" y="761"/>
                      <a:pt x="2059" y="977"/>
                      <a:pt x="1842" y="1081"/>
                    </a:cubicBezTo>
                    <a:cubicBezTo>
                      <a:pt x="1730" y="1193"/>
                      <a:pt x="1730" y="1193"/>
                      <a:pt x="1626" y="1193"/>
                    </a:cubicBezTo>
                    <a:cubicBezTo>
                      <a:pt x="1730" y="1081"/>
                      <a:pt x="1842" y="761"/>
                      <a:pt x="1842" y="649"/>
                    </a:cubicBezTo>
                    <a:cubicBezTo>
                      <a:pt x="1946" y="433"/>
                      <a:pt x="1946" y="329"/>
                      <a:pt x="1946" y="216"/>
                    </a:cubicBezTo>
                    <a:cubicBezTo>
                      <a:pt x="1946" y="113"/>
                      <a:pt x="1946" y="0"/>
                      <a:pt x="1842" y="0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053;p46">
                <a:extLst>
                  <a:ext uri="{FF2B5EF4-FFF2-40B4-BE49-F238E27FC236}">
                    <a16:creationId xmlns:a16="http://schemas.microsoft.com/office/drawing/2014/main" id="{71269074-E2CD-4CAE-94F3-B7AFA73107A3}"/>
                  </a:ext>
                </a:extLst>
              </p:cNvPr>
              <p:cNvSpPr/>
              <p:nvPr/>
            </p:nvSpPr>
            <p:spPr>
              <a:xfrm>
                <a:off x="860850" y="4688500"/>
                <a:ext cx="648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3028" extrusionOk="0">
                    <a:moveTo>
                      <a:pt x="1297" y="1"/>
                    </a:moveTo>
                    <a:cubicBezTo>
                      <a:pt x="1185" y="1"/>
                      <a:pt x="1081" y="105"/>
                      <a:pt x="1081" y="321"/>
                    </a:cubicBezTo>
                    <a:cubicBezTo>
                      <a:pt x="969" y="537"/>
                      <a:pt x="1081" y="866"/>
                      <a:pt x="1081" y="1082"/>
                    </a:cubicBezTo>
                    <a:cubicBezTo>
                      <a:pt x="1185" y="1185"/>
                      <a:pt x="1185" y="1298"/>
                      <a:pt x="1185" y="1402"/>
                    </a:cubicBezTo>
                    <a:cubicBezTo>
                      <a:pt x="1081" y="1185"/>
                      <a:pt x="752" y="969"/>
                      <a:pt x="649" y="866"/>
                    </a:cubicBezTo>
                    <a:cubicBezTo>
                      <a:pt x="536" y="866"/>
                      <a:pt x="433" y="753"/>
                      <a:pt x="320" y="753"/>
                    </a:cubicBezTo>
                    <a:lnTo>
                      <a:pt x="104" y="753"/>
                    </a:lnTo>
                    <a:cubicBezTo>
                      <a:pt x="0" y="753"/>
                      <a:pt x="0" y="866"/>
                      <a:pt x="0" y="866"/>
                    </a:cubicBezTo>
                    <a:cubicBezTo>
                      <a:pt x="0" y="1082"/>
                      <a:pt x="104" y="1185"/>
                      <a:pt x="216" y="1298"/>
                    </a:cubicBezTo>
                    <a:cubicBezTo>
                      <a:pt x="433" y="1402"/>
                      <a:pt x="649" y="1514"/>
                      <a:pt x="752" y="1514"/>
                    </a:cubicBezTo>
                    <a:cubicBezTo>
                      <a:pt x="649" y="1618"/>
                      <a:pt x="536" y="1618"/>
                      <a:pt x="536" y="1730"/>
                    </a:cubicBezTo>
                    <a:cubicBezTo>
                      <a:pt x="320" y="1730"/>
                      <a:pt x="216" y="1834"/>
                      <a:pt x="104" y="1946"/>
                    </a:cubicBezTo>
                    <a:cubicBezTo>
                      <a:pt x="104" y="2050"/>
                      <a:pt x="0" y="2050"/>
                      <a:pt x="104" y="2163"/>
                    </a:cubicBezTo>
                    <a:lnTo>
                      <a:pt x="104" y="2266"/>
                    </a:lnTo>
                    <a:cubicBezTo>
                      <a:pt x="168" y="2300"/>
                      <a:pt x="223" y="2313"/>
                      <a:pt x="274" y="2313"/>
                    </a:cubicBezTo>
                    <a:cubicBezTo>
                      <a:pt x="396" y="2313"/>
                      <a:pt x="496" y="2236"/>
                      <a:pt x="649" y="2163"/>
                    </a:cubicBezTo>
                    <a:cubicBezTo>
                      <a:pt x="752" y="2163"/>
                      <a:pt x="865" y="2050"/>
                      <a:pt x="969" y="1946"/>
                    </a:cubicBezTo>
                    <a:lnTo>
                      <a:pt x="969" y="1946"/>
                    </a:lnTo>
                    <a:cubicBezTo>
                      <a:pt x="969" y="2163"/>
                      <a:pt x="865" y="2266"/>
                      <a:pt x="865" y="2482"/>
                    </a:cubicBezTo>
                    <a:cubicBezTo>
                      <a:pt x="865" y="2595"/>
                      <a:pt x="969" y="2699"/>
                      <a:pt x="969" y="2811"/>
                    </a:cubicBezTo>
                    <a:cubicBezTo>
                      <a:pt x="1081" y="2915"/>
                      <a:pt x="1185" y="3027"/>
                      <a:pt x="1297" y="3027"/>
                    </a:cubicBezTo>
                    <a:cubicBezTo>
                      <a:pt x="1401" y="2915"/>
                      <a:pt x="1513" y="2811"/>
                      <a:pt x="1513" y="2699"/>
                    </a:cubicBezTo>
                    <a:cubicBezTo>
                      <a:pt x="1617" y="2379"/>
                      <a:pt x="1513" y="2163"/>
                      <a:pt x="1401" y="1834"/>
                    </a:cubicBezTo>
                    <a:lnTo>
                      <a:pt x="1401" y="1618"/>
                    </a:lnTo>
                    <a:cubicBezTo>
                      <a:pt x="1513" y="1834"/>
                      <a:pt x="1833" y="1946"/>
                      <a:pt x="1946" y="2050"/>
                    </a:cubicBezTo>
                    <a:cubicBezTo>
                      <a:pt x="2049" y="2163"/>
                      <a:pt x="2162" y="2163"/>
                      <a:pt x="2266" y="2266"/>
                    </a:cubicBezTo>
                    <a:cubicBezTo>
                      <a:pt x="2378" y="2266"/>
                      <a:pt x="2482" y="2266"/>
                      <a:pt x="2482" y="2163"/>
                    </a:cubicBezTo>
                    <a:cubicBezTo>
                      <a:pt x="2594" y="2163"/>
                      <a:pt x="2594" y="2163"/>
                      <a:pt x="2594" y="2050"/>
                    </a:cubicBezTo>
                    <a:cubicBezTo>
                      <a:pt x="2594" y="1946"/>
                      <a:pt x="2482" y="1834"/>
                      <a:pt x="2266" y="1730"/>
                    </a:cubicBezTo>
                    <a:cubicBezTo>
                      <a:pt x="2162" y="1618"/>
                      <a:pt x="2049" y="1514"/>
                      <a:pt x="1833" y="1402"/>
                    </a:cubicBezTo>
                    <a:cubicBezTo>
                      <a:pt x="1946" y="1402"/>
                      <a:pt x="2162" y="1298"/>
                      <a:pt x="2162" y="1185"/>
                    </a:cubicBezTo>
                    <a:cubicBezTo>
                      <a:pt x="2266" y="1185"/>
                      <a:pt x="2378" y="1082"/>
                      <a:pt x="2482" y="969"/>
                    </a:cubicBezTo>
                    <a:cubicBezTo>
                      <a:pt x="2482" y="866"/>
                      <a:pt x="2594" y="753"/>
                      <a:pt x="2482" y="753"/>
                    </a:cubicBezTo>
                    <a:lnTo>
                      <a:pt x="2482" y="649"/>
                    </a:lnTo>
                    <a:cubicBezTo>
                      <a:pt x="2418" y="616"/>
                      <a:pt x="2364" y="603"/>
                      <a:pt x="2314" y="603"/>
                    </a:cubicBezTo>
                    <a:cubicBezTo>
                      <a:pt x="2195" y="603"/>
                      <a:pt x="2098" y="680"/>
                      <a:pt x="1946" y="753"/>
                    </a:cubicBezTo>
                    <a:lnTo>
                      <a:pt x="1617" y="1082"/>
                    </a:lnTo>
                    <a:lnTo>
                      <a:pt x="1617" y="537"/>
                    </a:lnTo>
                    <a:lnTo>
                      <a:pt x="1617" y="217"/>
                    </a:lnTo>
                    <a:cubicBezTo>
                      <a:pt x="1513" y="105"/>
                      <a:pt x="1401" y="1"/>
                      <a:pt x="1297" y="1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054;p46">
                <a:extLst>
                  <a:ext uri="{FF2B5EF4-FFF2-40B4-BE49-F238E27FC236}">
                    <a16:creationId xmlns:a16="http://schemas.microsoft.com/office/drawing/2014/main" id="{7B232CF6-AC28-4BEB-938D-C156B5431C91}"/>
                  </a:ext>
                </a:extLst>
              </p:cNvPr>
              <p:cNvSpPr/>
              <p:nvPr/>
            </p:nvSpPr>
            <p:spPr>
              <a:xfrm>
                <a:off x="1074200" y="4731750"/>
                <a:ext cx="64875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3027" extrusionOk="0">
                    <a:moveTo>
                      <a:pt x="1297" y="0"/>
                    </a:moveTo>
                    <a:cubicBezTo>
                      <a:pt x="1194" y="0"/>
                      <a:pt x="1081" y="216"/>
                      <a:pt x="1081" y="320"/>
                    </a:cubicBezTo>
                    <a:cubicBezTo>
                      <a:pt x="977" y="536"/>
                      <a:pt x="1081" y="865"/>
                      <a:pt x="1081" y="1185"/>
                    </a:cubicBezTo>
                    <a:cubicBezTo>
                      <a:pt x="1081" y="1185"/>
                      <a:pt x="1194" y="1297"/>
                      <a:pt x="1194" y="1401"/>
                    </a:cubicBezTo>
                    <a:cubicBezTo>
                      <a:pt x="977" y="1185"/>
                      <a:pt x="761" y="969"/>
                      <a:pt x="649" y="969"/>
                    </a:cubicBezTo>
                    <a:cubicBezTo>
                      <a:pt x="545" y="865"/>
                      <a:pt x="433" y="752"/>
                      <a:pt x="329" y="752"/>
                    </a:cubicBezTo>
                    <a:lnTo>
                      <a:pt x="113" y="752"/>
                    </a:lnTo>
                    <a:lnTo>
                      <a:pt x="0" y="865"/>
                    </a:lnTo>
                    <a:cubicBezTo>
                      <a:pt x="0" y="1081"/>
                      <a:pt x="113" y="1185"/>
                      <a:pt x="217" y="1297"/>
                    </a:cubicBezTo>
                    <a:cubicBezTo>
                      <a:pt x="433" y="1401"/>
                      <a:pt x="545" y="1513"/>
                      <a:pt x="761" y="1617"/>
                    </a:cubicBezTo>
                    <a:cubicBezTo>
                      <a:pt x="649" y="1617"/>
                      <a:pt x="545" y="1730"/>
                      <a:pt x="433" y="1730"/>
                    </a:cubicBezTo>
                    <a:cubicBezTo>
                      <a:pt x="329" y="1730"/>
                      <a:pt x="217" y="1833"/>
                      <a:pt x="113" y="1946"/>
                    </a:cubicBezTo>
                    <a:cubicBezTo>
                      <a:pt x="113" y="2049"/>
                      <a:pt x="0" y="2162"/>
                      <a:pt x="113" y="2162"/>
                    </a:cubicBezTo>
                    <a:lnTo>
                      <a:pt x="113" y="2266"/>
                    </a:lnTo>
                    <a:cubicBezTo>
                      <a:pt x="185" y="2303"/>
                      <a:pt x="244" y="2316"/>
                      <a:pt x="300" y="2316"/>
                    </a:cubicBezTo>
                    <a:cubicBezTo>
                      <a:pt x="411" y="2316"/>
                      <a:pt x="505" y="2266"/>
                      <a:pt x="649" y="2266"/>
                    </a:cubicBezTo>
                    <a:cubicBezTo>
                      <a:pt x="761" y="2162"/>
                      <a:pt x="865" y="2162"/>
                      <a:pt x="977" y="2049"/>
                    </a:cubicBezTo>
                    <a:lnTo>
                      <a:pt x="977" y="2049"/>
                    </a:lnTo>
                    <a:cubicBezTo>
                      <a:pt x="977" y="2162"/>
                      <a:pt x="865" y="2378"/>
                      <a:pt x="865" y="2482"/>
                    </a:cubicBezTo>
                    <a:cubicBezTo>
                      <a:pt x="865" y="2594"/>
                      <a:pt x="865" y="2698"/>
                      <a:pt x="977" y="2810"/>
                    </a:cubicBezTo>
                    <a:cubicBezTo>
                      <a:pt x="1081" y="2914"/>
                      <a:pt x="1194" y="3027"/>
                      <a:pt x="1297" y="3027"/>
                    </a:cubicBezTo>
                    <a:cubicBezTo>
                      <a:pt x="1410" y="3027"/>
                      <a:pt x="1514" y="2810"/>
                      <a:pt x="1514" y="2698"/>
                    </a:cubicBezTo>
                    <a:cubicBezTo>
                      <a:pt x="1626" y="2482"/>
                      <a:pt x="1514" y="2162"/>
                      <a:pt x="1410" y="1833"/>
                    </a:cubicBezTo>
                    <a:lnTo>
                      <a:pt x="1410" y="1617"/>
                    </a:lnTo>
                    <a:cubicBezTo>
                      <a:pt x="1514" y="1833"/>
                      <a:pt x="1730" y="2049"/>
                      <a:pt x="1842" y="2049"/>
                    </a:cubicBezTo>
                    <a:cubicBezTo>
                      <a:pt x="2058" y="2162"/>
                      <a:pt x="2162" y="2266"/>
                      <a:pt x="2274" y="2266"/>
                    </a:cubicBezTo>
                    <a:lnTo>
                      <a:pt x="2491" y="2266"/>
                    </a:lnTo>
                    <a:cubicBezTo>
                      <a:pt x="2491" y="2162"/>
                      <a:pt x="2594" y="2162"/>
                      <a:pt x="2594" y="2162"/>
                    </a:cubicBezTo>
                    <a:cubicBezTo>
                      <a:pt x="2594" y="1946"/>
                      <a:pt x="2491" y="1833"/>
                      <a:pt x="2274" y="1730"/>
                    </a:cubicBezTo>
                    <a:cubicBezTo>
                      <a:pt x="2162" y="1617"/>
                      <a:pt x="2058" y="1513"/>
                      <a:pt x="1842" y="1513"/>
                    </a:cubicBezTo>
                    <a:cubicBezTo>
                      <a:pt x="1946" y="1401"/>
                      <a:pt x="2162" y="1297"/>
                      <a:pt x="2162" y="1297"/>
                    </a:cubicBezTo>
                    <a:lnTo>
                      <a:pt x="2491" y="969"/>
                    </a:lnTo>
                    <a:cubicBezTo>
                      <a:pt x="2491" y="865"/>
                      <a:pt x="2594" y="752"/>
                      <a:pt x="2491" y="752"/>
                    </a:cubicBezTo>
                    <a:lnTo>
                      <a:pt x="2491" y="649"/>
                    </a:lnTo>
                    <a:cubicBezTo>
                      <a:pt x="2427" y="616"/>
                      <a:pt x="2372" y="602"/>
                      <a:pt x="2321" y="602"/>
                    </a:cubicBezTo>
                    <a:cubicBezTo>
                      <a:pt x="2199" y="602"/>
                      <a:pt x="2098" y="679"/>
                      <a:pt x="1946" y="752"/>
                    </a:cubicBezTo>
                    <a:lnTo>
                      <a:pt x="1626" y="1081"/>
                    </a:lnTo>
                    <a:lnTo>
                      <a:pt x="1626" y="536"/>
                    </a:lnTo>
                    <a:lnTo>
                      <a:pt x="1626" y="216"/>
                    </a:lnTo>
                    <a:cubicBezTo>
                      <a:pt x="1514" y="104"/>
                      <a:pt x="1410" y="0"/>
                      <a:pt x="1297" y="0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055;p46">
                <a:extLst>
                  <a:ext uri="{FF2B5EF4-FFF2-40B4-BE49-F238E27FC236}">
                    <a16:creationId xmlns:a16="http://schemas.microsoft.com/office/drawing/2014/main" id="{7C94F8D0-7902-42F1-9D70-194975AEAC78}"/>
                  </a:ext>
                </a:extLst>
              </p:cNvPr>
              <p:cNvSpPr/>
              <p:nvPr/>
            </p:nvSpPr>
            <p:spPr>
              <a:xfrm>
                <a:off x="898675" y="4515575"/>
                <a:ext cx="18825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50" extrusionOk="0">
                    <a:moveTo>
                      <a:pt x="536" y="1"/>
                    </a:moveTo>
                    <a:lnTo>
                      <a:pt x="536" y="104"/>
                    </a:lnTo>
                    <a:cubicBezTo>
                      <a:pt x="433" y="104"/>
                      <a:pt x="433" y="104"/>
                      <a:pt x="433" y="217"/>
                    </a:cubicBezTo>
                    <a:lnTo>
                      <a:pt x="433" y="433"/>
                    </a:lnTo>
                    <a:cubicBezTo>
                      <a:pt x="536" y="321"/>
                      <a:pt x="649" y="321"/>
                      <a:pt x="753" y="321"/>
                    </a:cubicBezTo>
                    <a:cubicBezTo>
                      <a:pt x="753" y="217"/>
                      <a:pt x="649" y="104"/>
                      <a:pt x="649" y="104"/>
                    </a:cubicBezTo>
                    <a:lnTo>
                      <a:pt x="536" y="1"/>
                    </a:lnTo>
                    <a:close/>
                    <a:moveTo>
                      <a:pt x="0" y="537"/>
                    </a:moveTo>
                    <a:lnTo>
                      <a:pt x="0" y="649"/>
                    </a:lnTo>
                    <a:cubicBezTo>
                      <a:pt x="0" y="649"/>
                      <a:pt x="104" y="537"/>
                      <a:pt x="217" y="537"/>
                    </a:cubicBezTo>
                    <a:close/>
                  </a:path>
                </a:pathLst>
              </a:custGeom>
              <a:solidFill>
                <a:srgbClr val="AE3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056;p46">
                <a:extLst>
                  <a:ext uri="{FF2B5EF4-FFF2-40B4-BE49-F238E27FC236}">
                    <a16:creationId xmlns:a16="http://schemas.microsoft.com/office/drawing/2014/main" id="{B6E7EBBA-2852-4F70-AE7F-7108B0ECD03F}"/>
                  </a:ext>
                </a:extLst>
              </p:cNvPr>
              <p:cNvSpPr/>
              <p:nvPr/>
            </p:nvSpPr>
            <p:spPr>
              <a:xfrm>
                <a:off x="898675" y="4520975"/>
                <a:ext cx="324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8" extrusionOk="0">
                    <a:moveTo>
                      <a:pt x="1081" y="1"/>
                    </a:moveTo>
                    <a:cubicBezTo>
                      <a:pt x="969" y="1"/>
                      <a:pt x="969" y="105"/>
                      <a:pt x="865" y="105"/>
                    </a:cubicBezTo>
                    <a:cubicBezTo>
                      <a:pt x="865" y="217"/>
                      <a:pt x="753" y="321"/>
                      <a:pt x="753" y="321"/>
                    </a:cubicBezTo>
                    <a:lnTo>
                      <a:pt x="753" y="105"/>
                    </a:lnTo>
                    <a:cubicBezTo>
                      <a:pt x="649" y="105"/>
                      <a:pt x="536" y="105"/>
                      <a:pt x="433" y="217"/>
                    </a:cubicBezTo>
                    <a:cubicBezTo>
                      <a:pt x="433" y="321"/>
                      <a:pt x="433" y="321"/>
                      <a:pt x="536" y="433"/>
                    </a:cubicBezTo>
                    <a:lnTo>
                      <a:pt x="536" y="537"/>
                    </a:lnTo>
                    <a:cubicBezTo>
                      <a:pt x="433" y="433"/>
                      <a:pt x="320" y="433"/>
                      <a:pt x="320" y="321"/>
                    </a:cubicBezTo>
                    <a:lnTo>
                      <a:pt x="217" y="321"/>
                    </a:lnTo>
                    <a:cubicBezTo>
                      <a:pt x="104" y="321"/>
                      <a:pt x="0" y="433"/>
                      <a:pt x="0" y="433"/>
                    </a:cubicBezTo>
                    <a:cubicBezTo>
                      <a:pt x="0" y="537"/>
                      <a:pt x="0" y="537"/>
                      <a:pt x="104" y="537"/>
                    </a:cubicBezTo>
                    <a:cubicBezTo>
                      <a:pt x="217" y="649"/>
                      <a:pt x="320" y="649"/>
                      <a:pt x="433" y="649"/>
                    </a:cubicBezTo>
                    <a:cubicBezTo>
                      <a:pt x="320" y="649"/>
                      <a:pt x="320" y="753"/>
                      <a:pt x="217" y="753"/>
                    </a:cubicBezTo>
                    <a:lnTo>
                      <a:pt x="104" y="865"/>
                    </a:lnTo>
                    <a:lnTo>
                      <a:pt x="104" y="969"/>
                    </a:lnTo>
                    <a:lnTo>
                      <a:pt x="104" y="1082"/>
                    </a:lnTo>
                    <a:lnTo>
                      <a:pt x="217" y="1082"/>
                    </a:lnTo>
                    <a:cubicBezTo>
                      <a:pt x="217" y="1082"/>
                      <a:pt x="320" y="1082"/>
                      <a:pt x="320" y="969"/>
                    </a:cubicBezTo>
                    <a:cubicBezTo>
                      <a:pt x="433" y="969"/>
                      <a:pt x="433" y="865"/>
                      <a:pt x="536" y="865"/>
                    </a:cubicBezTo>
                    <a:lnTo>
                      <a:pt x="536" y="1082"/>
                    </a:lnTo>
                    <a:cubicBezTo>
                      <a:pt x="536" y="1185"/>
                      <a:pt x="536" y="1185"/>
                      <a:pt x="649" y="1298"/>
                    </a:cubicBezTo>
                    <a:lnTo>
                      <a:pt x="753" y="1298"/>
                    </a:lnTo>
                    <a:cubicBezTo>
                      <a:pt x="865" y="1298"/>
                      <a:pt x="865" y="1185"/>
                      <a:pt x="865" y="1185"/>
                    </a:cubicBezTo>
                    <a:cubicBezTo>
                      <a:pt x="865" y="969"/>
                      <a:pt x="865" y="865"/>
                      <a:pt x="753" y="753"/>
                    </a:cubicBezTo>
                    <a:cubicBezTo>
                      <a:pt x="753" y="753"/>
                      <a:pt x="753" y="732"/>
                      <a:pt x="743" y="710"/>
                    </a:cubicBezTo>
                    <a:lnTo>
                      <a:pt x="743" y="710"/>
                    </a:lnTo>
                    <a:cubicBezTo>
                      <a:pt x="848" y="753"/>
                      <a:pt x="969" y="753"/>
                      <a:pt x="969" y="753"/>
                    </a:cubicBezTo>
                    <a:cubicBezTo>
                      <a:pt x="1081" y="865"/>
                      <a:pt x="1081" y="865"/>
                      <a:pt x="1185" y="865"/>
                    </a:cubicBezTo>
                    <a:cubicBezTo>
                      <a:pt x="1185" y="865"/>
                      <a:pt x="1297" y="865"/>
                      <a:pt x="1297" y="753"/>
                    </a:cubicBezTo>
                    <a:cubicBezTo>
                      <a:pt x="1297" y="649"/>
                      <a:pt x="1185" y="649"/>
                      <a:pt x="1185" y="537"/>
                    </a:cubicBezTo>
                    <a:lnTo>
                      <a:pt x="865" y="537"/>
                    </a:lnTo>
                    <a:lnTo>
                      <a:pt x="1081" y="321"/>
                    </a:lnTo>
                    <a:lnTo>
                      <a:pt x="1185" y="217"/>
                    </a:lnTo>
                    <a:lnTo>
                      <a:pt x="1185" y="105"/>
                    </a:lnTo>
                    <a:cubicBezTo>
                      <a:pt x="1185" y="1"/>
                      <a:pt x="1185" y="1"/>
                      <a:pt x="1081" y="1"/>
                    </a:cubicBezTo>
                    <a:close/>
                  </a:path>
                </a:pathLst>
              </a:custGeom>
              <a:solidFill>
                <a:srgbClr val="B84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057;p46">
                <a:extLst>
                  <a:ext uri="{FF2B5EF4-FFF2-40B4-BE49-F238E27FC236}">
                    <a16:creationId xmlns:a16="http://schemas.microsoft.com/office/drawing/2014/main" id="{D603141E-F111-4B36-8F49-9AF0FB7A3186}"/>
                  </a:ext>
                </a:extLst>
              </p:cNvPr>
              <p:cNvSpPr/>
              <p:nvPr/>
            </p:nvSpPr>
            <p:spPr>
              <a:xfrm>
                <a:off x="1122825" y="4596650"/>
                <a:ext cx="3527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514" extrusionOk="0">
                    <a:moveTo>
                      <a:pt x="649" y="0"/>
                    </a:moveTo>
                    <a:cubicBezTo>
                      <a:pt x="546" y="104"/>
                      <a:pt x="546" y="104"/>
                      <a:pt x="546" y="216"/>
                    </a:cubicBezTo>
                    <a:cubicBezTo>
                      <a:pt x="433" y="320"/>
                      <a:pt x="546" y="536"/>
                      <a:pt x="649" y="649"/>
                    </a:cubicBezTo>
                    <a:lnTo>
                      <a:pt x="649" y="752"/>
                    </a:lnTo>
                    <a:cubicBezTo>
                      <a:pt x="546" y="649"/>
                      <a:pt x="433" y="536"/>
                      <a:pt x="329" y="536"/>
                    </a:cubicBezTo>
                    <a:lnTo>
                      <a:pt x="113" y="536"/>
                    </a:lnTo>
                    <a:cubicBezTo>
                      <a:pt x="1" y="536"/>
                      <a:pt x="1" y="536"/>
                      <a:pt x="1" y="649"/>
                    </a:cubicBezTo>
                    <a:cubicBezTo>
                      <a:pt x="1" y="649"/>
                      <a:pt x="113" y="752"/>
                      <a:pt x="217" y="752"/>
                    </a:cubicBezTo>
                    <a:cubicBezTo>
                      <a:pt x="329" y="752"/>
                      <a:pt x="433" y="865"/>
                      <a:pt x="546" y="865"/>
                    </a:cubicBezTo>
                    <a:cubicBezTo>
                      <a:pt x="433" y="865"/>
                      <a:pt x="433" y="969"/>
                      <a:pt x="329" y="969"/>
                    </a:cubicBezTo>
                    <a:lnTo>
                      <a:pt x="217" y="1081"/>
                    </a:lnTo>
                    <a:lnTo>
                      <a:pt x="217" y="1185"/>
                    </a:lnTo>
                    <a:lnTo>
                      <a:pt x="217" y="1297"/>
                    </a:lnTo>
                    <a:cubicBezTo>
                      <a:pt x="329" y="1297"/>
                      <a:pt x="433" y="1297"/>
                      <a:pt x="433" y="1185"/>
                    </a:cubicBezTo>
                    <a:cubicBezTo>
                      <a:pt x="546" y="1185"/>
                      <a:pt x="546" y="1081"/>
                      <a:pt x="649" y="1081"/>
                    </a:cubicBezTo>
                    <a:lnTo>
                      <a:pt x="649" y="1297"/>
                    </a:lnTo>
                    <a:cubicBezTo>
                      <a:pt x="649" y="1401"/>
                      <a:pt x="649" y="1401"/>
                      <a:pt x="762" y="1401"/>
                    </a:cubicBezTo>
                    <a:cubicBezTo>
                      <a:pt x="762" y="1513"/>
                      <a:pt x="762" y="1513"/>
                      <a:pt x="866" y="1513"/>
                    </a:cubicBezTo>
                    <a:cubicBezTo>
                      <a:pt x="978" y="1513"/>
                      <a:pt x="978" y="1401"/>
                      <a:pt x="978" y="1297"/>
                    </a:cubicBezTo>
                    <a:cubicBezTo>
                      <a:pt x="978" y="1185"/>
                      <a:pt x="866" y="1081"/>
                      <a:pt x="866" y="969"/>
                    </a:cubicBezTo>
                    <a:cubicBezTo>
                      <a:pt x="866" y="865"/>
                      <a:pt x="762" y="865"/>
                      <a:pt x="762" y="865"/>
                    </a:cubicBezTo>
                    <a:cubicBezTo>
                      <a:pt x="866" y="865"/>
                      <a:pt x="978" y="969"/>
                      <a:pt x="1082" y="969"/>
                    </a:cubicBezTo>
                    <a:cubicBezTo>
                      <a:pt x="1194" y="969"/>
                      <a:pt x="1194" y="1081"/>
                      <a:pt x="1298" y="1081"/>
                    </a:cubicBezTo>
                    <a:cubicBezTo>
                      <a:pt x="1298" y="1081"/>
                      <a:pt x="1410" y="1081"/>
                      <a:pt x="1410" y="969"/>
                    </a:cubicBezTo>
                    <a:cubicBezTo>
                      <a:pt x="1410" y="865"/>
                      <a:pt x="1298" y="865"/>
                      <a:pt x="1298" y="752"/>
                    </a:cubicBezTo>
                    <a:lnTo>
                      <a:pt x="978" y="752"/>
                    </a:lnTo>
                    <a:lnTo>
                      <a:pt x="1194" y="536"/>
                    </a:lnTo>
                    <a:cubicBezTo>
                      <a:pt x="1194" y="536"/>
                      <a:pt x="1194" y="432"/>
                      <a:pt x="1298" y="432"/>
                    </a:cubicBezTo>
                    <a:lnTo>
                      <a:pt x="1298" y="320"/>
                    </a:lnTo>
                    <a:cubicBezTo>
                      <a:pt x="1298" y="216"/>
                      <a:pt x="1194" y="216"/>
                      <a:pt x="1194" y="216"/>
                    </a:cubicBezTo>
                    <a:cubicBezTo>
                      <a:pt x="1082" y="216"/>
                      <a:pt x="1082" y="320"/>
                      <a:pt x="978" y="320"/>
                    </a:cubicBezTo>
                    <a:cubicBezTo>
                      <a:pt x="978" y="432"/>
                      <a:pt x="866" y="432"/>
                      <a:pt x="866" y="536"/>
                    </a:cubicBezTo>
                    <a:lnTo>
                      <a:pt x="866" y="216"/>
                    </a:lnTo>
                    <a:cubicBezTo>
                      <a:pt x="762" y="216"/>
                      <a:pt x="762" y="104"/>
                      <a:pt x="762" y="104"/>
                    </a:cubicBezTo>
                    <a:lnTo>
                      <a:pt x="649" y="0"/>
                    </a:ln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058;p46">
                <a:extLst>
                  <a:ext uri="{FF2B5EF4-FFF2-40B4-BE49-F238E27FC236}">
                    <a16:creationId xmlns:a16="http://schemas.microsoft.com/office/drawing/2014/main" id="{77DFE5BE-B1A6-4D24-9BC2-04FF035731F9}"/>
                  </a:ext>
                </a:extLst>
              </p:cNvPr>
              <p:cNvSpPr/>
              <p:nvPr/>
            </p:nvSpPr>
            <p:spPr>
              <a:xfrm>
                <a:off x="1082400" y="4669500"/>
                <a:ext cx="32450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865" extrusionOk="0">
                    <a:moveTo>
                      <a:pt x="649" y="0"/>
                    </a:moveTo>
                    <a:lnTo>
                      <a:pt x="649" y="112"/>
                    </a:lnTo>
                    <a:cubicBezTo>
                      <a:pt x="537" y="112"/>
                      <a:pt x="537" y="112"/>
                      <a:pt x="537" y="216"/>
                    </a:cubicBezTo>
                    <a:cubicBezTo>
                      <a:pt x="537" y="329"/>
                      <a:pt x="537" y="545"/>
                      <a:pt x="649" y="649"/>
                    </a:cubicBezTo>
                    <a:lnTo>
                      <a:pt x="649" y="761"/>
                    </a:lnTo>
                    <a:lnTo>
                      <a:pt x="433" y="545"/>
                    </a:lnTo>
                    <a:lnTo>
                      <a:pt x="105" y="545"/>
                    </a:lnTo>
                    <a:cubicBezTo>
                      <a:pt x="1" y="545"/>
                      <a:pt x="1" y="545"/>
                      <a:pt x="1" y="649"/>
                    </a:cubicBezTo>
                    <a:cubicBezTo>
                      <a:pt x="105" y="649"/>
                      <a:pt x="105" y="761"/>
                      <a:pt x="217" y="761"/>
                    </a:cubicBezTo>
                    <a:cubicBezTo>
                      <a:pt x="321" y="865"/>
                      <a:pt x="433" y="865"/>
                      <a:pt x="537" y="865"/>
                    </a:cubicBezTo>
                    <a:cubicBezTo>
                      <a:pt x="753" y="761"/>
                      <a:pt x="969" y="545"/>
                      <a:pt x="1298" y="432"/>
                    </a:cubicBezTo>
                    <a:lnTo>
                      <a:pt x="1298" y="329"/>
                    </a:lnTo>
                    <a:cubicBezTo>
                      <a:pt x="1298" y="216"/>
                      <a:pt x="1186" y="216"/>
                      <a:pt x="1186" y="216"/>
                    </a:cubicBezTo>
                    <a:cubicBezTo>
                      <a:pt x="1082" y="216"/>
                      <a:pt x="1082" y="329"/>
                      <a:pt x="969" y="329"/>
                    </a:cubicBezTo>
                    <a:cubicBezTo>
                      <a:pt x="969" y="432"/>
                      <a:pt x="866" y="432"/>
                      <a:pt x="866" y="545"/>
                    </a:cubicBezTo>
                    <a:lnTo>
                      <a:pt x="866" y="216"/>
                    </a:lnTo>
                    <a:lnTo>
                      <a:pt x="753" y="112"/>
                    </a:lnTo>
                    <a:lnTo>
                      <a:pt x="649" y="0"/>
                    </a:lnTo>
                    <a:close/>
                  </a:path>
                </a:pathLst>
              </a:custGeom>
              <a:solidFill>
                <a:srgbClr val="B84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059;p46">
                <a:extLst>
                  <a:ext uri="{FF2B5EF4-FFF2-40B4-BE49-F238E27FC236}">
                    <a16:creationId xmlns:a16="http://schemas.microsoft.com/office/drawing/2014/main" id="{BAEB6254-73DB-4F56-A2A0-0C39E7C14CBD}"/>
                  </a:ext>
                </a:extLst>
              </p:cNvPr>
              <p:cNvSpPr/>
              <p:nvPr/>
            </p:nvSpPr>
            <p:spPr>
              <a:xfrm>
                <a:off x="960700" y="4683100"/>
                <a:ext cx="3527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02" extrusionOk="0">
                    <a:moveTo>
                      <a:pt x="546" y="1"/>
                    </a:moveTo>
                    <a:lnTo>
                      <a:pt x="433" y="105"/>
                    </a:lnTo>
                    <a:cubicBezTo>
                      <a:pt x="433" y="321"/>
                      <a:pt x="546" y="433"/>
                      <a:pt x="546" y="537"/>
                    </a:cubicBezTo>
                    <a:cubicBezTo>
                      <a:pt x="649" y="537"/>
                      <a:pt x="649" y="649"/>
                      <a:pt x="649" y="649"/>
                    </a:cubicBezTo>
                    <a:cubicBezTo>
                      <a:pt x="546" y="537"/>
                      <a:pt x="433" y="537"/>
                      <a:pt x="330" y="433"/>
                    </a:cubicBezTo>
                    <a:lnTo>
                      <a:pt x="1" y="433"/>
                    </a:lnTo>
                    <a:lnTo>
                      <a:pt x="1" y="537"/>
                    </a:lnTo>
                    <a:cubicBezTo>
                      <a:pt x="1" y="649"/>
                      <a:pt x="113" y="649"/>
                      <a:pt x="217" y="649"/>
                    </a:cubicBezTo>
                    <a:cubicBezTo>
                      <a:pt x="217" y="753"/>
                      <a:pt x="330" y="753"/>
                      <a:pt x="433" y="753"/>
                    </a:cubicBezTo>
                    <a:cubicBezTo>
                      <a:pt x="433" y="865"/>
                      <a:pt x="330" y="865"/>
                      <a:pt x="330" y="865"/>
                    </a:cubicBezTo>
                    <a:cubicBezTo>
                      <a:pt x="330" y="969"/>
                      <a:pt x="217" y="969"/>
                      <a:pt x="217" y="1082"/>
                    </a:cubicBezTo>
                    <a:cubicBezTo>
                      <a:pt x="217" y="1082"/>
                      <a:pt x="113" y="1082"/>
                      <a:pt x="217" y="1185"/>
                    </a:cubicBezTo>
                    <a:cubicBezTo>
                      <a:pt x="330" y="1185"/>
                      <a:pt x="433" y="1185"/>
                      <a:pt x="433" y="1082"/>
                    </a:cubicBezTo>
                    <a:cubicBezTo>
                      <a:pt x="546" y="1082"/>
                      <a:pt x="546" y="1082"/>
                      <a:pt x="649" y="969"/>
                    </a:cubicBezTo>
                    <a:lnTo>
                      <a:pt x="649" y="1185"/>
                    </a:lnTo>
                    <a:lnTo>
                      <a:pt x="649" y="1401"/>
                    </a:lnTo>
                    <a:lnTo>
                      <a:pt x="866" y="1401"/>
                    </a:lnTo>
                    <a:lnTo>
                      <a:pt x="978" y="1298"/>
                    </a:lnTo>
                    <a:cubicBezTo>
                      <a:pt x="978" y="1082"/>
                      <a:pt x="866" y="969"/>
                      <a:pt x="866" y="865"/>
                    </a:cubicBezTo>
                    <a:cubicBezTo>
                      <a:pt x="762" y="865"/>
                      <a:pt x="762" y="753"/>
                      <a:pt x="762" y="753"/>
                    </a:cubicBezTo>
                    <a:lnTo>
                      <a:pt x="762" y="753"/>
                    </a:lnTo>
                    <a:cubicBezTo>
                      <a:pt x="866" y="865"/>
                      <a:pt x="978" y="865"/>
                      <a:pt x="1082" y="969"/>
                    </a:cubicBezTo>
                    <a:lnTo>
                      <a:pt x="1410" y="969"/>
                    </a:lnTo>
                    <a:lnTo>
                      <a:pt x="1410" y="865"/>
                    </a:lnTo>
                    <a:cubicBezTo>
                      <a:pt x="1410" y="753"/>
                      <a:pt x="1298" y="753"/>
                      <a:pt x="1194" y="753"/>
                    </a:cubicBezTo>
                    <a:cubicBezTo>
                      <a:pt x="1194" y="649"/>
                      <a:pt x="1082" y="649"/>
                      <a:pt x="978" y="649"/>
                    </a:cubicBezTo>
                    <a:lnTo>
                      <a:pt x="1082" y="537"/>
                    </a:lnTo>
                    <a:cubicBezTo>
                      <a:pt x="1194" y="433"/>
                      <a:pt x="1194" y="321"/>
                      <a:pt x="1298" y="321"/>
                    </a:cubicBezTo>
                    <a:lnTo>
                      <a:pt x="1298" y="217"/>
                    </a:lnTo>
                    <a:lnTo>
                      <a:pt x="1194" y="217"/>
                    </a:lnTo>
                    <a:cubicBezTo>
                      <a:pt x="1157" y="179"/>
                      <a:pt x="1132" y="167"/>
                      <a:pt x="1111" y="167"/>
                    </a:cubicBezTo>
                    <a:cubicBezTo>
                      <a:pt x="1070" y="167"/>
                      <a:pt x="1047" y="217"/>
                      <a:pt x="978" y="217"/>
                    </a:cubicBezTo>
                    <a:cubicBezTo>
                      <a:pt x="866" y="321"/>
                      <a:pt x="866" y="433"/>
                      <a:pt x="866" y="433"/>
                    </a:cubicBezTo>
                    <a:cubicBezTo>
                      <a:pt x="866" y="433"/>
                      <a:pt x="866" y="321"/>
                      <a:pt x="762" y="217"/>
                    </a:cubicBezTo>
                    <a:lnTo>
                      <a:pt x="762" y="1"/>
                    </a:ln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060;p46">
                <a:extLst>
                  <a:ext uri="{FF2B5EF4-FFF2-40B4-BE49-F238E27FC236}">
                    <a16:creationId xmlns:a16="http://schemas.microsoft.com/office/drawing/2014/main" id="{14C590F4-2E7B-4CE1-9AE8-0D11463859FD}"/>
                  </a:ext>
                </a:extLst>
              </p:cNvPr>
              <p:cNvSpPr/>
              <p:nvPr/>
            </p:nvSpPr>
            <p:spPr>
              <a:xfrm>
                <a:off x="1028375" y="4599225"/>
                <a:ext cx="3505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411" extrusionOk="0">
                    <a:moveTo>
                      <a:pt x="753" y="1"/>
                    </a:moveTo>
                    <a:cubicBezTo>
                      <a:pt x="649" y="1"/>
                      <a:pt x="649" y="113"/>
                      <a:pt x="649" y="113"/>
                    </a:cubicBezTo>
                    <a:lnTo>
                      <a:pt x="649" y="433"/>
                    </a:lnTo>
                    <a:cubicBezTo>
                      <a:pt x="536" y="329"/>
                      <a:pt x="433" y="329"/>
                      <a:pt x="433" y="329"/>
                    </a:cubicBezTo>
                    <a:cubicBezTo>
                      <a:pt x="320" y="329"/>
                      <a:pt x="320" y="217"/>
                      <a:pt x="216" y="217"/>
                    </a:cubicBezTo>
                    <a:cubicBezTo>
                      <a:pt x="216" y="217"/>
                      <a:pt x="104" y="217"/>
                      <a:pt x="104" y="329"/>
                    </a:cubicBezTo>
                    <a:cubicBezTo>
                      <a:pt x="104" y="433"/>
                      <a:pt x="216" y="546"/>
                      <a:pt x="216" y="546"/>
                    </a:cubicBezTo>
                    <a:cubicBezTo>
                      <a:pt x="320" y="546"/>
                      <a:pt x="433" y="649"/>
                      <a:pt x="536" y="649"/>
                    </a:cubicBezTo>
                    <a:cubicBezTo>
                      <a:pt x="433" y="649"/>
                      <a:pt x="320" y="649"/>
                      <a:pt x="216" y="762"/>
                    </a:cubicBezTo>
                    <a:cubicBezTo>
                      <a:pt x="216" y="762"/>
                      <a:pt x="104" y="762"/>
                      <a:pt x="104" y="866"/>
                    </a:cubicBezTo>
                    <a:cubicBezTo>
                      <a:pt x="104" y="866"/>
                      <a:pt x="0" y="978"/>
                      <a:pt x="104" y="978"/>
                    </a:cubicBezTo>
                    <a:cubicBezTo>
                      <a:pt x="104" y="1082"/>
                      <a:pt x="216" y="1082"/>
                      <a:pt x="216" y="1082"/>
                    </a:cubicBezTo>
                    <a:cubicBezTo>
                      <a:pt x="433" y="978"/>
                      <a:pt x="536" y="866"/>
                      <a:pt x="649" y="866"/>
                    </a:cubicBezTo>
                    <a:cubicBezTo>
                      <a:pt x="649" y="762"/>
                      <a:pt x="649" y="762"/>
                      <a:pt x="753" y="762"/>
                    </a:cubicBezTo>
                    <a:cubicBezTo>
                      <a:pt x="649" y="866"/>
                      <a:pt x="649" y="978"/>
                      <a:pt x="649" y="1082"/>
                    </a:cubicBezTo>
                    <a:lnTo>
                      <a:pt x="649" y="1298"/>
                    </a:lnTo>
                    <a:lnTo>
                      <a:pt x="649" y="1410"/>
                    </a:lnTo>
                    <a:lnTo>
                      <a:pt x="753" y="1410"/>
                    </a:lnTo>
                    <a:cubicBezTo>
                      <a:pt x="865" y="1298"/>
                      <a:pt x="865" y="1298"/>
                      <a:pt x="865" y="1194"/>
                    </a:cubicBezTo>
                    <a:lnTo>
                      <a:pt x="865" y="866"/>
                    </a:lnTo>
                    <a:cubicBezTo>
                      <a:pt x="969" y="866"/>
                      <a:pt x="969" y="978"/>
                      <a:pt x="969" y="978"/>
                    </a:cubicBezTo>
                    <a:cubicBezTo>
                      <a:pt x="1081" y="978"/>
                      <a:pt x="1185" y="1082"/>
                      <a:pt x="1185" y="1082"/>
                    </a:cubicBezTo>
                    <a:lnTo>
                      <a:pt x="1297" y="1082"/>
                    </a:lnTo>
                    <a:lnTo>
                      <a:pt x="1297" y="978"/>
                    </a:lnTo>
                    <a:cubicBezTo>
                      <a:pt x="1401" y="866"/>
                      <a:pt x="1297" y="866"/>
                      <a:pt x="1185" y="762"/>
                    </a:cubicBezTo>
                    <a:cubicBezTo>
                      <a:pt x="1185" y="762"/>
                      <a:pt x="1081" y="762"/>
                      <a:pt x="1081" y="649"/>
                    </a:cubicBezTo>
                    <a:lnTo>
                      <a:pt x="1297" y="649"/>
                    </a:lnTo>
                    <a:cubicBezTo>
                      <a:pt x="1297" y="546"/>
                      <a:pt x="1401" y="546"/>
                      <a:pt x="1401" y="546"/>
                    </a:cubicBezTo>
                    <a:lnTo>
                      <a:pt x="1401" y="329"/>
                    </a:lnTo>
                    <a:cubicBezTo>
                      <a:pt x="1401" y="329"/>
                      <a:pt x="1355" y="279"/>
                      <a:pt x="1291" y="279"/>
                    </a:cubicBezTo>
                    <a:cubicBezTo>
                      <a:pt x="1259" y="279"/>
                      <a:pt x="1222" y="292"/>
                      <a:pt x="1185" y="329"/>
                    </a:cubicBezTo>
                    <a:cubicBezTo>
                      <a:pt x="1081" y="329"/>
                      <a:pt x="969" y="433"/>
                      <a:pt x="865" y="546"/>
                    </a:cubicBezTo>
                    <a:lnTo>
                      <a:pt x="753" y="546"/>
                    </a:lnTo>
                    <a:cubicBezTo>
                      <a:pt x="865" y="433"/>
                      <a:pt x="865" y="329"/>
                      <a:pt x="865" y="217"/>
                    </a:cubicBezTo>
                    <a:lnTo>
                      <a:pt x="865" y="1"/>
                    </a:ln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061;p46">
                <a:extLst>
                  <a:ext uri="{FF2B5EF4-FFF2-40B4-BE49-F238E27FC236}">
                    <a16:creationId xmlns:a16="http://schemas.microsoft.com/office/drawing/2014/main" id="{D9735ED7-F592-4FB3-9C81-B6AEDC98E86C}"/>
                  </a:ext>
                </a:extLst>
              </p:cNvPr>
              <p:cNvSpPr/>
              <p:nvPr/>
            </p:nvSpPr>
            <p:spPr>
              <a:xfrm>
                <a:off x="974325" y="4796600"/>
                <a:ext cx="35050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401" extrusionOk="0">
                    <a:moveTo>
                      <a:pt x="753" y="0"/>
                    </a:moveTo>
                    <a:cubicBezTo>
                      <a:pt x="649" y="0"/>
                      <a:pt x="649" y="104"/>
                      <a:pt x="649" y="216"/>
                    </a:cubicBezTo>
                    <a:lnTo>
                      <a:pt x="649" y="433"/>
                    </a:lnTo>
                    <a:cubicBezTo>
                      <a:pt x="537" y="433"/>
                      <a:pt x="433" y="433"/>
                      <a:pt x="433" y="320"/>
                    </a:cubicBezTo>
                    <a:lnTo>
                      <a:pt x="104" y="320"/>
                    </a:lnTo>
                    <a:lnTo>
                      <a:pt x="104" y="433"/>
                    </a:lnTo>
                    <a:lnTo>
                      <a:pt x="217" y="536"/>
                    </a:lnTo>
                    <a:cubicBezTo>
                      <a:pt x="321" y="649"/>
                      <a:pt x="433" y="649"/>
                      <a:pt x="537" y="649"/>
                    </a:cubicBezTo>
                    <a:cubicBezTo>
                      <a:pt x="433" y="649"/>
                      <a:pt x="321" y="752"/>
                      <a:pt x="217" y="752"/>
                    </a:cubicBezTo>
                    <a:lnTo>
                      <a:pt x="104" y="865"/>
                    </a:lnTo>
                    <a:cubicBezTo>
                      <a:pt x="104" y="969"/>
                      <a:pt x="1" y="969"/>
                      <a:pt x="104" y="1081"/>
                    </a:cubicBezTo>
                    <a:lnTo>
                      <a:pt x="217" y="1081"/>
                    </a:lnTo>
                    <a:cubicBezTo>
                      <a:pt x="433" y="1081"/>
                      <a:pt x="537" y="969"/>
                      <a:pt x="649" y="865"/>
                    </a:cubicBezTo>
                    <a:lnTo>
                      <a:pt x="753" y="752"/>
                    </a:lnTo>
                    <a:lnTo>
                      <a:pt x="753" y="752"/>
                    </a:lnTo>
                    <a:cubicBezTo>
                      <a:pt x="649" y="865"/>
                      <a:pt x="649" y="1081"/>
                      <a:pt x="649" y="1081"/>
                    </a:cubicBezTo>
                    <a:lnTo>
                      <a:pt x="649" y="1297"/>
                    </a:lnTo>
                    <a:lnTo>
                      <a:pt x="649" y="1401"/>
                    </a:lnTo>
                    <a:lnTo>
                      <a:pt x="753" y="1401"/>
                    </a:lnTo>
                    <a:cubicBezTo>
                      <a:pt x="865" y="1401"/>
                      <a:pt x="865" y="1297"/>
                      <a:pt x="865" y="1185"/>
                    </a:cubicBezTo>
                    <a:lnTo>
                      <a:pt x="865" y="969"/>
                    </a:lnTo>
                    <a:lnTo>
                      <a:pt x="969" y="969"/>
                    </a:lnTo>
                    <a:cubicBezTo>
                      <a:pt x="1081" y="1081"/>
                      <a:pt x="1185" y="1081"/>
                      <a:pt x="1185" y="1081"/>
                    </a:cubicBezTo>
                    <a:lnTo>
                      <a:pt x="1298" y="1081"/>
                    </a:lnTo>
                    <a:cubicBezTo>
                      <a:pt x="1401" y="969"/>
                      <a:pt x="1298" y="865"/>
                      <a:pt x="1185" y="865"/>
                    </a:cubicBezTo>
                    <a:cubicBezTo>
                      <a:pt x="1185" y="752"/>
                      <a:pt x="1081" y="752"/>
                      <a:pt x="1081" y="752"/>
                    </a:cubicBezTo>
                    <a:cubicBezTo>
                      <a:pt x="1081" y="752"/>
                      <a:pt x="1185" y="649"/>
                      <a:pt x="1298" y="649"/>
                    </a:cubicBezTo>
                    <a:cubicBezTo>
                      <a:pt x="1298" y="649"/>
                      <a:pt x="1401" y="649"/>
                      <a:pt x="1401" y="536"/>
                    </a:cubicBezTo>
                    <a:lnTo>
                      <a:pt x="1401" y="433"/>
                    </a:lnTo>
                    <a:cubicBezTo>
                      <a:pt x="1401" y="320"/>
                      <a:pt x="1298" y="320"/>
                      <a:pt x="1298" y="320"/>
                    </a:cubicBezTo>
                    <a:lnTo>
                      <a:pt x="1185" y="320"/>
                    </a:lnTo>
                    <a:cubicBezTo>
                      <a:pt x="1081" y="320"/>
                      <a:pt x="969" y="433"/>
                      <a:pt x="865" y="536"/>
                    </a:cubicBezTo>
                    <a:cubicBezTo>
                      <a:pt x="865" y="536"/>
                      <a:pt x="865" y="649"/>
                      <a:pt x="753" y="649"/>
                    </a:cubicBezTo>
                    <a:cubicBezTo>
                      <a:pt x="865" y="536"/>
                      <a:pt x="865" y="433"/>
                      <a:pt x="865" y="320"/>
                    </a:cubicBezTo>
                    <a:lnTo>
                      <a:pt x="865" y="104"/>
                    </a:lnTo>
                    <a:cubicBezTo>
                      <a:pt x="865" y="104"/>
                      <a:pt x="865" y="0"/>
                      <a:pt x="753" y="0"/>
                    </a:cubicBezTo>
                    <a:close/>
                  </a:path>
                </a:pathLst>
              </a:custGeom>
              <a:solidFill>
                <a:srgbClr val="B84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062;p46">
                <a:extLst>
                  <a:ext uri="{FF2B5EF4-FFF2-40B4-BE49-F238E27FC236}">
                    <a16:creationId xmlns:a16="http://schemas.microsoft.com/office/drawing/2014/main" id="{AD14E8C9-05C7-4EA3-8CA0-60EB9C2DFB93}"/>
                  </a:ext>
                </a:extLst>
              </p:cNvPr>
              <p:cNvSpPr/>
              <p:nvPr/>
            </p:nvSpPr>
            <p:spPr>
              <a:xfrm>
                <a:off x="647275" y="4520975"/>
                <a:ext cx="216175" cy="397125"/>
              </a:xfrm>
              <a:custGeom>
                <a:avLst/>
                <a:gdLst/>
                <a:ahLst/>
                <a:cxnLst/>
                <a:rect l="l" t="t" r="r" b="b"/>
                <a:pathLst>
                  <a:path w="8647" h="15885" extrusionOk="0">
                    <a:moveTo>
                      <a:pt x="8431" y="1"/>
                    </a:moveTo>
                    <a:cubicBezTo>
                      <a:pt x="5621" y="1402"/>
                      <a:pt x="3243" y="3779"/>
                      <a:pt x="1842" y="6590"/>
                    </a:cubicBezTo>
                    <a:cubicBezTo>
                      <a:pt x="433" y="9512"/>
                      <a:pt x="0" y="12755"/>
                      <a:pt x="649" y="15885"/>
                    </a:cubicBezTo>
                    <a:cubicBezTo>
                      <a:pt x="3027" y="15236"/>
                      <a:pt x="5188" y="13939"/>
                      <a:pt x="6814" y="12210"/>
                    </a:cubicBezTo>
                    <a:cubicBezTo>
                      <a:pt x="6918" y="10480"/>
                      <a:pt x="7462" y="8751"/>
                      <a:pt x="7895" y="7134"/>
                    </a:cubicBezTo>
                    <a:cubicBezTo>
                      <a:pt x="8111" y="6373"/>
                      <a:pt x="8327" y="5405"/>
                      <a:pt x="8431" y="4540"/>
                    </a:cubicBezTo>
                    <a:cubicBezTo>
                      <a:pt x="8543" y="3563"/>
                      <a:pt x="8647" y="2595"/>
                      <a:pt x="8647" y="1618"/>
                    </a:cubicBezTo>
                    <a:lnTo>
                      <a:pt x="8647" y="753"/>
                    </a:lnTo>
                    <a:cubicBezTo>
                      <a:pt x="8647" y="649"/>
                      <a:pt x="8431" y="1"/>
                      <a:pt x="8431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063;p46">
                <a:extLst>
                  <a:ext uri="{FF2B5EF4-FFF2-40B4-BE49-F238E27FC236}">
                    <a16:creationId xmlns:a16="http://schemas.microsoft.com/office/drawing/2014/main" id="{FD2FEB79-6DA4-4EEA-8A38-138B390F9BCB}"/>
                  </a:ext>
                </a:extLst>
              </p:cNvPr>
              <p:cNvSpPr/>
              <p:nvPr/>
            </p:nvSpPr>
            <p:spPr>
              <a:xfrm>
                <a:off x="1182275" y="4507375"/>
                <a:ext cx="213600" cy="399925"/>
              </a:xfrm>
              <a:custGeom>
                <a:avLst/>
                <a:gdLst/>
                <a:ahLst/>
                <a:cxnLst/>
                <a:rect l="l" t="t" r="r" b="b"/>
                <a:pathLst>
                  <a:path w="8544" h="15997" extrusionOk="0">
                    <a:moveTo>
                      <a:pt x="217" y="0"/>
                    </a:moveTo>
                    <a:cubicBezTo>
                      <a:pt x="113" y="0"/>
                      <a:pt x="1" y="761"/>
                      <a:pt x="1" y="865"/>
                    </a:cubicBezTo>
                    <a:lnTo>
                      <a:pt x="1" y="1729"/>
                    </a:lnTo>
                    <a:cubicBezTo>
                      <a:pt x="1" y="2706"/>
                      <a:pt x="113" y="3675"/>
                      <a:pt x="217" y="4652"/>
                    </a:cubicBezTo>
                    <a:cubicBezTo>
                      <a:pt x="329" y="5517"/>
                      <a:pt x="433" y="6381"/>
                      <a:pt x="649" y="7246"/>
                    </a:cubicBezTo>
                    <a:cubicBezTo>
                      <a:pt x="1082" y="8863"/>
                      <a:pt x="1730" y="10592"/>
                      <a:pt x="1730" y="12218"/>
                    </a:cubicBezTo>
                    <a:cubicBezTo>
                      <a:pt x="3459" y="14051"/>
                      <a:pt x="5621" y="15348"/>
                      <a:pt x="7895" y="15996"/>
                    </a:cubicBezTo>
                    <a:cubicBezTo>
                      <a:pt x="8544" y="12866"/>
                      <a:pt x="8215" y="9511"/>
                      <a:pt x="6814" y="6701"/>
                    </a:cubicBezTo>
                    <a:cubicBezTo>
                      <a:pt x="5405" y="3787"/>
                      <a:pt x="3027" y="1409"/>
                      <a:pt x="217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064;p46">
                <a:extLst>
                  <a:ext uri="{FF2B5EF4-FFF2-40B4-BE49-F238E27FC236}">
                    <a16:creationId xmlns:a16="http://schemas.microsoft.com/office/drawing/2014/main" id="{34EF46D0-2371-4C76-BCAB-1A1EC7EDF16D}"/>
                  </a:ext>
                </a:extLst>
              </p:cNvPr>
              <p:cNvSpPr/>
              <p:nvPr/>
            </p:nvSpPr>
            <p:spPr>
              <a:xfrm>
                <a:off x="895850" y="4241925"/>
                <a:ext cx="224425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8977" h="8137" extrusionOk="0">
                    <a:moveTo>
                      <a:pt x="4762" y="1"/>
                    </a:moveTo>
                    <a:cubicBezTo>
                      <a:pt x="4019" y="1"/>
                      <a:pt x="3251" y="225"/>
                      <a:pt x="2707" y="674"/>
                    </a:cubicBezTo>
                    <a:cubicBezTo>
                      <a:pt x="2491" y="787"/>
                      <a:pt x="2275" y="1003"/>
                      <a:pt x="2059" y="1219"/>
                    </a:cubicBezTo>
                    <a:cubicBezTo>
                      <a:pt x="1" y="3381"/>
                      <a:pt x="649" y="7376"/>
                      <a:pt x="3788" y="8024"/>
                    </a:cubicBezTo>
                    <a:cubicBezTo>
                      <a:pt x="4004" y="8024"/>
                      <a:pt x="4220" y="8024"/>
                      <a:pt x="4324" y="8137"/>
                    </a:cubicBezTo>
                    <a:cubicBezTo>
                      <a:pt x="5405" y="8137"/>
                      <a:pt x="6486" y="7920"/>
                      <a:pt x="7247" y="7272"/>
                    </a:cubicBezTo>
                    <a:cubicBezTo>
                      <a:pt x="8431" y="6407"/>
                      <a:pt x="8976" y="4782"/>
                      <a:pt x="8760" y="3381"/>
                    </a:cubicBezTo>
                    <a:cubicBezTo>
                      <a:pt x="8648" y="2516"/>
                      <a:pt x="8215" y="1652"/>
                      <a:pt x="7463" y="1003"/>
                    </a:cubicBezTo>
                    <a:cubicBezTo>
                      <a:pt x="6814" y="458"/>
                      <a:pt x="6054" y="138"/>
                      <a:pt x="5189" y="26"/>
                    </a:cubicBezTo>
                    <a:cubicBezTo>
                      <a:pt x="5049" y="9"/>
                      <a:pt x="4906" y="1"/>
                      <a:pt x="4762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065;p46">
                <a:extLst>
                  <a:ext uri="{FF2B5EF4-FFF2-40B4-BE49-F238E27FC236}">
                    <a16:creationId xmlns:a16="http://schemas.microsoft.com/office/drawing/2014/main" id="{E0D08A51-DBCC-45CC-905E-00233A1D4DC1}"/>
                  </a:ext>
                </a:extLst>
              </p:cNvPr>
              <p:cNvSpPr/>
              <p:nvPr/>
            </p:nvSpPr>
            <p:spPr>
              <a:xfrm>
                <a:off x="885050" y="4225725"/>
                <a:ext cx="172950" cy="148675"/>
              </a:xfrm>
              <a:custGeom>
                <a:avLst/>
                <a:gdLst/>
                <a:ahLst/>
                <a:cxnLst/>
                <a:rect l="l" t="t" r="r" b="b"/>
                <a:pathLst>
                  <a:path w="6918" h="5947" extrusionOk="0">
                    <a:moveTo>
                      <a:pt x="4752" y="0"/>
                    </a:moveTo>
                    <a:cubicBezTo>
                      <a:pt x="4607" y="0"/>
                      <a:pt x="4464" y="9"/>
                      <a:pt x="4324" y="26"/>
                    </a:cubicBezTo>
                    <a:cubicBezTo>
                      <a:pt x="3459" y="138"/>
                      <a:pt x="2707" y="674"/>
                      <a:pt x="2162" y="1322"/>
                    </a:cubicBezTo>
                    <a:cubicBezTo>
                      <a:pt x="1514" y="2083"/>
                      <a:pt x="1194" y="3052"/>
                      <a:pt x="762" y="4029"/>
                    </a:cubicBezTo>
                    <a:cubicBezTo>
                      <a:pt x="545" y="4461"/>
                      <a:pt x="329" y="4997"/>
                      <a:pt x="1" y="5213"/>
                    </a:cubicBezTo>
                    <a:cubicBezTo>
                      <a:pt x="163" y="5461"/>
                      <a:pt x="390" y="5581"/>
                      <a:pt x="628" y="5581"/>
                    </a:cubicBezTo>
                    <a:cubicBezTo>
                      <a:pt x="706" y="5581"/>
                      <a:pt x="786" y="5568"/>
                      <a:pt x="865" y="5542"/>
                    </a:cubicBezTo>
                    <a:lnTo>
                      <a:pt x="865" y="5542"/>
                    </a:lnTo>
                    <a:cubicBezTo>
                      <a:pt x="865" y="5646"/>
                      <a:pt x="762" y="5758"/>
                      <a:pt x="545" y="5862"/>
                    </a:cubicBezTo>
                    <a:cubicBezTo>
                      <a:pt x="705" y="5918"/>
                      <a:pt x="893" y="5946"/>
                      <a:pt x="1083" y="5946"/>
                    </a:cubicBezTo>
                    <a:cubicBezTo>
                      <a:pt x="1272" y="5946"/>
                      <a:pt x="1462" y="5918"/>
                      <a:pt x="1626" y="5862"/>
                    </a:cubicBezTo>
                    <a:cubicBezTo>
                      <a:pt x="1842" y="5862"/>
                      <a:pt x="2059" y="5758"/>
                      <a:pt x="2275" y="5758"/>
                    </a:cubicBezTo>
                    <a:cubicBezTo>
                      <a:pt x="2707" y="5542"/>
                      <a:pt x="3139" y="5213"/>
                      <a:pt x="3572" y="4894"/>
                    </a:cubicBezTo>
                    <a:lnTo>
                      <a:pt x="3572" y="4894"/>
                    </a:lnTo>
                    <a:cubicBezTo>
                      <a:pt x="3572" y="5110"/>
                      <a:pt x="3356" y="5326"/>
                      <a:pt x="3139" y="5542"/>
                    </a:cubicBezTo>
                    <a:cubicBezTo>
                      <a:pt x="3572" y="5542"/>
                      <a:pt x="4004" y="5326"/>
                      <a:pt x="4436" y="5110"/>
                    </a:cubicBezTo>
                    <a:cubicBezTo>
                      <a:pt x="5405" y="4461"/>
                      <a:pt x="6166" y="3597"/>
                      <a:pt x="6598" y="2516"/>
                    </a:cubicBezTo>
                    <a:cubicBezTo>
                      <a:pt x="6814" y="1971"/>
                      <a:pt x="6918" y="1322"/>
                      <a:pt x="6814" y="674"/>
                    </a:cubicBezTo>
                    <a:cubicBezTo>
                      <a:pt x="6271" y="225"/>
                      <a:pt x="5497" y="0"/>
                      <a:pt x="4752" y="0"/>
                    </a:cubicBez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066;p46">
                <a:extLst>
                  <a:ext uri="{FF2B5EF4-FFF2-40B4-BE49-F238E27FC236}">
                    <a16:creationId xmlns:a16="http://schemas.microsoft.com/office/drawing/2014/main" id="{95AB83E6-7A65-44E4-ABBA-D7F50BEE45A1}"/>
                  </a:ext>
                </a:extLst>
              </p:cNvPr>
              <p:cNvSpPr/>
              <p:nvPr/>
            </p:nvSpPr>
            <p:spPr>
              <a:xfrm>
                <a:off x="1036375" y="4237150"/>
                <a:ext cx="89300" cy="178375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7135" extrusionOk="0">
                    <a:moveTo>
                      <a:pt x="216" y="1"/>
                    </a:moveTo>
                    <a:cubicBezTo>
                      <a:pt x="0" y="113"/>
                      <a:pt x="0" y="649"/>
                      <a:pt x="0" y="865"/>
                    </a:cubicBezTo>
                    <a:cubicBezTo>
                      <a:pt x="216" y="1843"/>
                      <a:pt x="865" y="2595"/>
                      <a:pt x="1410" y="3356"/>
                    </a:cubicBezTo>
                    <a:cubicBezTo>
                      <a:pt x="2058" y="4220"/>
                      <a:pt x="2594" y="5085"/>
                      <a:pt x="2378" y="6053"/>
                    </a:cubicBezTo>
                    <a:cubicBezTo>
                      <a:pt x="2378" y="6486"/>
                      <a:pt x="2162" y="6814"/>
                      <a:pt x="1946" y="7134"/>
                    </a:cubicBezTo>
                    <a:cubicBezTo>
                      <a:pt x="2923" y="6702"/>
                      <a:pt x="3459" y="5621"/>
                      <a:pt x="3459" y="4653"/>
                    </a:cubicBezTo>
                    <a:cubicBezTo>
                      <a:pt x="3571" y="3676"/>
                      <a:pt x="3243" y="2595"/>
                      <a:pt x="2707" y="1730"/>
                    </a:cubicBezTo>
                    <a:cubicBezTo>
                      <a:pt x="2274" y="1194"/>
                      <a:pt x="1842" y="649"/>
                      <a:pt x="1193" y="329"/>
                    </a:cubicBezTo>
                    <a:cubicBezTo>
                      <a:pt x="977" y="217"/>
                      <a:pt x="433" y="1"/>
                      <a:pt x="216" y="1"/>
                    </a:cubicBez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067;p46">
                <a:extLst>
                  <a:ext uri="{FF2B5EF4-FFF2-40B4-BE49-F238E27FC236}">
                    <a16:creationId xmlns:a16="http://schemas.microsoft.com/office/drawing/2014/main" id="{A6384EFC-721C-483B-8936-2AD9CF0CFD2C}"/>
                  </a:ext>
                </a:extLst>
              </p:cNvPr>
              <p:cNvSpPr/>
              <p:nvPr/>
            </p:nvSpPr>
            <p:spPr>
              <a:xfrm>
                <a:off x="1066200" y="4191250"/>
                <a:ext cx="89075" cy="94225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3769" extrusionOk="0">
                    <a:moveTo>
                      <a:pt x="1741" y="1"/>
                    </a:moveTo>
                    <a:cubicBezTo>
                      <a:pt x="1548" y="1"/>
                      <a:pt x="1358" y="35"/>
                      <a:pt x="1185" y="108"/>
                    </a:cubicBezTo>
                    <a:cubicBezTo>
                      <a:pt x="537" y="324"/>
                      <a:pt x="104" y="972"/>
                      <a:pt x="0" y="1621"/>
                    </a:cubicBezTo>
                    <a:cubicBezTo>
                      <a:pt x="0" y="2053"/>
                      <a:pt x="0" y="2269"/>
                      <a:pt x="320" y="2485"/>
                    </a:cubicBezTo>
                    <a:cubicBezTo>
                      <a:pt x="649" y="2701"/>
                      <a:pt x="969" y="3030"/>
                      <a:pt x="1185" y="3350"/>
                    </a:cubicBezTo>
                    <a:lnTo>
                      <a:pt x="1514" y="3679"/>
                    </a:lnTo>
                    <a:cubicBezTo>
                      <a:pt x="1607" y="3742"/>
                      <a:pt x="1711" y="3768"/>
                      <a:pt x="1818" y="3768"/>
                    </a:cubicBezTo>
                    <a:cubicBezTo>
                      <a:pt x="2078" y="3768"/>
                      <a:pt x="2362" y="3615"/>
                      <a:pt x="2594" y="3462"/>
                    </a:cubicBezTo>
                    <a:cubicBezTo>
                      <a:pt x="2914" y="3134"/>
                      <a:pt x="3243" y="2814"/>
                      <a:pt x="3347" y="2382"/>
                    </a:cubicBezTo>
                    <a:cubicBezTo>
                      <a:pt x="3563" y="1949"/>
                      <a:pt x="3563" y="1405"/>
                      <a:pt x="3347" y="972"/>
                    </a:cubicBezTo>
                    <a:cubicBezTo>
                      <a:pt x="3100" y="391"/>
                      <a:pt x="2398" y="1"/>
                      <a:pt x="1741" y="1"/>
                    </a:cubicBez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068;p46">
                <a:extLst>
                  <a:ext uri="{FF2B5EF4-FFF2-40B4-BE49-F238E27FC236}">
                    <a16:creationId xmlns:a16="http://schemas.microsoft.com/office/drawing/2014/main" id="{43542D9F-16DC-42E8-BC18-C5549496C614}"/>
                  </a:ext>
                </a:extLst>
              </p:cNvPr>
              <p:cNvSpPr/>
              <p:nvPr/>
            </p:nvSpPr>
            <p:spPr>
              <a:xfrm>
                <a:off x="890450" y="4185925"/>
                <a:ext cx="86500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3244" extrusionOk="0">
                    <a:moveTo>
                      <a:pt x="1298" y="1"/>
                    </a:moveTo>
                    <a:cubicBezTo>
                      <a:pt x="1082" y="1"/>
                      <a:pt x="865" y="1"/>
                      <a:pt x="649" y="217"/>
                    </a:cubicBezTo>
                    <a:cubicBezTo>
                      <a:pt x="546" y="217"/>
                      <a:pt x="433" y="321"/>
                      <a:pt x="433" y="433"/>
                    </a:cubicBezTo>
                    <a:cubicBezTo>
                      <a:pt x="1" y="969"/>
                      <a:pt x="1" y="1618"/>
                      <a:pt x="113" y="2162"/>
                    </a:cubicBezTo>
                    <a:cubicBezTo>
                      <a:pt x="329" y="2698"/>
                      <a:pt x="865" y="3131"/>
                      <a:pt x="1410" y="3243"/>
                    </a:cubicBezTo>
                    <a:lnTo>
                      <a:pt x="1730" y="3243"/>
                    </a:lnTo>
                    <a:cubicBezTo>
                      <a:pt x="1730" y="3131"/>
                      <a:pt x="1843" y="3131"/>
                      <a:pt x="1843" y="3027"/>
                    </a:cubicBezTo>
                    <a:cubicBezTo>
                      <a:pt x="2059" y="2811"/>
                      <a:pt x="2275" y="2595"/>
                      <a:pt x="2491" y="2482"/>
                    </a:cubicBezTo>
                    <a:cubicBezTo>
                      <a:pt x="2707" y="2266"/>
                      <a:pt x="2923" y="2162"/>
                      <a:pt x="3140" y="2050"/>
                    </a:cubicBezTo>
                    <a:cubicBezTo>
                      <a:pt x="3459" y="1618"/>
                      <a:pt x="3140" y="865"/>
                      <a:pt x="2811" y="537"/>
                    </a:cubicBezTo>
                    <a:cubicBezTo>
                      <a:pt x="2491" y="104"/>
                      <a:pt x="1946" y="1"/>
                      <a:pt x="1298" y="1"/>
                    </a:cubicBez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069;p46">
                <a:extLst>
                  <a:ext uri="{FF2B5EF4-FFF2-40B4-BE49-F238E27FC236}">
                    <a16:creationId xmlns:a16="http://schemas.microsoft.com/office/drawing/2014/main" id="{B8EAF2FE-E263-4CB9-A17B-B0C804613622}"/>
                  </a:ext>
                </a:extLst>
              </p:cNvPr>
              <p:cNvSpPr/>
              <p:nvPr/>
            </p:nvSpPr>
            <p:spPr>
              <a:xfrm>
                <a:off x="895850" y="4234575"/>
                <a:ext cx="127150" cy="118900"/>
              </a:xfrm>
              <a:custGeom>
                <a:avLst/>
                <a:gdLst/>
                <a:ahLst/>
                <a:cxnLst/>
                <a:rect l="l" t="t" r="r" b="b"/>
                <a:pathLst>
                  <a:path w="5086" h="4756" extrusionOk="0">
                    <a:moveTo>
                      <a:pt x="4540" y="0"/>
                    </a:moveTo>
                    <a:cubicBezTo>
                      <a:pt x="4220" y="0"/>
                      <a:pt x="3788" y="0"/>
                      <a:pt x="3572" y="104"/>
                    </a:cubicBezTo>
                    <a:cubicBezTo>
                      <a:pt x="3140" y="320"/>
                      <a:pt x="2707" y="536"/>
                      <a:pt x="2379" y="865"/>
                    </a:cubicBezTo>
                    <a:cubicBezTo>
                      <a:pt x="1730" y="1513"/>
                      <a:pt x="1298" y="2378"/>
                      <a:pt x="978" y="3243"/>
                    </a:cubicBezTo>
                    <a:cubicBezTo>
                      <a:pt x="649" y="3675"/>
                      <a:pt x="433" y="4211"/>
                      <a:pt x="113" y="4643"/>
                    </a:cubicBezTo>
                    <a:cubicBezTo>
                      <a:pt x="762" y="3995"/>
                      <a:pt x="1082" y="3130"/>
                      <a:pt x="1514" y="2265"/>
                    </a:cubicBezTo>
                    <a:cubicBezTo>
                      <a:pt x="1946" y="1513"/>
                      <a:pt x="2491" y="752"/>
                      <a:pt x="3243" y="320"/>
                    </a:cubicBezTo>
                    <a:cubicBezTo>
                      <a:pt x="3676" y="216"/>
                      <a:pt x="4108" y="104"/>
                      <a:pt x="4540" y="104"/>
                    </a:cubicBezTo>
                    <a:lnTo>
                      <a:pt x="5085" y="104"/>
                    </a:lnTo>
                    <a:lnTo>
                      <a:pt x="5085" y="0"/>
                    </a:lnTo>
                    <a:close/>
                    <a:moveTo>
                      <a:pt x="113" y="4643"/>
                    </a:moveTo>
                    <a:cubicBezTo>
                      <a:pt x="1" y="4643"/>
                      <a:pt x="113" y="4756"/>
                      <a:pt x="113" y="4756"/>
                    </a:cubicBezTo>
                    <a:lnTo>
                      <a:pt x="113" y="4643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070;p46">
                <a:extLst>
                  <a:ext uri="{FF2B5EF4-FFF2-40B4-BE49-F238E27FC236}">
                    <a16:creationId xmlns:a16="http://schemas.microsoft.com/office/drawing/2014/main" id="{9E4CBE02-B2F4-4728-B0AF-A78F911F9027}"/>
                  </a:ext>
                </a:extLst>
              </p:cNvPr>
              <p:cNvSpPr/>
              <p:nvPr/>
            </p:nvSpPr>
            <p:spPr>
              <a:xfrm>
                <a:off x="904075" y="4245375"/>
                <a:ext cx="124325" cy="110700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4428" extrusionOk="0">
                    <a:moveTo>
                      <a:pt x="4972" y="0"/>
                    </a:moveTo>
                    <a:cubicBezTo>
                      <a:pt x="4108" y="0"/>
                      <a:pt x="3243" y="433"/>
                      <a:pt x="2698" y="1081"/>
                    </a:cubicBezTo>
                    <a:cubicBezTo>
                      <a:pt x="1946" y="1617"/>
                      <a:pt x="1514" y="2482"/>
                      <a:pt x="969" y="3243"/>
                    </a:cubicBezTo>
                    <a:cubicBezTo>
                      <a:pt x="865" y="3459"/>
                      <a:pt x="649" y="3675"/>
                      <a:pt x="537" y="3891"/>
                    </a:cubicBezTo>
                    <a:cubicBezTo>
                      <a:pt x="433" y="4108"/>
                      <a:pt x="217" y="4324"/>
                      <a:pt x="1" y="4324"/>
                    </a:cubicBezTo>
                    <a:lnTo>
                      <a:pt x="1" y="4427"/>
                    </a:lnTo>
                    <a:cubicBezTo>
                      <a:pt x="217" y="4427"/>
                      <a:pt x="320" y="4324"/>
                      <a:pt x="433" y="4108"/>
                    </a:cubicBezTo>
                    <a:cubicBezTo>
                      <a:pt x="537" y="3995"/>
                      <a:pt x="753" y="3779"/>
                      <a:pt x="865" y="3563"/>
                    </a:cubicBezTo>
                    <a:cubicBezTo>
                      <a:pt x="1081" y="3243"/>
                      <a:pt x="1401" y="2811"/>
                      <a:pt x="1617" y="2378"/>
                    </a:cubicBezTo>
                    <a:cubicBezTo>
                      <a:pt x="2162" y="1730"/>
                      <a:pt x="2698" y="969"/>
                      <a:pt x="3563" y="536"/>
                    </a:cubicBezTo>
                    <a:cubicBezTo>
                      <a:pt x="3995" y="320"/>
                      <a:pt x="4428" y="104"/>
                      <a:pt x="4972" y="104"/>
                    </a:cubicBezTo>
                    <a:lnTo>
                      <a:pt x="4972" y="0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071;p46">
                <a:extLst>
                  <a:ext uri="{FF2B5EF4-FFF2-40B4-BE49-F238E27FC236}">
                    <a16:creationId xmlns:a16="http://schemas.microsoft.com/office/drawing/2014/main" id="{64C22755-1069-48BB-98D4-6C130EE44508}"/>
                  </a:ext>
                </a:extLst>
              </p:cNvPr>
              <p:cNvSpPr/>
              <p:nvPr/>
            </p:nvSpPr>
            <p:spPr>
              <a:xfrm>
                <a:off x="914875" y="4258775"/>
                <a:ext cx="118925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4757" h="4221" extrusionOk="0">
                    <a:moveTo>
                      <a:pt x="4644" y="0"/>
                    </a:moveTo>
                    <a:cubicBezTo>
                      <a:pt x="3892" y="217"/>
                      <a:pt x="3243" y="649"/>
                      <a:pt x="2595" y="1194"/>
                    </a:cubicBezTo>
                    <a:cubicBezTo>
                      <a:pt x="2050" y="1842"/>
                      <a:pt x="1514" y="2491"/>
                      <a:pt x="1082" y="3243"/>
                    </a:cubicBezTo>
                    <a:cubicBezTo>
                      <a:pt x="753" y="3572"/>
                      <a:pt x="433" y="4004"/>
                      <a:pt x="1" y="4108"/>
                    </a:cubicBezTo>
                    <a:lnTo>
                      <a:pt x="1" y="4220"/>
                    </a:lnTo>
                    <a:cubicBezTo>
                      <a:pt x="433" y="4108"/>
                      <a:pt x="753" y="3788"/>
                      <a:pt x="969" y="3572"/>
                    </a:cubicBezTo>
                    <a:cubicBezTo>
                      <a:pt x="1185" y="3243"/>
                      <a:pt x="1402" y="2811"/>
                      <a:pt x="1730" y="2491"/>
                    </a:cubicBezTo>
                    <a:cubicBezTo>
                      <a:pt x="2163" y="1842"/>
                      <a:pt x="2811" y="1194"/>
                      <a:pt x="3459" y="649"/>
                    </a:cubicBezTo>
                    <a:cubicBezTo>
                      <a:pt x="3892" y="433"/>
                      <a:pt x="4212" y="217"/>
                      <a:pt x="4756" y="113"/>
                    </a:cubicBezTo>
                    <a:cubicBezTo>
                      <a:pt x="4756" y="113"/>
                      <a:pt x="4756" y="0"/>
                      <a:pt x="4644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072;p46">
                <a:extLst>
                  <a:ext uri="{FF2B5EF4-FFF2-40B4-BE49-F238E27FC236}">
                    <a16:creationId xmlns:a16="http://schemas.microsoft.com/office/drawing/2014/main" id="{65CE85A7-5784-4330-A4B8-E6C44B7FD84E}"/>
                  </a:ext>
                </a:extLst>
              </p:cNvPr>
              <p:cNvSpPr/>
              <p:nvPr/>
            </p:nvSpPr>
            <p:spPr>
              <a:xfrm>
                <a:off x="963525" y="4272400"/>
                <a:ext cx="67475" cy="67450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698" extrusionOk="0">
                    <a:moveTo>
                      <a:pt x="2594" y="0"/>
                    </a:moveTo>
                    <a:cubicBezTo>
                      <a:pt x="1946" y="1081"/>
                      <a:pt x="1081" y="1946"/>
                      <a:pt x="0" y="2698"/>
                    </a:cubicBezTo>
                    <a:cubicBezTo>
                      <a:pt x="1081" y="2049"/>
                      <a:pt x="2050" y="1081"/>
                      <a:pt x="2698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073;p46">
                <a:extLst>
                  <a:ext uri="{FF2B5EF4-FFF2-40B4-BE49-F238E27FC236}">
                    <a16:creationId xmlns:a16="http://schemas.microsoft.com/office/drawing/2014/main" id="{975C38B1-7896-4959-A45B-B3BF85E3EBE9}"/>
                  </a:ext>
                </a:extLst>
              </p:cNvPr>
              <p:cNvSpPr/>
              <p:nvPr/>
            </p:nvSpPr>
            <p:spPr>
              <a:xfrm>
                <a:off x="990550" y="4285800"/>
                <a:ext cx="40450" cy="56875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2275" extrusionOk="0">
                    <a:moveTo>
                      <a:pt x="1513" y="0"/>
                    </a:moveTo>
                    <a:cubicBezTo>
                      <a:pt x="1297" y="865"/>
                      <a:pt x="649" y="1626"/>
                      <a:pt x="0" y="2274"/>
                    </a:cubicBezTo>
                    <a:cubicBezTo>
                      <a:pt x="752" y="1730"/>
                      <a:pt x="1297" y="977"/>
                      <a:pt x="1617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074;p46">
                <a:extLst>
                  <a:ext uri="{FF2B5EF4-FFF2-40B4-BE49-F238E27FC236}">
                    <a16:creationId xmlns:a16="http://schemas.microsoft.com/office/drawing/2014/main" id="{A864298C-C9A6-46BF-ABBF-89AE186CA253}"/>
                  </a:ext>
                </a:extLst>
              </p:cNvPr>
              <p:cNvSpPr/>
              <p:nvPr/>
            </p:nvSpPr>
            <p:spPr>
              <a:xfrm>
                <a:off x="1057975" y="4272400"/>
                <a:ext cx="46075" cy="105300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4212" extrusionOk="0">
                    <a:moveTo>
                      <a:pt x="113" y="0"/>
                    </a:moveTo>
                    <a:cubicBezTo>
                      <a:pt x="1" y="0"/>
                      <a:pt x="1" y="104"/>
                      <a:pt x="1" y="104"/>
                    </a:cubicBezTo>
                    <a:cubicBezTo>
                      <a:pt x="866" y="865"/>
                      <a:pt x="1410" y="1946"/>
                      <a:pt x="1626" y="3130"/>
                    </a:cubicBezTo>
                    <a:cubicBezTo>
                      <a:pt x="1730" y="3459"/>
                      <a:pt x="1730" y="3779"/>
                      <a:pt x="1843" y="4211"/>
                    </a:cubicBezTo>
                    <a:cubicBezTo>
                      <a:pt x="1730" y="2914"/>
                      <a:pt x="1410" y="1730"/>
                      <a:pt x="762" y="752"/>
                    </a:cubicBezTo>
                    <a:cubicBezTo>
                      <a:pt x="546" y="536"/>
                      <a:pt x="329" y="216"/>
                      <a:pt x="113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075;p46">
                <a:extLst>
                  <a:ext uri="{FF2B5EF4-FFF2-40B4-BE49-F238E27FC236}">
                    <a16:creationId xmlns:a16="http://schemas.microsoft.com/office/drawing/2014/main" id="{0EB57903-5346-4F38-A617-4D0E8C90A2A5}"/>
                  </a:ext>
                </a:extLst>
              </p:cNvPr>
              <p:cNvSpPr/>
              <p:nvPr/>
            </p:nvSpPr>
            <p:spPr>
              <a:xfrm>
                <a:off x="1077000" y="4272400"/>
                <a:ext cx="35050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3779" extrusionOk="0">
                    <a:moveTo>
                      <a:pt x="1" y="0"/>
                    </a:moveTo>
                    <a:lnTo>
                      <a:pt x="1" y="104"/>
                    </a:lnTo>
                    <a:cubicBezTo>
                      <a:pt x="753" y="1185"/>
                      <a:pt x="1185" y="2378"/>
                      <a:pt x="1298" y="3779"/>
                    </a:cubicBezTo>
                    <a:cubicBezTo>
                      <a:pt x="1402" y="2698"/>
                      <a:pt x="1082" y="1617"/>
                      <a:pt x="537" y="752"/>
                    </a:cubicBezTo>
                    <a:cubicBezTo>
                      <a:pt x="433" y="536"/>
                      <a:pt x="217" y="320"/>
                      <a:pt x="1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076;p46">
                <a:extLst>
                  <a:ext uri="{FF2B5EF4-FFF2-40B4-BE49-F238E27FC236}">
                    <a16:creationId xmlns:a16="http://schemas.microsoft.com/office/drawing/2014/main" id="{55FC80F5-C5B6-46AA-896B-00AFD186CA31}"/>
                  </a:ext>
                </a:extLst>
              </p:cNvPr>
              <p:cNvSpPr/>
              <p:nvPr/>
            </p:nvSpPr>
            <p:spPr>
              <a:xfrm>
                <a:off x="1109425" y="4310225"/>
                <a:ext cx="1085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834" extrusionOk="0">
                    <a:moveTo>
                      <a:pt x="1" y="0"/>
                    </a:moveTo>
                    <a:cubicBezTo>
                      <a:pt x="217" y="536"/>
                      <a:pt x="321" y="1185"/>
                      <a:pt x="217" y="1730"/>
                    </a:cubicBezTo>
                    <a:cubicBezTo>
                      <a:pt x="217" y="1833"/>
                      <a:pt x="217" y="1833"/>
                      <a:pt x="321" y="1833"/>
                    </a:cubicBezTo>
                    <a:cubicBezTo>
                      <a:pt x="433" y="1185"/>
                      <a:pt x="321" y="536"/>
                      <a:pt x="105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077;p46">
                <a:extLst>
                  <a:ext uri="{FF2B5EF4-FFF2-40B4-BE49-F238E27FC236}">
                    <a16:creationId xmlns:a16="http://schemas.microsoft.com/office/drawing/2014/main" id="{19F45028-FFC1-4AED-B241-EC4BAAD4F068}"/>
                  </a:ext>
                </a:extLst>
              </p:cNvPr>
              <p:cNvSpPr/>
              <p:nvPr/>
            </p:nvSpPr>
            <p:spPr>
              <a:xfrm>
                <a:off x="1077000" y="4199325"/>
                <a:ext cx="29650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843" extrusionOk="0">
                    <a:moveTo>
                      <a:pt x="1185" y="1"/>
                    </a:moveTo>
                    <a:cubicBezTo>
                      <a:pt x="537" y="433"/>
                      <a:pt x="105" y="1082"/>
                      <a:pt x="1" y="1842"/>
                    </a:cubicBezTo>
                    <a:lnTo>
                      <a:pt x="105" y="1842"/>
                    </a:lnTo>
                    <a:cubicBezTo>
                      <a:pt x="105" y="1514"/>
                      <a:pt x="217" y="1194"/>
                      <a:pt x="433" y="865"/>
                    </a:cubicBezTo>
                    <a:cubicBezTo>
                      <a:pt x="649" y="545"/>
                      <a:pt x="865" y="329"/>
                      <a:pt x="1185" y="113"/>
                    </a:cubicBezTo>
                    <a:lnTo>
                      <a:pt x="1185" y="1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078;p46">
                <a:extLst>
                  <a:ext uri="{FF2B5EF4-FFF2-40B4-BE49-F238E27FC236}">
                    <a16:creationId xmlns:a16="http://schemas.microsoft.com/office/drawing/2014/main" id="{DE65E86F-16DC-4C7C-90F9-268975B582F7}"/>
                  </a:ext>
                </a:extLst>
              </p:cNvPr>
              <p:cNvSpPr/>
              <p:nvPr/>
            </p:nvSpPr>
            <p:spPr>
              <a:xfrm>
                <a:off x="1085000" y="4215550"/>
                <a:ext cx="270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1410" extrusionOk="0">
                    <a:moveTo>
                      <a:pt x="978" y="0"/>
                    </a:moveTo>
                    <a:lnTo>
                      <a:pt x="978" y="113"/>
                    </a:lnTo>
                    <a:cubicBezTo>
                      <a:pt x="1082" y="113"/>
                      <a:pt x="978" y="0"/>
                      <a:pt x="978" y="0"/>
                    </a:cubicBezTo>
                    <a:close/>
                    <a:moveTo>
                      <a:pt x="978" y="113"/>
                    </a:moveTo>
                    <a:lnTo>
                      <a:pt x="978" y="113"/>
                    </a:lnTo>
                    <a:cubicBezTo>
                      <a:pt x="545" y="433"/>
                      <a:pt x="217" y="865"/>
                      <a:pt x="1" y="1297"/>
                    </a:cubicBezTo>
                    <a:lnTo>
                      <a:pt x="1" y="1410"/>
                    </a:lnTo>
                    <a:lnTo>
                      <a:pt x="113" y="1410"/>
                    </a:lnTo>
                    <a:cubicBezTo>
                      <a:pt x="329" y="865"/>
                      <a:pt x="649" y="433"/>
                      <a:pt x="978" y="113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079;p46">
                <a:extLst>
                  <a:ext uri="{FF2B5EF4-FFF2-40B4-BE49-F238E27FC236}">
                    <a16:creationId xmlns:a16="http://schemas.microsoft.com/office/drawing/2014/main" id="{02588E44-B9AA-4AE0-B97B-432DAD3D7C32}"/>
                  </a:ext>
                </a:extLst>
              </p:cNvPr>
              <p:cNvSpPr/>
              <p:nvPr/>
            </p:nvSpPr>
            <p:spPr>
              <a:xfrm>
                <a:off x="1095825" y="4229150"/>
                <a:ext cx="24450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082" extrusionOk="0">
                    <a:moveTo>
                      <a:pt x="865" y="1"/>
                    </a:moveTo>
                    <a:cubicBezTo>
                      <a:pt x="649" y="433"/>
                      <a:pt x="329" y="753"/>
                      <a:pt x="0" y="1082"/>
                    </a:cubicBezTo>
                    <a:lnTo>
                      <a:pt x="112" y="1082"/>
                    </a:lnTo>
                    <a:cubicBezTo>
                      <a:pt x="432" y="753"/>
                      <a:pt x="761" y="433"/>
                      <a:pt x="977" y="1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080;p46">
                <a:extLst>
                  <a:ext uri="{FF2B5EF4-FFF2-40B4-BE49-F238E27FC236}">
                    <a16:creationId xmlns:a16="http://schemas.microsoft.com/office/drawing/2014/main" id="{9F86EEE2-00F8-4586-BCED-4E1B3AE27A70}"/>
                  </a:ext>
                </a:extLst>
              </p:cNvPr>
              <p:cNvSpPr/>
              <p:nvPr/>
            </p:nvSpPr>
            <p:spPr>
              <a:xfrm>
                <a:off x="1104025" y="4223750"/>
                <a:ext cx="35050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731" extrusionOk="0">
                    <a:moveTo>
                      <a:pt x="1401" y="1"/>
                    </a:moveTo>
                    <a:cubicBezTo>
                      <a:pt x="1298" y="1"/>
                      <a:pt x="1298" y="1"/>
                      <a:pt x="1298" y="105"/>
                    </a:cubicBezTo>
                    <a:cubicBezTo>
                      <a:pt x="1185" y="433"/>
                      <a:pt x="1081" y="753"/>
                      <a:pt x="865" y="969"/>
                    </a:cubicBezTo>
                    <a:cubicBezTo>
                      <a:pt x="753" y="1185"/>
                      <a:pt x="649" y="1298"/>
                      <a:pt x="537" y="1401"/>
                    </a:cubicBezTo>
                    <a:cubicBezTo>
                      <a:pt x="321" y="1514"/>
                      <a:pt x="217" y="1618"/>
                      <a:pt x="1" y="1618"/>
                    </a:cubicBezTo>
                    <a:cubicBezTo>
                      <a:pt x="1" y="1730"/>
                      <a:pt x="1" y="1730"/>
                      <a:pt x="104" y="1730"/>
                    </a:cubicBezTo>
                    <a:cubicBezTo>
                      <a:pt x="433" y="1730"/>
                      <a:pt x="649" y="1401"/>
                      <a:pt x="865" y="1185"/>
                    </a:cubicBezTo>
                    <a:cubicBezTo>
                      <a:pt x="1081" y="865"/>
                      <a:pt x="1298" y="433"/>
                      <a:pt x="1401" y="105"/>
                    </a:cubicBezTo>
                    <a:lnTo>
                      <a:pt x="1401" y="1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081;p46">
                <a:extLst>
                  <a:ext uri="{FF2B5EF4-FFF2-40B4-BE49-F238E27FC236}">
                    <a16:creationId xmlns:a16="http://schemas.microsoft.com/office/drawing/2014/main" id="{46AA9FF5-718C-45EA-9A57-3470D25DE35F}"/>
                  </a:ext>
                </a:extLst>
              </p:cNvPr>
              <p:cNvSpPr/>
              <p:nvPr/>
            </p:nvSpPr>
            <p:spPr>
              <a:xfrm>
                <a:off x="1114825" y="4256175"/>
                <a:ext cx="21650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650" extrusionOk="0">
                    <a:moveTo>
                      <a:pt x="866" y="1"/>
                    </a:moveTo>
                    <a:cubicBezTo>
                      <a:pt x="866" y="1"/>
                      <a:pt x="753" y="1"/>
                      <a:pt x="753" y="104"/>
                    </a:cubicBezTo>
                    <a:cubicBezTo>
                      <a:pt x="649" y="321"/>
                      <a:pt x="321" y="537"/>
                      <a:pt x="1" y="537"/>
                    </a:cubicBezTo>
                    <a:lnTo>
                      <a:pt x="1" y="649"/>
                    </a:lnTo>
                    <a:cubicBezTo>
                      <a:pt x="433" y="649"/>
                      <a:pt x="649" y="321"/>
                      <a:pt x="866" y="104"/>
                    </a:cubicBezTo>
                    <a:lnTo>
                      <a:pt x="866" y="1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082;p46">
                <a:extLst>
                  <a:ext uri="{FF2B5EF4-FFF2-40B4-BE49-F238E27FC236}">
                    <a16:creationId xmlns:a16="http://schemas.microsoft.com/office/drawing/2014/main" id="{21C4B3DE-B41B-4EBC-958C-EFC467E86BDA}"/>
                  </a:ext>
                </a:extLst>
              </p:cNvPr>
              <p:cNvSpPr/>
              <p:nvPr/>
            </p:nvSpPr>
            <p:spPr>
              <a:xfrm>
                <a:off x="901275" y="4220950"/>
                <a:ext cx="298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410" extrusionOk="0">
                    <a:moveTo>
                      <a:pt x="0" y="0"/>
                    </a:moveTo>
                    <a:cubicBezTo>
                      <a:pt x="113" y="649"/>
                      <a:pt x="545" y="1194"/>
                      <a:pt x="1081" y="1410"/>
                    </a:cubicBezTo>
                    <a:cubicBezTo>
                      <a:pt x="1193" y="1410"/>
                      <a:pt x="1193" y="1297"/>
                      <a:pt x="1081" y="1297"/>
                    </a:cubicBezTo>
                    <a:cubicBezTo>
                      <a:pt x="649" y="1081"/>
                      <a:pt x="216" y="545"/>
                      <a:pt x="113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083;p46">
                <a:extLst>
                  <a:ext uri="{FF2B5EF4-FFF2-40B4-BE49-F238E27FC236}">
                    <a16:creationId xmlns:a16="http://schemas.microsoft.com/office/drawing/2014/main" id="{08594471-8FA7-4C82-8915-E7A1D46F53CB}"/>
                  </a:ext>
                </a:extLst>
              </p:cNvPr>
              <p:cNvSpPr/>
              <p:nvPr/>
            </p:nvSpPr>
            <p:spPr>
              <a:xfrm>
                <a:off x="917475" y="4231750"/>
                <a:ext cx="21650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650" extrusionOk="0">
                    <a:moveTo>
                      <a:pt x="1" y="1"/>
                    </a:moveTo>
                    <a:cubicBezTo>
                      <a:pt x="217" y="217"/>
                      <a:pt x="433" y="433"/>
                      <a:pt x="762" y="649"/>
                    </a:cubicBezTo>
                    <a:cubicBezTo>
                      <a:pt x="762" y="649"/>
                      <a:pt x="865" y="545"/>
                      <a:pt x="762" y="545"/>
                    </a:cubicBezTo>
                    <a:cubicBezTo>
                      <a:pt x="545" y="433"/>
                      <a:pt x="329" y="217"/>
                      <a:pt x="113" y="1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084;p46">
                <a:extLst>
                  <a:ext uri="{FF2B5EF4-FFF2-40B4-BE49-F238E27FC236}">
                    <a16:creationId xmlns:a16="http://schemas.microsoft.com/office/drawing/2014/main" id="{704AE024-A4B3-4C86-9370-38D14B20897B}"/>
                  </a:ext>
                </a:extLst>
              </p:cNvPr>
              <p:cNvSpPr/>
              <p:nvPr/>
            </p:nvSpPr>
            <p:spPr>
              <a:xfrm>
                <a:off x="914875" y="4204725"/>
                <a:ext cx="3245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411" extrusionOk="0">
                    <a:moveTo>
                      <a:pt x="105" y="1"/>
                    </a:moveTo>
                    <a:cubicBezTo>
                      <a:pt x="105" y="1"/>
                      <a:pt x="1" y="113"/>
                      <a:pt x="105" y="113"/>
                    </a:cubicBezTo>
                    <a:lnTo>
                      <a:pt x="105" y="1"/>
                    </a:lnTo>
                    <a:close/>
                    <a:moveTo>
                      <a:pt x="105" y="113"/>
                    </a:moveTo>
                    <a:cubicBezTo>
                      <a:pt x="537" y="433"/>
                      <a:pt x="866" y="866"/>
                      <a:pt x="1185" y="1410"/>
                    </a:cubicBezTo>
                    <a:lnTo>
                      <a:pt x="1298" y="1410"/>
                    </a:lnTo>
                    <a:cubicBezTo>
                      <a:pt x="969" y="866"/>
                      <a:pt x="537" y="433"/>
                      <a:pt x="105" y="113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085;p46">
                <a:extLst>
                  <a:ext uri="{FF2B5EF4-FFF2-40B4-BE49-F238E27FC236}">
                    <a16:creationId xmlns:a16="http://schemas.microsoft.com/office/drawing/2014/main" id="{01CEE1D8-3CC3-4935-9D06-8413174698A4}"/>
                  </a:ext>
                </a:extLst>
              </p:cNvPr>
              <p:cNvSpPr/>
              <p:nvPr/>
            </p:nvSpPr>
            <p:spPr>
              <a:xfrm>
                <a:off x="939100" y="4210150"/>
                <a:ext cx="1622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978" extrusionOk="0">
                    <a:moveTo>
                      <a:pt x="0" y="0"/>
                    </a:moveTo>
                    <a:lnTo>
                      <a:pt x="0" y="112"/>
                    </a:lnTo>
                    <a:cubicBezTo>
                      <a:pt x="216" y="329"/>
                      <a:pt x="433" y="649"/>
                      <a:pt x="545" y="977"/>
                    </a:cubicBezTo>
                    <a:lnTo>
                      <a:pt x="649" y="977"/>
                    </a:lnTo>
                    <a:cubicBezTo>
                      <a:pt x="545" y="649"/>
                      <a:pt x="329" y="329"/>
                      <a:pt x="0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086;p46">
                <a:extLst>
                  <a:ext uri="{FF2B5EF4-FFF2-40B4-BE49-F238E27FC236}">
                    <a16:creationId xmlns:a16="http://schemas.microsoft.com/office/drawing/2014/main" id="{07EAD6DB-FA17-46E0-89A5-4904F11370B7}"/>
                  </a:ext>
                </a:extLst>
              </p:cNvPr>
              <p:cNvSpPr/>
              <p:nvPr/>
            </p:nvSpPr>
            <p:spPr>
              <a:xfrm>
                <a:off x="944500" y="4199325"/>
                <a:ext cx="162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1082" extrusionOk="0">
                    <a:moveTo>
                      <a:pt x="0" y="1"/>
                    </a:moveTo>
                    <a:cubicBezTo>
                      <a:pt x="0" y="113"/>
                      <a:pt x="0" y="113"/>
                      <a:pt x="113" y="113"/>
                    </a:cubicBezTo>
                    <a:lnTo>
                      <a:pt x="217" y="217"/>
                    </a:lnTo>
                    <a:lnTo>
                      <a:pt x="217" y="329"/>
                    </a:lnTo>
                    <a:cubicBezTo>
                      <a:pt x="329" y="433"/>
                      <a:pt x="329" y="433"/>
                      <a:pt x="329" y="545"/>
                    </a:cubicBezTo>
                    <a:cubicBezTo>
                      <a:pt x="433" y="762"/>
                      <a:pt x="545" y="865"/>
                      <a:pt x="649" y="1082"/>
                    </a:cubicBezTo>
                    <a:cubicBezTo>
                      <a:pt x="649" y="865"/>
                      <a:pt x="545" y="649"/>
                      <a:pt x="433" y="433"/>
                    </a:cubicBezTo>
                    <a:cubicBezTo>
                      <a:pt x="329" y="329"/>
                      <a:pt x="217" y="217"/>
                      <a:pt x="217" y="113"/>
                    </a:cubicBezTo>
                    <a:lnTo>
                      <a:pt x="113" y="1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087;p46">
                <a:extLst>
                  <a:ext uri="{FF2B5EF4-FFF2-40B4-BE49-F238E27FC236}">
                    <a16:creationId xmlns:a16="http://schemas.microsoft.com/office/drawing/2014/main" id="{359A40B6-9814-4BFF-9EB0-D9B316C8C036}"/>
                  </a:ext>
                </a:extLst>
              </p:cNvPr>
              <p:cNvSpPr/>
              <p:nvPr/>
            </p:nvSpPr>
            <p:spPr>
              <a:xfrm>
                <a:off x="995950" y="4361450"/>
                <a:ext cx="1082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298" extrusionOk="0">
                    <a:moveTo>
                      <a:pt x="320" y="1"/>
                    </a:moveTo>
                    <a:cubicBezTo>
                      <a:pt x="216" y="329"/>
                      <a:pt x="0" y="978"/>
                      <a:pt x="320" y="1298"/>
                    </a:cubicBezTo>
                    <a:cubicBezTo>
                      <a:pt x="433" y="1298"/>
                      <a:pt x="433" y="1194"/>
                      <a:pt x="433" y="1194"/>
                    </a:cubicBezTo>
                    <a:cubicBezTo>
                      <a:pt x="104" y="978"/>
                      <a:pt x="320" y="329"/>
                      <a:pt x="433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088;p46">
                <a:extLst>
                  <a:ext uri="{FF2B5EF4-FFF2-40B4-BE49-F238E27FC236}">
                    <a16:creationId xmlns:a16="http://schemas.microsoft.com/office/drawing/2014/main" id="{E5533F2F-9C2A-4CC2-B901-4B3C1611F218}"/>
                  </a:ext>
                </a:extLst>
              </p:cNvPr>
              <p:cNvSpPr/>
              <p:nvPr/>
            </p:nvSpPr>
            <p:spPr>
              <a:xfrm>
                <a:off x="979725" y="4399275"/>
                <a:ext cx="486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888" extrusionOk="0">
                    <a:moveTo>
                      <a:pt x="1834" y="1"/>
                    </a:moveTo>
                    <a:cubicBezTo>
                      <a:pt x="1730" y="433"/>
                      <a:pt x="1402" y="762"/>
                      <a:pt x="969" y="762"/>
                    </a:cubicBezTo>
                    <a:cubicBezTo>
                      <a:pt x="914" y="775"/>
                      <a:pt x="860" y="781"/>
                      <a:pt x="808" y="781"/>
                    </a:cubicBezTo>
                    <a:cubicBezTo>
                      <a:pt x="458" y="781"/>
                      <a:pt x="203" y="490"/>
                      <a:pt x="105" y="113"/>
                    </a:cubicBezTo>
                    <a:lnTo>
                      <a:pt x="1" y="113"/>
                    </a:lnTo>
                    <a:cubicBezTo>
                      <a:pt x="91" y="578"/>
                      <a:pt x="428" y="887"/>
                      <a:pt x="799" y="887"/>
                    </a:cubicBezTo>
                    <a:cubicBezTo>
                      <a:pt x="855" y="887"/>
                      <a:pt x="912" y="880"/>
                      <a:pt x="969" y="865"/>
                    </a:cubicBezTo>
                    <a:cubicBezTo>
                      <a:pt x="1514" y="865"/>
                      <a:pt x="1834" y="433"/>
                      <a:pt x="19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089;p46">
                <a:extLst>
                  <a:ext uri="{FF2B5EF4-FFF2-40B4-BE49-F238E27FC236}">
                    <a16:creationId xmlns:a16="http://schemas.microsoft.com/office/drawing/2014/main" id="{E46C3312-72A1-489D-B0F5-AF75BB29B4BC}"/>
                  </a:ext>
                </a:extLst>
              </p:cNvPr>
              <p:cNvSpPr/>
              <p:nvPr/>
            </p:nvSpPr>
            <p:spPr>
              <a:xfrm>
                <a:off x="941900" y="4383075"/>
                <a:ext cx="27050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1082" extrusionOk="0">
                    <a:moveTo>
                      <a:pt x="537" y="0"/>
                    </a:moveTo>
                    <a:cubicBezTo>
                      <a:pt x="217" y="0"/>
                      <a:pt x="1" y="329"/>
                      <a:pt x="1" y="545"/>
                    </a:cubicBezTo>
                    <a:cubicBezTo>
                      <a:pt x="1" y="865"/>
                      <a:pt x="217" y="1081"/>
                      <a:pt x="537" y="1081"/>
                    </a:cubicBezTo>
                    <a:cubicBezTo>
                      <a:pt x="753" y="1081"/>
                      <a:pt x="1082" y="865"/>
                      <a:pt x="1082" y="545"/>
                    </a:cubicBezTo>
                    <a:cubicBezTo>
                      <a:pt x="1082" y="329"/>
                      <a:pt x="753" y="0"/>
                      <a:pt x="537" y="0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090;p46">
                <a:extLst>
                  <a:ext uri="{FF2B5EF4-FFF2-40B4-BE49-F238E27FC236}">
                    <a16:creationId xmlns:a16="http://schemas.microsoft.com/office/drawing/2014/main" id="{AB385C51-E25E-44EC-A344-90777EFDDB04}"/>
                  </a:ext>
                </a:extLst>
              </p:cNvPr>
              <p:cNvSpPr/>
              <p:nvPr/>
            </p:nvSpPr>
            <p:spPr>
              <a:xfrm>
                <a:off x="1049975" y="4383075"/>
                <a:ext cx="296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298" extrusionOk="0">
                    <a:moveTo>
                      <a:pt x="649" y="0"/>
                    </a:moveTo>
                    <a:cubicBezTo>
                      <a:pt x="321" y="0"/>
                      <a:pt x="1" y="329"/>
                      <a:pt x="1" y="649"/>
                    </a:cubicBezTo>
                    <a:cubicBezTo>
                      <a:pt x="1" y="977"/>
                      <a:pt x="321" y="1297"/>
                      <a:pt x="649" y="1297"/>
                    </a:cubicBezTo>
                    <a:cubicBezTo>
                      <a:pt x="969" y="1297"/>
                      <a:pt x="1186" y="977"/>
                      <a:pt x="1186" y="649"/>
                    </a:cubicBezTo>
                    <a:cubicBezTo>
                      <a:pt x="1186" y="329"/>
                      <a:pt x="969" y="0"/>
                      <a:pt x="649" y="0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091;p46">
                <a:extLst>
                  <a:ext uri="{FF2B5EF4-FFF2-40B4-BE49-F238E27FC236}">
                    <a16:creationId xmlns:a16="http://schemas.microsoft.com/office/drawing/2014/main" id="{3A19ACBF-8B57-4F65-81A3-CC58AA436210}"/>
                  </a:ext>
                </a:extLst>
              </p:cNvPr>
              <p:cNvSpPr/>
              <p:nvPr/>
            </p:nvSpPr>
            <p:spPr>
              <a:xfrm>
                <a:off x="1030975" y="4361450"/>
                <a:ext cx="8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29" h="433" extrusionOk="0">
                    <a:moveTo>
                      <a:pt x="216" y="1"/>
                    </a:moveTo>
                    <a:cubicBezTo>
                      <a:pt x="112" y="1"/>
                      <a:pt x="0" y="113"/>
                      <a:pt x="0" y="217"/>
                    </a:cubicBezTo>
                    <a:cubicBezTo>
                      <a:pt x="0" y="329"/>
                      <a:pt x="112" y="433"/>
                      <a:pt x="216" y="433"/>
                    </a:cubicBezTo>
                    <a:cubicBezTo>
                      <a:pt x="216" y="433"/>
                      <a:pt x="329" y="329"/>
                      <a:pt x="329" y="217"/>
                    </a:cubicBezTo>
                    <a:cubicBezTo>
                      <a:pt x="329" y="113"/>
                      <a:pt x="216" y="1"/>
                      <a:pt x="2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092;p46">
                <a:extLst>
                  <a:ext uri="{FF2B5EF4-FFF2-40B4-BE49-F238E27FC236}">
                    <a16:creationId xmlns:a16="http://schemas.microsoft.com/office/drawing/2014/main" id="{272B1FF7-6EBF-4585-97A6-7221ED1B24A6}"/>
                  </a:ext>
                </a:extLst>
              </p:cNvPr>
              <p:cNvSpPr/>
              <p:nvPr/>
            </p:nvSpPr>
            <p:spPr>
              <a:xfrm>
                <a:off x="971525" y="4361450"/>
                <a:ext cx="8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29" h="433" extrusionOk="0">
                    <a:moveTo>
                      <a:pt x="113" y="1"/>
                    </a:moveTo>
                    <a:cubicBezTo>
                      <a:pt x="113" y="1"/>
                      <a:pt x="0" y="113"/>
                      <a:pt x="0" y="217"/>
                    </a:cubicBezTo>
                    <a:cubicBezTo>
                      <a:pt x="0" y="329"/>
                      <a:pt x="113" y="433"/>
                      <a:pt x="113" y="433"/>
                    </a:cubicBezTo>
                    <a:cubicBezTo>
                      <a:pt x="216" y="433"/>
                      <a:pt x="329" y="329"/>
                      <a:pt x="329" y="217"/>
                    </a:cubicBezTo>
                    <a:cubicBezTo>
                      <a:pt x="329" y="113"/>
                      <a:pt x="216" y="1"/>
                      <a:pt x="1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093;p46">
                <a:extLst>
                  <a:ext uri="{FF2B5EF4-FFF2-40B4-BE49-F238E27FC236}">
                    <a16:creationId xmlns:a16="http://schemas.microsoft.com/office/drawing/2014/main" id="{736AEA4A-EB7D-436E-A7DE-50143CACDB1E}"/>
                  </a:ext>
                </a:extLst>
              </p:cNvPr>
              <p:cNvSpPr/>
              <p:nvPr/>
            </p:nvSpPr>
            <p:spPr>
              <a:xfrm>
                <a:off x="947300" y="4431700"/>
                <a:ext cx="126925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5928" extrusionOk="0">
                    <a:moveTo>
                      <a:pt x="4540" y="1"/>
                    </a:moveTo>
                    <a:cubicBezTo>
                      <a:pt x="3974" y="340"/>
                      <a:pt x="3318" y="502"/>
                      <a:pt x="2666" y="502"/>
                    </a:cubicBezTo>
                    <a:cubicBezTo>
                      <a:pt x="2073" y="502"/>
                      <a:pt x="1484" y="368"/>
                      <a:pt x="969" y="113"/>
                    </a:cubicBezTo>
                    <a:cubicBezTo>
                      <a:pt x="969" y="433"/>
                      <a:pt x="969" y="649"/>
                      <a:pt x="866" y="978"/>
                    </a:cubicBezTo>
                    <a:cubicBezTo>
                      <a:pt x="753" y="1082"/>
                      <a:pt x="753" y="1194"/>
                      <a:pt x="753" y="1298"/>
                    </a:cubicBezTo>
                    <a:cubicBezTo>
                      <a:pt x="537" y="1730"/>
                      <a:pt x="321" y="2059"/>
                      <a:pt x="1" y="2275"/>
                    </a:cubicBezTo>
                    <a:cubicBezTo>
                      <a:pt x="1" y="2923"/>
                      <a:pt x="1" y="3459"/>
                      <a:pt x="321" y="4108"/>
                    </a:cubicBezTo>
                    <a:cubicBezTo>
                      <a:pt x="537" y="4756"/>
                      <a:pt x="969" y="5301"/>
                      <a:pt x="1514" y="5621"/>
                    </a:cubicBezTo>
                    <a:cubicBezTo>
                      <a:pt x="1826" y="5812"/>
                      <a:pt x="2213" y="5927"/>
                      <a:pt x="2588" y="5927"/>
                    </a:cubicBezTo>
                    <a:cubicBezTo>
                      <a:pt x="2859" y="5927"/>
                      <a:pt x="3123" y="5867"/>
                      <a:pt x="3347" y="5733"/>
                    </a:cubicBezTo>
                    <a:cubicBezTo>
                      <a:pt x="3676" y="5621"/>
                      <a:pt x="3892" y="5301"/>
                      <a:pt x="4108" y="5085"/>
                    </a:cubicBezTo>
                    <a:cubicBezTo>
                      <a:pt x="4756" y="4220"/>
                      <a:pt x="4973" y="3027"/>
                      <a:pt x="5076" y="1946"/>
                    </a:cubicBezTo>
                    <a:cubicBezTo>
                      <a:pt x="4644" y="1410"/>
                      <a:pt x="4428" y="762"/>
                      <a:pt x="4540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094;p46">
                <a:extLst>
                  <a:ext uri="{FF2B5EF4-FFF2-40B4-BE49-F238E27FC236}">
                    <a16:creationId xmlns:a16="http://schemas.microsoft.com/office/drawing/2014/main" id="{60248926-3073-4151-8F86-49981FB2225A}"/>
                  </a:ext>
                </a:extLst>
              </p:cNvPr>
              <p:cNvSpPr/>
              <p:nvPr/>
            </p:nvSpPr>
            <p:spPr>
              <a:xfrm>
                <a:off x="982325" y="4434525"/>
                <a:ext cx="919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1834" extrusionOk="0">
                    <a:moveTo>
                      <a:pt x="1" y="216"/>
                    </a:moveTo>
                    <a:cubicBezTo>
                      <a:pt x="114" y="243"/>
                      <a:pt x="227" y="271"/>
                      <a:pt x="340" y="297"/>
                    </a:cubicBezTo>
                    <a:lnTo>
                      <a:pt x="340" y="297"/>
                    </a:lnTo>
                    <a:cubicBezTo>
                      <a:pt x="231" y="267"/>
                      <a:pt x="119" y="239"/>
                      <a:pt x="1" y="216"/>
                    </a:cubicBezTo>
                    <a:close/>
                    <a:moveTo>
                      <a:pt x="3139" y="0"/>
                    </a:moveTo>
                    <a:lnTo>
                      <a:pt x="3139" y="0"/>
                    </a:lnTo>
                    <a:cubicBezTo>
                      <a:pt x="2595" y="216"/>
                      <a:pt x="1946" y="433"/>
                      <a:pt x="1298" y="433"/>
                    </a:cubicBezTo>
                    <a:cubicBezTo>
                      <a:pt x="978" y="433"/>
                      <a:pt x="659" y="371"/>
                      <a:pt x="340" y="297"/>
                    </a:cubicBezTo>
                    <a:lnTo>
                      <a:pt x="340" y="297"/>
                    </a:lnTo>
                    <a:cubicBezTo>
                      <a:pt x="733" y="409"/>
                      <a:pt x="1071" y="561"/>
                      <a:pt x="1410" y="649"/>
                    </a:cubicBezTo>
                    <a:cubicBezTo>
                      <a:pt x="1514" y="752"/>
                      <a:pt x="1730" y="752"/>
                      <a:pt x="1842" y="865"/>
                    </a:cubicBezTo>
                    <a:cubicBezTo>
                      <a:pt x="2491" y="1081"/>
                      <a:pt x="3139" y="1513"/>
                      <a:pt x="3675" y="1833"/>
                    </a:cubicBezTo>
                    <a:cubicBezTo>
                      <a:pt x="3243" y="1297"/>
                      <a:pt x="3027" y="649"/>
                      <a:pt x="3139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095;p46">
                <a:extLst>
                  <a:ext uri="{FF2B5EF4-FFF2-40B4-BE49-F238E27FC236}">
                    <a16:creationId xmlns:a16="http://schemas.microsoft.com/office/drawing/2014/main" id="{33F34173-4926-4622-AA4E-357638697F65}"/>
                  </a:ext>
                </a:extLst>
              </p:cNvPr>
              <p:cNvSpPr/>
              <p:nvPr/>
            </p:nvSpPr>
            <p:spPr>
              <a:xfrm>
                <a:off x="655475" y="4685700"/>
                <a:ext cx="310675" cy="532450"/>
              </a:xfrm>
              <a:custGeom>
                <a:avLst/>
                <a:gdLst/>
                <a:ahLst/>
                <a:cxnLst/>
                <a:rect l="l" t="t" r="r" b="b"/>
                <a:pathLst>
                  <a:path w="12427" h="21298" extrusionOk="0">
                    <a:moveTo>
                      <a:pt x="1" y="1"/>
                    </a:moveTo>
                    <a:lnTo>
                      <a:pt x="1" y="16541"/>
                    </a:lnTo>
                    <a:lnTo>
                      <a:pt x="12426" y="21297"/>
                    </a:lnTo>
                    <a:lnTo>
                      <a:pt x="12426" y="410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096;p46">
                <a:extLst>
                  <a:ext uri="{FF2B5EF4-FFF2-40B4-BE49-F238E27FC236}">
                    <a16:creationId xmlns:a16="http://schemas.microsoft.com/office/drawing/2014/main" id="{9992B2A4-9721-4B08-8716-3A052D9A048C}"/>
                  </a:ext>
                </a:extLst>
              </p:cNvPr>
              <p:cNvSpPr/>
              <p:nvPr/>
            </p:nvSpPr>
            <p:spPr>
              <a:xfrm>
                <a:off x="687900" y="4745150"/>
                <a:ext cx="243225" cy="416125"/>
              </a:xfrm>
              <a:custGeom>
                <a:avLst/>
                <a:gdLst/>
                <a:ahLst/>
                <a:cxnLst/>
                <a:rect l="l" t="t" r="r" b="b"/>
                <a:pathLst>
                  <a:path w="9729" h="16645" extrusionOk="0">
                    <a:moveTo>
                      <a:pt x="1" y="0"/>
                    </a:moveTo>
                    <a:lnTo>
                      <a:pt x="1" y="12866"/>
                    </a:lnTo>
                    <a:lnTo>
                      <a:pt x="9728" y="16645"/>
                    </a:lnTo>
                    <a:lnTo>
                      <a:pt x="9728" y="313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097;p46">
                <a:extLst>
                  <a:ext uri="{FF2B5EF4-FFF2-40B4-BE49-F238E27FC236}">
                    <a16:creationId xmlns:a16="http://schemas.microsoft.com/office/drawing/2014/main" id="{865C62E6-D7BA-4F5D-87C3-A82A2ADC8514}"/>
                  </a:ext>
                </a:extLst>
              </p:cNvPr>
              <p:cNvSpPr/>
              <p:nvPr/>
            </p:nvSpPr>
            <p:spPr>
              <a:xfrm>
                <a:off x="695900" y="4823625"/>
                <a:ext cx="235225" cy="337650"/>
              </a:xfrm>
              <a:custGeom>
                <a:avLst/>
                <a:gdLst/>
                <a:ahLst/>
                <a:cxnLst/>
                <a:rect l="l" t="t" r="r" b="b"/>
                <a:pathLst>
                  <a:path w="9409" h="13506" extrusionOk="0">
                    <a:moveTo>
                      <a:pt x="9408" y="0"/>
                    </a:moveTo>
                    <a:lnTo>
                      <a:pt x="1" y="9831"/>
                    </a:lnTo>
                    <a:lnTo>
                      <a:pt x="9408" y="13506"/>
                    </a:lnTo>
                    <a:lnTo>
                      <a:pt x="9408" y="0"/>
                    </a:lnTo>
                    <a:close/>
                  </a:path>
                </a:pathLst>
              </a:custGeom>
              <a:solidFill>
                <a:srgbClr val="3128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098;p46">
                <a:extLst>
                  <a:ext uri="{FF2B5EF4-FFF2-40B4-BE49-F238E27FC236}">
                    <a16:creationId xmlns:a16="http://schemas.microsoft.com/office/drawing/2014/main" id="{3BD1A6DA-1CDF-4255-9935-F4B14F80D5A5}"/>
                  </a:ext>
                </a:extLst>
              </p:cNvPr>
              <p:cNvSpPr/>
              <p:nvPr/>
            </p:nvSpPr>
            <p:spPr>
              <a:xfrm>
                <a:off x="655475" y="4623650"/>
                <a:ext cx="364700" cy="167575"/>
              </a:xfrm>
              <a:custGeom>
                <a:avLst/>
                <a:gdLst/>
                <a:ahLst/>
                <a:cxnLst/>
                <a:rect l="l" t="t" r="r" b="b"/>
                <a:pathLst>
                  <a:path w="14588" h="6703" extrusionOk="0">
                    <a:moveTo>
                      <a:pt x="4973" y="1"/>
                    </a:moveTo>
                    <a:cubicBezTo>
                      <a:pt x="4757" y="217"/>
                      <a:pt x="4540" y="321"/>
                      <a:pt x="4324" y="433"/>
                    </a:cubicBezTo>
                    <a:cubicBezTo>
                      <a:pt x="4428" y="649"/>
                      <a:pt x="4540" y="866"/>
                      <a:pt x="4757" y="1082"/>
                    </a:cubicBezTo>
                    <a:cubicBezTo>
                      <a:pt x="4476" y="1082"/>
                      <a:pt x="4202" y="842"/>
                      <a:pt x="3923" y="842"/>
                    </a:cubicBezTo>
                    <a:cubicBezTo>
                      <a:pt x="3875" y="842"/>
                      <a:pt x="3828" y="849"/>
                      <a:pt x="3780" y="866"/>
                    </a:cubicBezTo>
                    <a:cubicBezTo>
                      <a:pt x="3676" y="866"/>
                      <a:pt x="3676" y="866"/>
                      <a:pt x="3563" y="969"/>
                    </a:cubicBezTo>
                    <a:lnTo>
                      <a:pt x="2266" y="1618"/>
                    </a:lnTo>
                    <a:cubicBezTo>
                      <a:pt x="2483" y="1730"/>
                      <a:pt x="2483" y="1946"/>
                      <a:pt x="2595" y="2050"/>
                    </a:cubicBezTo>
                    <a:cubicBezTo>
                      <a:pt x="2266" y="1946"/>
                      <a:pt x="1834" y="1834"/>
                      <a:pt x="1514" y="1618"/>
                    </a:cubicBezTo>
                    <a:cubicBezTo>
                      <a:pt x="1514" y="1618"/>
                      <a:pt x="1402" y="1514"/>
                      <a:pt x="1298" y="1514"/>
                    </a:cubicBezTo>
                    <a:cubicBezTo>
                      <a:pt x="1186" y="1514"/>
                      <a:pt x="1082" y="1618"/>
                      <a:pt x="1082" y="1618"/>
                    </a:cubicBezTo>
                    <a:cubicBezTo>
                      <a:pt x="649" y="1946"/>
                      <a:pt x="321" y="2266"/>
                      <a:pt x="1" y="2483"/>
                    </a:cubicBezTo>
                    <a:lnTo>
                      <a:pt x="12426" y="6590"/>
                    </a:lnTo>
                    <a:lnTo>
                      <a:pt x="14372" y="6702"/>
                    </a:lnTo>
                    <a:cubicBezTo>
                      <a:pt x="14588" y="6054"/>
                      <a:pt x="14372" y="5293"/>
                      <a:pt x="13939" y="4757"/>
                    </a:cubicBezTo>
                    <a:cubicBezTo>
                      <a:pt x="13507" y="4212"/>
                      <a:pt x="12971" y="3676"/>
                      <a:pt x="12322" y="3347"/>
                    </a:cubicBezTo>
                    <a:cubicBezTo>
                      <a:pt x="10481" y="2050"/>
                      <a:pt x="8431" y="1082"/>
                      <a:pt x="6374" y="217"/>
                    </a:cubicBezTo>
                    <a:lnTo>
                      <a:pt x="6374" y="217"/>
                    </a:lnTo>
                    <a:cubicBezTo>
                      <a:pt x="6590" y="537"/>
                      <a:pt x="6702" y="753"/>
                      <a:pt x="6806" y="1082"/>
                    </a:cubicBezTo>
                    <a:cubicBezTo>
                      <a:pt x="6270" y="649"/>
                      <a:pt x="5621" y="321"/>
                      <a:pt x="4973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099;p46">
                <a:extLst>
                  <a:ext uri="{FF2B5EF4-FFF2-40B4-BE49-F238E27FC236}">
                    <a16:creationId xmlns:a16="http://schemas.microsoft.com/office/drawing/2014/main" id="{FA151BAF-EF1C-48FF-B7A2-A8724A279C76}"/>
                  </a:ext>
                </a:extLst>
              </p:cNvPr>
              <p:cNvSpPr/>
              <p:nvPr/>
            </p:nvSpPr>
            <p:spPr>
              <a:xfrm>
                <a:off x="790600" y="4650675"/>
                <a:ext cx="194575" cy="126925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507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85" y="433"/>
                      <a:pt x="2378" y="865"/>
                      <a:pt x="3459" y="1514"/>
                    </a:cubicBezTo>
                    <a:cubicBezTo>
                      <a:pt x="4107" y="1730"/>
                      <a:pt x="4643" y="2050"/>
                      <a:pt x="5076" y="2482"/>
                    </a:cubicBezTo>
                    <a:cubicBezTo>
                      <a:pt x="5620" y="2811"/>
                      <a:pt x="6053" y="3131"/>
                      <a:pt x="6485" y="3459"/>
                    </a:cubicBezTo>
                    <a:cubicBezTo>
                      <a:pt x="6805" y="3676"/>
                      <a:pt x="7021" y="3995"/>
                      <a:pt x="7134" y="4212"/>
                    </a:cubicBezTo>
                    <a:cubicBezTo>
                      <a:pt x="7350" y="4428"/>
                      <a:pt x="7566" y="4756"/>
                      <a:pt x="7670" y="4973"/>
                    </a:cubicBezTo>
                    <a:cubicBezTo>
                      <a:pt x="7670" y="5076"/>
                      <a:pt x="7782" y="5076"/>
                      <a:pt x="7782" y="5076"/>
                    </a:cubicBezTo>
                    <a:lnTo>
                      <a:pt x="7782" y="4973"/>
                    </a:lnTo>
                    <a:cubicBezTo>
                      <a:pt x="7566" y="4428"/>
                      <a:pt x="7134" y="3995"/>
                      <a:pt x="6805" y="3563"/>
                    </a:cubicBezTo>
                    <a:cubicBezTo>
                      <a:pt x="6373" y="3131"/>
                      <a:pt x="5837" y="2811"/>
                      <a:pt x="5404" y="2482"/>
                    </a:cubicBezTo>
                    <a:cubicBezTo>
                      <a:pt x="4323" y="1730"/>
                      <a:pt x="3243" y="1185"/>
                      <a:pt x="2049" y="649"/>
                    </a:cubicBezTo>
                    <a:cubicBezTo>
                      <a:pt x="1401" y="433"/>
                      <a:pt x="649" y="105"/>
                      <a:pt x="0" y="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100;p46">
                <a:extLst>
                  <a:ext uri="{FF2B5EF4-FFF2-40B4-BE49-F238E27FC236}">
                    <a16:creationId xmlns:a16="http://schemas.microsoft.com/office/drawing/2014/main" id="{5F66144C-5BF2-43BF-97A5-86EAA34B2C07}"/>
                  </a:ext>
                </a:extLst>
              </p:cNvPr>
              <p:cNvSpPr/>
              <p:nvPr/>
            </p:nvSpPr>
            <p:spPr>
              <a:xfrm>
                <a:off x="863425" y="4661500"/>
                <a:ext cx="127150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5086" h="43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2" y="432"/>
                      <a:pt x="1627" y="969"/>
                      <a:pt x="2379" y="1401"/>
                    </a:cubicBezTo>
                    <a:cubicBezTo>
                      <a:pt x="3140" y="1946"/>
                      <a:pt x="3788" y="2378"/>
                      <a:pt x="4324" y="3130"/>
                    </a:cubicBezTo>
                    <a:cubicBezTo>
                      <a:pt x="4653" y="3459"/>
                      <a:pt x="4869" y="3779"/>
                      <a:pt x="4973" y="4211"/>
                    </a:cubicBezTo>
                    <a:cubicBezTo>
                      <a:pt x="4973" y="4323"/>
                      <a:pt x="5085" y="4323"/>
                      <a:pt x="5085" y="4323"/>
                    </a:cubicBezTo>
                    <a:lnTo>
                      <a:pt x="5085" y="4211"/>
                    </a:lnTo>
                    <a:cubicBezTo>
                      <a:pt x="4437" y="2594"/>
                      <a:pt x="2924" y="1617"/>
                      <a:pt x="1514" y="752"/>
                    </a:cubicBezTo>
                    <a:cubicBezTo>
                      <a:pt x="978" y="536"/>
                      <a:pt x="546" y="216"/>
                      <a:pt x="1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101;p46">
                <a:extLst>
                  <a:ext uri="{FF2B5EF4-FFF2-40B4-BE49-F238E27FC236}">
                    <a16:creationId xmlns:a16="http://schemas.microsoft.com/office/drawing/2014/main" id="{B43264B3-32EE-417A-BE45-18E1E799CFD0}"/>
                  </a:ext>
                </a:extLst>
              </p:cNvPr>
              <p:cNvSpPr/>
              <p:nvPr/>
            </p:nvSpPr>
            <p:spPr>
              <a:xfrm>
                <a:off x="744550" y="4666900"/>
                <a:ext cx="221600" cy="102700"/>
              </a:xfrm>
              <a:custGeom>
                <a:avLst/>
                <a:gdLst/>
                <a:ahLst/>
                <a:cxnLst/>
                <a:rect l="l" t="t" r="r" b="b"/>
                <a:pathLst>
                  <a:path w="8864" h="4108" extrusionOk="0">
                    <a:moveTo>
                      <a:pt x="0" y="0"/>
                    </a:moveTo>
                    <a:cubicBezTo>
                      <a:pt x="1297" y="216"/>
                      <a:pt x="2491" y="536"/>
                      <a:pt x="3788" y="1081"/>
                    </a:cubicBezTo>
                    <a:cubicBezTo>
                      <a:pt x="4972" y="1513"/>
                      <a:pt x="6053" y="2049"/>
                      <a:pt x="7134" y="2810"/>
                    </a:cubicBezTo>
                    <a:cubicBezTo>
                      <a:pt x="7782" y="3243"/>
                      <a:pt x="8327" y="3675"/>
                      <a:pt x="8863" y="4107"/>
                    </a:cubicBezTo>
                    <a:cubicBezTo>
                      <a:pt x="7998" y="3243"/>
                      <a:pt x="6918" y="2482"/>
                      <a:pt x="5733" y="1833"/>
                    </a:cubicBezTo>
                    <a:cubicBezTo>
                      <a:pt x="4652" y="1185"/>
                      <a:pt x="3459" y="753"/>
                      <a:pt x="2162" y="433"/>
                    </a:cubicBezTo>
                    <a:cubicBezTo>
                      <a:pt x="1410" y="216"/>
                      <a:pt x="761" y="104"/>
                      <a:pt x="0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102;p46">
                <a:extLst>
                  <a:ext uri="{FF2B5EF4-FFF2-40B4-BE49-F238E27FC236}">
                    <a16:creationId xmlns:a16="http://schemas.microsoft.com/office/drawing/2014/main" id="{4EA9BEF6-751F-45F4-A0BF-D9C6C029B59F}"/>
                  </a:ext>
                </a:extLst>
              </p:cNvPr>
              <p:cNvSpPr/>
              <p:nvPr/>
            </p:nvSpPr>
            <p:spPr>
              <a:xfrm>
                <a:off x="728325" y="4683100"/>
                <a:ext cx="219000" cy="86500"/>
              </a:xfrm>
              <a:custGeom>
                <a:avLst/>
                <a:gdLst/>
                <a:ahLst/>
                <a:cxnLst/>
                <a:rect l="l" t="t" r="r" b="b"/>
                <a:pathLst>
                  <a:path w="8760" h="34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94" y="433"/>
                      <a:pt x="2275" y="865"/>
                      <a:pt x="3460" y="1298"/>
                    </a:cubicBezTo>
                    <a:cubicBezTo>
                      <a:pt x="4540" y="1730"/>
                      <a:pt x="5734" y="2162"/>
                      <a:pt x="6814" y="2698"/>
                    </a:cubicBezTo>
                    <a:cubicBezTo>
                      <a:pt x="7463" y="2915"/>
                      <a:pt x="8111" y="3243"/>
                      <a:pt x="8647" y="3459"/>
                    </a:cubicBezTo>
                    <a:lnTo>
                      <a:pt x="8760" y="3459"/>
                    </a:lnTo>
                    <a:lnTo>
                      <a:pt x="8760" y="3347"/>
                    </a:lnTo>
                    <a:cubicBezTo>
                      <a:pt x="7679" y="2915"/>
                      <a:pt x="6486" y="2379"/>
                      <a:pt x="5405" y="1946"/>
                    </a:cubicBezTo>
                    <a:cubicBezTo>
                      <a:pt x="4220" y="1514"/>
                      <a:pt x="3140" y="1082"/>
                      <a:pt x="1946" y="64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103;p46">
                <a:extLst>
                  <a:ext uri="{FF2B5EF4-FFF2-40B4-BE49-F238E27FC236}">
                    <a16:creationId xmlns:a16="http://schemas.microsoft.com/office/drawing/2014/main" id="{188B03A7-24DD-42C9-A943-019F2C1EC87B}"/>
                  </a:ext>
                </a:extLst>
              </p:cNvPr>
              <p:cNvSpPr/>
              <p:nvPr/>
            </p:nvSpPr>
            <p:spPr>
              <a:xfrm>
                <a:off x="1068800" y="4685700"/>
                <a:ext cx="310875" cy="532450"/>
              </a:xfrm>
              <a:custGeom>
                <a:avLst/>
                <a:gdLst/>
                <a:ahLst/>
                <a:cxnLst/>
                <a:rect l="l" t="t" r="r" b="b"/>
                <a:pathLst>
                  <a:path w="12435" h="21298" extrusionOk="0">
                    <a:moveTo>
                      <a:pt x="12434" y="1"/>
                    </a:moveTo>
                    <a:lnTo>
                      <a:pt x="0" y="4108"/>
                    </a:lnTo>
                    <a:lnTo>
                      <a:pt x="0" y="21297"/>
                    </a:lnTo>
                    <a:lnTo>
                      <a:pt x="12434" y="16541"/>
                    </a:lnTo>
                    <a:lnTo>
                      <a:pt x="12434" y="1"/>
                    </a:ln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104;p46">
                <a:extLst>
                  <a:ext uri="{FF2B5EF4-FFF2-40B4-BE49-F238E27FC236}">
                    <a16:creationId xmlns:a16="http://schemas.microsoft.com/office/drawing/2014/main" id="{FA9769AD-C678-43E6-96CC-9620F4FACA01}"/>
                  </a:ext>
                </a:extLst>
              </p:cNvPr>
              <p:cNvSpPr/>
              <p:nvPr/>
            </p:nvSpPr>
            <p:spPr>
              <a:xfrm>
                <a:off x="1104025" y="4745150"/>
                <a:ext cx="243225" cy="416125"/>
              </a:xfrm>
              <a:custGeom>
                <a:avLst/>
                <a:gdLst/>
                <a:ahLst/>
                <a:cxnLst/>
                <a:rect l="l" t="t" r="r" b="b"/>
                <a:pathLst>
                  <a:path w="9729" h="16645" extrusionOk="0">
                    <a:moveTo>
                      <a:pt x="9728" y="0"/>
                    </a:moveTo>
                    <a:lnTo>
                      <a:pt x="1" y="3139"/>
                    </a:lnTo>
                    <a:lnTo>
                      <a:pt x="1" y="16645"/>
                    </a:lnTo>
                    <a:lnTo>
                      <a:pt x="9728" y="12866"/>
                    </a:lnTo>
                    <a:lnTo>
                      <a:pt x="9728" y="0"/>
                    </a:ln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105;p46">
                <a:extLst>
                  <a:ext uri="{FF2B5EF4-FFF2-40B4-BE49-F238E27FC236}">
                    <a16:creationId xmlns:a16="http://schemas.microsoft.com/office/drawing/2014/main" id="{2163F788-68B2-4BEA-BD8E-7DDC3EB48FA9}"/>
                  </a:ext>
                </a:extLst>
              </p:cNvPr>
              <p:cNvSpPr/>
              <p:nvPr/>
            </p:nvSpPr>
            <p:spPr>
              <a:xfrm>
                <a:off x="1104025" y="4823625"/>
                <a:ext cx="235000" cy="337650"/>
              </a:xfrm>
              <a:custGeom>
                <a:avLst/>
                <a:gdLst/>
                <a:ahLst/>
                <a:cxnLst/>
                <a:rect l="l" t="t" r="r" b="b"/>
                <a:pathLst>
                  <a:path w="9400" h="13506" extrusionOk="0">
                    <a:moveTo>
                      <a:pt x="1" y="0"/>
                    </a:moveTo>
                    <a:lnTo>
                      <a:pt x="1" y="13506"/>
                    </a:lnTo>
                    <a:lnTo>
                      <a:pt x="9399" y="98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128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106;p46">
                <a:extLst>
                  <a:ext uri="{FF2B5EF4-FFF2-40B4-BE49-F238E27FC236}">
                    <a16:creationId xmlns:a16="http://schemas.microsoft.com/office/drawing/2014/main" id="{D74C1881-8BD4-4DC8-84D9-B0D204673242}"/>
                  </a:ext>
                </a:extLst>
              </p:cNvPr>
              <p:cNvSpPr/>
              <p:nvPr/>
            </p:nvSpPr>
            <p:spPr>
              <a:xfrm>
                <a:off x="1014750" y="4623650"/>
                <a:ext cx="364925" cy="167575"/>
              </a:xfrm>
              <a:custGeom>
                <a:avLst/>
                <a:gdLst/>
                <a:ahLst/>
                <a:cxnLst/>
                <a:rect l="l" t="t" r="r" b="b"/>
                <a:pathLst>
                  <a:path w="14597" h="6703" extrusionOk="0">
                    <a:moveTo>
                      <a:pt x="9624" y="1"/>
                    </a:moveTo>
                    <a:cubicBezTo>
                      <a:pt x="8976" y="321"/>
                      <a:pt x="8327" y="649"/>
                      <a:pt x="7679" y="1082"/>
                    </a:cubicBezTo>
                    <a:cubicBezTo>
                      <a:pt x="7895" y="753"/>
                      <a:pt x="7999" y="537"/>
                      <a:pt x="8215" y="217"/>
                    </a:cubicBezTo>
                    <a:lnTo>
                      <a:pt x="8215" y="217"/>
                    </a:lnTo>
                    <a:cubicBezTo>
                      <a:pt x="6166" y="1082"/>
                      <a:pt x="4108" y="2050"/>
                      <a:pt x="2275" y="3347"/>
                    </a:cubicBezTo>
                    <a:cubicBezTo>
                      <a:pt x="1626" y="3676"/>
                      <a:pt x="1081" y="4212"/>
                      <a:pt x="649" y="4757"/>
                    </a:cubicBezTo>
                    <a:cubicBezTo>
                      <a:pt x="217" y="5293"/>
                      <a:pt x="1" y="6054"/>
                      <a:pt x="217" y="6702"/>
                    </a:cubicBezTo>
                    <a:lnTo>
                      <a:pt x="2162" y="6590"/>
                    </a:lnTo>
                    <a:lnTo>
                      <a:pt x="14596" y="2483"/>
                    </a:lnTo>
                    <a:cubicBezTo>
                      <a:pt x="14267" y="2266"/>
                      <a:pt x="13948" y="1946"/>
                      <a:pt x="13515" y="1618"/>
                    </a:cubicBezTo>
                    <a:cubicBezTo>
                      <a:pt x="13403" y="1618"/>
                      <a:pt x="13403" y="1514"/>
                      <a:pt x="13299" y="1514"/>
                    </a:cubicBezTo>
                    <a:cubicBezTo>
                      <a:pt x="13187" y="1514"/>
                      <a:pt x="13083" y="1618"/>
                      <a:pt x="13083" y="1618"/>
                    </a:cubicBezTo>
                    <a:cubicBezTo>
                      <a:pt x="12651" y="1834"/>
                      <a:pt x="12322" y="1946"/>
                      <a:pt x="12002" y="2050"/>
                    </a:cubicBezTo>
                    <a:cubicBezTo>
                      <a:pt x="12106" y="1946"/>
                      <a:pt x="12106" y="1730"/>
                      <a:pt x="12322" y="1618"/>
                    </a:cubicBezTo>
                    <a:lnTo>
                      <a:pt x="11025" y="969"/>
                    </a:lnTo>
                    <a:cubicBezTo>
                      <a:pt x="10921" y="866"/>
                      <a:pt x="10809" y="866"/>
                      <a:pt x="10809" y="866"/>
                    </a:cubicBezTo>
                    <a:cubicBezTo>
                      <a:pt x="10746" y="849"/>
                      <a:pt x="10687" y="842"/>
                      <a:pt x="10632" y="842"/>
                    </a:cubicBezTo>
                    <a:cubicBezTo>
                      <a:pt x="10311" y="842"/>
                      <a:pt x="10114" y="1082"/>
                      <a:pt x="9840" y="1082"/>
                    </a:cubicBezTo>
                    <a:cubicBezTo>
                      <a:pt x="9944" y="866"/>
                      <a:pt x="10160" y="649"/>
                      <a:pt x="10273" y="433"/>
                    </a:cubicBezTo>
                    <a:cubicBezTo>
                      <a:pt x="10057" y="321"/>
                      <a:pt x="9840" y="217"/>
                      <a:pt x="9624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107;p46">
                <a:extLst>
                  <a:ext uri="{FF2B5EF4-FFF2-40B4-BE49-F238E27FC236}">
                    <a16:creationId xmlns:a16="http://schemas.microsoft.com/office/drawing/2014/main" id="{A5C21BDE-A3D2-4CB8-984B-8CF24B81EA1C}"/>
                  </a:ext>
                </a:extLst>
              </p:cNvPr>
              <p:cNvSpPr/>
              <p:nvPr/>
            </p:nvSpPr>
            <p:spPr>
              <a:xfrm>
                <a:off x="1047175" y="4650675"/>
                <a:ext cx="197375" cy="126925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5077" extrusionOk="0">
                    <a:moveTo>
                      <a:pt x="7895" y="1"/>
                    </a:moveTo>
                    <a:cubicBezTo>
                      <a:pt x="6702" y="321"/>
                      <a:pt x="5405" y="753"/>
                      <a:pt x="4324" y="1402"/>
                    </a:cubicBezTo>
                    <a:cubicBezTo>
                      <a:pt x="3243" y="1946"/>
                      <a:pt x="2162" y="2595"/>
                      <a:pt x="1298" y="3459"/>
                    </a:cubicBezTo>
                    <a:cubicBezTo>
                      <a:pt x="761" y="3892"/>
                      <a:pt x="329" y="4428"/>
                      <a:pt x="113" y="4973"/>
                    </a:cubicBezTo>
                    <a:cubicBezTo>
                      <a:pt x="433" y="4540"/>
                      <a:pt x="761" y="4108"/>
                      <a:pt x="1194" y="3676"/>
                    </a:cubicBezTo>
                    <a:cubicBezTo>
                      <a:pt x="1626" y="3243"/>
                      <a:pt x="2058" y="2915"/>
                      <a:pt x="2595" y="2595"/>
                    </a:cubicBezTo>
                    <a:cubicBezTo>
                      <a:pt x="3572" y="1834"/>
                      <a:pt x="4756" y="1298"/>
                      <a:pt x="5837" y="753"/>
                    </a:cubicBezTo>
                    <a:cubicBezTo>
                      <a:pt x="6598" y="433"/>
                      <a:pt x="7246" y="217"/>
                      <a:pt x="7895" y="1"/>
                    </a:cubicBezTo>
                    <a:close/>
                    <a:moveTo>
                      <a:pt x="113" y="4973"/>
                    </a:moveTo>
                    <a:cubicBezTo>
                      <a:pt x="1" y="4973"/>
                      <a:pt x="113" y="5076"/>
                      <a:pt x="113" y="5076"/>
                    </a:cubicBezTo>
                    <a:lnTo>
                      <a:pt x="113" y="4973"/>
                    </a:ln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108;p46">
                <a:extLst>
                  <a:ext uri="{FF2B5EF4-FFF2-40B4-BE49-F238E27FC236}">
                    <a16:creationId xmlns:a16="http://schemas.microsoft.com/office/drawing/2014/main" id="{5002ED27-6284-41E0-AE46-66E510D03004}"/>
                  </a:ext>
                </a:extLst>
              </p:cNvPr>
              <p:cNvSpPr/>
              <p:nvPr/>
            </p:nvSpPr>
            <p:spPr>
              <a:xfrm>
                <a:off x="1044575" y="4661500"/>
                <a:ext cx="126925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24" extrusionOk="0">
                    <a:moveTo>
                      <a:pt x="4973" y="0"/>
                    </a:moveTo>
                    <a:cubicBezTo>
                      <a:pt x="4212" y="432"/>
                      <a:pt x="3347" y="865"/>
                      <a:pt x="2595" y="1401"/>
                    </a:cubicBezTo>
                    <a:cubicBezTo>
                      <a:pt x="1834" y="1833"/>
                      <a:pt x="1185" y="2378"/>
                      <a:pt x="649" y="3026"/>
                    </a:cubicBezTo>
                    <a:cubicBezTo>
                      <a:pt x="321" y="3459"/>
                      <a:pt x="105" y="3779"/>
                      <a:pt x="1" y="4211"/>
                    </a:cubicBezTo>
                    <a:lnTo>
                      <a:pt x="1" y="4323"/>
                    </a:lnTo>
                    <a:lnTo>
                      <a:pt x="105" y="4211"/>
                    </a:lnTo>
                    <a:cubicBezTo>
                      <a:pt x="753" y="2594"/>
                      <a:pt x="2266" y="1729"/>
                      <a:pt x="3676" y="865"/>
                    </a:cubicBezTo>
                    <a:cubicBezTo>
                      <a:pt x="4108" y="536"/>
                      <a:pt x="4644" y="320"/>
                      <a:pt x="5076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109;p46">
                <a:extLst>
                  <a:ext uri="{FF2B5EF4-FFF2-40B4-BE49-F238E27FC236}">
                    <a16:creationId xmlns:a16="http://schemas.microsoft.com/office/drawing/2014/main" id="{5B55F502-BC10-4EF2-B183-2C1D9118B90B}"/>
                  </a:ext>
                </a:extLst>
              </p:cNvPr>
              <p:cNvSpPr/>
              <p:nvPr/>
            </p:nvSpPr>
            <p:spPr>
              <a:xfrm>
                <a:off x="1066200" y="4666900"/>
                <a:ext cx="224175" cy="102700"/>
              </a:xfrm>
              <a:custGeom>
                <a:avLst/>
                <a:gdLst/>
                <a:ahLst/>
                <a:cxnLst/>
                <a:rect l="l" t="t" r="r" b="b"/>
                <a:pathLst>
                  <a:path w="8967" h="4108" extrusionOk="0">
                    <a:moveTo>
                      <a:pt x="8967" y="0"/>
                    </a:moveTo>
                    <a:lnTo>
                      <a:pt x="8967" y="0"/>
                    </a:lnTo>
                    <a:cubicBezTo>
                      <a:pt x="7670" y="104"/>
                      <a:pt x="6373" y="433"/>
                      <a:pt x="5188" y="969"/>
                    </a:cubicBezTo>
                    <a:cubicBezTo>
                      <a:pt x="3995" y="1401"/>
                      <a:pt x="2811" y="2049"/>
                      <a:pt x="1730" y="2698"/>
                    </a:cubicBezTo>
                    <a:cubicBezTo>
                      <a:pt x="1185" y="3130"/>
                      <a:pt x="537" y="3563"/>
                      <a:pt x="0" y="4107"/>
                    </a:cubicBezTo>
                    <a:lnTo>
                      <a:pt x="104" y="4107"/>
                    </a:lnTo>
                    <a:cubicBezTo>
                      <a:pt x="649" y="3675"/>
                      <a:pt x="1081" y="3346"/>
                      <a:pt x="1617" y="2914"/>
                    </a:cubicBezTo>
                    <a:lnTo>
                      <a:pt x="3243" y="1946"/>
                    </a:lnTo>
                    <a:cubicBezTo>
                      <a:pt x="4324" y="1297"/>
                      <a:pt x="5621" y="865"/>
                      <a:pt x="6805" y="536"/>
                    </a:cubicBezTo>
                    <a:cubicBezTo>
                      <a:pt x="7566" y="320"/>
                      <a:pt x="8215" y="104"/>
                      <a:pt x="8967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110;p46">
                <a:extLst>
                  <a:ext uri="{FF2B5EF4-FFF2-40B4-BE49-F238E27FC236}">
                    <a16:creationId xmlns:a16="http://schemas.microsoft.com/office/drawing/2014/main" id="{77A6D7C5-7C56-4FC4-B958-D1A9F6822291}"/>
                  </a:ext>
                </a:extLst>
              </p:cNvPr>
              <p:cNvSpPr/>
              <p:nvPr/>
            </p:nvSpPr>
            <p:spPr>
              <a:xfrm>
                <a:off x="1087825" y="4683100"/>
                <a:ext cx="218775" cy="86500"/>
              </a:xfrm>
              <a:custGeom>
                <a:avLst/>
                <a:gdLst/>
                <a:ahLst/>
                <a:cxnLst/>
                <a:rect l="l" t="t" r="r" b="b"/>
                <a:pathLst>
                  <a:path w="8751" h="3460" extrusionOk="0">
                    <a:moveTo>
                      <a:pt x="8750" y="1"/>
                    </a:moveTo>
                    <a:lnTo>
                      <a:pt x="8750" y="1"/>
                    </a:lnTo>
                    <a:cubicBezTo>
                      <a:pt x="7566" y="321"/>
                      <a:pt x="6373" y="753"/>
                      <a:pt x="5292" y="1185"/>
                    </a:cubicBezTo>
                    <a:cubicBezTo>
                      <a:pt x="4107" y="1618"/>
                      <a:pt x="3026" y="2050"/>
                      <a:pt x="1833" y="2595"/>
                    </a:cubicBezTo>
                    <a:cubicBezTo>
                      <a:pt x="1297" y="2811"/>
                      <a:pt x="649" y="3131"/>
                      <a:pt x="0" y="3347"/>
                    </a:cubicBezTo>
                    <a:lnTo>
                      <a:pt x="0" y="3459"/>
                    </a:lnTo>
                    <a:cubicBezTo>
                      <a:pt x="1185" y="3027"/>
                      <a:pt x="2266" y="2482"/>
                      <a:pt x="3459" y="2050"/>
                    </a:cubicBezTo>
                    <a:cubicBezTo>
                      <a:pt x="4540" y="1618"/>
                      <a:pt x="5620" y="1082"/>
                      <a:pt x="6805" y="753"/>
                    </a:cubicBezTo>
                    <a:cubicBezTo>
                      <a:pt x="7453" y="433"/>
                      <a:pt x="8102" y="217"/>
                      <a:pt x="8750" y="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111;p46">
                <a:extLst>
                  <a:ext uri="{FF2B5EF4-FFF2-40B4-BE49-F238E27FC236}">
                    <a16:creationId xmlns:a16="http://schemas.microsoft.com/office/drawing/2014/main" id="{8E7603E7-4ACE-4F98-B0FD-1EBD291E1562}"/>
                  </a:ext>
                </a:extLst>
              </p:cNvPr>
              <p:cNvSpPr/>
              <p:nvPr/>
            </p:nvSpPr>
            <p:spPr>
              <a:xfrm>
                <a:off x="966125" y="4788375"/>
                <a:ext cx="102700" cy="44057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17623" extrusionOk="0">
                    <a:moveTo>
                      <a:pt x="0" y="1"/>
                    </a:moveTo>
                    <a:lnTo>
                      <a:pt x="0" y="17190"/>
                    </a:lnTo>
                    <a:lnTo>
                      <a:pt x="1946" y="17622"/>
                    </a:lnTo>
                    <a:lnTo>
                      <a:pt x="2162" y="17622"/>
                    </a:lnTo>
                    <a:lnTo>
                      <a:pt x="4107" y="17190"/>
                    </a:lnTo>
                    <a:lnTo>
                      <a:pt x="4107" y="1"/>
                    </a:lnTo>
                    <a:close/>
                  </a:path>
                </a:pathLst>
              </a:custGeom>
              <a:solidFill>
                <a:srgbClr val="ADB3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112;p46">
                <a:extLst>
                  <a:ext uri="{FF2B5EF4-FFF2-40B4-BE49-F238E27FC236}">
                    <a16:creationId xmlns:a16="http://schemas.microsoft.com/office/drawing/2014/main" id="{2D398C98-E9E6-4692-9684-A89602CFB2EC}"/>
                  </a:ext>
                </a:extLst>
              </p:cNvPr>
              <p:cNvSpPr/>
              <p:nvPr/>
            </p:nvSpPr>
            <p:spPr>
              <a:xfrm>
                <a:off x="636475" y="4815400"/>
                <a:ext cx="102700" cy="113500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4540" extrusionOk="0">
                    <a:moveTo>
                      <a:pt x="865" y="0"/>
                    </a:moveTo>
                    <a:cubicBezTo>
                      <a:pt x="432" y="329"/>
                      <a:pt x="329" y="649"/>
                      <a:pt x="216" y="978"/>
                    </a:cubicBezTo>
                    <a:cubicBezTo>
                      <a:pt x="0" y="1842"/>
                      <a:pt x="0" y="2707"/>
                      <a:pt x="216" y="3571"/>
                    </a:cubicBezTo>
                    <a:cubicBezTo>
                      <a:pt x="329" y="3788"/>
                      <a:pt x="432" y="4108"/>
                      <a:pt x="649" y="4220"/>
                    </a:cubicBezTo>
                    <a:cubicBezTo>
                      <a:pt x="865" y="4436"/>
                      <a:pt x="1297" y="4540"/>
                      <a:pt x="1626" y="4540"/>
                    </a:cubicBezTo>
                    <a:cubicBezTo>
                      <a:pt x="1946" y="4436"/>
                      <a:pt x="2274" y="4324"/>
                      <a:pt x="2594" y="4324"/>
                    </a:cubicBezTo>
                    <a:cubicBezTo>
                      <a:pt x="2923" y="4108"/>
                      <a:pt x="3243" y="4004"/>
                      <a:pt x="3571" y="3788"/>
                    </a:cubicBezTo>
                    <a:cubicBezTo>
                      <a:pt x="3787" y="3459"/>
                      <a:pt x="3891" y="3027"/>
                      <a:pt x="3675" y="2707"/>
                    </a:cubicBezTo>
                    <a:cubicBezTo>
                      <a:pt x="4003" y="2491"/>
                      <a:pt x="4107" y="1730"/>
                      <a:pt x="3675" y="1514"/>
                    </a:cubicBezTo>
                    <a:cubicBezTo>
                      <a:pt x="3891" y="1297"/>
                      <a:pt x="4107" y="1194"/>
                      <a:pt x="4107" y="865"/>
                    </a:cubicBezTo>
                    <a:cubicBezTo>
                      <a:pt x="4003" y="761"/>
                      <a:pt x="3891" y="545"/>
                      <a:pt x="3675" y="545"/>
                    </a:cubicBezTo>
                    <a:cubicBezTo>
                      <a:pt x="3571" y="433"/>
                      <a:pt x="3355" y="433"/>
                      <a:pt x="3139" y="433"/>
                    </a:cubicBezTo>
                    <a:lnTo>
                      <a:pt x="2706" y="433"/>
                    </a:lnTo>
                    <a:cubicBezTo>
                      <a:pt x="2058" y="433"/>
                      <a:pt x="1409" y="433"/>
                      <a:pt x="865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113;p46">
                <a:extLst>
                  <a:ext uri="{FF2B5EF4-FFF2-40B4-BE49-F238E27FC236}">
                    <a16:creationId xmlns:a16="http://schemas.microsoft.com/office/drawing/2014/main" id="{B3B2F663-DEA2-4E51-B5C9-0E422F44C61E}"/>
                  </a:ext>
                </a:extLst>
              </p:cNvPr>
              <p:cNvSpPr/>
              <p:nvPr/>
            </p:nvSpPr>
            <p:spPr>
              <a:xfrm>
                <a:off x="641875" y="4785025"/>
                <a:ext cx="324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977" extrusionOk="0">
                    <a:moveTo>
                      <a:pt x="761" y="0"/>
                    </a:moveTo>
                    <a:cubicBezTo>
                      <a:pt x="727" y="0"/>
                      <a:pt x="690" y="10"/>
                      <a:pt x="649" y="31"/>
                    </a:cubicBezTo>
                    <a:cubicBezTo>
                      <a:pt x="433" y="31"/>
                      <a:pt x="329" y="247"/>
                      <a:pt x="329" y="351"/>
                    </a:cubicBezTo>
                    <a:cubicBezTo>
                      <a:pt x="216" y="783"/>
                      <a:pt x="0" y="1544"/>
                      <a:pt x="113" y="1976"/>
                    </a:cubicBezTo>
                    <a:cubicBezTo>
                      <a:pt x="335" y="1826"/>
                      <a:pt x="667" y="1621"/>
                      <a:pt x="956" y="1621"/>
                    </a:cubicBezTo>
                    <a:cubicBezTo>
                      <a:pt x="1082" y="1621"/>
                      <a:pt x="1200" y="1660"/>
                      <a:pt x="1297" y="1760"/>
                    </a:cubicBezTo>
                    <a:lnTo>
                      <a:pt x="1193" y="1648"/>
                    </a:lnTo>
                    <a:cubicBezTo>
                      <a:pt x="1297" y="1215"/>
                      <a:pt x="1193" y="783"/>
                      <a:pt x="1081" y="351"/>
                    </a:cubicBezTo>
                    <a:cubicBezTo>
                      <a:pt x="997" y="175"/>
                      <a:pt x="907" y="0"/>
                      <a:pt x="761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114;p46">
                <a:extLst>
                  <a:ext uri="{FF2B5EF4-FFF2-40B4-BE49-F238E27FC236}">
                    <a16:creationId xmlns:a16="http://schemas.microsoft.com/office/drawing/2014/main" id="{C4516772-BF95-42E7-A2EA-336E669CB1B1}"/>
                  </a:ext>
                </a:extLst>
              </p:cNvPr>
              <p:cNvSpPr/>
              <p:nvPr/>
            </p:nvSpPr>
            <p:spPr>
              <a:xfrm>
                <a:off x="728325" y="4853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72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115;p46">
                <a:extLst>
                  <a:ext uri="{FF2B5EF4-FFF2-40B4-BE49-F238E27FC236}">
                    <a16:creationId xmlns:a16="http://schemas.microsoft.com/office/drawing/2014/main" id="{37F0962F-FCD1-45B2-8D60-799236C9BCCD}"/>
                  </a:ext>
                </a:extLst>
              </p:cNvPr>
              <p:cNvSpPr/>
              <p:nvPr/>
            </p:nvSpPr>
            <p:spPr>
              <a:xfrm>
                <a:off x="685100" y="4847825"/>
                <a:ext cx="4325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329" extrusionOk="0">
                    <a:moveTo>
                      <a:pt x="649" y="0"/>
                    </a:moveTo>
                    <a:cubicBezTo>
                      <a:pt x="545" y="0"/>
                      <a:pt x="329" y="113"/>
                      <a:pt x="113" y="113"/>
                    </a:cubicBezTo>
                    <a:cubicBezTo>
                      <a:pt x="1" y="217"/>
                      <a:pt x="113" y="329"/>
                      <a:pt x="113" y="329"/>
                    </a:cubicBezTo>
                    <a:lnTo>
                      <a:pt x="217" y="329"/>
                    </a:lnTo>
                    <a:cubicBezTo>
                      <a:pt x="329" y="217"/>
                      <a:pt x="545" y="217"/>
                      <a:pt x="761" y="217"/>
                    </a:cubicBezTo>
                    <a:lnTo>
                      <a:pt x="1081" y="217"/>
                    </a:lnTo>
                    <a:cubicBezTo>
                      <a:pt x="1194" y="217"/>
                      <a:pt x="1410" y="329"/>
                      <a:pt x="1514" y="329"/>
                    </a:cubicBezTo>
                    <a:cubicBezTo>
                      <a:pt x="1514" y="329"/>
                      <a:pt x="1626" y="217"/>
                      <a:pt x="1730" y="217"/>
                    </a:cubicBezTo>
                    <a:lnTo>
                      <a:pt x="1730" y="113"/>
                    </a:lnTo>
                    <a:lnTo>
                      <a:pt x="1298" y="113"/>
                    </a:lnTo>
                    <a:cubicBezTo>
                      <a:pt x="1194" y="113"/>
                      <a:pt x="978" y="113"/>
                      <a:pt x="865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116;p46">
                <a:extLst>
                  <a:ext uri="{FF2B5EF4-FFF2-40B4-BE49-F238E27FC236}">
                    <a16:creationId xmlns:a16="http://schemas.microsoft.com/office/drawing/2014/main" id="{C3697525-05F0-4A4A-BDDB-E3B7676DD2AE}"/>
                  </a:ext>
                </a:extLst>
              </p:cNvPr>
              <p:cNvSpPr/>
              <p:nvPr/>
            </p:nvSpPr>
            <p:spPr>
              <a:xfrm>
                <a:off x="728325" y="4883050"/>
                <a:ext cx="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05"/>
                    </a:lnTo>
                    <a:close/>
                  </a:path>
                </a:pathLst>
              </a:custGeom>
              <a:solidFill>
                <a:srgbClr val="372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117;p46">
                <a:extLst>
                  <a:ext uri="{FF2B5EF4-FFF2-40B4-BE49-F238E27FC236}">
                    <a16:creationId xmlns:a16="http://schemas.microsoft.com/office/drawing/2014/main" id="{7CF3B51F-F4AF-490E-930F-FF5DD772648B}"/>
                  </a:ext>
                </a:extLst>
              </p:cNvPr>
              <p:cNvSpPr/>
              <p:nvPr/>
            </p:nvSpPr>
            <p:spPr>
              <a:xfrm>
                <a:off x="693325" y="4883050"/>
                <a:ext cx="350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321" extrusionOk="0">
                    <a:moveTo>
                      <a:pt x="1297" y="1"/>
                    </a:moveTo>
                    <a:cubicBezTo>
                      <a:pt x="1081" y="1"/>
                      <a:pt x="969" y="105"/>
                      <a:pt x="752" y="105"/>
                    </a:cubicBezTo>
                    <a:lnTo>
                      <a:pt x="216" y="105"/>
                    </a:lnTo>
                    <a:cubicBezTo>
                      <a:pt x="104" y="105"/>
                      <a:pt x="0" y="217"/>
                      <a:pt x="104" y="217"/>
                    </a:cubicBezTo>
                    <a:cubicBezTo>
                      <a:pt x="216" y="321"/>
                      <a:pt x="432" y="321"/>
                      <a:pt x="536" y="321"/>
                    </a:cubicBezTo>
                    <a:cubicBezTo>
                      <a:pt x="752" y="321"/>
                      <a:pt x="1081" y="217"/>
                      <a:pt x="1401" y="105"/>
                    </a:cubicBezTo>
                    <a:lnTo>
                      <a:pt x="1401" y="1"/>
                    </a:ln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118;p46">
                <a:extLst>
                  <a:ext uri="{FF2B5EF4-FFF2-40B4-BE49-F238E27FC236}">
                    <a16:creationId xmlns:a16="http://schemas.microsoft.com/office/drawing/2014/main" id="{C2FE2043-7EB2-498A-8422-7A0C8C292189}"/>
                  </a:ext>
                </a:extLst>
              </p:cNvPr>
              <p:cNvSpPr/>
              <p:nvPr/>
            </p:nvSpPr>
            <p:spPr>
              <a:xfrm>
                <a:off x="674300" y="4823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14E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119;p46">
                <a:extLst>
                  <a:ext uri="{FF2B5EF4-FFF2-40B4-BE49-F238E27FC236}">
                    <a16:creationId xmlns:a16="http://schemas.microsoft.com/office/drawing/2014/main" id="{1D2BCCF4-A003-4273-88EC-94330204E1CB}"/>
                  </a:ext>
                </a:extLst>
              </p:cNvPr>
              <p:cNvSpPr/>
              <p:nvPr/>
            </p:nvSpPr>
            <p:spPr>
              <a:xfrm>
                <a:off x="663475" y="48236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433" y="0"/>
                    </a:moveTo>
                    <a:cubicBezTo>
                      <a:pt x="433" y="0"/>
                      <a:pt x="329" y="0"/>
                      <a:pt x="329" y="104"/>
                    </a:cubicBezTo>
                    <a:cubicBezTo>
                      <a:pt x="433" y="104"/>
                      <a:pt x="433" y="0"/>
                      <a:pt x="433" y="0"/>
                    </a:cubicBezTo>
                    <a:close/>
                    <a:moveTo>
                      <a:pt x="113" y="104"/>
                    </a:moveTo>
                    <a:cubicBezTo>
                      <a:pt x="113" y="104"/>
                      <a:pt x="1" y="216"/>
                      <a:pt x="1" y="320"/>
                    </a:cubicBezTo>
                    <a:lnTo>
                      <a:pt x="1" y="432"/>
                    </a:lnTo>
                    <a:lnTo>
                      <a:pt x="113" y="432"/>
                    </a:lnTo>
                    <a:lnTo>
                      <a:pt x="113" y="320"/>
                    </a:lnTo>
                    <a:lnTo>
                      <a:pt x="217" y="216"/>
                    </a:lnTo>
                    <a:cubicBezTo>
                      <a:pt x="217" y="104"/>
                      <a:pt x="329" y="104"/>
                      <a:pt x="329" y="104"/>
                    </a:cubicBez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120;p46">
                <a:extLst>
                  <a:ext uri="{FF2B5EF4-FFF2-40B4-BE49-F238E27FC236}">
                    <a16:creationId xmlns:a16="http://schemas.microsoft.com/office/drawing/2014/main" id="{A76009A0-18CD-465F-8D1C-A855137BD12A}"/>
                  </a:ext>
                </a:extLst>
              </p:cNvPr>
              <p:cNvSpPr/>
              <p:nvPr/>
            </p:nvSpPr>
            <p:spPr>
              <a:xfrm>
                <a:off x="666300" y="4823625"/>
                <a:ext cx="80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04" extrusionOk="0">
                    <a:moveTo>
                      <a:pt x="216" y="0"/>
                    </a:moveTo>
                    <a:cubicBezTo>
                      <a:pt x="216" y="0"/>
                      <a:pt x="104" y="0"/>
                      <a:pt x="0" y="104"/>
                    </a:cubicBezTo>
                    <a:lnTo>
                      <a:pt x="216" y="104"/>
                    </a:lnTo>
                    <a:cubicBezTo>
                      <a:pt x="216" y="0"/>
                      <a:pt x="320" y="0"/>
                      <a:pt x="320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121;p46">
                <a:extLst>
                  <a:ext uri="{FF2B5EF4-FFF2-40B4-BE49-F238E27FC236}">
                    <a16:creationId xmlns:a16="http://schemas.microsoft.com/office/drawing/2014/main" id="{B51779F1-7CC4-400B-9E44-20549BB1A9E8}"/>
                  </a:ext>
                </a:extLst>
              </p:cNvPr>
              <p:cNvSpPr/>
              <p:nvPr/>
            </p:nvSpPr>
            <p:spPr>
              <a:xfrm>
                <a:off x="1303975" y="4812800"/>
                <a:ext cx="102700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4541" extrusionOk="0">
                    <a:moveTo>
                      <a:pt x="3243" y="1"/>
                    </a:moveTo>
                    <a:cubicBezTo>
                      <a:pt x="2698" y="433"/>
                      <a:pt x="2050" y="433"/>
                      <a:pt x="1298" y="433"/>
                    </a:cubicBezTo>
                    <a:lnTo>
                      <a:pt x="969" y="433"/>
                    </a:lnTo>
                    <a:cubicBezTo>
                      <a:pt x="753" y="433"/>
                      <a:pt x="537" y="433"/>
                      <a:pt x="321" y="537"/>
                    </a:cubicBezTo>
                    <a:cubicBezTo>
                      <a:pt x="217" y="537"/>
                      <a:pt x="1" y="753"/>
                      <a:pt x="1" y="969"/>
                    </a:cubicBezTo>
                    <a:cubicBezTo>
                      <a:pt x="1" y="1185"/>
                      <a:pt x="217" y="1298"/>
                      <a:pt x="321" y="1514"/>
                    </a:cubicBezTo>
                    <a:cubicBezTo>
                      <a:pt x="1" y="1730"/>
                      <a:pt x="1" y="2482"/>
                      <a:pt x="433" y="2698"/>
                    </a:cubicBezTo>
                    <a:cubicBezTo>
                      <a:pt x="104" y="3027"/>
                      <a:pt x="321" y="3459"/>
                      <a:pt x="537" y="3779"/>
                    </a:cubicBezTo>
                    <a:cubicBezTo>
                      <a:pt x="753" y="3995"/>
                      <a:pt x="1185" y="4108"/>
                      <a:pt x="1514" y="4324"/>
                    </a:cubicBezTo>
                    <a:cubicBezTo>
                      <a:pt x="1834" y="4324"/>
                      <a:pt x="2162" y="4428"/>
                      <a:pt x="2482" y="4540"/>
                    </a:cubicBezTo>
                    <a:cubicBezTo>
                      <a:pt x="2811" y="4540"/>
                      <a:pt x="3131" y="4428"/>
                      <a:pt x="3459" y="4212"/>
                    </a:cubicBezTo>
                    <a:cubicBezTo>
                      <a:pt x="3676" y="4108"/>
                      <a:pt x="3779" y="3779"/>
                      <a:pt x="3892" y="3563"/>
                    </a:cubicBezTo>
                    <a:cubicBezTo>
                      <a:pt x="4108" y="2698"/>
                      <a:pt x="4108" y="1834"/>
                      <a:pt x="3892" y="969"/>
                    </a:cubicBezTo>
                    <a:cubicBezTo>
                      <a:pt x="3779" y="649"/>
                      <a:pt x="3563" y="321"/>
                      <a:pt x="3243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122;p46">
                <a:extLst>
                  <a:ext uri="{FF2B5EF4-FFF2-40B4-BE49-F238E27FC236}">
                    <a16:creationId xmlns:a16="http://schemas.microsoft.com/office/drawing/2014/main" id="{C9540AE3-4349-424E-AF84-AB1A8D5F4FE2}"/>
                  </a:ext>
                </a:extLst>
              </p:cNvPr>
              <p:cNvSpPr/>
              <p:nvPr/>
            </p:nvSpPr>
            <p:spPr>
              <a:xfrm>
                <a:off x="1366025" y="4782300"/>
                <a:ext cx="32450" cy="5215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2086" extrusionOk="0">
                    <a:moveTo>
                      <a:pt x="655" y="1"/>
                    </a:moveTo>
                    <a:cubicBezTo>
                      <a:pt x="505" y="1"/>
                      <a:pt x="414" y="178"/>
                      <a:pt x="329" y="356"/>
                    </a:cubicBezTo>
                    <a:cubicBezTo>
                      <a:pt x="113" y="788"/>
                      <a:pt x="113" y="1221"/>
                      <a:pt x="113" y="1653"/>
                    </a:cubicBezTo>
                    <a:lnTo>
                      <a:pt x="0" y="1757"/>
                    </a:lnTo>
                    <a:cubicBezTo>
                      <a:pt x="127" y="1663"/>
                      <a:pt x="262" y="1624"/>
                      <a:pt x="399" y="1624"/>
                    </a:cubicBezTo>
                    <a:cubicBezTo>
                      <a:pt x="732" y="1624"/>
                      <a:pt x="1071" y="1853"/>
                      <a:pt x="1297" y="2085"/>
                    </a:cubicBezTo>
                    <a:cubicBezTo>
                      <a:pt x="1297" y="1541"/>
                      <a:pt x="1194" y="788"/>
                      <a:pt x="1081" y="356"/>
                    </a:cubicBezTo>
                    <a:cubicBezTo>
                      <a:pt x="977" y="244"/>
                      <a:pt x="977" y="27"/>
                      <a:pt x="761" y="27"/>
                    </a:cubicBezTo>
                    <a:cubicBezTo>
                      <a:pt x="723" y="9"/>
                      <a:pt x="688" y="1"/>
                      <a:pt x="655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123;p46">
                <a:extLst>
                  <a:ext uri="{FF2B5EF4-FFF2-40B4-BE49-F238E27FC236}">
                    <a16:creationId xmlns:a16="http://schemas.microsoft.com/office/drawing/2014/main" id="{E489AF5B-901C-4ECD-AE15-7DCFD4E2D52B}"/>
                  </a:ext>
                </a:extLst>
              </p:cNvPr>
              <p:cNvSpPr/>
              <p:nvPr/>
            </p:nvSpPr>
            <p:spPr>
              <a:xfrm>
                <a:off x="1311975" y="4850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72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124;p46">
                <a:extLst>
                  <a:ext uri="{FF2B5EF4-FFF2-40B4-BE49-F238E27FC236}">
                    <a16:creationId xmlns:a16="http://schemas.microsoft.com/office/drawing/2014/main" id="{B189B91B-349A-4A09-A964-24CD87A16802}"/>
                  </a:ext>
                </a:extLst>
              </p:cNvPr>
              <p:cNvSpPr/>
              <p:nvPr/>
            </p:nvSpPr>
            <p:spPr>
              <a:xfrm>
                <a:off x="1311975" y="4845225"/>
                <a:ext cx="4607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321" extrusionOk="0">
                    <a:moveTo>
                      <a:pt x="1081" y="1"/>
                    </a:moveTo>
                    <a:cubicBezTo>
                      <a:pt x="1081" y="1"/>
                      <a:pt x="978" y="1"/>
                      <a:pt x="978" y="104"/>
                    </a:cubicBezTo>
                    <a:lnTo>
                      <a:pt x="113" y="104"/>
                    </a:lnTo>
                    <a:cubicBezTo>
                      <a:pt x="1" y="104"/>
                      <a:pt x="1" y="217"/>
                      <a:pt x="1" y="217"/>
                    </a:cubicBezTo>
                    <a:lnTo>
                      <a:pt x="113" y="217"/>
                    </a:lnTo>
                    <a:cubicBezTo>
                      <a:pt x="217" y="321"/>
                      <a:pt x="217" y="321"/>
                      <a:pt x="329" y="321"/>
                    </a:cubicBezTo>
                    <a:cubicBezTo>
                      <a:pt x="433" y="321"/>
                      <a:pt x="545" y="217"/>
                      <a:pt x="649" y="217"/>
                    </a:cubicBezTo>
                    <a:lnTo>
                      <a:pt x="1081" y="217"/>
                    </a:lnTo>
                    <a:cubicBezTo>
                      <a:pt x="1194" y="217"/>
                      <a:pt x="1410" y="217"/>
                      <a:pt x="1626" y="321"/>
                    </a:cubicBezTo>
                    <a:cubicBezTo>
                      <a:pt x="1730" y="321"/>
                      <a:pt x="1842" y="217"/>
                      <a:pt x="1730" y="104"/>
                    </a:cubicBezTo>
                    <a:cubicBezTo>
                      <a:pt x="1514" y="104"/>
                      <a:pt x="1298" y="1"/>
                      <a:pt x="1081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125;p46">
                <a:extLst>
                  <a:ext uri="{FF2B5EF4-FFF2-40B4-BE49-F238E27FC236}">
                    <a16:creationId xmlns:a16="http://schemas.microsoft.com/office/drawing/2014/main" id="{EDC0E256-9171-4629-B5DA-B374A8706F19}"/>
                  </a:ext>
                </a:extLst>
              </p:cNvPr>
              <p:cNvSpPr/>
              <p:nvPr/>
            </p:nvSpPr>
            <p:spPr>
              <a:xfrm>
                <a:off x="1314800" y="4880250"/>
                <a:ext cx="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3" extrusionOk="0">
                    <a:moveTo>
                      <a:pt x="0" y="0"/>
                    </a:moveTo>
                    <a:lnTo>
                      <a:pt x="0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2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126;p46">
                <a:extLst>
                  <a:ext uri="{FF2B5EF4-FFF2-40B4-BE49-F238E27FC236}">
                    <a16:creationId xmlns:a16="http://schemas.microsoft.com/office/drawing/2014/main" id="{CEECAC3D-09C4-4E44-A3DB-C17314AB8C6A}"/>
                  </a:ext>
                </a:extLst>
              </p:cNvPr>
              <p:cNvSpPr/>
              <p:nvPr/>
            </p:nvSpPr>
            <p:spPr>
              <a:xfrm>
                <a:off x="1314800" y="4880250"/>
                <a:ext cx="3245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329" extrusionOk="0">
                    <a:moveTo>
                      <a:pt x="0" y="0"/>
                    </a:moveTo>
                    <a:lnTo>
                      <a:pt x="0" y="113"/>
                    </a:lnTo>
                    <a:cubicBezTo>
                      <a:pt x="216" y="217"/>
                      <a:pt x="536" y="329"/>
                      <a:pt x="865" y="329"/>
                    </a:cubicBezTo>
                    <a:cubicBezTo>
                      <a:pt x="968" y="329"/>
                      <a:pt x="1081" y="329"/>
                      <a:pt x="1185" y="217"/>
                    </a:cubicBezTo>
                    <a:cubicBezTo>
                      <a:pt x="1297" y="217"/>
                      <a:pt x="1297" y="113"/>
                      <a:pt x="1185" y="113"/>
                    </a:cubicBezTo>
                    <a:lnTo>
                      <a:pt x="649" y="113"/>
                    </a:lnTo>
                    <a:cubicBezTo>
                      <a:pt x="432" y="113"/>
                      <a:pt x="216" y="0"/>
                      <a:pt x="104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127;p46">
                <a:extLst>
                  <a:ext uri="{FF2B5EF4-FFF2-40B4-BE49-F238E27FC236}">
                    <a16:creationId xmlns:a16="http://schemas.microsoft.com/office/drawing/2014/main" id="{9733768D-93C1-47E6-801D-68B7D6593FE9}"/>
                  </a:ext>
                </a:extLst>
              </p:cNvPr>
              <p:cNvSpPr/>
              <p:nvPr/>
            </p:nvSpPr>
            <p:spPr>
              <a:xfrm>
                <a:off x="1368825" y="4820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14E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128;p46">
                <a:extLst>
                  <a:ext uri="{FF2B5EF4-FFF2-40B4-BE49-F238E27FC236}">
                    <a16:creationId xmlns:a16="http://schemas.microsoft.com/office/drawing/2014/main" id="{6D742512-F826-4CFA-BCD1-6E1E733D16F3}"/>
                  </a:ext>
                </a:extLst>
              </p:cNvPr>
              <p:cNvSpPr/>
              <p:nvPr/>
            </p:nvSpPr>
            <p:spPr>
              <a:xfrm>
                <a:off x="1371425" y="4823625"/>
                <a:ext cx="8250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330" h="320" extrusionOk="0">
                    <a:moveTo>
                      <a:pt x="0" y="0"/>
                    </a:moveTo>
                    <a:lnTo>
                      <a:pt x="0" y="104"/>
                    </a:lnTo>
                    <a:lnTo>
                      <a:pt x="113" y="104"/>
                    </a:lnTo>
                    <a:cubicBezTo>
                      <a:pt x="113" y="216"/>
                      <a:pt x="113" y="216"/>
                      <a:pt x="217" y="216"/>
                    </a:cubicBezTo>
                    <a:lnTo>
                      <a:pt x="217" y="320"/>
                    </a:lnTo>
                    <a:lnTo>
                      <a:pt x="329" y="320"/>
                    </a:lnTo>
                    <a:lnTo>
                      <a:pt x="329" y="216"/>
                    </a:lnTo>
                    <a:cubicBezTo>
                      <a:pt x="217" y="104"/>
                      <a:pt x="217" y="0"/>
                      <a:pt x="113" y="0"/>
                    </a:cubicBez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129;p46">
                <a:extLst>
                  <a:ext uri="{FF2B5EF4-FFF2-40B4-BE49-F238E27FC236}">
                    <a16:creationId xmlns:a16="http://schemas.microsoft.com/office/drawing/2014/main" id="{E34F332E-A129-4B39-BE0D-18B50E35D497}"/>
                  </a:ext>
                </a:extLst>
              </p:cNvPr>
              <p:cNvSpPr/>
              <p:nvPr/>
            </p:nvSpPr>
            <p:spPr>
              <a:xfrm>
                <a:off x="1368825" y="4820800"/>
                <a:ext cx="5425" cy="285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14" extrusionOk="0">
                    <a:moveTo>
                      <a:pt x="1" y="1"/>
                    </a:moveTo>
                    <a:lnTo>
                      <a:pt x="1" y="113"/>
                    </a:lnTo>
                    <a:lnTo>
                      <a:pt x="217" y="113"/>
                    </a:lnTo>
                    <a:cubicBezTo>
                      <a:pt x="217" y="1"/>
                      <a:pt x="104" y="1"/>
                      <a:pt x="1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833B888-97F8-43A2-AFEE-351EEED2B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113" y="1931382"/>
            <a:ext cx="2799845" cy="269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34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36"/>
          <p:cNvGrpSpPr/>
          <p:nvPr/>
        </p:nvGrpSpPr>
        <p:grpSpPr>
          <a:xfrm>
            <a:off x="453808" y="538575"/>
            <a:ext cx="8236362" cy="4280926"/>
            <a:chOff x="453808" y="538575"/>
            <a:chExt cx="8236362" cy="4280926"/>
          </a:xfrm>
        </p:grpSpPr>
        <p:sp>
          <p:nvSpPr>
            <p:cNvPr id="496" name="Google Shape;496;p36"/>
            <p:cNvSpPr/>
            <p:nvPr/>
          </p:nvSpPr>
          <p:spPr>
            <a:xfrm>
              <a:off x="3071927" y="538575"/>
              <a:ext cx="5618243" cy="4280926"/>
            </a:xfrm>
            <a:custGeom>
              <a:avLst/>
              <a:gdLst/>
              <a:ahLst/>
              <a:cxnLst/>
              <a:rect l="l" t="t" r="r" b="b"/>
              <a:pathLst>
                <a:path w="130847" h="94252" extrusionOk="0">
                  <a:moveTo>
                    <a:pt x="118473" y="1"/>
                  </a:moveTo>
                  <a:cubicBezTo>
                    <a:pt x="113640" y="1"/>
                    <a:pt x="108751" y="981"/>
                    <a:pt x="104318" y="2928"/>
                  </a:cubicBezTo>
                  <a:cubicBezTo>
                    <a:pt x="95176" y="6850"/>
                    <a:pt x="87802" y="14156"/>
                    <a:pt x="82347" y="22497"/>
                  </a:cubicBezTo>
                  <a:cubicBezTo>
                    <a:pt x="77445" y="29981"/>
                    <a:pt x="73647" y="38668"/>
                    <a:pt x="66121" y="43391"/>
                  </a:cubicBezTo>
                  <a:cubicBezTo>
                    <a:pt x="60707" y="46843"/>
                    <a:pt x="54148" y="47644"/>
                    <a:pt x="47823" y="48624"/>
                  </a:cubicBezTo>
                  <a:cubicBezTo>
                    <a:pt x="40159" y="49826"/>
                    <a:pt x="32508" y="51331"/>
                    <a:pt x="25313" y="54314"/>
                  </a:cubicBezTo>
                  <a:cubicBezTo>
                    <a:pt x="18187" y="57255"/>
                    <a:pt x="11573" y="61854"/>
                    <a:pt x="7140" y="68179"/>
                  </a:cubicBezTo>
                  <a:cubicBezTo>
                    <a:pt x="1961" y="75719"/>
                    <a:pt x="235" y="85040"/>
                    <a:pt x="0" y="94251"/>
                  </a:cubicBezTo>
                  <a:lnTo>
                    <a:pt x="128831" y="94251"/>
                  </a:lnTo>
                  <a:cubicBezTo>
                    <a:pt x="130336" y="94251"/>
                    <a:pt x="130792" y="93381"/>
                    <a:pt x="130792" y="91890"/>
                  </a:cubicBezTo>
                  <a:lnTo>
                    <a:pt x="130847" y="2528"/>
                  </a:lnTo>
                  <a:cubicBezTo>
                    <a:pt x="126939" y="802"/>
                    <a:pt x="122740" y="1"/>
                    <a:pt x="118473" y="1"/>
                  </a:cubicBezTo>
                  <a:close/>
                </a:path>
              </a:pathLst>
            </a:custGeom>
            <a:solidFill>
              <a:srgbClr val="EF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6"/>
            <p:cNvSpPr/>
            <p:nvPr/>
          </p:nvSpPr>
          <p:spPr>
            <a:xfrm flipH="1">
              <a:off x="453808" y="538575"/>
              <a:ext cx="5156680" cy="4280926"/>
            </a:xfrm>
            <a:custGeom>
              <a:avLst/>
              <a:gdLst/>
              <a:ahLst/>
              <a:cxnLst/>
              <a:rect l="l" t="t" r="r" b="b"/>
              <a:pathLst>
                <a:path w="130847" h="94252" extrusionOk="0">
                  <a:moveTo>
                    <a:pt x="118473" y="1"/>
                  </a:moveTo>
                  <a:cubicBezTo>
                    <a:pt x="113640" y="1"/>
                    <a:pt x="108751" y="981"/>
                    <a:pt x="104318" y="2928"/>
                  </a:cubicBezTo>
                  <a:cubicBezTo>
                    <a:pt x="95176" y="6850"/>
                    <a:pt x="87802" y="14156"/>
                    <a:pt x="82347" y="22497"/>
                  </a:cubicBezTo>
                  <a:cubicBezTo>
                    <a:pt x="77445" y="29981"/>
                    <a:pt x="73647" y="38668"/>
                    <a:pt x="66121" y="43391"/>
                  </a:cubicBezTo>
                  <a:cubicBezTo>
                    <a:pt x="60707" y="46843"/>
                    <a:pt x="54148" y="47644"/>
                    <a:pt x="47823" y="48624"/>
                  </a:cubicBezTo>
                  <a:cubicBezTo>
                    <a:pt x="40159" y="49826"/>
                    <a:pt x="32508" y="51331"/>
                    <a:pt x="25313" y="54314"/>
                  </a:cubicBezTo>
                  <a:cubicBezTo>
                    <a:pt x="18187" y="57255"/>
                    <a:pt x="11573" y="61854"/>
                    <a:pt x="7140" y="68179"/>
                  </a:cubicBezTo>
                  <a:cubicBezTo>
                    <a:pt x="1961" y="75719"/>
                    <a:pt x="235" y="85040"/>
                    <a:pt x="0" y="94251"/>
                  </a:cubicBezTo>
                  <a:lnTo>
                    <a:pt x="128831" y="94251"/>
                  </a:lnTo>
                  <a:cubicBezTo>
                    <a:pt x="130336" y="94251"/>
                    <a:pt x="130792" y="93381"/>
                    <a:pt x="130792" y="91890"/>
                  </a:cubicBezTo>
                  <a:lnTo>
                    <a:pt x="130847" y="2528"/>
                  </a:lnTo>
                  <a:cubicBezTo>
                    <a:pt x="126939" y="802"/>
                    <a:pt x="122740" y="1"/>
                    <a:pt x="118473" y="1"/>
                  </a:cubicBezTo>
                  <a:close/>
                </a:path>
              </a:pathLst>
            </a:custGeom>
            <a:solidFill>
              <a:srgbClr val="EF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76C8F2CF-F48C-41F4-896D-8F2EE37F4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516286"/>
              </p:ext>
            </p:extLst>
          </p:nvPr>
        </p:nvGraphicFramePr>
        <p:xfrm>
          <a:off x="513843" y="428877"/>
          <a:ext cx="8116313" cy="4327646"/>
        </p:xfrm>
        <a:graphic>
          <a:graphicData uri="http://schemas.openxmlformats.org/drawingml/2006/table">
            <a:tbl>
              <a:tblPr firstRow="1" firstCol="1" bandRow="1"/>
              <a:tblGrid>
                <a:gridCol w="100656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21625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43854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4258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0169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72866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908060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endParaRPr lang="en-PH" sz="300" b="0" dirty="0"/>
                    </a:p>
                    <a:p>
                      <a:pPr marL="85725" indent="0" algn="l">
                        <a:buNone/>
                      </a:pP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3: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Basahin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unawain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sumusunod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pangungusap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ibaba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Sa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isulat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kung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ano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gagawin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sitwasyong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nabanggit</a:t>
                      </a:r>
                      <a:r>
                        <a:rPr lang="en-PH" sz="1050" dirty="0">
                          <a:solidFill>
                            <a:srgbClr val="FF0000"/>
                          </a:solidFill>
                        </a:rPr>
                        <a:t>. </a:t>
                      </a:r>
                      <a:r>
                        <a:rPr lang="en-PH" sz="1050" b="1" dirty="0">
                          <a:solidFill>
                            <a:srgbClr val="FF0000"/>
                          </a:solidFill>
                        </a:rPr>
                        <a:t>p.31</a:t>
                      </a:r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May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sakit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nanay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pero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gusto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mo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sanang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manood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TV.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Ano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gagawin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mo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?</a:t>
                      </a:r>
                    </a:p>
                    <a:p>
                      <a:pPr marL="314325" indent="-228600" algn="l">
                        <a:buAutoNum type="arabicPeriod"/>
                      </a:pPr>
                      <a:endParaRPr lang="en-PH" sz="4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buoin</a:t>
                      </a: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mahalagang</a:t>
                      </a: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kaisipang</a:t>
                      </a: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050" b="1" dirty="0">
                          <a:solidFill>
                            <a:srgbClr val="FF0000"/>
                          </a:solidFill>
                        </a:rPr>
                        <a:t>p.31</a:t>
                      </a:r>
                    </a:p>
                    <a:p>
                      <a:pPr marL="85725" indent="0" algn="l">
                        <a:buNone/>
                      </a:pPr>
                      <a:endParaRPr lang="en-PH" sz="105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Ang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kabataang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tulad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mo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ay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maaring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________________ 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kapakanan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____________ 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kapwa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abot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makakaya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Maaari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mo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itong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magawa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pamamagitan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pagbibigay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simpleng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túlong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kanilang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____________,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pagbibigay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pagkakataon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upang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sumali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lumahok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palaro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o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larangan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isport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__________ kung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sila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ay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inaapi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Ito ay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dapat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mong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gawin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__________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panahong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higit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nilang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kailangan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túlong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pag-aalaga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o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pagkalinga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</a:t>
                      </a:r>
                    </a:p>
                    <a:p>
                      <a:pPr marL="85725" indent="0" algn="l">
                        <a:buNone/>
                      </a:pPr>
                      <a:endParaRPr lang="en-PH" sz="4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3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grpSp>
        <p:nvGrpSpPr>
          <p:cNvPr id="87" name="Google Shape;937;p45">
            <a:extLst>
              <a:ext uri="{FF2B5EF4-FFF2-40B4-BE49-F238E27FC236}">
                <a16:creationId xmlns:a16="http://schemas.microsoft.com/office/drawing/2014/main" id="{43232E3C-BAF6-4D60-AAEC-0E9EFFC35A4C}"/>
              </a:ext>
            </a:extLst>
          </p:cNvPr>
          <p:cNvGrpSpPr/>
          <p:nvPr/>
        </p:nvGrpSpPr>
        <p:grpSpPr>
          <a:xfrm>
            <a:off x="513843" y="1980018"/>
            <a:ext cx="3463741" cy="2729785"/>
            <a:chOff x="2342171" y="1680880"/>
            <a:chExt cx="3902367" cy="3075467"/>
          </a:xfrm>
        </p:grpSpPr>
        <p:grpSp>
          <p:nvGrpSpPr>
            <p:cNvPr id="88" name="Google Shape;938;p45">
              <a:extLst>
                <a:ext uri="{FF2B5EF4-FFF2-40B4-BE49-F238E27FC236}">
                  <a16:creationId xmlns:a16="http://schemas.microsoft.com/office/drawing/2014/main" id="{B9F98949-249F-4075-9E93-3348EF486759}"/>
                </a:ext>
              </a:extLst>
            </p:cNvPr>
            <p:cNvGrpSpPr/>
            <p:nvPr/>
          </p:nvGrpSpPr>
          <p:grpSpPr>
            <a:xfrm>
              <a:off x="2342171" y="2505421"/>
              <a:ext cx="3902367" cy="2250926"/>
              <a:chOff x="1995700" y="1859350"/>
              <a:chExt cx="1461725" cy="843075"/>
            </a:xfrm>
          </p:grpSpPr>
          <p:sp>
            <p:nvSpPr>
              <p:cNvPr id="166" name="Google Shape;939;p45">
                <a:extLst>
                  <a:ext uri="{FF2B5EF4-FFF2-40B4-BE49-F238E27FC236}">
                    <a16:creationId xmlns:a16="http://schemas.microsoft.com/office/drawing/2014/main" id="{14258D49-434D-4DB4-AF5A-5007AB61AB76}"/>
                  </a:ext>
                </a:extLst>
              </p:cNvPr>
              <p:cNvSpPr/>
              <p:nvPr/>
            </p:nvSpPr>
            <p:spPr>
              <a:xfrm>
                <a:off x="2168650" y="1983650"/>
                <a:ext cx="1140275" cy="651325"/>
              </a:xfrm>
              <a:custGeom>
                <a:avLst/>
                <a:gdLst/>
                <a:ahLst/>
                <a:cxnLst/>
                <a:rect l="l" t="t" r="r" b="b"/>
                <a:pathLst>
                  <a:path w="45611" h="26053" extrusionOk="0">
                    <a:moveTo>
                      <a:pt x="21936" y="0"/>
                    </a:moveTo>
                    <a:cubicBezTo>
                      <a:pt x="20319" y="0"/>
                      <a:pt x="18806" y="329"/>
                      <a:pt x="17509" y="1081"/>
                    </a:cubicBezTo>
                    <a:cubicBezTo>
                      <a:pt x="15235" y="2378"/>
                      <a:pt x="13722" y="4652"/>
                      <a:pt x="12105" y="6598"/>
                    </a:cubicBezTo>
                    <a:cubicBezTo>
                      <a:pt x="11457" y="7246"/>
                      <a:pt x="10808" y="7998"/>
                      <a:pt x="9944" y="8327"/>
                    </a:cubicBezTo>
                    <a:cubicBezTo>
                      <a:pt x="9511" y="8543"/>
                      <a:pt x="8967" y="8543"/>
                      <a:pt x="8430" y="8543"/>
                    </a:cubicBezTo>
                    <a:lnTo>
                      <a:pt x="7350" y="8543"/>
                    </a:lnTo>
                    <a:cubicBezTo>
                      <a:pt x="6917" y="8431"/>
                      <a:pt x="6589" y="8431"/>
                      <a:pt x="6156" y="8431"/>
                    </a:cubicBezTo>
                    <a:lnTo>
                      <a:pt x="5940" y="8431"/>
                    </a:lnTo>
                    <a:cubicBezTo>
                      <a:pt x="4211" y="8543"/>
                      <a:pt x="2482" y="9408"/>
                      <a:pt x="1401" y="10808"/>
                    </a:cubicBezTo>
                    <a:cubicBezTo>
                      <a:pt x="320" y="12218"/>
                      <a:pt x="0" y="14163"/>
                      <a:pt x="432" y="15780"/>
                    </a:cubicBezTo>
                    <a:cubicBezTo>
                      <a:pt x="752" y="17077"/>
                      <a:pt x="1513" y="18270"/>
                      <a:pt x="1297" y="19567"/>
                    </a:cubicBezTo>
                    <a:cubicBezTo>
                      <a:pt x="1185" y="20320"/>
                      <a:pt x="752" y="20968"/>
                      <a:pt x="432" y="21729"/>
                    </a:cubicBezTo>
                    <a:cubicBezTo>
                      <a:pt x="0" y="22914"/>
                      <a:pt x="0" y="24323"/>
                      <a:pt x="649" y="25404"/>
                    </a:cubicBezTo>
                    <a:cubicBezTo>
                      <a:pt x="752" y="25620"/>
                      <a:pt x="865" y="25836"/>
                      <a:pt x="1081" y="26052"/>
                    </a:cubicBezTo>
                    <a:cubicBezTo>
                      <a:pt x="3130" y="25940"/>
                      <a:pt x="5508" y="25836"/>
                      <a:pt x="8102" y="25724"/>
                    </a:cubicBezTo>
                    <a:cubicBezTo>
                      <a:pt x="7566" y="25291"/>
                      <a:pt x="7133" y="24755"/>
                      <a:pt x="6805" y="24211"/>
                    </a:cubicBezTo>
                    <a:cubicBezTo>
                      <a:pt x="5940" y="22810"/>
                      <a:pt x="6156" y="20752"/>
                      <a:pt x="7566" y="19887"/>
                    </a:cubicBezTo>
                    <a:cubicBezTo>
                      <a:pt x="8102" y="19671"/>
                      <a:pt x="8647" y="19567"/>
                      <a:pt x="9183" y="19455"/>
                    </a:cubicBezTo>
                    <a:cubicBezTo>
                      <a:pt x="10376" y="19135"/>
                      <a:pt x="11673" y="18487"/>
                      <a:pt x="11993" y="17293"/>
                    </a:cubicBezTo>
                    <a:cubicBezTo>
                      <a:pt x="12105" y="16645"/>
                      <a:pt x="11993" y="16109"/>
                      <a:pt x="11889" y="15460"/>
                    </a:cubicBezTo>
                    <a:cubicBezTo>
                      <a:pt x="11889" y="14596"/>
                      <a:pt x="11993" y="13731"/>
                      <a:pt x="12209" y="12754"/>
                    </a:cubicBezTo>
                    <a:cubicBezTo>
                      <a:pt x="12857" y="10488"/>
                      <a:pt x="13835" y="8327"/>
                      <a:pt x="15668" y="6814"/>
                    </a:cubicBezTo>
                    <a:cubicBezTo>
                      <a:pt x="16965" y="5620"/>
                      <a:pt x="18590" y="4972"/>
                      <a:pt x="20319" y="4972"/>
                    </a:cubicBezTo>
                    <a:cubicBezTo>
                      <a:pt x="20968" y="4972"/>
                      <a:pt x="21616" y="5084"/>
                      <a:pt x="22153" y="5301"/>
                    </a:cubicBezTo>
                    <a:cubicBezTo>
                      <a:pt x="24530" y="6165"/>
                      <a:pt x="25940" y="8431"/>
                      <a:pt x="26692" y="10808"/>
                    </a:cubicBezTo>
                    <a:cubicBezTo>
                      <a:pt x="27124" y="12538"/>
                      <a:pt x="27453" y="14483"/>
                      <a:pt x="28966" y="15348"/>
                    </a:cubicBezTo>
                    <a:cubicBezTo>
                      <a:pt x="29502" y="15676"/>
                      <a:pt x="30151" y="15780"/>
                      <a:pt x="30799" y="15780"/>
                    </a:cubicBezTo>
                    <a:cubicBezTo>
                      <a:pt x="31448" y="15780"/>
                      <a:pt x="31992" y="15676"/>
                      <a:pt x="32641" y="15564"/>
                    </a:cubicBezTo>
                    <a:cubicBezTo>
                      <a:pt x="33289" y="15460"/>
                      <a:pt x="33938" y="15348"/>
                      <a:pt x="34586" y="15348"/>
                    </a:cubicBezTo>
                    <a:cubicBezTo>
                      <a:pt x="34906" y="15348"/>
                      <a:pt x="35235" y="15348"/>
                      <a:pt x="35555" y="15460"/>
                    </a:cubicBezTo>
                    <a:cubicBezTo>
                      <a:pt x="37829" y="15996"/>
                      <a:pt x="39126" y="18374"/>
                      <a:pt x="39126" y="20648"/>
                    </a:cubicBezTo>
                    <a:cubicBezTo>
                      <a:pt x="39013" y="22481"/>
                      <a:pt x="38365" y="24107"/>
                      <a:pt x="37613" y="25724"/>
                    </a:cubicBezTo>
                    <a:cubicBezTo>
                      <a:pt x="39446" y="25836"/>
                      <a:pt x="41071" y="25940"/>
                      <a:pt x="42584" y="25940"/>
                    </a:cubicBezTo>
                    <a:cubicBezTo>
                      <a:pt x="43121" y="26052"/>
                      <a:pt x="43553" y="26052"/>
                      <a:pt x="44098" y="26052"/>
                    </a:cubicBezTo>
                    <a:cubicBezTo>
                      <a:pt x="44850" y="24107"/>
                      <a:pt x="45611" y="22049"/>
                      <a:pt x="45498" y="20000"/>
                    </a:cubicBezTo>
                    <a:cubicBezTo>
                      <a:pt x="45395" y="17406"/>
                      <a:pt x="43985" y="14812"/>
                      <a:pt x="41504" y="14163"/>
                    </a:cubicBezTo>
                    <a:cubicBezTo>
                      <a:pt x="41071" y="14051"/>
                      <a:pt x="40527" y="14051"/>
                      <a:pt x="39990" y="14051"/>
                    </a:cubicBezTo>
                    <a:lnTo>
                      <a:pt x="38365" y="14051"/>
                    </a:lnTo>
                    <a:cubicBezTo>
                      <a:pt x="37613" y="14051"/>
                      <a:pt x="36964" y="14051"/>
                      <a:pt x="36316" y="13731"/>
                    </a:cubicBezTo>
                    <a:cubicBezTo>
                      <a:pt x="35122" y="13299"/>
                      <a:pt x="34258" y="12322"/>
                      <a:pt x="33722" y="11137"/>
                    </a:cubicBezTo>
                    <a:cubicBezTo>
                      <a:pt x="33177" y="10056"/>
                      <a:pt x="32857" y="8863"/>
                      <a:pt x="32312" y="7678"/>
                    </a:cubicBezTo>
                    <a:cubicBezTo>
                      <a:pt x="31128" y="4868"/>
                      <a:pt x="29070" y="2378"/>
                      <a:pt x="26372" y="1081"/>
                    </a:cubicBezTo>
                    <a:cubicBezTo>
                      <a:pt x="24963" y="329"/>
                      <a:pt x="23450" y="0"/>
                      <a:pt x="21936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940;p45">
                <a:extLst>
                  <a:ext uri="{FF2B5EF4-FFF2-40B4-BE49-F238E27FC236}">
                    <a16:creationId xmlns:a16="http://schemas.microsoft.com/office/drawing/2014/main" id="{394E9AFE-4BA9-4483-AEAC-DB5D080A6F89}"/>
                  </a:ext>
                </a:extLst>
              </p:cNvPr>
              <p:cNvSpPr/>
              <p:nvPr/>
            </p:nvSpPr>
            <p:spPr>
              <a:xfrm>
                <a:off x="3079125" y="1967425"/>
                <a:ext cx="248600" cy="251425"/>
              </a:xfrm>
              <a:custGeom>
                <a:avLst/>
                <a:gdLst/>
                <a:ahLst/>
                <a:cxnLst/>
                <a:rect l="l" t="t" r="r" b="b"/>
                <a:pathLst>
                  <a:path w="9944" h="10057" extrusionOk="0">
                    <a:moveTo>
                      <a:pt x="5085" y="1"/>
                    </a:moveTo>
                    <a:cubicBezTo>
                      <a:pt x="3891" y="1"/>
                      <a:pt x="2811" y="545"/>
                      <a:pt x="1946" y="1410"/>
                    </a:cubicBezTo>
                    <a:cubicBezTo>
                      <a:pt x="865" y="2378"/>
                      <a:pt x="113" y="3788"/>
                      <a:pt x="0" y="5189"/>
                    </a:cubicBezTo>
                    <a:cubicBezTo>
                      <a:pt x="0" y="6702"/>
                      <a:pt x="649" y="8215"/>
                      <a:pt x="1842" y="9080"/>
                    </a:cubicBezTo>
                    <a:cubicBezTo>
                      <a:pt x="2707" y="9624"/>
                      <a:pt x="4220" y="10057"/>
                      <a:pt x="5517" y="10057"/>
                    </a:cubicBezTo>
                    <a:cubicBezTo>
                      <a:pt x="5949" y="10057"/>
                      <a:pt x="6485" y="10057"/>
                      <a:pt x="6918" y="9841"/>
                    </a:cubicBezTo>
                    <a:cubicBezTo>
                      <a:pt x="8327" y="9296"/>
                      <a:pt x="9408" y="7463"/>
                      <a:pt x="9624" y="5837"/>
                    </a:cubicBezTo>
                    <a:cubicBezTo>
                      <a:pt x="9944" y="4108"/>
                      <a:pt x="9192" y="2275"/>
                      <a:pt x="7895" y="1082"/>
                    </a:cubicBezTo>
                    <a:cubicBezTo>
                      <a:pt x="7134" y="545"/>
                      <a:pt x="6382" y="113"/>
                      <a:pt x="5517" y="113"/>
                    </a:cubicBezTo>
                    <a:cubicBezTo>
                      <a:pt x="5301" y="1"/>
                      <a:pt x="5188" y="1"/>
                      <a:pt x="5085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941;p45">
                <a:extLst>
                  <a:ext uri="{FF2B5EF4-FFF2-40B4-BE49-F238E27FC236}">
                    <a16:creationId xmlns:a16="http://schemas.microsoft.com/office/drawing/2014/main" id="{B2D09B5B-298C-4BE6-B4CB-4B4692FDBCF7}"/>
                  </a:ext>
                </a:extLst>
              </p:cNvPr>
              <p:cNvSpPr/>
              <p:nvPr/>
            </p:nvSpPr>
            <p:spPr>
              <a:xfrm>
                <a:off x="2314550" y="2013475"/>
                <a:ext cx="159325" cy="14312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725" extrusionOk="0">
                    <a:moveTo>
                      <a:pt x="2811" y="0"/>
                    </a:moveTo>
                    <a:cubicBezTo>
                      <a:pt x="2482" y="0"/>
                      <a:pt x="2162" y="0"/>
                      <a:pt x="1834" y="104"/>
                    </a:cubicBezTo>
                    <a:cubicBezTo>
                      <a:pt x="1401" y="217"/>
                      <a:pt x="1081" y="433"/>
                      <a:pt x="753" y="753"/>
                    </a:cubicBezTo>
                    <a:cubicBezTo>
                      <a:pt x="649" y="969"/>
                      <a:pt x="433" y="1185"/>
                      <a:pt x="320" y="1514"/>
                    </a:cubicBezTo>
                    <a:cubicBezTo>
                      <a:pt x="0" y="2482"/>
                      <a:pt x="217" y="3675"/>
                      <a:pt x="753" y="4427"/>
                    </a:cubicBezTo>
                    <a:cubicBezTo>
                      <a:pt x="1401" y="5292"/>
                      <a:pt x="2378" y="5724"/>
                      <a:pt x="3347" y="5724"/>
                    </a:cubicBezTo>
                    <a:cubicBezTo>
                      <a:pt x="3891" y="5724"/>
                      <a:pt x="4428" y="5508"/>
                      <a:pt x="4860" y="5188"/>
                    </a:cubicBezTo>
                    <a:cubicBezTo>
                      <a:pt x="6053" y="4427"/>
                      <a:pt x="6373" y="2594"/>
                      <a:pt x="5621" y="1401"/>
                    </a:cubicBezTo>
                    <a:cubicBezTo>
                      <a:pt x="5076" y="433"/>
                      <a:pt x="3995" y="0"/>
                      <a:pt x="2811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942;p45">
                <a:extLst>
                  <a:ext uri="{FF2B5EF4-FFF2-40B4-BE49-F238E27FC236}">
                    <a16:creationId xmlns:a16="http://schemas.microsoft.com/office/drawing/2014/main" id="{18BC07E7-1A17-4FC4-BC9B-A99ED5B1D48A}"/>
                  </a:ext>
                </a:extLst>
              </p:cNvPr>
              <p:cNvSpPr/>
              <p:nvPr/>
            </p:nvSpPr>
            <p:spPr>
              <a:xfrm>
                <a:off x="2219875" y="2105350"/>
                <a:ext cx="7027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379" extrusionOk="0">
                    <a:moveTo>
                      <a:pt x="1626" y="0"/>
                    </a:moveTo>
                    <a:cubicBezTo>
                      <a:pt x="649" y="0"/>
                      <a:pt x="0" y="1401"/>
                      <a:pt x="761" y="2049"/>
                    </a:cubicBezTo>
                    <a:cubicBezTo>
                      <a:pt x="977" y="2266"/>
                      <a:pt x="1193" y="2378"/>
                      <a:pt x="1513" y="2378"/>
                    </a:cubicBezTo>
                    <a:cubicBezTo>
                      <a:pt x="1946" y="2378"/>
                      <a:pt x="2378" y="2162"/>
                      <a:pt x="2594" y="1730"/>
                    </a:cubicBezTo>
                    <a:cubicBezTo>
                      <a:pt x="2810" y="1401"/>
                      <a:pt x="2810" y="969"/>
                      <a:pt x="2594" y="649"/>
                    </a:cubicBezTo>
                    <a:cubicBezTo>
                      <a:pt x="2594" y="536"/>
                      <a:pt x="2490" y="320"/>
                      <a:pt x="2274" y="216"/>
                    </a:cubicBezTo>
                    <a:cubicBezTo>
                      <a:pt x="2162" y="104"/>
                      <a:pt x="2058" y="0"/>
                      <a:pt x="1842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943;p45">
                <a:extLst>
                  <a:ext uri="{FF2B5EF4-FFF2-40B4-BE49-F238E27FC236}">
                    <a16:creationId xmlns:a16="http://schemas.microsoft.com/office/drawing/2014/main" id="{A5BE743F-0B65-4EB5-9AA6-3DE1A93F9FA4}"/>
                  </a:ext>
                </a:extLst>
              </p:cNvPr>
              <p:cNvSpPr/>
              <p:nvPr/>
            </p:nvSpPr>
            <p:spPr>
              <a:xfrm>
                <a:off x="3135975" y="1859350"/>
                <a:ext cx="64875" cy="622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491" extrusionOk="0">
                    <a:moveTo>
                      <a:pt x="1514" y="0"/>
                    </a:moveTo>
                    <a:cubicBezTo>
                      <a:pt x="649" y="0"/>
                      <a:pt x="0" y="1297"/>
                      <a:pt x="433" y="1946"/>
                    </a:cubicBezTo>
                    <a:cubicBezTo>
                      <a:pt x="537" y="2058"/>
                      <a:pt x="537" y="2162"/>
                      <a:pt x="649" y="2274"/>
                    </a:cubicBezTo>
                    <a:cubicBezTo>
                      <a:pt x="865" y="2378"/>
                      <a:pt x="1081" y="2491"/>
                      <a:pt x="1401" y="2491"/>
                    </a:cubicBezTo>
                    <a:cubicBezTo>
                      <a:pt x="1834" y="2491"/>
                      <a:pt x="2266" y="2162"/>
                      <a:pt x="2482" y="1842"/>
                    </a:cubicBezTo>
                    <a:cubicBezTo>
                      <a:pt x="2594" y="1514"/>
                      <a:pt x="2594" y="1194"/>
                      <a:pt x="2482" y="865"/>
                    </a:cubicBezTo>
                    <a:cubicBezTo>
                      <a:pt x="2378" y="433"/>
                      <a:pt x="2050" y="217"/>
                      <a:pt x="1730" y="113"/>
                    </a:cubicBezTo>
                    <a:cubicBezTo>
                      <a:pt x="1617" y="0"/>
                      <a:pt x="1514" y="0"/>
                      <a:pt x="1514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944;p45">
                <a:extLst>
                  <a:ext uri="{FF2B5EF4-FFF2-40B4-BE49-F238E27FC236}">
                    <a16:creationId xmlns:a16="http://schemas.microsoft.com/office/drawing/2014/main" id="{DD8F6372-B512-4EE0-91D0-41175983A9DE}"/>
                  </a:ext>
                </a:extLst>
              </p:cNvPr>
              <p:cNvSpPr/>
              <p:nvPr/>
            </p:nvSpPr>
            <p:spPr>
              <a:xfrm>
                <a:off x="2317150" y="2107925"/>
                <a:ext cx="829650" cy="518825"/>
              </a:xfrm>
              <a:custGeom>
                <a:avLst/>
                <a:gdLst/>
                <a:ahLst/>
                <a:cxnLst/>
                <a:rect l="l" t="t" r="r" b="b"/>
                <a:pathLst>
                  <a:path w="33186" h="20753" extrusionOk="0">
                    <a:moveTo>
                      <a:pt x="14379" y="1"/>
                    </a:moveTo>
                    <a:cubicBezTo>
                      <a:pt x="12650" y="1"/>
                      <a:pt x="11025" y="649"/>
                      <a:pt x="9728" y="1843"/>
                    </a:cubicBezTo>
                    <a:cubicBezTo>
                      <a:pt x="7895" y="3356"/>
                      <a:pt x="6917" y="5517"/>
                      <a:pt x="6269" y="7783"/>
                    </a:cubicBezTo>
                    <a:cubicBezTo>
                      <a:pt x="6053" y="8760"/>
                      <a:pt x="5949" y="9625"/>
                      <a:pt x="5949" y="10489"/>
                    </a:cubicBezTo>
                    <a:cubicBezTo>
                      <a:pt x="6053" y="11138"/>
                      <a:pt x="6165" y="11674"/>
                      <a:pt x="6053" y="12322"/>
                    </a:cubicBezTo>
                    <a:cubicBezTo>
                      <a:pt x="5733" y="13516"/>
                      <a:pt x="4436" y="14164"/>
                      <a:pt x="3243" y="14484"/>
                    </a:cubicBezTo>
                    <a:cubicBezTo>
                      <a:pt x="2707" y="14596"/>
                      <a:pt x="2162" y="14700"/>
                      <a:pt x="1626" y="14916"/>
                    </a:cubicBezTo>
                    <a:cubicBezTo>
                      <a:pt x="216" y="15781"/>
                      <a:pt x="0" y="17839"/>
                      <a:pt x="865" y="19240"/>
                    </a:cubicBezTo>
                    <a:cubicBezTo>
                      <a:pt x="1193" y="19784"/>
                      <a:pt x="1626" y="20320"/>
                      <a:pt x="2162" y="20753"/>
                    </a:cubicBezTo>
                    <a:cubicBezTo>
                      <a:pt x="6381" y="20649"/>
                      <a:pt x="11241" y="20537"/>
                      <a:pt x="16325" y="20537"/>
                    </a:cubicBezTo>
                    <a:lnTo>
                      <a:pt x="20536" y="20537"/>
                    </a:lnTo>
                    <a:cubicBezTo>
                      <a:pt x="24539" y="20649"/>
                      <a:pt x="28318" y="20649"/>
                      <a:pt x="31673" y="20753"/>
                    </a:cubicBezTo>
                    <a:cubicBezTo>
                      <a:pt x="32425" y="19136"/>
                      <a:pt x="33073" y="17510"/>
                      <a:pt x="33186" y="15677"/>
                    </a:cubicBezTo>
                    <a:cubicBezTo>
                      <a:pt x="33186" y="13403"/>
                      <a:pt x="31889" y="11025"/>
                      <a:pt x="29615" y="10489"/>
                    </a:cubicBezTo>
                    <a:cubicBezTo>
                      <a:pt x="29295" y="10377"/>
                      <a:pt x="28966" y="10377"/>
                      <a:pt x="28646" y="10377"/>
                    </a:cubicBezTo>
                    <a:cubicBezTo>
                      <a:pt x="27998" y="10377"/>
                      <a:pt x="27349" y="10489"/>
                      <a:pt x="26701" y="10593"/>
                    </a:cubicBezTo>
                    <a:cubicBezTo>
                      <a:pt x="26052" y="10705"/>
                      <a:pt x="25508" y="10809"/>
                      <a:pt x="24859" y="10809"/>
                    </a:cubicBezTo>
                    <a:cubicBezTo>
                      <a:pt x="24211" y="10809"/>
                      <a:pt x="23562" y="10705"/>
                      <a:pt x="23026" y="10377"/>
                    </a:cubicBezTo>
                    <a:cubicBezTo>
                      <a:pt x="21513" y="9512"/>
                      <a:pt x="21184" y="7567"/>
                      <a:pt x="20752" y="5837"/>
                    </a:cubicBezTo>
                    <a:cubicBezTo>
                      <a:pt x="20000" y="3460"/>
                      <a:pt x="18590" y="1194"/>
                      <a:pt x="16213" y="330"/>
                    </a:cubicBezTo>
                    <a:cubicBezTo>
                      <a:pt x="15676" y="113"/>
                      <a:pt x="15028" y="1"/>
                      <a:pt x="14379" y="1"/>
                    </a:cubicBezTo>
                    <a:close/>
                  </a:path>
                </a:pathLst>
              </a:custGeom>
              <a:solidFill>
                <a:srgbClr val="CEC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945;p45">
                <a:extLst>
                  <a:ext uri="{FF2B5EF4-FFF2-40B4-BE49-F238E27FC236}">
                    <a16:creationId xmlns:a16="http://schemas.microsoft.com/office/drawing/2014/main" id="{3A2CB56F-6C49-4210-890C-6BCE50B7C185}"/>
                  </a:ext>
                </a:extLst>
              </p:cNvPr>
              <p:cNvSpPr/>
              <p:nvPr/>
            </p:nvSpPr>
            <p:spPr>
              <a:xfrm>
                <a:off x="1995700" y="2621325"/>
                <a:ext cx="14617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58469" h="3244" extrusionOk="0">
                    <a:moveTo>
                      <a:pt x="29183" y="1"/>
                    </a:moveTo>
                    <a:cubicBezTo>
                      <a:pt x="24099" y="1"/>
                      <a:pt x="19239" y="113"/>
                      <a:pt x="15020" y="217"/>
                    </a:cubicBezTo>
                    <a:cubicBezTo>
                      <a:pt x="12426" y="329"/>
                      <a:pt x="10048" y="433"/>
                      <a:pt x="7999" y="545"/>
                    </a:cubicBezTo>
                    <a:lnTo>
                      <a:pt x="7454" y="545"/>
                    </a:lnTo>
                    <a:cubicBezTo>
                      <a:pt x="2811" y="865"/>
                      <a:pt x="1" y="1194"/>
                      <a:pt x="1" y="1626"/>
                    </a:cubicBezTo>
                    <a:lnTo>
                      <a:pt x="1" y="1730"/>
                    </a:lnTo>
                    <a:cubicBezTo>
                      <a:pt x="865" y="2595"/>
                      <a:pt x="13619" y="3243"/>
                      <a:pt x="29183" y="3243"/>
                    </a:cubicBezTo>
                    <a:cubicBezTo>
                      <a:pt x="45395" y="3243"/>
                      <a:pt x="58469" y="2491"/>
                      <a:pt x="58469" y="1626"/>
                    </a:cubicBezTo>
                    <a:lnTo>
                      <a:pt x="58365" y="1514"/>
                    </a:lnTo>
                    <a:cubicBezTo>
                      <a:pt x="57717" y="1194"/>
                      <a:pt x="55123" y="865"/>
                      <a:pt x="51016" y="545"/>
                    </a:cubicBezTo>
                    <a:cubicBezTo>
                      <a:pt x="50471" y="545"/>
                      <a:pt x="50039" y="545"/>
                      <a:pt x="49502" y="433"/>
                    </a:cubicBezTo>
                    <a:cubicBezTo>
                      <a:pt x="47989" y="433"/>
                      <a:pt x="46364" y="329"/>
                      <a:pt x="44531" y="217"/>
                    </a:cubicBezTo>
                    <a:cubicBezTo>
                      <a:pt x="41176" y="113"/>
                      <a:pt x="37397" y="113"/>
                      <a:pt x="33394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" name="Google Shape;946;p45">
              <a:extLst>
                <a:ext uri="{FF2B5EF4-FFF2-40B4-BE49-F238E27FC236}">
                  <a16:creationId xmlns:a16="http://schemas.microsoft.com/office/drawing/2014/main" id="{62E641CB-E5F0-41C8-B935-960CF62043F5}"/>
                </a:ext>
              </a:extLst>
            </p:cNvPr>
            <p:cNvGrpSpPr/>
            <p:nvPr/>
          </p:nvGrpSpPr>
          <p:grpSpPr>
            <a:xfrm>
              <a:off x="2783034" y="1680880"/>
              <a:ext cx="2734307" cy="2831162"/>
              <a:chOff x="2214475" y="3357925"/>
              <a:chExt cx="1024200" cy="1060400"/>
            </a:xfrm>
          </p:grpSpPr>
          <p:sp>
            <p:nvSpPr>
              <p:cNvPr id="90" name="Google Shape;947;p45">
                <a:extLst>
                  <a:ext uri="{FF2B5EF4-FFF2-40B4-BE49-F238E27FC236}">
                    <a16:creationId xmlns:a16="http://schemas.microsoft.com/office/drawing/2014/main" id="{9361594B-335D-401A-A13E-0ABBCF089436}"/>
                  </a:ext>
                </a:extLst>
              </p:cNvPr>
              <p:cNvSpPr/>
              <p:nvPr/>
            </p:nvSpPr>
            <p:spPr>
              <a:xfrm>
                <a:off x="2225275" y="3566875"/>
                <a:ext cx="172950" cy="192150"/>
              </a:xfrm>
              <a:custGeom>
                <a:avLst/>
                <a:gdLst/>
                <a:ahLst/>
                <a:cxnLst/>
                <a:rect l="l" t="t" r="r" b="b"/>
                <a:pathLst>
                  <a:path w="6918" h="7686" extrusionOk="0">
                    <a:moveTo>
                      <a:pt x="4208" y="1"/>
                    </a:moveTo>
                    <a:cubicBezTo>
                      <a:pt x="4091" y="1"/>
                      <a:pt x="3975" y="36"/>
                      <a:pt x="3891" y="120"/>
                    </a:cubicBezTo>
                    <a:lnTo>
                      <a:pt x="0" y="2818"/>
                    </a:lnTo>
                    <a:lnTo>
                      <a:pt x="2707" y="7686"/>
                    </a:lnTo>
                    <a:lnTo>
                      <a:pt x="6702" y="5092"/>
                    </a:lnTo>
                    <a:cubicBezTo>
                      <a:pt x="6918" y="4875"/>
                      <a:pt x="6918" y="4659"/>
                      <a:pt x="6814" y="4443"/>
                    </a:cubicBezTo>
                    <a:lnTo>
                      <a:pt x="4652" y="224"/>
                    </a:lnTo>
                    <a:cubicBezTo>
                      <a:pt x="4583" y="91"/>
                      <a:pt x="4394" y="1"/>
                      <a:pt x="4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48;p45">
                <a:extLst>
                  <a:ext uri="{FF2B5EF4-FFF2-40B4-BE49-F238E27FC236}">
                    <a16:creationId xmlns:a16="http://schemas.microsoft.com/office/drawing/2014/main" id="{8204AA73-9B92-4569-B1A2-032F9AA29704}"/>
                  </a:ext>
                </a:extLst>
              </p:cNvPr>
              <p:cNvSpPr/>
              <p:nvPr/>
            </p:nvSpPr>
            <p:spPr>
              <a:xfrm>
                <a:off x="2244300" y="3580675"/>
                <a:ext cx="140525" cy="1593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6373" extrusionOk="0">
                    <a:moveTo>
                      <a:pt x="3459" y="0"/>
                    </a:moveTo>
                    <a:lnTo>
                      <a:pt x="0" y="2482"/>
                    </a:lnTo>
                    <a:lnTo>
                      <a:pt x="2162" y="6373"/>
                    </a:lnTo>
                    <a:lnTo>
                      <a:pt x="5621" y="3995"/>
                    </a:lnTo>
                    <a:lnTo>
                      <a:pt x="3459" y="0"/>
                    </a:ln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49;p45">
                <a:extLst>
                  <a:ext uri="{FF2B5EF4-FFF2-40B4-BE49-F238E27FC236}">
                    <a16:creationId xmlns:a16="http://schemas.microsoft.com/office/drawing/2014/main" id="{4CBA80A1-92AD-4E16-A602-88AA3F26BCD0}"/>
                  </a:ext>
                </a:extLst>
              </p:cNvPr>
              <p:cNvSpPr/>
              <p:nvPr/>
            </p:nvSpPr>
            <p:spPr>
              <a:xfrm>
                <a:off x="2214475" y="3637300"/>
                <a:ext cx="78475" cy="1282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5128" extrusionOk="0">
                    <a:moveTo>
                      <a:pt x="432" y="1"/>
                    </a:moveTo>
                    <a:lnTo>
                      <a:pt x="113" y="113"/>
                    </a:lnTo>
                    <a:cubicBezTo>
                      <a:pt x="0" y="217"/>
                      <a:pt x="0" y="329"/>
                      <a:pt x="113" y="433"/>
                    </a:cubicBezTo>
                    <a:lnTo>
                      <a:pt x="2490" y="4972"/>
                    </a:lnTo>
                    <a:cubicBezTo>
                      <a:pt x="2564" y="5052"/>
                      <a:pt x="2642" y="5128"/>
                      <a:pt x="2718" y="5128"/>
                    </a:cubicBezTo>
                    <a:cubicBezTo>
                      <a:pt x="2749" y="5128"/>
                      <a:pt x="2780" y="5115"/>
                      <a:pt x="2810" y="5085"/>
                    </a:cubicBezTo>
                    <a:lnTo>
                      <a:pt x="3139" y="4869"/>
                    </a:lnTo>
                    <a:lnTo>
                      <a:pt x="432" y="1"/>
                    </a:ln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50;p45">
                <a:extLst>
                  <a:ext uri="{FF2B5EF4-FFF2-40B4-BE49-F238E27FC236}">
                    <a16:creationId xmlns:a16="http://schemas.microsoft.com/office/drawing/2014/main" id="{885DA4BA-F0EB-47E8-AD68-04E653DCB257}"/>
                  </a:ext>
                </a:extLst>
              </p:cNvPr>
              <p:cNvSpPr/>
              <p:nvPr/>
            </p:nvSpPr>
            <p:spPr>
              <a:xfrm>
                <a:off x="2214475" y="3553325"/>
                <a:ext cx="94700" cy="89400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576" extrusionOk="0">
                    <a:moveTo>
                      <a:pt x="3015" y="1"/>
                    </a:moveTo>
                    <a:cubicBezTo>
                      <a:pt x="2901" y="1"/>
                      <a:pt x="2788" y="35"/>
                      <a:pt x="2706" y="117"/>
                    </a:cubicBezTo>
                    <a:lnTo>
                      <a:pt x="0" y="3576"/>
                    </a:lnTo>
                    <a:lnTo>
                      <a:pt x="0" y="3576"/>
                    </a:lnTo>
                    <a:lnTo>
                      <a:pt x="3787" y="982"/>
                    </a:lnTo>
                    <a:lnTo>
                      <a:pt x="3459" y="230"/>
                    </a:lnTo>
                    <a:cubicBezTo>
                      <a:pt x="3394" y="95"/>
                      <a:pt x="3202" y="1"/>
                      <a:pt x="3015" y="1"/>
                    </a:cubicBez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51;p45">
                <a:extLst>
                  <a:ext uri="{FF2B5EF4-FFF2-40B4-BE49-F238E27FC236}">
                    <a16:creationId xmlns:a16="http://schemas.microsoft.com/office/drawing/2014/main" id="{534BBF24-FE4B-4035-8B91-69A3E880DB7D}"/>
                  </a:ext>
                </a:extLst>
              </p:cNvPr>
              <p:cNvSpPr/>
              <p:nvPr/>
            </p:nvSpPr>
            <p:spPr>
              <a:xfrm>
                <a:off x="2303750" y="3357925"/>
                <a:ext cx="129725" cy="1579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6317" extrusionOk="0">
                    <a:moveTo>
                      <a:pt x="682" y="1"/>
                    </a:moveTo>
                    <a:cubicBezTo>
                      <a:pt x="639" y="1"/>
                      <a:pt x="615" y="78"/>
                      <a:pt x="536" y="151"/>
                    </a:cubicBezTo>
                    <a:lnTo>
                      <a:pt x="0" y="5668"/>
                    </a:lnTo>
                    <a:cubicBezTo>
                      <a:pt x="0" y="5771"/>
                      <a:pt x="104" y="5884"/>
                      <a:pt x="104" y="5884"/>
                    </a:cubicBezTo>
                    <a:lnTo>
                      <a:pt x="4427" y="6316"/>
                    </a:lnTo>
                    <a:cubicBezTo>
                      <a:pt x="4540" y="6316"/>
                      <a:pt x="4540" y="6316"/>
                      <a:pt x="4540" y="6204"/>
                    </a:cubicBezTo>
                    <a:lnTo>
                      <a:pt x="5188" y="583"/>
                    </a:lnTo>
                    <a:cubicBezTo>
                      <a:pt x="5188" y="583"/>
                      <a:pt x="5076" y="480"/>
                      <a:pt x="4972" y="480"/>
                    </a:cubicBezTo>
                    <a:lnTo>
                      <a:pt x="752" y="47"/>
                    </a:lnTo>
                    <a:cubicBezTo>
                      <a:pt x="722" y="14"/>
                      <a:pt x="700" y="1"/>
                      <a:pt x="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2;p45">
                <a:extLst>
                  <a:ext uri="{FF2B5EF4-FFF2-40B4-BE49-F238E27FC236}">
                    <a16:creationId xmlns:a16="http://schemas.microsoft.com/office/drawing/2014/main" id="{3BCE561E-4ADD-4169-A4CF-1A9462D568B0}"/>
                  </a:ext>
                </a:extLst>
              </p:cNvPr>
              <p:cNvSpPr/>
              <p:nvPr/>
            </p:nvSpPr>
            <p:spPr>
              <a:xfrm>
                <a:off x="2317150" y="3372500"/>
                <a:ext cx="102700" cy="12432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4973" extrusionOk="0">
                    <a:moveTo>
                      <a:pt x="545" y="0"/>
                    </a:moveTo>
                    <a:lnTo>
                      <a:pt x="0" y="4652"/>
                    </a:lnTo>
                    <a:lnTo>
                      <a:pt x="3571" y="4972"/>
                    </a:lnTo>
                    <a:lnTo>
                      <a:pt x="4107" y="329"/>
                    </a:lnTo>
                    <a:lnTo>
                      <a:pt x="5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53;p45">
                <a:extLst>
                  <a:ext uri="{FF2B5EF4-FFF2-40B4-BE49-F238E27FC236}">
                    <a16:creationId xmlns:a16="http://schemas.microsoft.com/office/drawing/2014/main" id="{0C173EE0-9049-45AE-AEB5-A8091647FD3B}"/>
                  </a:ext>
                </a:extLst>
              </p:cNvPr>
              <p:cNvSpPr/>
              <p:nvPr/>
            </p:nvSpPr>
            <p:spPr>
              <a:xfrm>
                <a:off x="2498300" y="3448150"/>
                <a:ext cx="137700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5508" h="1082" extrusionOk="0">
                    <a:moveTo>
                      <a:pt x="5508" y="1"/>
                    </a:moveTo>
                    <a:lnTo>
                      <a:pt x="0" y="433"/>
                    </a:lnTo>
                    <a:lnTo>
                      <a:pt x="536" y="649"/>
                    </a:lnTo>
                    <a:lnTo>
                      <a:pt x="5292" y="1082"/>
                    </a:lnTo>
                    <a:lnTo>
                      <a:pt x="5508" y="1"/>
                    </a:lnTo>
                    <a:close/>
                  </a:path>
                </a:pathLst>
              </a:custGeom>
              <a:solidFill>
                <a:srgbClr val="C06D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54;p45">
                <a:extLst>
                  <a:ext uri="{FF2B5EF4-FFF2-40B4-BE49-F238E27FC236}">
                    <a16:creationId xmlns:a16="http://schemas.microsoft.com/office/drawing/2014/main" id="{E3CBF665-95E1-44B7-A6FA-8BDD6CF0D46A}"/>
                  </a:ext>
                </a:extLst>
              </p:cNvPr>
              <p:cNvSpPr/>
              <p:nvPr/>
            </p:nvSpPr>
            <p:spPr>
              <a:xfrm>
                <a:off x="2492875" y="3464375"/>
                <a:ext cx="151350" cy="137925"/>
              </a:xfrm>
              <a:custGeom>
                <a:avLst/>
                <a:gdLst/>
                <a:ahLst/>
                <a:cxnLst/>
                <a:rect l="l" t="t" r="r" b="b"/>
                <a:pathLst>
                  <a:path w="6054" h="5517" extrusionOk="0">
                    <a:moveTo>
                      <a:pt x="753" y="0"/>
                    </a:moveTo>
                    <a:lnTo>
                      <a:pt x="1" y="5084"/>
                    </a:lnTo>
                    <a:lnTo>
                      <a:pt x="5189" y="5517"/>
                    </a:lnTo>
                    <a:lnTo>
                      <a:pt x="6054" y="216"/>
                    </a:lnTo>
                    <a:lnTo>
                      <a:pt x="753" y="0"/>
                    </a:ln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55;p45">
                <a:extLst>
                  <a:ext uri="{FF2B5EF4-FFF2-40B4-BE49-F238E27FC236}">
                    <a16:creationId xmlns:a16="http://schemas.microsoft.com/office/drawing/2014/main" id="{B1CBCFA1-3DE5-4084-9D52-32CA103DC9C7}"/>
                  </a:ext>
                </a:extLst>
              </p:cNvPr>
              <p:cNvSpPr/>
              <p:nvPr/>
            </p:nvSpPr>
            <p:spPr>
              <a:xfrm>
                <a:off x="2509100" y="3480575"/>
                <a:ext cx="121500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4860" h="4221" extrusionOk="0">
                    <a:moveTo>
                      <a:pt x="536" y="1"/>
                    </a:moveTo>
                    <a:lnTo>
                      <a:pt x="0" y="3892"/>
                    </a:lnTo>
                    <a:lnTo>
                      <a:pt x="4108" y="4220"/>
                    </a:lnTo>
                    <a:lnTo>
                      <a:pt x="4860" y="329"/>
                    </a:lnTo>
                    <a:lnTo>
                      <a:pt x="536" y="1"/>
                    </a:lnTo>
                    <a:close/>
                  </a:path>
                </a:pathLst>
              </a:custGeom>
              <a:solidFill>
                <a:srgbClr val="C06D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56;p45">
                <a:extLst>
                  <a:ext uri="{FF2B5EF4-FFF2-40B4-BE49-F238E27FC236}">
                    <a16:creationId xmlns:a16="http://schemas.microsoft.com/office/drawing/2014/main" id="{E3CFC80E-09C3-40B6-8AD6-CAE48B7B0235}"/>
                  </a:ext>
                </a:extLst>
              </p:cNvPr>
              <p:cNvSpPr/>
              <p:nvPr/>
            </p:nvSpPr>
            <p:spPr>
              <a:xfrm>
                <a:off x="2476675" y="3458975"/>
                <a:ext cx="35050" cy="1325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5301" extrusionOk="0">
                    <a:moveTo>
                      <a:pt x="865" y="0"/>
                    </a:moveTo>
                    <a:lnTo>
                      <a:pt x="0" y="5084"/>
                    </a:lnTo>
                    <a:lnTo>
                      <a:pt x="649" y="5300"/>
                    </a:lnTo>
                    <a:lnTo>
                      <a:pt x="1401" y="216"/>
                    </a:ln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957;p45">
                <a:extLst>
                  <a:ext uri="{FF2B5EF4-FFF2-40B4-BE49-F238E27FC236}">
                    <a16:creationId xmlns:a16="http://schemas.microsoft.com/office/drawing/2014/main" id="{93117BB3-2BC2-4E94-AF7A-7FA3400470E8}"/>
                  </a:ext>
                </a:extLst>
              </p:cNvPr>
              <p:cNvSpPr/>
              <p:nvPr/>
            </p:nvSpPr>
            <p:spPr>
              <a:xfrm>
                <a:off x="2390200" y="3694450"/>
                <a:ext cx="213375" cy="191200"/>
              </a:xfrm>
              <a:custGeom>
                <a:avLst/>
                <a:gdLst/>
                <a:ahLst/>
                <a:cxnLst/>
                <a:rect l="l" t="t" r="r" b="b"/>
                <a:pathLst>
                  <a:path w="8535" h="7648" extrusionOk="0">
                    <a:moveTo>
                      <a:pt x="7670" y="3767"/>
                    </a:moveTo>
                    <a:cubicBezTo>
                      <a:pt x="7669" y="3767"/>
                      <a:pt x="7669" y="3767"/>
                      <a:pt x="7668" y="3768"/>
                    </a:cubicBezTo>
                    <a:lnTo>
                      <a:pt x="7668" y="3768"/>
                    </a:lnTo>
                    <a:cubicBezTo>
                      <a:pt x="7669" y="3768"/>
                      <a:pt x="7669" y="3767"/>
                      <a:pt x="7670" y="3767"/>
                    </a:cubicBezTo>
                    <a:close/>
                    <a:moveTo>
                      <a:pt x="1815" y="0"/>
                    </a:moveTo>
                    <a:cubicBezTo>
                      <a:pt x="1751" y="0"/>
                      <a:pt x="1685" y="26"/>
                      <a:pt x="1618" y="92"/>
                    </a:cubicBezTo>
                    <a:cubicBezTo>
                      <a:pt x="1618" y="205"/>
                      <a:pt x="1514" y="421"/>
                      <a:pt x="1514" y="525"/>
                    </a:cubicBezTo>
                    <a:cubicBezTo>
                      <a:pt x="1433" y="294"/>
                      <a:pt x="1244" y="118"/>
                      <a:pt x="1064" y="118"/>
                    </a:cubicBezTo>
                    <a:cubicBezTo>
                      <a:pt x="994" y="118"/>
                      <a:pt x="926" y="144"/>
                      <a:pt x="865" y="205"/>
                    </a:cubicBezTo>
                    <a:cubicBezTo>
                      <a:pt x="753" y="309"/>
                      <a:pt x="753" y="525"/>
                      <a:pt x="753" y="637"/>
                    </a:cubicBezTo>
                    <a:lnTo>
                      <a:pt x="865" y="853"/>
                    </a:lnTo>
                    <a:cubicBezTo>
                      <a:pt x="716" y="776"/>
                      <a:pt x="567" y="649"/>
                      <a:pt x="418" y="649"/>
                    </a:cubicBezTo>
                    <a:cubicBezTo>
                      <a:pt x="351" y="649"/>
                      <a:pt x="284" y="674"/>
                      <a:pt x="217" y="741"/>
                    </a:cubicBezTo>
                    <a:cubicBezTo>
                      <a:pt x="1" y="957"/>
                      <a:pt x="105" y="1389"/>
                      <a:pt x="105" y="1718"/>
                    </a:cubicBezTo>
                    <a:lnTo>
                      <a:pt x="433" y="2686"/>
                    </a:lnTo>
                    <a:cubicBezTo>
                      <a:pt x="537" y="3447"/>
                      <a:pt x="753" y="4096"/>
                      <a:pt x="1185" y="4744"/>
                    </a:cubicBezTo>
                    <a:cubicBezTo>
                      <a:pt x="2256" y="6630"/>
                      <a:pt x="4261" y="7647"/>
                      <a:pt x="6301" y="7647"/>
                    </a:cubicBezTo>
                    <a:cubicBezTo>
                      <a:pt x="6945" y="7647"/>
                      <a:pt x="7592" y="7546"/>
                      <a:pt x="8215" y="7338"/>
                    </a:cubicBezTo>
                    <a:cubicBezTo>
                      <a:pt x="8431" y="7226"/>
                      <a:pt x="8535" y="7122"/>
                      <a:pt x="8535" y="7010"/>
                    </a:cubicBezTo>
                    <a:cubicBezTo>
                      <a:pt x="8535" y="6581"/>
                      <a:pt x="7583" y="3816"/>
                      <a:pt x="7668" y="3768"/>
                    </a:cubicBezTo>
                    <a:lnTo>
                      <a:pt x="7668" y="3768"/>
                    </a:lnTo>
                    <a:cubicBezTo>
                      <a:pt x="7236" y="3880"/>
                      <a:pt x="6805" y="3984"/>
                      <a:pt x="6486" y="4096"/>
                    </a:cubicBezTo>
                    <a:cubicBezTo>
                      <a:pt x="6396" y="4107"/>
                      <a:pt x="6308" y="4112"/>
                      <a:pt x="6222" y="4112"/>
                    </a:cubicBezTo>
                    <a:cubicBezTo>
                      <a:pt x="4636" y="4112"/>
                      <a:pt x="3552" y="2294"/>
                      <a:pt x="3347" y="957"/>
                    </a:cubicBezTo>
                    <a:cubicBezTo>
                      <a:pt x="3243" y="741"/>
                      <a:pt x="3131" y="421"/>
                      <a:pt x="2915" y="421"/>
                    </a:cubicBezTo>
                    <a:cubicBezTo>
                      <a:pt x="2699" y="421"/>
                      <a:pt x="2595" y="741"/>
                      <a:pt x="2595" y="957"/>
                    </a:cubicBezTo>
                    <a:cubicBezTo>
                      <a:pt x="2595" y="853"/>
                      <a:pt x="2482" y="741"/>
                      <a:pt x="2379" y="637"/>
                    </a:cubicBezTo>
                    <a:cubicBezTo>
                      <a:pt x="2379" y="525"/>
                      <a:pt x="2266" y="309"/>
                      <a:pt x="2162" y="205"/>
                    </a:cubicBezTo>
                    <a:cubicBezTo>
                      <a:pt x="2085" y="127"/>
                      <a:pt x="1958" y="0"/>
                      <a:pt x="1815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958;p45">
                <a:extLst>
                  <a:ext uri="{FF2B5EF4-FFF2-40B4-BE49-F238E27FC236}">
                    <a16:creationId xmlns:a16="http://schemas.microsoft.com/office/drawing/2014/main" id="{AECB531A-980E-46E0-83D4-B901E8161178}"/>
                  </a:ext>
                </a:extLst>
              </p:cNvPr>
              <p:cNvSpPr/>
              <p:nvPr/>
            </p:nvSpPr>
            <p:spPr>
              <a:xfrm>
                <a:off x="2565725" y="3701075"/>
                <a:ext cx="172975" cy="193450"/>
              </a:xfrm>
              <a:custGeom>
                <a:avLst/>
                <a:gdLst/>
                <a:ahLst/>
                <a:cxnLst/>
                <a:rect l="l" t="t" r="r" b="b"/>
                <a:pathLst>
                  <a:path w="6919" h="7738" extrusionOk="0">
                    <a:moveTo>
                      <a:pt x="5782" y="1"/>
                    </a:moveTo>
                    <a:cubicBezTo>
                      <a:pt x="5656" y="1"/>
                      <a:pt x="5530" y="13"/>
                      <a:pt x="5405" y="44"/>
                    </a:cubicBezTo>
                    <a:cubicBezTo>
                      <a:pt x="5085" y="44"/>
                      <a:pt x="4653" y="260"/>
                      <a:pt x="4220" y="372"/>
                    </a:cubicBezTo>
                    <a:cubicBezTo>
                      <a:pt x="3676" y="692"/>
                      <a:pt x="3140" y="908"/>
                      <a:pt x="2707" y="1237"/>
                    </a:cubicBezTo>
                    <a:cubicBezTo>
                      <a:pt x="2379" y="1453"/>
                      <a:pt x="2162" y="1557"/>
                      <a:pt x="1843" y="1773"/>
                    </a:cubicBezTo>
                    <a:cubicBezTo>
                      <a:pt x="1298" y="2101"/>
                      <a:pt x="649" y="2421"/>
                      <a:pt x="1" y="2638"/>
                    </a:cubicBezTo>
                    <a:cubicBezTo>
                      <a:pt x="217" y="4479"/>
                      <a:pt x="546" y="6312"/>
                      <a:pt x="1730" y="7722"/>
                    </a:cubicBezTo>
                    <a:cubicBezTo>
                      <a:pt x="1816" y="7732"/>
                      <a:pt x="1904" y="7737"/>
                      <a:pt x="1992" y="7737"/>
                    </a:cubicBezTo>
                    <a:cubicBezTo>
                      <a:pt x="2786" y="7737"/>
                      <a:pt x="3637" y="7328"/>
                      <a:pt x="4220" y="6745"/>
                    </a:cubicBezTo>
                    <a:cubicBezTo>
                      <a:pt x="4973" y="6096"/>
                      <a:pt x="5517" y="5344"/>
                      <a:pt x="5837" y="4479"/>
                    </a:cubicBezTo>
                    <a:cubicBezTo>
                      <a:pt x="6166" y="3935"/>
                      <a:pt x="6382" y="3286"/>
                      <a:pt x="6598" y="2750"/>
                    </a:cubicBezTo>
                    <a:cubicBezTo>
                      <a:pt x="6814" y="1989"/>
                      <a:pt x="6918" y="1021"/>
                      <a:pt x="6702" y="156"/>
                    </a:cubicBezTo>
                    <a:cubicBezTo>
                      <a:pt x="6395" y="76"/>
                      <a:pt x="6088" y="1"/>
                      <a:pt x="5782" y="1"/>
                    </a:cubicBezTo>
                    <a:close/>
                  </a:path>
                </a:pathLst>
              </a:custGeom>
              <a:solidFill>
                <a:srgbClr val="BC5B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959;p45">
                <a:extLst>
                  <a:ext uri="{FF2B5EF4-FFF2-40B4-BE49-F238E27FC236}">
                    <a16:creationId xmlns:a16="http://schemas.microsoft.com/office/drawing/2014/main" id="{E819F5C9-9C4B-4194-902B-A909130CF778}"/>
                  </a:ext>
                </a:extLst>
              </p:cNvPr>
              <p:cNvSpPr/>
              <p:nvPr/>
            </p:nvSpPr>
            <p:spPr>
              <a:xfrm>
                <a:off x="2573950" y="3769800"/>
                <a:ext cx="43250" cy="1215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4861" extrusionOk="0">
                    <a:moveTo>
                      <a:pt x="0" y="1"/>
                    </a:moveTo>
                    <a:cubicBezTo>
                      <a:pt x="104" y="1298"/>
                      <a:pt x="433" y="2699"/>
                      <a:pt x="969" y="3892"/>
                    </a:cubicBezTo>
                    <a:cubicBezTo>
                      <a:pt x="1185" y="4212"/>
                      <a:pt x="1297" y="4540"/>
                      <a:pt x="1617" y="4757"/>
                    </a:cubicBezTo>
                    <a:lnTo>
                      <a:pt x="1617" y="4860"/>
                    </a:lnTo>
                    <a:cubicBezTo>
                      <a:pt x="1730" y="4860"/>
                      <a:pt x="1730" y="4757"/>
                      <a:pt x="1730" y="4644"/>
                    </a:cubicBezTo>
                    <a:cubicBezTo>
                      <a:pt x="1514" y="4428"/>
                      <a:pt x="1401" y="4108"/>
                      <a:pt x="1185" y="3892"/>
                    </a:cubicBezTo>
                    <a:lnTo>
                      <a:pt x="865" y="2915"/>
                    </a:lnTo>
                    <a:cubicBezTo>
                      <a:pt x="536" y="2379"/>
                      <a:pt x="433" y="1730"/>
                      <a:pt x="320" y="1082"/>
                    </a:cubicBezTo>
                    <a:cubicBezTo>
                      <a:pt x="217" y="753"/>
                      <a:pt x="104" y="433"/>
                      <a:pt x="104" y="1"/>
                    </a:cubicBezTo>
                    <a:close/>
                  </a:path>
                </a:pathLst>
              </a:custGeom>
              <a:solidFill>
                <a:srgbClr val="8B2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960;p45">
                <a:extLst>
                  <a:ext uri="{FF2B5EF4-FFF2-40B4-BE49-F238E27FC236}">
                    <a16:creationId xmlns:a16="http://schemas.microsoft.com/office/drawing/2014/main" id="{48D99D33-6A02-4D87-8814-36270E3407BB}"/>
                  </a:ext>
                </a:extLst>
              </p:cNvPr>
              <p:cNvSpPr/>
              <p:nvPr/>
            </p:nvSpPr>
            <p:spPr>
              <a:xfrm>
                <a:off x="2682025" y="3695050"/>
                <a:ext cx="81100" cy="166650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6666" extrusionOk="0">
                    <a:moveTo>
                      <a:pt x="2161" y="0"/>
                    </a:moveTo>
                    <a:cubicBezTo>
                      <a:pt x="1808" y="0"/>
                      <a:pt x="1571" y="275"/>
                      <a:pt x="1401" y="613"/>
                    </a:cubicBezTo>
                    <a:cubicBezTo>
                      <a:pt x="649" y="2559"/>
                      <a:pt x="104" y="4504"/>
                      <a:pt x="1" y="6450"/>
                    </a:cubicBezTo>
                    <a:cubicBezTo>
                      <a:pt x="1" y="6553"/>
                      <a:pt x="1" y="6666"/>
                      <a:pt x="104" y="6666"/>
                    </a:cubicBezTo>
                    <a:cubicBezTo>
                      <a:pt x="217" y="6666"/>
                      <a:pt x="217" y="6666"/>
                      <a:pt x="217" y="6553"/>
                    </a:cubicBezTo>
                    <a:lnTo>
                      <a:pt x="865" y="5585"/>
                    </a:lnTo>
                    <a:cubicBezTo>
                      <a:pt x="1401" y="4608"/>
                      <a:pt x="1946" y="3743"/>
                      <a:pt x="2378" y="2662"/>
                    </a:cubicBezTo>
                    <a:cubicBezTo>
                      <a:pt x="2595" y="2126"/>
                      <a:pt x="3243" y="501"/>
                      <a:pt x="2482" y="68"/>
                    </a:cubicBezTo>
                    <a:cubicBezTo>
                      <a:pt x="2366" y="21"/>
                      <a:pt x="2259" y="0"/>
                      <a:pt x="2161" y="0"/>
                    </a:cubicBez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961;p45">
                <a:extLst>
                  <a:ext uri="{FF2B5EF4-FFF2-40B4-BE49-F238E27FC236}">
                    <a16:creationId xmlns:a16="http://schemas.microsoft.com/office/drawing/2014/main" id="{ECB9257A-B4E1-490C-B989-92C6B8ED89A1}"/>
                  </a:ext>
                </a:extLst>
              </p:cNvPr>
              <p:cNvSpPr/>
              <p:nvPr/>
            </p:nvSpPr>
            <p:spPr>
              <a:xfrm>
                <a:off x="2673825" y="3674725"/>
                <a:ext cx="273025" cy="299050"/>
              </a:xfrm>
              <a:custGeom>
                <a:avLst/>
                <a:gdLst/>
                <a:ahLst/>
                <a:cxnLst/>
                <a:rect l="l" t="t" r="r" b="b"/>
                <a:pathLst>
                  <a:path w="10921" h="11962" extrusionOk="0">
                    <a:moveTo>
                      <a:pt x="4132" y="1"/>
                    </a:moveTo>
                    <a:cubicBezTo>
                      <a:pt x="3577" y="1"/>
                      <a:pt x="3015" y="39"/>
                      <a:pt x="2490" y="233"/>
                    </a:cubicBezTo>
                    <a:cubicBezTo>
                      <a:pt x="329" y="994"/>
                      <a:pt x="545" y="3475"/>
                      <a:pt x="216" y="5205"/>
                    </a:cubicBezTo>
                    <a:cubicBezTo>
                      <a:pt x="112" y="6069"/>
                      <a:pt x="0" y="6830"/>
                      <a:pt x="0" y="7695"/>
                    </a:cubicBezTo>
                    <a:cubicBezTo>
                      <a:pt x="0" y="8447"/>
                      <a:pt x="216" y="9208"/>
                      <a:pt x="432" y="10073"/>
                    </a:cubicBezTo>
                    <a:cubicBezTo>
                      <a:pt x="432" y="10289"/>
                      <a:pt x="545" y="10609"/>
                      <a:pt x="649" y="10825"/>
                    </a:cubicBezTo>
                    <a:cubicBezTo>
                      <a:pt x="1081" y="11370"/>
                      <a:pt x="1729" y="11586"/>
                      <a:pt x="2378" y="11690"/>
                    </a:cubicBezTo>
                    <a:cubicBezTo>
                      <a:pt x="3407" y="11854"/>
                      <a:pt x="4462" y="11962"/>
                      <a:pt x="5503" y="11962"/>
                    </a:cubicBezTo>
                    <a:cubicBezTo>
                      <a:pt x="6543" y="11962"/>
                      <a:pt x="7570" y="11854"/>
                      <a:pt x="8543" y="11586"/>
                    </a:cubicBezTo>
                    <a:cubicBezTo>
                      <a:pt x="9191" y="11370"/>
                      <a:pt x="9840" y="11041"/>
                      <a:pt x="10160" y="10609"/>
                    </a:cubicBezTo>
                    <a:cubicBezTo>
                      <a:pt x="10488" y="10073"/>
                      <a:pt x="10488" y="9528"/>
                      <a:pt x="10592" y="8992"/>
                    </a:cubicBezTo>
                    <a:cubicBezTo>
                      <a:pt x="10592" y="7799"/>
                      <a:pt x="10705" y="6718"/>
                      <a:pt x="10705" y="5533"/>
                    </a:cubicBezTo>
                    <a:cubicBezTo>
                      <a:pt x="10808" y="4236"/>
                      <a:pt x="10921" y="2827"/>
                      <a:pt x="10592" y="1530"/>
                    </a:cubicBezTo>
                    <a:cubicBezTo>
                      <a:pt x="10592" y="1314"/>
                      <a:pt x="10488" y="1098"/>
                      <a:pt x="10376" y="881"/>
                    </a:cubicBezTo>
                    <a:cubicBezTo>
                      <a:pt x="10056" y="561"/>
                      <a:pt x="9511" y="449"/>
                      <a:pt x="8975" y="345"/>
                    </a:cubicBezTo>
                    <a:cubicBezTo>
                      <a:pt x="7678" y="233"/>
                      <a:pt x="6485" y="129"/>
                      <a:pt x="5188" y="17"/>
                    </a:cubicBezTo>
                    <a:cubicBezTo>
                      <a:pt x="4848" y="17"/>
                      <a:pt x="4492" y="1"/>
                      <a:pt x="4132" y="1"/>
                    </a:cubicBez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962;p45">
                <a:extLst>
                  <a:ext uri="{FF2B5EF4-FFF2-40B4-BE49-F238E27FC236}">
                    <a16:creationId xmlns:a16="http://schemas.microsoft.com/office/drawing/2014/main" id="{A6F0BB7E-A8A0-4F1A-BD49-2FD32F2FA7B2}"/>
                  </a:ext>
                </a:extLst>
              </p:cNvPr>
              <p:cNvSpPr/>
              <p:nvPr/>
            </p:nvSpPr>
            <p:spPr>
              <a:xfrm>
                <a:off x="2325350" y="3911850"/>
                <a:ext cx="191775" cy="39557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5823" extrusionOk="0">
                    <a:moveTo>
                      <a:pt x="5728" y="0"/>
                    </a:moveTo>
                    <a:cubicBezTo>
                      <a:pt x="5475" y="0"/>
                      <a:pt x="5224" y="13"/>
                      <a:pt x="4973" y="43"/>
                    </a:cubicBezTo>
                    <a:cubicBezTo>
                      <a:pt x="3996" y="155"/>
                      <a:pt x="3131" y="372"/>
                      <a:pt x="2482" y="1020"/>
                    </a:cubicBezTo>
                    <a:cubicBezTo>
                      <a:pt x="1946" y="1452"/>
                      <a:pt x="1618" y="1988"/>
                      <a:pt x="1402" y="2533"/>
                    </a:cubicBezTo>
                    <a:cubicBezTo>
                      <a:pt x="537" y="4150"/>
                      <a:pt x="217" y="5879"/>
                      <a:pt x="105" y="7721"/>
                    </a:cubicBezTo>
                    <a:cubicBezTo>
                      <a:pt x="1" y="9554"/>
                      <a:pt x="217" y="11284"/>
                      <a:pt x="433" y="13125"/>
                    </a:cubicBezTo>
                    <a:cubicBezTo>
                      <a:pt x="537" y="13990"/>
                      <a:pt x="753" y="14855"/>
                      <a:pt x="1082" y="15719"/>
                    </a:cubicBezTo>
                    <a:cubicBezTo>
                      <a:pt x="1298" y="15823"/>
                      <a:pt x="1402" y="15823"/>
                      <a:pt x="1730" y="15823"/>
                    </a:cubicBezTo>
                    <a:lnTo>
                      <a:pt x="4428" y="15823"/>
                    </a:lnTo>
                    <a:cubicBezTo>
                      <a:pt x="4860" y="13445"/>
                      <a:pt x="5293" y="10851"/>
                      <a:pt x="5621" y="8473"/>
                    </a:cubicBezTo>
                    <a:cubicBezTo>
                      <a:pt x="6053" y="5663"/>
                      <a:pt x="6053" y="2533"/>
                      <a:pt x="7670" y="155"/>
                    </a:cubicBezTo>
                    <a:cubicBezTo>
                      <a:pt x="6983" y="76"/>
                      <a:pt x="6348" y="0"/>
                      <a:pt x="5728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963;p45">
                <a:extLst>
                  <a:ext uri="{FF2B5EF4-FFF2-40B4-BE49-F238E27FC236}">
                    <a16:creationId xmlns:a16="http://schemas.microsoft.com/office/drawing/2014/main" id="{C7A5C712-5748-48B8-8EFD-1990181795D8}"/>
                  </a:ext>
                </a:extLst>
              </p:cNvPr>
              <p:cNvSpPr/>
              <p:nvPr/>
            </p:nvSpPr>
            <p:spPr>
              <a:xfrm>
                <a:off x="2222675" y="4302000"/>
                <a:ext cx="235000" cy="116325"/>
              </a:xfrm>
              <a:custGeom>
                <a:avLst/>
                <a:gdLst/>
                <a:ahLst/>
                <a:cxnLst/>
                <a:rect l="l" t="t" r="r" b="b"/>
                <a:pathLst>
                  <a:path w="9400" h="4653" extrusionOk="0">
                    <a:moveTo>
                      <a:pt x="8535" y="1"/>
                    </a:moveTo>
                    <a:cubicBezTo>
                      <a:pt x="7798" y="135"/>
                      <a:pt x="7101" y="230"/>
                      <a:pt x="6419" y="230"/>
                    </a:cubicBezTo>
                    <a:cubicBezTo>
                      <a:pt x="6005" y="230"/>
                      <a:pt x="5597" y="195"/>
                      <a:pt x="5189" y="113"/>
                    </a:cubicBezTo>
                    <a:cubicBezTo>
                      <a:pt x="5025" y="80"/>
                      <a:pt x="4861" y="65"/>
                      <a:pt x="4697" y="65"/>
                    </a:cubicBezTo>
                    <a:cubicBezTo>
                      <a:pt x="3785" y="65"/>
                      <a:pt x="2896" y="549"/>
                      <a:pt x="2162" y="1194"/>
                    </a:cubicBezTo>
                    <a:cubicBezTo>
                      <a:pt x="1185" y="2059"/>
                      <a:pt x="321" y="3243"/>
                      <a:pt x="1" y="4653"/>
                    </a:cubicBezTo>
                    <a:cubicBezTo>
                      <a:pt x="2811" y="4653"/>
                      <a:pt x="5725" y="4437"/>
                      <a:pt x="8535" y="4004"/>
                    </a:cubicBezTo>
                    <a:cubicBezTo>
                      <a:pt x="8751" y="4004"/>
                      <a:pt x="8967" y="3892"/>
                      <a:pt x="9080" y="3788"/>
                    </a:cubicBezTo>
                    <a:cubicBezTo>
                      <a:pt x="9183" y="3676"/>
                      <a:pt x="9183" y="3459"/>
                      <a:pt x="9183" y="3356"/>
                    </a:cubicBezTo>
                    <a:cubicBezTo>
                      <a:pt x="9296" y="2811"/>
                      <a:pt x="9400" y="2162"/>
                      <a:pt x="9296" y="1514"/>
                    </a:cubicBezTo>
                    <a:cubicBezTo>
                      <a:pt x="9296" y="978"/>
                      <a:pt x="8967" y="329"/>
                      <a:pt x="8535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964;p45">
                <a:extLst>
                  <a:ext uri="{FF2B5EF4-FFF2-40B4-BE49-F238E27FC236}">
                    <a16:creationId xmlns:a16="http://schemas.microsoft.com/office/drawing/2014/main" id="{8CDBB2C2-8492-47EA-AA56-95C2A36473B1}"/>
                  </a:ext>
                </a:extLst>
              </p:cNvPr>
              <p:cNvSpPr/>
              <p:nvPr/>
            </p:nvSpPr>
            <p:spPr>
              <a:xfrm>
                <a:off x="2265900" y="4337250"/>
                <a:ext cx="545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04" extrusionOk="0">
                    <a:moveTo>
                      <a:pt x="105" y="0"/>
                    </a:moveTo>
                    <a:cubicBezTo>
                      <a:pt x="1" y="0"/>
                      <a:pt x="105" y="104"/>
                      <a:pt x="105" y="104"/>
                    </a:cubicBezTo>
                    <a:cubicBezTo>
                      <a:pt x="105" y="0"/>
                      <a:pt x="217" y="0"/>
                      <a:pt x="217" y="0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965;p45">
                <a:extLst>
                  <a:ext uri="{FF2B5EF4-FFF2-40B4-BE49-F238E27FC236}">
                    <a16:creationId xmlns:a16="http://schemas.microsoft.com/office/drawing/2014/main" id="{C6099185-729C-4BD1-8D6F-ECC422D99921}"/>
                  </a:ext>
                </a:extLst>
              </p:cNvPr>
              <p:cNvSpPr/>
              <p:nvPr/>
            </p:nvSpPr>
            <p:spPr>
              <a:xfrm>
                <a:off x="2268500" y="4337250"/>
                <a:ext cx="40675" cy="29625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1185" extrusionOk="0">
                    <a:moveTo>
                      <a:pt x="113" y="0"/>
                    </a:moveTo>
                    <a:cubicBezTo>
                      <a:pt x="113" y="0"/>
                      <a:pt x="1" y="0"/>
                      <a:pt x="1" y="104"/>
                    </a:cubicBezTo>
                    <a:lnTo>
                      <a:pt x="113" y="104"/>
                    </a:lnTo>
                    <a:cubicBezTo>
                      <a:pt x="433" y="104"/>
                      <a:pt x="649" y="216"/>
                      <a:pt x="865" y="433"/>
                    </a:cubicBezTo>
                    <a:cubicBezTo>
                      <a:pt x="1082" y="649"/>
                      <a:pt x="1298" y="865"/>
                      <a:pt x="1410" y="1185"/>
                    </a:cubicBezTo>
                    <a:lnTo>
                      <a:pt x="1514" y="1185"/>
                    </a:lnTo>
                    <a:cubicBezTo>
                      <a:pt x="1626" y="1185"/>
                      <a:pt x="1626" y="1185"/>
                      <a:pt x="1626" y="1081"/>
                    </a:cubicBezTo>
                    <a:cubicBezTo>
                      <a:pt x="1514" y="752"/>
                      <a:pt x="1194" y="536"/>
                      <a:pt x="978" y="320"/>
                    </a:cubicBezTo>
                    <a:cubicBezTo>
                      <a:pt x="762" y="104"/>
                      <a:pt x="433" y="0"/>
                      <a:pt x="217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966;p45">
                <a:extLst>
                  <a:ext uri="{FF2B5EF4-FFF2-40B4-BE49-F238E27FC236}">
                    <a16:creationId xmlns:a16="http://schemas.microsoft.com/office/drawing/2014/main" id="{1D3406C8-2FBE-4F9F-AFBB-00A72A1C6CB1}"/>
                  </a:ext>
                </a:extLst>
              </p:cNvPr>
              <p:cNvSpPr/>
              <p:nvPr/>
            </p:nvSpPr>
            <p:spPr>
              <a:xfrm>
                <a:off x="2290125" y="4318225"/>
                <a:ext cx="28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113" y="0"/>
                    </a:moveTo>
                    <a:cubicBezTo>
                      <a:pt x="0" y="0"/>
                      <a:pt x="0" y="113"/>
                      <a:pt x="0" y="113"/>
                    </a:cubicBezTo>
                    <a:cubicBezTo>
                      <a:pt x="113" y="113"/>
                      <a:pt x="113" y="113"/>
                      <a:pt x="113" y="0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967;p45">
                <a:extLst>
                  <a:ext uri="{FF2B5EF4-FFF2-40B4-BE49-F238E27FC236}">
                    <a16:creationId xmlns:a16="http://schemas.microsoft.com/office/drawing/2014/main" id="{358DD106-84E7-4F10-A146-820A100BA19C}"/>
                  </a:ext>
                </a:extLst>
              </p:cNvPr>
              <p:cNvSpPr/>
              <p:nvPr/>
            </p:nvSpPr>
            <p:spPr>
              <a:xfrm>
                <a:off x="2290125" y="4318225"/>
                <a:ext cx="37850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514" extrusionOk="0">
                    <a:moveTo>
                      <a:pt x="113" y="0"/>
                    </a:moveTo>
                    <a:cubicBezTo>
                      <a:pt x="113" y="113"/>
                      <a:pt x="113" y="113"/>
                      <a:pt x="0" y="113"/>
                    </a:cubicBezTo>
                    <a:lnTo>
                      <a:pt x="113" y="113"/>
                    </a:lnTo>
                    <a:cubicBezTo>
                      <a:pt x="329" y="216"/>
                      <a:pt x="649" y="433"/>
                      <a:pt x="865" y="649"/>
                    </a:cubicBezTo>
                    <a:cubicBezTo>
                      <a:pt x="977" y="761"/>
                      <a:pt x="1081" y="865"/>
                      <a:pt x="1081" y="977"/>
                    </a:cubicBezTo>
                    <a:cubicBezTo>
                      <a:pt x="1194" y="1081"/>
                      <a:pt x="1297" y="1297"/>
                      <a:pt x="1297" y="1410"/>
                    </a:cubicBezTo>
                    <a:cubicBezTo>
                      <a:pt x="1410" y="1410"/>
                      <a:pt x="1410" y="1513"/>
                      <a:pt x="1410" y="1513"/>
                    </a:cubicBezTo>
                    <a:cubicBezTo>
                      <a:pt x="1514" y="1513"/>
                      <a:pt x="1514" y="1410"/>
                      <a:pt x="1514" y="1297"/>
                    </a:cubicBezTo>
                    <a:cubicBezTo>
                      <a:pt x="1514" y="1194"/>
                      <a:pt x="1410" y="977"/>
                      <a:pt x="1297" y="865"/>
                    </a:cubicBezTo>
                    <a:lnTo>
                      <a:pt x="977" y="545"/>
                    </a:lnTo>
                    <a:cubicBezTo>
                      <a:pt x="761" y="329"/>
                      <a:pt x="433" y="113"/>
                      <a:pt x="113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968;p45">
                <a:extLst>
                  <a:ext uri="{FF2B5EF4-FFF2-40B4-BE49-F238E27FC236}">
                    <a16:creationId xmlns:a16="http://schemas.microsoft.com/office/drawing/2014/main" id="{22F24EE0-3C5B-45D0-A2B4-00519B190956}"/>
                  </a:ext>
                </a:extLst>
              </p:cNvPr>
              <p:cNvSpPr/>
              <p:nvPr/>
            </p:nvSpPr>
            <p:spPr>
              <a:xfrm>
                <a:off x="2319950" y="4307400"/>
                <a:ext cx="296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298" extrusionOk="0">
                    <a:moveTo>
                      <a:pt x="104" y="1"/>
                    </a:moveTo>
                    <a:cubicBezTo>
                      <a:pt x="1" y="1"/>
                      <a:pt x="1" y="113"/>
                      <a:pt x="104" y="113"/>
                    </a:cubicBezTo>
                    <a:cubicBezTo>
                      <a:pt x="537" y="330"/>
                      <a:pt x="865" y="762"/>
                      <a:pt x="969" y="1298"/>
                    </a:cubicBezTo>
                    <a:lnTo>
                      <a:pt x="1081" y="1298"/>
                    </a:lnTo>
                    <a:cubicBezTo>
                      <a:pt x="1081" y="1298"/>
                      <a:pt x="1185" y="1298"/>
                      <a:pt x="1185" y="1194"/>
                    </a:cubicBezTo>
                    <a:cubicBezTo>
                      <a:pt x="1081" y="649"/>
                      <a:pt x="649" y="217"/>
                      <a:pt x="104" y="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969;p45">
                <a:extLst>
                  <a:ext uri="{FF2B5EF4-FFF2-40B4-BE49-F238E27FC236}">
                    <a16:creationId xmlns:a16="http://schemas.microsoft.com/office/drawing/2014/main" id="{5DF3B6BB-FA7D-4501-A1D4-292F94093588}"/>
                  </a:ext>
                </a:extLst>
              </p:cNvPr>
              <p:cNvSpPr/>
              <p:nvPr/>
            </p:nvSpPr>
            <p:spPr>
              <a:xfrm>
                <a:off x="2419825" y="4337250"/>
                <a:ext cx="324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2162" extrusionOk="0">
                    <a:moveTo>
                      <a:pt x="1194" y="0"/>
                    </a:moveTo>
                    <a:cubicBezTo>
                      <a:pt x="1081" y="0"/>
                      <a:pt x="865" y="216"/>
                      <a:pt x="865" y="216"/>
                    </a:cubicBezTo>
                    <a:cubicBezTo>
                      <a:pt x="649" y="433"/>
                      <a:pt x="545" y="649"/>
                      <a:pt x="329" y="752"/>
                    </a:cubicBezTo>
                    <a:cubicBezTo>
                      <a:pt x="113" y="1185"/>
                      <a:pt x="0" y="1617"/>
                      <a:pt x="113" y="2162"/>
                    </a:cubicBezTo>
                    <a:lnTo>
                      <a:pt x="217" y="2049"/>
                    </a:lnTo>
                    <a:cubicBezTo>
                      <a:pt x="217" y="1730"/>
                      <a:pt x="329" y="1401"/>
                      <a:pt x="433" y="969"/>
                    </a:cubicBezTo>
                    <a:cubicBezTo>
                      <a:pt x="545" y="865"/>
                      <a:pt x="649" y="649"/>
                      <a:pt x="761" y="536"/>
                    </a:cubicBezTo>
                    <a:cubicBezTo>
                      <a:pt x="865" y="433"/>
                      <a:pt x="865" y="320"/>
                      <a:pt x="977" y="216"/>
                    </a:cubicBezTo>
                    <a:cubicBezTo>
                      <a:pt x="1081" y="216"/>
                      <a:pt x="1081" y="104"/>
                      <a:pt x="1194" y="104"/>
                    </a:cubicBezTo>
                    <a:lnTo>
                      <a:pt x="1297" y="104"/>
                    </a:lnTo>
                    <a:lnTo>
                      <a:pt x="1194" y="0"/>
                    </a:ln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970;p45">
                <a:extLst>
                  <a:ext uri="{FF2B5EF4-FFF2-40B4-BE49-F238E27FC236}">
                    <a16:creationId xmlns:a16="http://schemas.microsoft.com/office/drawing/2014/main" id="{47A4ABD3-52DA-4826-8354-E5FD5769251F}"/>
                  </a:ext>
                </a:extLst>
              </p:cNvPr>
              <p:cNvSpPr/>
              <p:nvPr/>
            </p:nvSpPr>
            <p:spPr>
              <a:xfrm>
                <a:off x="2452250" y="4385875"/>
                <a:ext cx="28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5" extrusionOk="0">
                    <a:moveTo>
                      <a:pt x="0" y="1"/>
                    </a:moveTo>
                    <a:lnTo>
                      <a:pt x="0" y="104"/>
                    </a:lnTo>
                    <a:cubicBezTo>
                      <a:pt x="113" y="104"/>
                      <a:pt x="113" y="1"/>
                      <a:pt x="0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971;p45">
                <a:extLst>
                  <a:ext uri="{FF2B5EF4-FFF2-40B4-BE49-F238E27FC236}">
                    <a16:creationId xmlns:a16="http://schemas.microsoft.com/office/drawing/2014/main" id="{6A207A82-C6F8-43E6-9764-1C3834DCBEF0}"/>
                  </a:ext>
                </a:extLst>
              </p:cNvPr>
              <p:cNvSpPr/>
              <p:nvPr/>
            </p:nvSpPr>
            <p:spPr>
              <a:xfrm>
                <a:off x="2225275" y="4385875"/>
                <a:ext cx="2270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9080" h="753" extrusionOk="0">
                    <a:moveTo>
                      <a:pt x="9079" y="1"/>
                    </a:moveTo>
                    <a:cubicBezTo>
                      <a:pt x="8759" y="1"/>
                      <a:pt x="8327" y="104"/>
                      <a:pt x="7999" y="104"/>
                    </a:cubicBezTo>
                    <a:lnTo>
                      <a:pt x="7999" y="217"/>
                    </a:lnTo>
                    <a:cubicBezTo>
                      <a:pt x="7999" y="321"/>
                      <a:pt x="7999" y="321"/>
                      <a:pt x="7895" y="321"/>
                    </a:cubicBezTo>
                    <a:lnTo>
                      <a:pt x="7895" y="217"/>
                    </a:lnTo>
                    <a:cubicBezTo>
                      <a:pt x="7134" y="217"/>
                      <a:pt x="6382" y="321"/>
                      <a:pt x="5621" y="321"/>
                    </a:cubicBezTo>
                    <a:cubicBezTo>
                      <a:pt x="4436" y="433"/>
                      <a:pt x="3243" y="433"/>
                      <a:pt x="2058" y="537"/>
                    </a:cubicBezTo>
                    <a:cubicBezTo>
                      <a:pt x="1410" y="537"/>
                      <a:pt x="761" y="649"/>
                      <a:pt x="113" y="649"/>
                    </a:cubicBezTo>
                    <a:lnTo>
                      <a:pt x="0" y="649"/>
                    </a:lnTo>
                    <a:lnTo>
                      <a:pt x="0" y="753"/>
                    </a:lnTo>
                    <a:lnTo>
                      <a:pt x="1842" y="753"/>
                    </a:lnTo>
                    <a:cubicBezTo>
                      <a:pt x="2491" y="649"/>
                      <a:pt x="3027" y="649"/>
                      <a:pt x="3675" y="649"/>
                    </a:cubicBezTo>
                    <a:cubicBezTo>
                      <a:pt x="4868" y="537"/>
                      <a:pt x="6053" y="537"/>
                      <a:pt x="7246" y="433"/>
                    </a:cubicBezTo>
                    <a:cubicBezTo>
                      <a:pt x="7782" y="321"/>
                      <a:pt x="8431" y="321"/>
                      <a:pt x="9079" y="104"/>
                    </a:cubicBezTo>
                    <a:lnTo>
                      <a:pt x="9079" y="1"/>
                    </a:ln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972;p45">
                <a:extLst>
                  <a:ext uri="{FF2B5EF4-FFF2-40B4-BE49-F238E27FC236}">
                    <a16:creationId xmlns:a16="http://schemas.microsoft.com/office/drawing/2014/main" id="{E68F5E49-C066-410C-B6E3-57FD27995CD5}"/>
                  </a:ext>
                </a:extLst>
              </p:cNvPr>
              <p:cNvSpPr/>
              <p:nvPr/>
            </p:nvSpPr>
            <p:spPr>
              <a:xfrm>
                <a:off x="2422625" y="4388475"/>
                <a:ext cx="26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17" extrusionOk="0">
                    <a:moveTo>
                      <a:pt x="105" y="0"/>
                    </a:moveTo>
                    <a:lnTo>
                      <a:pt x="1" y="113"/>
                    </a:lnTo>
                    <a:lnTo>
                      <a:pt x="1" y="217"/>
                    </a:lnTo>
                    <a:cubicBezTo>
                      <a:pt x="105" y="217"/>
                      <a:pt x="105" y="217"/>
                      <a:pt x="105" y="113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91CC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973;p45">
                <a:extLst>
                  <a:ext uri="{FF2B5EF4-FFF2-40B4-BE49-F238E27FC236}">
                    <a16:creationId xmlns:a16="http://schemas.microsoft.com/office/drawing/2014/main" id="{94F71A9A-8F6F-4A5C-A57A-3A248E47C03F}"/>
                  </a:ext>
                </a:extLst>
              </p:cNvPr>
              <p:cNvSpPr/>
              <p:nvPr/>
            </p:nvSpPr>
            <p:spPr>
              <a:xfrm>
                <a:off x="2461227" y="3894100"/>
                <a:ext cx="294425" cy="267425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10697" extrusionOk="0">
                    <a:moveTo>
                      <a:pt x="2482" y="1"/>
                    </a:moveTo>
                    <a:cubicBezTo>
                      <a:pt x="968" y="2811"/>
                      <a:pt x="0" y="6053"/>
                      <a:pt x="0" y="9183"/>
                    </a:cubicBezTo>
                    <a:cubicBezTo>
                      <a:pt x="1833" y="9728"/>
                      <a:pt x="3675" y="10160"/>
                      <a:pt x="5620" y="10480"/>
                    </a:cubicBezTo>
                    <a:cubicBezTo>
                      <a:pt x="6269" y="10593"/>
                      <a:pt x="7021" y="10697"/>
                      <a:pt x="7670" y="10697"/>
                    </a:cubicBezTo>
                    <a:cubicBezTo>
                      <a:pt x="8430" y="10697"/>
                      <a:pt x="9079" y="10480"/>
                      <a:pt x="9615" y="10048"/>
                    </a:cubicBezTo>
                    <a:cubicBezTo>
                      <a:pt x="10264" y="9512"/>
                      <a:pt x="10592" y="8647"/>
                      <a:pt x="10912" y="7886"/>
                    </a:cubicBezTo>
                    <a:cubicBezTo>
                      <a:pt x="11457" y="6373"/>
                      <a:pt x="11777" y="4756"/>
                      <a:pt x="11457" y="3131"/>
                    </a:cubicBezTo>
                    <a:cubicBezTo>
                      <a:pt x="11241" y="2482"/>
                      <a:pt x="11024" y="1834"/>
                      <a:pt x="10480" y="1514"/>
                    </a:cubicBezTo>
                    <a:cubicBezTo>
                      <a:pt x="10096" y="1204"/>
                      <a:pt x="9654" y="948"/>
                      <a:pt x="9235" y="948"/>
                    </a:cubicBezTo>
                    <a:cubicBezTo>
                      <a:pt x="9068" y="948"/>
                      <a:pt x="8905" y="988"/>
                      <a:pt x="8750" y="1082"/>
                    </a:cubicBezTo>
                    <a:cubicBezTo>
                      <a:pt x="6701" y="753"/>
                      <a:pt x="4540" y="321"/>
                      <a:pt x="24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974;p45">
                <a:extLst>
                  <a:ext uri="{FF2B5EF4-FFF2-40B4-BE49-F238E27FC236}">
                    <a16:creationId xmlns:a16="http://schemas.microsoft.com/office/drawing/2014/main" id="{20505589-D571-4745-A6AE-3806AD0179F8}"/>
                  </a:ext>
                </a:extLst>
              </p:cNvPr>
              <p:cNvSpPr/>
              <p:nvPr/>
            </p:nvSpPr>
            <p:spPr>
              <a:xfrm>
                <a:off x="2471275" y="3899500"/>
                <a:ext cx="62050" cy="213400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8536" extrusionOk="0">
                    <a:moveTo>
                      <a:pt x="2378" y="1"/>
                    </a:moveTo>
                    <a:cubicBezTo>
                      <a:pt x="1833" y="1082"/>
                      <a:pt x="1401" y="2163"/>
                      <a:pt x="1081" y="3243"/>
                    </a:cubicBezTo>
                    <a:cubicBezTo>
                      <a:pt x="649" y="4324"/>
                      <a:pt x="433" y="5405"/>
                      <a:pt x="216" y="6590"/>
                    </a:cubicBezTo>
                    <a:cubicBezTo>
                      <a:pt x="104" y="7238"/>
                      <a:pt x="104" y="7887"/>
                      <a:pt x="0" y="8535"/>
                    </a:cubicBezTo>
                    <a:lnTo>
                      <a:pt x="216" y="8535"/>
                    </a:lnTo>
                    <a:cubicBezTo>
                      <a:pt x="216" y="7887"/>
                      <a:pt x="320" y="7350"/>
                      <a:pt x="433" y="6806"/>
                    </a:cubicBezTo>
                    <a:cubicBezTo>
                      <a:pt x="433" y="6270"/>
                      <a:pt x="536" y="5725"/>
                      <a:pt x="752" y="5076"/>
                    </a:cubicBezTo>
                    <a:cubicBezTo>
                      <a:pt x="969" y="3996"/>
                      <a:pt x="1297" y="2915"/>
                      <a:pt x="1730" y="1834"/>
                    </a:cubicBezTo>
                    <a:cubicBezTo>
                      <a:pt x="1946" y="1298"/>
                      <a:pt x="2162" y="649"/>
                      <a:pt x="2482" y="105"/>
                    </a:cubicBezTo>
                    <a:lnTo>
                      <a:pt x="24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975;p45">
                <a:extLst>
                  <a:ext uri="{FF2B5EF4-FFF2-40B4-BE49-F238E27FC236}">
                    <a16:creationId xmlns:a16="http://schemas.microsoft.com/office/drawing/2014/main" id="{D897918F-252E-4333-A8E6-2AC5F91C7B39}"/>
                  </a:ext>
                </a:extLst>
              </p:cNvPr>
              <p:cNvSpPr/>
              <p:nvPr/>
            </p:nvSpPr>
            <p:spPr>
              <a:xfrm>
                <a:off x="2600975" y="4153500"/>
                <a:ext cx="432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321" extrusionOk="0">
                    <a:moveTo>
                      <a:pt x="0" y="1"/>
                    </a:moveTo>
                    <a:cubicBezTo>
                      <a:pt x="0" y="104"/>
                      <a:pt x="104" y="104"/>
                      <a:pt x="216" y="104"/>
                    </a:cubicBezTo>
                    <a:cubicBezTo>
                      <a:pt x="289" y="120"/>
                      <a:pt x="360" y="135"/>
                      <a:pt x="430" y="149"/>
                    </a:cubicBezTo>
                    <a:lnTo>
                      <a:pt x="430" y="149"/>
                    </a:lnTo>
                    <a:cubicBezTo>
                      <a:pt x="286" y="108"/>
                      <a:pt x="143" y="58"/>
                      <a:pt x="0" y="1"/>
                    </a:cubicBezTo>
                    <a:close/>
                    <a:moveTo>
                      <a:pt x="430" y="149"/>
                    </a:moveTo>
                    <a:lnTo>
                      <a:pt x="430" y="149"/>
                    </a:lnTo>
                    <a:cubicBezTo>
                      <a:pt x="826" y="265"/>
                      <a:pt x="1224" y="321"/>
                      <a:pt x="1617" y="321"/>
                    </a:cubicBezTo>
                    <a:lnTo>
                      <a:pt x="1730" y="321"/>
                    </a:lnTo>
                    <a:cubicBezTo>
                      <a:pt x="1259" y="321"/>
                      <a:pt x="872" y="243"/>
                      <a:pt x="430" y="149"/>
                    </a:cubicBezTo>
                    <a:close/>
                  </a:path>
                </a:pathLst>
              </a:custGeom>
              <a:solidFill>
                <a:srgbClr val="C6C7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976;p45">
                <a:extLst>
                  <a:ext uri="{FF2B5EF4-FFF2-40B4-BE49-F238E27FC236}">
                    <a16:creationId xmlns:a16="http://schemas.microsoft.com/office/drawing/2014/main" id="{EF8F7AE9-3E16-4541-8B87-BE7B8EC58089}"/>
                  </a:ext>
                </a:extLst>
              </p:cNvPr>
              <p:cNvSpPr/>
              <p:nvPr/>
            </p:nvSpPr>
            <p:spPr>
              <a:xfrm>
                <a:off x="2595575" y="3966950"/>
                <a:ext cx="102700" cy="19457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7783" extrusionOk="0">
                    <a:moveTo>
                      <a:pt x="4107" y="1"/>
                    </a:moveTo>
                    <a:cubicBezTo>
                      <a:pt x="2698" y="1946"/>
                      <a:pt x="1617" y="4004"/>
                      <a:pt x="536" y="6166"/>
                    </a:cubicBezTo>
                    <a:cubicBezTo>
                      <a:pt x="320" y="6598"/>
                      <a:pt x="104" y="6918"/>
                      <a:pt x="0" y="7350"/>
                    </a:cubicBezTo>
                    <a:lnTo>
                      <a:pt x="0" y="7463"/>
                    </a:lnTo>
                    <a:lnTo>
                      <a:pt x="216" y="7463"/>
                    </a:lnTo>
                    <a:cubicBezTo>
                      <a:pt x="216" y="7566"/>
                      <a:pt x="320" y="7566"/>
                      <a:pt x="432" y="7566"/>
                    </a:cubicBezTo>
                    <a:cubicBezTo>
                      <a:pt x="968" y="7679"/>
                      <a:pt x="1401" y="7783"/>
                      <a:pt x="1946" y="7783"/>
                    </a:cubicBezTo>
                    <a:cubicBezTo>
                      <a:pt x="2482" y="7783"/>
                      <a:pt x="3026" y="7679"/>
                      <a:pt x="3562" y="7566"/>
                    </a:cubicBezTo>
                    <a:cubicBezTo>
                      <a:pt x="3459" y="4972"/>
                      <a:pt x="3562" y="2378"/>
                      <a:pt x="4107" y="1"/>
                    </a:cubicBezTo>
                    <a:close/>
                  </a:path>
                </a:pathLst>
              </a:custGeom>
              <a:solidFill>
                <a:srgbClr val="3129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977;p45">
                <a:extLst>
                  <a:ext uri="{FF2B5EF4-FFF2-40B4-BE49-F238E27FC236}">
                    <a16:creationId xmlns:a16="http://schemas.microsoft.com/office/drawing/2014/main" id="{8A6AF894-6A50-463C-8056-484A54687685}"/>
                  </a:ext>
                </a:extLst>
              </p:cNvPr>
              <p:cNvSpPr/>
              <p:nvPr/>
            </p:nvSpPr>
            <p:spPr>
              <a:xfrm>
                <a:off x="2725250" y="4102050"/>
                <a:ext cx="343100" cy="254025"/>
              </a:xfrm>
              <a:custGeom>
                <a:avLst/>
                <a:gdLst/>
                <a:ahLst/>
                <a:cxnLst/>
                <a:rect l="l" t="t" r="r" b="b"/>
                <a:pathLst>
                  <a:path w="13724" h="10161" extrusionOk="0">
                    <a:moveTo>
                      <a:pt x="11674" y="1"/>
                    </a:moveTo>
                    <a:cubicBezTo>
                      <a:pt x="10809" y="649"/>
                      <a:pt x="9728" y="1410"/>
                      <a:pt x="8864" y="2059"/>
                    </a:cubicBezTo>
                    <a:cubicBezTo>
                      <a:pt x="8967" y="2379"/>
                      <a:pt x="8967" y="2595"/>
                      <a:pt x="8864" y="2811"/>
                    </a:cubicBezTo>
                    <a:cubicBezTo>
                      <a:pt x="7567" y="3572"/>
                      <a:pt x="6157" y="4220"/>
                      <a:pt x="4757" y="4756"/>
                    </a:cubicBezTo>
                    <a:cubicBezTo>
                      <a:pt x="3573" y="5095"/>
                      <a:pt x="2320" y="5369"/>
                      <a:pt x="1106" y="5369"/>
                    </a:cubicBezTo>
                    <a:cubicBezTo>
                      <a:pt x="768" y="5369"/>
                      <a:pt x="434" y="5348"/>
                      <a:pt x="105" y="5301"/>
                    </a:cubicBezTo>
                    <a:lnTo>
                      <a:pt x="105" y="5301"/>
                    </a:lnTo>
                    <a:cubicBezTo>
                      <a:pt x="1" y="6598"/>
                      <a:pt x="105" y="7895"/>
                      <a:pt x="753" y="8863"/>
                    </a:cubicBezTo>
                    <a:cubicBezTo>
                      <a:pt x="1402" y="9624"/>
                      <a:pt x="2379" y="10057"/>
                      <a:pt x="3347" y="10160"/>
                    </a:cubicBezTo>
                    <a:cubicBezTo>
                      <a:pt x="4212" y="10160"/>
                      <a:pt x="5189" y="9944"/>
                      <a:pt x="6054" y="9512"/>
                    </a:cubicBezTo>
                    <a:cubicBezTo>
                      <a:pt x="7670" y="8647"/>
                      <a:pt x="8864" y="7350"/>
                      <a:pt x="10161" y="6053"/>
                    </a:cubicBezTo>
                    <a:cubicBezTo>
                      <a:pt x="11345" y="4756"/>
                      <a:pt x="12539" y="3356"/>
                      <a:pt x="13723" y="1946"/>
                    </a:cubicBezTo>
                    <a:cubicBezTo>
                      <a:pt x="13075" y="1298"/>
                      <a:pt x="12322" y="649"/>
                      <a:pt x="11674" y="1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978;p45">
                <a:extLst>
                  <a:ext uri="{FF2B5EF4-FFF2-40B4-BE49-F238E27FC236}">
                    <a16:creationId xmlns:a16="http://schemas.microsoft.com/office/drawing/2014/main" id="{90336B4A-9B5E-4A73-8DC7-F8D02C133901}"/>
                  </a:ext>
                </a:extLst>
              </p:cNvPr>
              <p:cNvSpPr/>
              <p:nvPr/>
            </p:nvSpPr>
            <p:spPr>
              <a:xfrm>
                <a:off x="3011675" y="4037200"/>
                <a:ext cx="227000" cy="164975"/>
              </a:xfrm>
              <a:custGeom>
                <a:avLst/>
                <a:gdLst/>
                <a:ahLst/>
                <a:cxnLst/>
                <a:rect l="l" t="t" r="r" b="b"/>
                <a:pathLst>
                  <a:path w="9080" h="6599" extrusionOk="0">
                    <a:moveTo>
                      <a:pt x="3027" y="1"/>
                    </a:moveTo>
                    <a:cubicBezTo>
                      <a:pt x="2698" y="1"/>
                      <a:pt x="2482" y="113"/>
                      <a:pt x="2162" y="217"/>
                    </a:cubicBezTo>
                    <a:cubicBezTo>
                      <a:pt x="1298" y="762"/>
                      <a:pt x="537" y="1514"/>
                      <a:pt x="1" y="2491"/>
                    </a:cubicBezTo>
                    <a:cubicBezTo>
                      <a:pt x="433" y="2811"/>
                      <a:pt x="865" y="3139"/>
                      <a:pt x="1298" y="3572"/>
                    </a:cubicBezTo>
                    <a:cubicBezTo>
                      <a:pt x="1618" y="3892"/>
                      <a:pt x="1834" y="4324"/>
                      <a:pt x="2162" y="4653"/>
                    </a:cubicBezTo>
                    <a:lnTo>
                      <a:pt x="2482" y="4973"/>
                    </a:lnTo>
                    <a:cubicBezTo>
                      <a:pt x="2915" y="5517"/>
                      <a:pt x="3563" y="5733"/>
                      <a:pt x="4108" y="6053"/>
                    </a:cubicBezTo>
                    <a:cubicBezTo>
                      <a:pt x="4972" y="6382"/>
                      <a:pt x="5837" y="6598"/>
                      <a:pt x="6702" y="6598"/>
                    </a:cubicBezTo>
                    <a:cubicBezTo>
                      <a:pt x="7566" y="6598"/>
                      <a:pt x="8431" y="6270"/>
                      <a:pt x="9080" y="5733"/>
                    </a:cubicBezTo>
                    <a:cubicBezTo>
                      <a:pt x="7350" y="3676"/>
                      <a:pt x="5509" y="1842"/>
                      <a:pt x="3459" y="329"/>
                    </a:cubicBezTo>
                    <a:cubicBezTo>
                      <a:pt x="3243" y="217"/>
                      <a:pt x="3131" y="113"/>
                      <a:pt x="3027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979;p45">
                <a:extLst>
                  <a:ext uri="{FF2B5EF4-FFF2-40B4-BE49-F238E27FC236}">
                    <a16:creationId xmlns:a16="http://schemas.microsoft.com/office/drawing/2014/main" id="{1039B2D8-892E-47DF-A149-8ECE6C320A98}"/>
                  </a:ext>
                </a:extLst>
              </p:cNvPr>
              <p:cNvSpPr/>
              <p:nvPr/>
            </p:nvSpPr>
            <p:spPr>
              <a:xfrm>
                <a:off x="3081925" y="4045425"/>
                <a:ext cx="137725" cy="137725"/>
              </a:xfrm>
              <a:custGeom>
                <a:avLst/>
                <a:gdLst/>
                <a:ahLst/>
                <a:cxnLst/>
                <a:rect l="l" t="t" r="r" b="b"/>
                <a:pathLst>
                  <a:path w="5509" h="5509" extrusionOk="0">
                    <a:moveTo>
                      <a:pt x="698" y="547"/>
                    </a:moveTo>
                    <a:cubicBezTo>
                      <a:pt x="712" y="562"/>
                      <a:pt x="726" y="577"/>
                      <a:pt x="740" y="591"/>
                    </a:cubicBezTo>
                    <a:lnTo>
                      <a:pt x="740" y="591"/>
                    </a:lnTo>
                    <a:cubicBezTo>
                      <a:pt x="731" y="574"/>
                      <a:pt x="719" y="558"/>
                      <a:pt x="698" y="547"/>
                    </a:cubicBezTo>
                    <a:close/>
                    <a:moveTo>
                      <a:pt x="1" y="0"/>
                    </a:moveTo>
                    <a:lnTo>
                      <a:pt x="1" y="104"/>
                    </a:lnTo>
                    <a:cubicBezTo>
                      <a:pt x="217" y="216"/>
                      <a:pt x="321" y="433"/>
                      <a:pt x="537" y="649"/>
                    </a:cubicBezTo>
                    <a:lnTo>
                      <a:pt x="537" y="536"/>
                    </a:lnTo>
                    <a:lnTo>
                      <a:pt x="649" y="536"/>
                    </a:lnTo>
                    <a:cubicBezTo>
                      <a:pt x="669" y="536"/>
                      <a:pt x="685" y="540"/>
                      <a:pt x="698" y="547"/>
                    </a:cubicBezTo>
                    <a:lnTo>
                      <a:pt x="698" y="547"/>
                    </a:lnTo>
                    <a:cubicBezTo>
                      <a:pt x="509" y="346"/>
                      <a:pt x="320" y="159"/>
                      <a:pt x="105" y="0"/>
                    </a:cubicBezTo>
                    <a:close/>
                    <a:moveTo>
                      <a:pt x="740" y="591"/>
                    </a:moveTo>
                    <a:cubicBezTo>
                      <a:pt x="753" y="620"/>
                      <a:pt x="753" y="649"/>
                      <a:pt x="753" y="649"/>
                    </a:cubicBezTo>
                    <a:lnTo>
                      <a:pt x="649" y="753"/>
                    </a:lnTo>
                    <a:cubicBezTo>
                      <a:pt x="1185" y="1185"/>
                      <a:pt x="1618" y="1730"/>
                      <a:pt x="2162" y="2162"/>
                    </a:cubicBezTo>
                    <a:cubicBezTo>
                      <a:pt x="2811" y="2810"/>
                      <a:pt x="3563" y="3563"/>
                      <a:pt x="4212" y="4324"/>
                    </a:cubicBezTo>
                    <a:cubicBezTo>
                      <a:pt x="4644" y="4644"/>
                      <a:pt x="4973" y="5076"/>
                      <a:pt x="5405" y="5508"/>
                    </a:cubicBezTo>
                    <a:cubicBezTo>
                      <a:pt x="5509" y="5508"/>
                      <a:pt x="5509" y="5404"/>
                      <a:pt x="5509" y="5404"/>
                    </a:cubicBezTo>
                    <a:cubicBezTo>
                      <a:pt x="4860" y="4644"/>
                      <a:pt x="4108" y="3891"/>
                      <a:pt x="3459" y="3243"/>
                    </a:cubicBezTo>
                    <a:cubicBezTo>
                      <a:pt x="2699" y="2482"/>
                      <a:pt x="2050" y="1833"/>
                      <a:pt x="1298" y="1185"/>
                    </a:cubicBezTo>
                    <a:cubicBezTo>
                      <a:pt x="1096" y="983"/>
                      <a:pt x="917" y="782"/>
                      <a:pt x="740" y="59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980;p45">
                <a:extLst>
                  <a:ext uri="{FF2B5EF4-FFF2-40B4-BE49-F238E27FC236}">
                    <a16:creationId xmlns:a16="http://schemas.microsoft.com/office/drawing/2014/main" id="{8733A3B6-D992-45A0-A20F-5304A7F5355B}"/>
                  </a:ext>
                </a:extLst>
              </p:cNvPr>
              <p:cNvSpPr/>
              <p:nvPr/>
            </p:nvSpPr>
            <p:spPr>
              <a:xfrm>
                <a:off x="3108950" y="4142700"/>
                <a:ext cx="13425" cy="432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730" extrusionOk="0">
                    <a:moveTo>
                      <a:pt x="433" y="0"/>
                    </a:moveTo>
                    <a:lnTo>
                      <a:pt x="321" y="104"/>
                    </a:lnTo>
                    <a:lnTo>
                      <a:pt x="321" y="969"/>
                    </a:lnTo>
                    <a:cubicBezTo>
                      <a:pt x="217" y="1081"/>
                      <a:pt x="217" y="1185"/>
                      <a:pt x="217" y="1297"/>
                    </a:cubicBezTo>
                    <a:lnTo>
                      <a:pt x="217" y="1513"/>
                    </a:lnTo>
                    <a:cubicBezTo>
                      <a:pt x="104" y="1513"/>
                      <a:pt x="104" y="1617"/>
                      <a:pt x="104" y="1617"/>
                    </a:cubicBezTo>
                    <a:cubicBezTo>
                      <a:pt x="1" y="1617"/>
                      <a:pt x="1" y="1730"/>
                      <a:pt x="104" y="1730"/>
                    </a:cubicBezTo>
                    <a:cubicBezTo>
                      <a:pt x="217" y="1730"/>
                      <a:pt x="217" y="1617"/>
                      <a:pt x="321" y="1513"/>
                    </a:cubicBezTo>
                    <a:cubicBezTo>
                      <a:pt x="321" y="1401"/>
                      <a:pt x="433" y="1297"/>
                      <a:pt x="433" y="1081"/>
                    </a:cubicBezTo>
                    <a:cubicBezTo>
                      <a:pt x="537" y="753"/>
                      <a:pt x="537" y="433"/>
                      <a:pt x="537" y="104"/>
                    </a:cubicBezTo>
                    <a:cubicBezTo>
                      <a:pt x="537" y="104"/>
                      <a:pt x="537" y="0"/>
                      <a:pt x="433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981;p45">
                <a:extLst>
                  <a:ext uri="{FF2B5EF4-FFF2-40B4-BE49-F238E27FC236}">
                    <a16:creationId xmlns:a16="http://schemas.microsoft.com/office/drawing/2014/main" id="{3666231B-DBBF-4682-B741-775A0BAA05BF}"/>
                  </a:ext>
                </a:extLst>
              </p:cNvPr>
              <p:cNvSpPr/>
              <p:nvPr/>
            </p:nvSpPr>
            <p:spPr>
              <a:xfrm>
                <a:off x="3138575" y="4150700"/>
                <a:ext cx="10825" cy="432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730" extrusionOk="0">
                    <a:moveTo>
                      <a:pt x="216" y="0"/>
                    </a:moveTo>
                    <a:lnTo>
                      <a:pt x="216" y="113"/>
                    </a:lnTo>
                    <a:lnTo>
                      <a:pt x="216" y="865"/>
                    </a:lnTo>
                    <a:cubicBezTo>
                      <a:pt x="216" y="1193"/>
                      <a:pt x="113" y="1410"/>
                      <a:pt x="0" y="1626"/>
                    </a:cubicBezTo>
                    <a:cubicBezTo>
                      <a:pt x="0" y="1730"/>
                      <a:pt x="113" y="1730"/>
                      <a:pt x="113" y="1730"/>
                    </a:cubicBezTo>
                    <a:cubicBezTo>
                      <a:pt x="216" y="1513"/>
                      <a:pt x="329" y="1193"/>
                      <a:pt x="329" y="977"/>
                    </a:cubicBezTo>
                    <a:cubicBezTo>
                      <a:pt x="433" y="649"/>
                      <a:pt x="433" y="329"/>
                      <a:pt x="329" y="113"/>
                    </a:cubicBezTo>
                    <a:cubicBezTo>
                      <a:pt x="329" y="113"/>
                      <a:pt x="329" y="0"/>
                      <a:pt x="216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982;p45">
                <a:extLst>
                  <a:ext uri="{FF2B5EF4-FFF2-40B4-BE49-F238E27FC236}">
                    <a16:creationId xmlns:a16="http://schemas.microsoft.com/office/drawing/2014/main" id="{FF78A558-6CCF-47AC-BE4A-56D828084259}"/>
                  </a:ext>
                </a:extLst>
              </p:cNvPr>
              <p:cNvSpPr/>
              <p:nvPr/>
            </p:nvSpPr>
            <p:spPr>
              <a:xfrm>
                <a:off x="3052100" y="4056225"/>
                <a:ext cx="46075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650" extrusionOk="0">
                    <a:moveTo>
                      <a:pt x="1" y="1"/>
                    </a:moveTo>
                    <a:cubicBezTo>
                      <a:pt x="113" y="433"/>
                      <a:pt x="433" y="649"/>
                      <a:pt x="865" y="649"/>
                    </a:cubicBezTo>
                    <a:lnTo>
                      <a:pt x="978" y="649"/>
                    </a:lnTo>
                    <a:cubicBezTo>
                      <a:pt x="1298" y="649"/>
                      <a:pt x="1626" y="537"/>
                      <a:pt x="1842" y="321"/>
                    </a:cubicBezTo>
                    <a:cubicBezTo>
                      <a:pt x="1842" y="217"/>
                      <a:pt x="1730" y="217"/>
                      <a:pt x="1730" y="217"/>
                    </a:cubicBezTo>
                    <a:cubicBezTo>
                      <a:pt x="1514" y="321"/>
                      <a:pt x="1298" y="537"/>
                      <a:pt x="978" y="537"/>
                    </a:cubicBezTo>
                    <a:lnTo>
                      <a:pt x="865" y="537"/>
                    </a:lnTo>
                    <a:cubicBezTo>
                      <a:pt x="545" y="433"/>
                      <a:pt x="217" y="217"/>
                      <a:pt x="113" y="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983;p45">
                <a:extLst>
                  <a:ext uri="{FF2B5EF4-FFF2-40B4-BE49-F238E27FC236}">
                    <a16:creationId xmlns:a16="http://schemas.microsoft.com/office/drawing/2014/main" id="{3FC628E6-C351-423C-B5CB-F7EC756F1F84}"/>
                  </a:ext>
                </a:extLst>
              </p:cNvPr>
              <p:cNvSpPr/>
              <p:nvPr/>
            </p:nvSpPr>
            <p:spPr>
              <a:xfrm>
                <a:off x="3095325" y="4058825"/>
                <a:ext cx="5450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217" extrusionOk="0">
                    <a:moveTo>
                      <a:pt x="1" y="0"/>
                    </a:moveTo>
                    <a:lnTo>
                      <a:pt x="1" y="113"/>
                    </a:lnTo>
                    <a:cubicBezTo>
                      <a:pt x="1" y="113"/>
                      <a:pt x="113" y="113"/>
                      <a:pt x="113" y="217"/>
                    </a:cubicBezTo>
                    <a:lnTo>
                      <a:pt x="217" y="113"/>
                    </a:lnTo>
                    <a:cubicBezTo>
                      <a:pt x="217" y="113"/>
                      <a:pt x="217" y="0"/>
                      <a:pt x="113" y="0"/>
                    </a:cubicBezTo>
                    <a:close/>
                  </a:path>
                </a:pathLst>
              </a:custGeom>
              <a:solidFill>
                <a:srgbClr val="91CC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984;p45">
                <a:extLst>
                  <a:ext uri="{FF2B5EF4-FFF2-40B4-BE49-F238E27FC236}">
                    <a16:creationId xmlns:a16="http://schemas.microsoft.com/office/drawing/2014/main" id="{05AFF21C-A7C6-4E79-86DA-2AC73D9714F3}"/>
                  </a:ext>
                </a:extLst>
              </p:cNvPr>
              <p:cNvSpPr/>
              <p:nvPr/>
            </p:nvSpPr>
            <p:spPr>
              <a:xfrm>
                <a:off x="2679225" y="3923725"/>
                <a:ext cx="270225" cy="315375"/>
              </a:xfrm>
              <a:custGeom>
                <a:avLst/>
                <a:gdLst/>
                <a:ahLst/>
                <a:cxnLst/>
                <a:rect l="l" t="t" r="r" b="b"/>
                <a:pathLst>
                  <a:path w="10809" h="12615" extrusionOk="0">
                    <a:moveTo>
                      <a:pt x="1193" y="0"/>
                    </a:moveTo>
                    <a:cubicBezTo>
                      <a:pt x="0" y="3891"/>
                      <a:pt x="113" y="8111"/>
                      <a:pt x="433" y="12218"/>
                    </a:cubicBezTo>
                    <a:cubicBezTo>
                      <a:pt x="433" y="12291"/>
                      <a:pt x="488" y="12368"/>
                      <a:pt x="558" y="12368"/>
                    </a:cubicBezTo>
                    <a:cubicBezTo>
                      <a:pt x="587" y="12368"/>
                      <a:pt x="618" y="12355"/>
                      <a:pt x="649" y="12322"/>
                    </a:cubicBezTo>
                    <a:cubicBezTo>
                      <a:pt x="1577" y="12517"/>
                      <a:pt x="2506" y="12614"/>
                      <a:pt x="3424" y="12614"/>
                    </a:cubicBezTo>
                    <a:cubicBezTo>
                      <a:pt x="5072" y="12614"/>
                      <a:pt x="6688" y="12301"/>
                      <a:pt x="8214" y="11673"/>
                    </a:cubicBezTo>
                    <a:cubicBezTo>
                      <a:pt x="9192" y="11241"/>
                      <a:pt x="10160" y="10705"/>
                      <a:pt x="10808" y="9944"/>
                    </a:cubicBezTo>
                    <a:cubicBezTo>
                      <a:pt x="10808" y="6701"/>
                      <a:pt x="10272" y="3459"/>
                      <a:pt x="9295" y="329"/>
                    </a:cubicBezTo>
                    <a:cubicBezTo>
                      <a:pt x="8209" y="734"/>
                      <a:pt x="7066" y="914"/>
                      <a:pt x="5915" y="914"/>
                    </a:cubicBezTo>
                    <a:cubicBezTo>
                      <a:pt x="4317" y="914"/>
                      <a:pt x="2701" y="568"/>
                      <a:pt x="1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985;p45">
                <a:extLst>
                  <a:ext uri="{FF2B5EF4-FFF2-40B4-BE49-F238E27FC236}">
                    <a16:creationId xmlns:a16="http://schemas.microsoft.com/office/drawing/2014/main" id="{6A319F44-D911-4C3A-A9A0-43024CB04C07}"/>
                  </a:ext>
                </a:extLst>
              </p:cNvPr>
              <p:cNvSpPr/>
              <p:nvPr/>
            </p:nvSpPr>
            <p:spPr>
              <a:xfrm>
                <a:off x="2873775" y="3953550"/>
                <a:ext cx="48650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2483" extrusionOk="0">
                    <a:moveTo>
                      <a:pt x="0" y="1"/>
                    </a:moveTo>
                    <a:lnTo>
                      <a:pt x="0" y="104"/>
                    </a:lnTo>
                    <a:cubicBezTo>
                      <a:pt x="0" y="433"/>
                      <a:pt x="0" y="753"/>
                      <a:pt x="113" y="1185"/>
                    </a:cubicBezTo>
                    <a:cubicBezTo>
                      <a:pt x="113" y="1401"/>
                      <a:pt x="216" y="1617"/>
                      <a:pt x="432" y="1834"/>
                    </a:cubicBezTo>
                    <a:cubicBezTo>
                      <a:pt x="761" y="2266"/>
                      <a:pt x="1297" y="2482"/>
                      <a:pt x="1729" y="2482"/>
                    </a:cubicBezTo>
                    <a:lnTo>
                      <a:pt x="1842" y="2482"/>
                    </a:lnTo>
                    <a:cubicBezTo>
                      <a:pt x="1946" y="2482"/>
                      <a:pt x="1946" y="2378"/>
                      <a:pt x="1842" y="2378"/>
                    </a:cubicBezTo>
                    <a:cubicBezTo>
                      <a:pt x="1626" y="2266"/>
                      <a:pt x="1410" y="2266"/>
                      <a:pt x="1193" y="2162"/>
                    </a:cubicBezTo>
                    <a:cubicBezTo>
                      <a:pt x="977" y="2050"/>
                      <a:pt x="761" y="1834"/>
                      <a:pt x="545" y="1730"/>
                    </a:cubicBezTo>
                    <a:lnTo>
                      <a:pt x="216" y="1081"/>
                    </a:lnTo>
                    <a:cubicBezTo>
                      <a:pt x="113" y="753"/>
                      <a:pt x="113" y="433"/>
                      <a:pt x="113" y="104"/>
                    </a:cubicBezTo>
                    <a:cubicBezTo>
                      <a:pt x="11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986;p45">
                <a:extLst>
                  <a:ext uri="{FF2B5EF4-FFF2-40B4-BE49-F238E27FC236}">
                    <a16:creationId xmlns:a16="http://schemas.microsoft.com/office/drawing/2014/main" id="{C59982E0-397C-4B0E-B6DE-F23EF8B96A70}"/>
                  </a:ext>
                </a:extLst>
              </p:cNvPr>
              <p:cNvSpPr/>
              <p:nvPr/>
            </p:nvSpPr>
            <p:spPr>
              <a:xfrm>
                <a:off x="2695425" y="4153500"/>
                <a:ext cx="24862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9945" h="2915" extrusionOk="0">
                    <a:moveTo>
                      <a:pt x="9841" y="1"/>
                    </a:moveTo>
                    <a:cubicBezTo>
                      <a:pt x="8976" y="969"/>
                      <a:pt x="7895" y="1514"/>
                      <a:pt x="6702" y="1834"/>
                    </a:cubicBezTo>
                    <a:cubicBezTo>
                      <a:pt x="6053" y="2050"/>
                      <a:pt x="5405" y="2162"/>
                      <a:pt x="4756" y="2266"/>
                    </a:cubicBezTo>
                    <a:cubicBezTo>
                      <a:pt x="4108" y="2482"/>
                      <a:pt x="3356" y="2595"/>
                      <a:pt x="2595" y="2698"/>
                    </a:cubicBezTo>
                    <a:cubicBezTo>
                      <a:pt x="2275" y="2698"/>
                      <a:pt x="1946" y="2811"/>
                      <a:pt x="1514" y="2811"/>
                    </a:cubicBezTo>
                    <a:lnTo>
                      <a:pt x="1298" y="2811"/>
                    </a:lnTo>
                    <a:cubicBezTo>
                      <a:pt x="865" y="2811"/>
                      <a:pt x="433" y="2698"/>
                      <a:pt x="1" y="2595"/>
                    </a:cubicBezTo>
                    <a:lnTo>
                      <a:pt x="1" y="2698"/>
                    </a:lnTo>
                    <a:cubicBezTo>
                      <a:pt x="545" y="2915"/>
                      <a:pt x="1082" y="2915"/>
                      <a:pt x="1626" y="2915"/>
                    </a:cubicBezTo>
                    <a:lnTo>
                      <a:pt x="2275" y="2915"/>
                    </a:lnTo>
                    <a:cubicBezTo>
                      <a:pt x="3027" y="2915"/>
                      <a:pt x="3788" y="2698"/>
                      <a:pt x="4540" y="2595"/>
                    </a:cubicBezTo>
                    <a:cubicBezTo>
                      <a:pt x="5837" y="2266"/>
                      <a:pt x="7134" y="2050"/>
                      <a:pt x="8327" y="1401"/>
                    </a:cubicBezTo>
                    <a:cubicBezTo>
                      <a:pt x="8863" y="1081"/>
                      <a:pt x="9512" y="649"/>
                      <a:pt x="9944" y="217"/>
                    </a:cubicBezTo>
                    <a:cubicBezTo>
                      <a:pt x="9944" y="104"/>
                      <a:pt x="9944" y="1"/>
                      <a:pt x="98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987;p45">
                <a:extLst>
                  <a:ext uri="{FF2B5EF4-FFF2-40B4-BE49-F238E27FC236}">
                    <a16:creationId xmlns:a16="http://schemas.microsoft.com/office/drawing/2014/main" id="{37D78F66-BA6B-4C43-BE0F-62D70A676D99}"/>
                  </a:ext>
                </a:extLst>
              </p:cNvPr>
              <p:cNvSpPr/>
              <p:nvPr/>
            </p:nvSpPr>
            <p:spPr>
              <a:xfrm>
                <a:off x="2684625" y="3704600"/>
                <a:ext cx="254025" cy="251575"/>
              </a:xfrm>
              <a:custGeom>
                <a:avLst/>
                <a:gdLst/>
                <a:ahLst/>
                <a:cxnLst/>
                <a:rect l="l" t="t" r="r" b="b"/>
                <a:pathLst>
                  <a:path w="10161" h="10063" extrusionOk="0">
                    <a:moveTo>
                      <a:pt x="2723" y="0"/>
                    </a:moveTo>
                    <a:cubicBezTo>
                      <a:pt x="2049" y="0"/>
                      <a:pt x="1485" y="505"/>
                      <a:pt x="1194" y="1096"/>
                    </a:cubicBezTo>
                    <a:cubicBezTo>
                      <a:pt x="865" y="1744"/>
                      <a:pt x="649" y="2393"/>
                      <a:pt x="545" y="3041"/>
                    </a:cubicBezTo>
                    <a:cubicBezTo>
                      <a:pt x="217" y="4338"/>
                      <a:pt x="0" y="5739"/>
                      <a:pt x="0" y="7252"/>
                    </a:cubicBezTo>
                    <a:cubicBezTo>
                      <a:pt x="0" y="8117"/>
                      <a:pt x="545" y="8878"/>
                      <a:pt x="1297" y="9198"/>
                    </a:cubicBezTo>
                    <a:cubicBezTo>
                      <a:pt x="2738" y="9774"/>
                      <a:pt x="4180" y="10062"/>
                      <a:pt x="5654" y="10062"/>
                    </a:cubicBezTo>
                    <a:cubicBezTo>
                      <a:pt x="6391" y="10062"/>
                      <a:pt x="7137" y="9990"/>
                      <a:pt x="7895" y="9846"/>
                    </a:cubicBezTo>
                    <a:cubicBezTo>
                      <a:pt x="8647" y="9630"/>
                      <a:pt x="9295" y="9094"/>
                      <a:pt x="9408" y="8229"/>
                    </a:cubicBezTo>
                    <a:cubicBezTo>
                      <a:pt x="9840" y="6284"/>
                      <a:pt x="10160" y="4442"/>
                      <a:pt x="10056" y="2497"/>
                    </a:cubicBezTo>
                    <a:cubicBezTo>
                      <a:pt x="10056" y="1528"/>
                      <a:pt x="9408" y="663"/>
                      <a:pt x="8543" y="551"/>
                    </a:cubicBezTo>
                    <a:cubicBezTo>
                      <a:pt x="8327" y="447"/>
                      <a:pt x="8215" y="447"/>
                      <a:pt x="7998" y="447"/>
                    </a:cubicBezTo>
                    <a:cubicBezTo>
                      <a:pt x="6269" y="231"/>
                      <a:pt x="4652" y="15"/>
                      <a:pt x="2923" y="15"/>
                    </a:cubicBezTo>
                    <a:cubicBezTo>
                      <a:pt x="2855" y="5"/>
                      <a:pt x="2789" y="0"/>
                      <a:pt x="2723" y="0"/>
                    </a:cubicBez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988;p45">
                <a:extLst>
                  <a:ext uri="{FF2B5EF4-FFF2-40B4-BE49-F238E27FC236}">
                    <a16:creationId xmlns:a16="http://schemas.microsoft.com/office/drawing/2014/main" id="{5452D0CD-4281-4F05-B964-87C4AF5BD4DC}"/>
                  </a:ext>
                </a:extLst>
              </p:cNvPr>
              <p:cNvSpPr/>
              <p:nvPr/>
            </p:nvSpPr>
            <p:spPr>
              <a:xfrm>
                <a:off x="2754875" y="3726575"/>
                <a:ext cx="127125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2483" extrusionOk="0">
                    <a:moveTo>
                      <a:pt x="649" y="1"/>
                    </a:moveTo>
                    <a:cubicBezTo>
                      <a:pt x="329" y="321"/>
                      <a:pt x="1" y="865"/>
                      <a:pt x="113" y="1401"/>
                    </a:cubicBezTo>
                    <a:cubicBezTo>
                      <a:pt x="217" y="1834"/>
                      <a:pt x="649" y="2162"/>
                      <a:pt x="978" y="2266"/>
                    </a:cubicBezTo>
                    <a:cubicBezTo>
                      <a:pt x="1298" y="2482"/>
                      <a:pt x="1730" y="2482"/>
                      <a:pt x="2162" y="2482"/>
                    </a:cubicBezTo>
                    <a:cubicBezTo>
                      <a:pt x="2811" y="2482"/>
                      <a:pt x="3459" y="2266"/>
                      <a:pt x="4004" y="1946"/>
                    </a:cubicBezTo>
                    <a:cubicBezTo>
                      <a:pt x="4436" y="1618"/>
                      <a:pt x="4869" y="1185"/>
                      <a:pt x="4972" y="753"/>
                    </a:cubicBezTo>
                    <a:cubicBezTo>
                      <a:pt x="5085" y="649"/>
                      <a:pt x="4972" y="649"/>
                      <a:pt x="4972" y="649"/>
                    </a:cubicBezTo>
                    <a:lnTo>
                      <a:pt x="4869" y="649"/>
                    </a:lnTo>
                    <a:cubicBezTo>
                      <a:pt x="4540" y="1514"/>
                      <a:pt x="3675" y="2162"/>
                      <a:pt x="2707" y="2266"/>
                    </a:cubicBezTo>
                    <a:cubicBezTo>
                      <a:pt x="2491" y="2378"/>
                      <a:pt x="2378" y="2378"/>
                      <a:pt x="2162" y="2378"/>
                    </a:cubicBezTo>
                    <a:cubicBezTo>
                      <a:pt x="1842" y="2378"/>
                      <a:pt x="1626" y="2266"/>
                      <a:pt x="1298" y="2266"/>
                    </a:cubicBezTo>
                    <a:cubicBezTo>
                      <a:pt x="978" y="2162"/>
                      <a:pt x="545" y="1946"/>
                      <a:pt x="329" y="1514"/>
                    </a:cubicBezTo>
                    <a:cubicBezTo>
                      <a:pt x="217" y="1298"/>
                      <a:pt x="217" y="969"/>
                      <a:pt x="329" y="753"/>
                    </a:cubicBezTo>
                    <a:cubicBezTo>
                      <a:pt x="433" y="433"/>
                      <a:pt x="545" y="217"/>
                      <a:pt x="761" y="1"/>
                    </a:cubicBezTo>
                    <a:close/>
                  </a:path>
                </a:pathLst>
              </a:custGeom>
              <a:solidFill>
                <a:srgbClr val="962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989;p45">
                <a:extLst>
                  <a:ext uri="{FF2B5EF4-FFF2-40B4-BE49-F238E27FC236}">
                    <a16:creationId xmlns:a16="http://schemas.microsoft.com/office/drawing/2014/main" id="{0054663E-76F6-4FE7-B2CD-AFD3446BD1DA}"/>
                  </a:ext>
                </a:extLst>
              </p:cNvPr>
              <p:cNvSpPr/>
              <p:nvPr/>
            </p:nvSpPr>
            <p:spPr>
              <a:xfrm>
                <a:off x="3068325" y="3555175"/>
                <a:ext cx="148725" cy="249675"/>
              </a:xfrm>
              <a:custGeom>
                <a:avLst/>
                <a:gdLst/>
                <a:ahLst/>
                <a:cxnLst/>
                <a:rect l="l" t="t" r="r" b="b"/>
                <a:pathLst>
                  <a:path w="5949" h="9987" extrusionOk="0">
                    <a:moveTo>
                      <a:pt x="4704" y="0"/>
                    </a:moveTo>
                    <a:cubicBezTo>
                      <a:pt x="4656" y="0"/>
                      <a:pt x="4602" y="13"/>
                      <a:pt x="4540" y="43"/>
                    </a:cubicBezTo>
                    <a:cubicBezTo>
                      <a:pt x="4436" y="43"/>
                      <a:pt x="4436" y="372"/>
                      <a:pt x="4323" y="588"/>
                    </a:cubicBezTo>
                    <a:cubicBezTo>
                      <a:pt x="4323" y="372"/>
                      <a:pt x="4107" y="43"/>
                      <a:pt x="3891" y="43"/>
                    </a:cubicBezTo>
                    <a:cubicBezTo>
                      <a:pt x="3787" y="156"/>
                      <a:pt x="3675" y="259"/>
                      <a:pt x="3675" y="475"/>
                    </a:cubicBezTo>
                    <a:cubicBezTo>
                      <a:pt x="3571" y="372"/>
                      <a:pt x="3459" y="259"/>
                      <a:pt x="3355" y="259"/>
                    </a:cubicBezTo>
                    <a:cubicBezTo>
                      <a:pt x="3316" y="241"/>
                      <a:pt x="3281" y="232"/>
                      <a:pt x="3249" y="232"/>
                    </a:cubicBezTo>
                    <a:cubicBezTo>
                      <a:pt x="3099" y="232"/>
                      <a:pt x="3008" y="410"/>
                      <a:pt x="2923" y="588"/>
                    </a:cubicBezTo>
                    <a:cubicBezTo>
                      <a:pt x="2923" y="804"/>
                      <a:pt x="3026" y="1020"/>
                      <a:pt x="2923" y="1236"/>
                    </a:cubicBezTo>
                    <a:cubicBezTo>
                      <a:pt x="2843" y="1157"/>
                      <a:pt x="2767" y="1081"/>
                      <a:pt x="2653" y="1081"/>
                    </a:cubicBezTo>
                    <a:cubicBezTo>
                      <a:pt x="2606" y="1081"/>
                      <a:pt x="2553" y="1094"/>
                      <a:pt x="2490" y="1124"/>
                    </a:cubicBezTo>
                    <a:cubicBezTo>
                      <a:pt x="2274" y="1236"/>
                      <a:pt x="2378" y="1556"/>
                      <a:pt x="2490" y="1772"/>
                    </a:cubicBezTo>
                    <a:cubicBezTo>
                      <a:pt x="3026" y="2853"/>
                      <a:pt x="2810" y="4263"/>
                      <a:pt x="1946" y="5127"/>
                    </a:cubicBezTo>
                    <a:cubicBezTo>
                      <a:pt x="1729" y="5343"/>
                      <a:pt x="1513" y="5560"/>
                      <a:pt x="1297" y="5663"/>
                    </a:cubicBezTo>
                    <a:cubicBezTo>
                      <a:pt x="865" y="5992"/>
                      <a:pt x="545" y="6312"/>
                      <a:pt x="0" y="6424"/>
                    </a:cubicBezTo>
                    <a:cubicBezTo>
                      <a:pt x="216" y="7073"/>
                      <a:pt x="432" y="7721"/>
                      <a:pt x="649" y="8257"/>
                    </a:cubicBezTo>
                    <a:cubicBezTo>
                      <a:pt x="761" y="8906"/>
                      <a:pt x="1081" y="9451"/>
                      <a:pt x="1297" y="9987"/>
                    </a:cubicBezTo>
                    <a:cubicBezTo>
                      <a:pt x="3026" y="9122"/>
                      <a:pt x="4436" y="7609"/>
                      <a:pt x="5188" y="5880"/>
                    </a:cubicBezTo>
                    <a:cubicBezTo>
                      <a:pt x="5949" y="4150"/>
                      <a:pt x="5949" y="2317"/>
                      <a:pt x="5300" y="588"/>
                    </a:cubicBezTo>
                    <a:cubicBezTo>
                      <a:pt x="5188" y="475"/>
                      <a:pt x="5188" y="259"/>
                      <a:pt x="4972" y="156"/>
                    </a:cubicBezTo>
                    <a:cubicBezTo>
                      <a:pt x="4898" y="76"/>
                      <a:pt x="4820" y="0"/>
                      <a:pt x="4704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990;p45">
                <a:extLst>
                  <a:ext uri="{FF2B5EF4-FFF2-40B4-BE49-F238E27FC236}">
                    <a16:creationId xmlns:a16="http://schemas.microsoft.com/office/drawing/2014/main" id="{0FA5A30C-3741-4145-B209-498B15DC5ECA}"/>
                  </a:ext>
                </a:extLst>
              </p:cNvPr>
              <p:cNvSpPr/>
              <p:nvPr/>
            </p:nvSpPr>
            <p:spPr>
              <a:xfrm>
                <a:off x="2892800" y="3704950"/>
                <a:ext cx="210775" cy="16007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6403" extrusionOk="0">
                    <a:moveTo>
                      <a:pt x="6917" y="1"/>
                    </a:moveTo>
                    <a:cubicBezTo>
                      <a:pt x="5587" y="597"/>
                      <a:pt x="4132" y="908"/>
                      <a:pt x="2682" y="908"/>
                    </a:cubicBezTo>
                    <a:cubicBezTo>
                      <a:pt x="1776" y="908"/>
                      <a:pt x="871" y="786"/>
                      <a:pt x="0" y="537"/>
                    </a:cubicBezTo>
                    <a:lnTo>
                      <a:pt x="0" y="537"/>
                    </a:lnTo>
                    <a:cubicBezTo>
                      <a:pt x="536" y="1186"/>
                      <a:pt x="649" y="1946"/>
                      <a:pt x="865" y="2811"/>
                    </a:cubicBezTo>
                    <a:cubicBezTo>
                      <a:pt x="1081" y="3996"/>
                      <a:pt x="1297" y="5076"/>
                      <a:pt x="1513" y="6373"/>
                    </a:cubicBezTo>
                    <a:cubicBezTo>
                      <a:pt x="1722" y="6393"/>
                      <a:pt x="1931" y="6403"/>
                      <a:pt x="2141" y="6403"/>
                    </a:cubicBezTo>
                    <a:cubicBezTo>
                      <a:pt x="3118" y="6403"/>
                      <a:pt x="4100" y="6193"/>
                      <a:pt x="5076" y="5837"/>
                    </a:cubicBezTo>
                    <a:cubicBezTo>
                      <a:pt x="6156" y="5509"/>
                      <a:pt x="7350" y="5076"/>
                      <a:pt x="8430" y="4540"/>
                    </a:cubicBezTo>
                    <a:cubicBezTo>
                      <a:pt x="8102" y="3027"/>
                      <a:pt x="7453" y="1514"/>
                      <a:pt x="6917" y="1"/>
                    </a:cubicBez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991;p45">
                <a:extLst>
                  <a:ext uri="{FF2B5EF4-FFF2-40B4-BE49-F238E27FC236}">
                    <a16:creationId xmlns:a16="http://schemas.microsoft.com/office/drawing/2014/main" id="{B4485195-4456-4804-AB2A-2E7D900185EC}"/>
                  </a:ext>
                </a:extLst>
              </p:cNvPr>
              <p:cNvSpPr/>
              <p:nvPr/>
            </p:nvSpPr>
            <p:spPr>
              <a:xfrm>
                <a:off x="3052100" y="3715775"/>
                <a:ext cx="40675" cy="102700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4108" extrusionOk="0">
                    <a:moveTo>
                      <a:pt x="113" y="0"/>
                    </a:moveTo>
                    <a:cubicBezTo>
                      <a:pt x="1" y="0"/>
                      <a:pt x="1" y="0"/>
                      <a:pt x="1" y="104"/>
                    </a:cubicBezTo>
                    <a:cubicBezTo>
                      <a:pt x="329" y="753"/>
                      <a:pt x="545" y="1401"/>
                      <a:pt x="761" y="2050"/>
                    </a:cubicBezTo>
                    <a:lnTo>
                      <a:pt x="1081" y="3027"/>
                    </a:lnTo>
                    <a:cubicBezTo>
                      <a:pt x="1194" y="3459"/>
                      <a:pt x="1298" y="3779"/>
                      <a:pt x="1410" y="4107"/>
                    </a:cubicBezTo>
                    <a:lnTo>
                      <a:pt x="1514" y="4107"/>
                    </a:lnTo>
                    <a:cubicBezTo>
                      <a:pt x="1514" y="4107"/>
                      <a:pt x="1626" y="4107"/>
                      <a:pt x="1514" y="3995"/>
                    </a:cubicBezTo>
                    <a:cubicBezTo>
                      <a:pt x="1514" y="3675"/>
                      <a:pt x="1410" y="3347"/>
                      <a:pt x="1298" y="3027"/>
                    </a:cubicBezTo>
                    <a:cubicBezTo>
                      <a:pt x="1194" y="2698"/>
                      <a:pt x="1081" y="2378"/>
                      <a:pt x="865" y="2050"/>
                    </a:cubicBezTo>
                    <a:cubicBezTo>
                      <a:pt x="649" y="1297"/>
                      <a:pt x="433" y="649"/>
                      <a:pt x="113" y="0"/>
                    </a:cubicBezTo>
                    <a:close/>
                  </a:path>
                </a:pathLst>
              </a:custGeom>
              <a:solidFill>
                <a:srgbClr val="962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992;p45">
                <a:extLst>
                  <a:ext uri="{FF2B5EF4-FFF2-40B4-BE49-F238E27FC236}">
                    <a16:creationId xmlns:a16="http://schemas.microsoft.com/office/drawing/2014/main" id="{FA01AFA8-D5F8-430C-8420-478F2C0D66C2}"/>
                  </a:ext>
                </a:extLst>
              </p:cNvPr>
              <p:cNvSpPr/>
              <p:nvPr/>
            </p:nvSpPr>
            <p:spPr>
              <a:xfrm>
                <a:off x="2892800" y="3709250"/>
                <a:ext cx="48650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7715" extrusionOk="0">
                    <a:moveTo>
                      <a:pt x="493" y="1"/>
                    </a:moveTo>
                    <a:cubicBezTo>
                      <a:pt x="397" y="1"/>
                      <a:pt x="302" y="15"/>
                      <a:pt x="216" y="45"/>
                    </a:cubicBezTo>
                    <a:lnTo>
                      <a:pt x="104" y="45"/>
                    </a:lnTo>
                    <a:cubicBezTo>
                      <a:pt x="0" y="149"/>
                      <a:pt x="0" y="261"/>
                      <a:pt x="0" y="261"/>
                    </a:cubicBezTo>
                    <a:cubicBezTo>
                      <a:pt x="216" y="1446"/>
                      <a:pt x="432" y="2743"/>
                      <a:pt x="536" y="3936"/>
                    </a:cubicBezTo>
                    <a:cubicBezTo>
                      <a:pt x="752" y="4904"/>
                      <a:pt x="1297" y="6746"/>
                      <a:pt x="1513" y="7715"/>
                    </a:cubicBezTo>
                    <a:cubicBezTo>
                      <a:pt x="1617" y="7715"/>
                      <a:pt x="1833" y="7282"/>
                      <a:pt x="1513" y="7066"/>
                    </a:cubicBezTo>
                    <a:cubicBezTo>
                      <a:pt x="1833" y="6098"/>
                      <a:pt x="1729" y="4801"/>
                      <a:pt x="1833" y="3824"/>
                    </a:cubicBezTo>
                    <a:cubicBezTo>
                      <a:pt x="1946" y="3175"/>
                      <a:pt x="1946" y="2639"/>
                      <a:pt x="1946" y="1991"/>
                    </a:cubicBezTo>
                    <a:cubicBezTo>
                      <a:pt x="1833" y="1342"/>
                      <a:pt x="1617" y="694"/>
                      <a:pt x="1185" y="261"/>
                    </a:cubicBezTo>
                    <a:cubicBezTo>
                      <a:pt x="1027" y="103"/>
                      <a:pt x="754" y="1"/>
                      <a:pt x="493" y="1"/>
                    </a:cubicBez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993;p45">
                <a:extLst>
                  <a:ext uri="{FF2B5EF4-FFF2-40B4-BE49-F238E27FC236}">
                    <a16:creationId xmlns:a16="http://schemas.microsoft.com/office/drawing/2014/main" id="{659E8DC6-58C9-432B-A470-B72E7AB09755}"/>
                  </a:ext>
                </a:extLst>
              </p:cNvPr>
              <p:cNvSpPr/>
              <p:nvPr/>
            </p:nvSpPr>
            <p:spPr>
              <a:xfrm>
                <a:off x="2787300" y="3439675"/>
                <a:ext cx="2332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933" h="2312" extrusionOk="0">
                    <a:moveTo>
                      <a:pt x="157" y="0"/>
                    </a:moveTo>
                    <a:cubicBezTo>
                      <a:pt x="73" y="0"/>
                      <a:pt x="1" y="63"/>
                      <a:pt x="1" y="124"/>
                    </a:cubicBezTo>
                    <a:lnTo>
                      <a:pt x="329" y="2069"/>
                    </a:lnTo>
                    <a:cubicBezTo>
                      <a:pt x="371" y="2242"/>
                      <a:pt x="483" y="2312"/>
                      <a:pt x="596" y="2312"/>
                    </a:cubicBezTo>
                    <a:cubicBezTo>
                      <a:pt x="764" y="2312"/>
                      <a:pt x="933" y="2157"/>
                      <a:pt x="865" y="1965"/>
                    </a:cubicBezTo>
                    <a:cubicBezTo>
                      <a:pt x="649" y="1317"/>
                      <a:pt x="545" y="668"/>
                      <a:pt x="329" y="124"/>
                    </a:cubicBezTo>
                    <a:cubicBezTo>
                      <a:pt x="282" y="33"/>
                      <a:pt x="217" y="0"/>
                      <a:pt x="1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137" name="Google Shape;994;p45">
                <a:extLst>
                  <a:ext uri="{FF2B5EF4-FFF2-40B4-BE49-F238E27FC236}">
                    <a16:creationId xmlns:a16="http://schemas.microsoft.com/office/drawing/2014/main" id="{27F0B566-162E-4C37-ADC9-B1157A888B60}"/>
                  </a:ext>
                </a:extLst>
              </p:cNvPr>
              <p:cNvSpPr/>
              <p:nvPr/>
            </p:nvSpPr>
            <p:spPr>
              <a:xfrm>
                <a:off x="2864125" y="3432650"/>
                <a:ext cx="23275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931" h="2765" extrusionOk="0">
                    <a:moveTo>
                      <a:pt x="809" y="0"/>
                    </a:moveTo>
                    <a:cubicBezTo>
                      <a:pt x="741" y="0"/>
                      <a:pt x="659" y="29"/>
                      <a:pt x="602" y="85"/>
                    </a:cubicBezTo>
                    <a:cubicBezTo>
                      <a:pt x="386" y="837"/>
                      <a:pt x="282" y="1702"/>
                      <a:pt x="66" y="2463"/>
                    </a:cubicBezTo>
                    <a:cubicBezTo>
                      <a:pt x="1" y="2648"/>
                      <a:pt x="157" y="2764"/>
                      <a:pt x="320" y="2764"/>
                    </a:cubicBezTo>
                    <a:cubicBezTo>
                      <a:pt x="438" y="2764"/>
                      <a:pt x="559" y="2704"/>
                      <a:pt x="602" y="2566"/>
                    </a:cubicBezTo>
                    <a:cubicBezTo>
                      <a:pt x="715" y="1702"/>
                      <a:pt x="818" y="949"/>
                      <a:pt x="931" y="85"/>
                    </a:cubicBezTo>
                    <a:cubicBezTo>
                      <a:pt x="931" y="29"/>
                      <a:pt x="877" y="0"/>
                      <a:pt x="8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138" name="Google Shape;995;p45">
                <a:extLst>
                  <a:ext uri="{FF2B5EF4-FFF2-40B4-BE49-F238E27FC236}">
                    <a16:creationId xmlns:a16="http://schemas.microsoft.com/office/drawing/2014/main" id="{1661C62F-A579-49A3-9F66-2BE21900F0D6}"/>
                  </a:ext>
                </a:extLst>
              </p:cNvPr>
              <p:cNvSpPr/>
              <p:nvPr/>
            </p:nvSpPr>
            <p:spPr>
              <a:xfrm>
                <a:off x="2929875" y="3458275"/>
                <a:ext cx="54300" cy="76850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3074" extrusionOk="0">
                    <a:moveTo>
                      <a:pt x="1934" y="1"/>
                    </a:moveTo>
                    <a:cubicBezTo>
                      <a:pt x="1909" y="1"/>
                      <a:pt x="1884" y="9"/>
                      <a:pt x="1863" y="28"/>
                    </a:cubicBezTo>
                    <a:cubicBezTo>
                      <a:pt x="1215" y="893"/>
                      <a:pt x="679" y="1757"/>
                      <a:pt x="134" y="2622"/>
                    </a:cubicBezTo>
                    <a:cubicBezTo>
                      <a:pt x="0" y="2889"/>
                      <a:pt x="157" y="3074"/>
                      <a:pt x="348" y="3074"/>
                    </a:cubicBezTo>
                    <a:cubicBezTo>
                      <a:pt x="466" y="3074"/>
                      <a:pt x="596" y="3003"/>
                      <a:pt x="679" y="2838"/>
                    </a:cubicBezTo>
                    <a:cubicBezTo>
                      <a:pt x="999" y="1974"/>
                      <a:pt x="1543" y="1109"/>
                      <a:pt x="2079" y="244"/>
                    </a:cubicBezTo>
                    <a:cubicBezTo>
                      <a:pt x="2171" y="160"/>
                      <a:pt x="2045" y="1"/>
                      <a:pt x="1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139" name="Google Shape;996;p45">
                <a:extLst>
                  <a:ext uri="{FF2B5EF4-FFF2-40B4-BE49-F238E27FC236}">
                    <a16:creationId xmlns:a16="http://schemas.microsoft.com/office/drawing/2014/main" id="{5B959BD8-47F5-45F1-9C42-4F0B82458B95}"/>
                  </a:ext>
                </a:extLst>
              </p:cNvPr>
              <p:cNvSpPr/>
              <p:nvPr/>
            </p:nvSpPr>
            <p:spPr>
              <a:xfrm>
                <a:off x="2727850" y="3474025"/>
                <a:ext cx="30800" cy="37075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83" extrusionOk="0">
                    <a:moveTo>
                      <a:pt x="84" y="1"/>
                    </a:moveTo>
                    <a:cubicBezTo>
                      <a:pt x="51" y="1"/>
                      <a:pt x="1" y="47"/>
                      <a:pt x="1" y="47"/>
                    </a:cubicBezTo>
                    <a:lnTo>
                      <a:pt x="39" y="121"/>
                    </a:lnTo>
                    <a:lnTo>
                      <a:pt x="39" y="121"/>
                    </a:lnTo>
                    <a:lnTo>
                      <a:pt x="1" y="159"/>
                    </a:lnTo>
                    <a:cubicBezTo>
                      <a:pt x="30" y="159"/>
                      <a:pt x="51" y="166"/>
                      <a:pt x="67" y="178"/>
                    </a:cubicBezTo>
                    <a:lnTo>
                      <a:pt x="67" y="178"/>
                    </a:lnTo>
                    <a:lnTo>
                      <a:pt x="107" y="256"/>
                    </a:lnTo>
                    <a:lnTo>
                      <a:pt x="107" y="256"/>
                    </a:lnTo>
                    <a:cubicBezTo>
                      <a:pt x="113" y="291"/>
                      <a:pt x="113" y="333"/>
                      <a:pt x="113" y="375"/>
                    </a:cubicBezTo>
                    <a:cubicBezTo>
                      <a:pt x="113" y="427"/>
                      <a:pt x="139" y="453"/>
                      <a:pt x="165" y="453"/>
                    </a:cubicBezTo>
                    <a:cubicBezTo>
                      <a:pt x="177" y="453"/>
                      <a:pt x="189" y="448"/>
                      <a:pt x="198" y="437"/>
                    </a:cubicBezTo>
                    <a:lnTo>
                      <a:pt x="198" y="437"/>
                    </a:lnTo>
                    <a:lnTo>
                      <a:pt x="329" y="695"/>
                    </a:lnTo>
                    <a:cubicBezTo>
                      <a:pt x="433" y="911"/>
                      <a:pt x="545" y="1127"/>
                      <a:pt x="762" y="1344"/>
                    </a:cubicBezTo>
                    <a:cubicBezTo>
                      <a:pt x="793" y="1444"/>
                      <a:pt x="855" y="1483"/>
                      <a:pt x="920" y="1483"/>
                    </a:cubicBezTo>
                    <a:cubicBezTo>
                      <a:pt x="1068" y="1483"/>
                      <a:pt x="1232" y="1278"/>
                      <a:pt x="1082" y="1127"/>
                    </a:cubicBezTo>
                    <a:cubicBezTo>
                      <a:pt x="865" y="911"/>
                      <a:pt x="762" y="695"/>
                      <a:pt x="649" y="591"/>
                    </a:cubicBezTo>
                    <a:cubicBezTo>
                      <a:pt x="433" y="375"/>
                      <a:pt x="329" y="159"/>
                      <a:pt x="113" y="47"/>
                    </a:cubicBezTo>
                    <a:cubicBezTo>
                      <a:pt x="113" y="12"/>
                      <a:pt x="101" y="1"/>
                      <a:pt x="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140" name="Google Shape;997;p45">
                <a:extLst>
                  <a:ext uri="{FF2B5EF4-FFF2-40B4-BE49-F238E27FC236}">
                    <a16:creationId xmlns:a16="http://schemas.microsoft.com/office/drawing/2014/main" id="{A3796607-4BE6-4A2C-BCB4-1B1CA5E5C822}"/>
                  </a:ext>
                </a:extLst>
              </p:cNvPr>
              <p:cNvSpPr/>
              <p:nvPr/>
            </p:nvSpPr>
            <p:spPr>
              <a:xfrm>
                <a:off x="2966650" y="3525125"/>
                <a:ext cx="515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385" extrusionOk="0">
                    <a:moveTo>
                      <a:pt x="1719" y="1"/>
                    </a:moveTo>
                    <a:cubicBezTo>
                      <a:pt x="1674" y="1"/>
                      <a:pt x="1628" y="18"/>
                      <a:pt x="1586" y="61"/>
                    </a:cubicBezTo>
                    <a:cubicBezTo>
                      <a:pt x="1153" y="380"/>
                      <a:pt x="608" y="813"/>
                      <a:pt x="176" y="1141"/>
                    </a:cubicBezTo>
                    <a:cubicBezTo>
                      <a:pt x="0" y="1226"/>
                      <a:pt x="111" y="1385"/>
                      <a:pt x="219" y="1385"/>
                    </a:cubicBezTo>
                    <a:cubicBezTo>
                      <a:pt x="243" y="1385"/>
                      <a:pt x="268" y="1377"/>
                      <a:pt x="289" y="1358"/>
                    </a:cubicBezTo>
                    <a:cubicBezTo>
                      <a:pt x="825" y="1029"/>
                      <a:pt x="1369" y="709"/>
                      <a:pt x="1802" y="380"/>
                    </a:cubicBezTo>
                    <a:cubicBezTo>
                      <a:pt x="2059" y="297"/>
                      <a:pt x="1902" y="1"/>
                      <a:pt x="17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141" name="Google Shape;998;p45">
                <a:extLst>
                  <a:ext uri="{FF2B5EF4-FFF2-40B4-BE49-F238E27FC236}">
                    <a16:creationId xmlns:a16="http://schemas.microsoft.com/office/drawing/2014/main" id="{8CBEE55F-B989-4754-B563-88D403B8D9F3}"/>
                  </a:ext>
                </a:extLst>
              </p:cNvPr>
              <p:cNvSpPr/>
              <p:nvPr/>
            </p:nvSpPr>
            <p:spPr>
              <a:xfrm>
                <a:off x="2752275" y="3572175"/>
                <a:ext cx="153950" cy="134500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380" extrusionOk="0">
                    <a:moveTo>
                      <a:pt x="3048" y="0"/>
                    </a:moveTo>
                    <a:cubicBezTo>
                      <a:pt x="2480" y="0"/>
                      <a:pt x="1918" y="108"/>
                      <a:pt x="1514" y="340"/>
                    </a:cubicBezTo>
                    <a:cubicBezTo>
                      <a:pt x="969" y="772"/>
                      <a:pt x="537" y="1309"/>
                      <a:pt x="217" y="1957"/>
                    </a:cubicBezTo>
                    <a:cubicBezTo>
                      <a:pt x="105" y="2173"/>
                      <a:pt x="105" y="2389"/>
                      <a:pt x="1" y="2606"/>
                    </a:cubicBezTo>
                    <a:lnTo>
                      <a:pt x="1" y="3366"/>
                    </a:lnTo>
                    <a:cubicBezTo>
                      <a:pt x="105" y="3903"/>
                      <a:pt x="321" y="4231"/>
                      <a:pt x="649" y="4551"/>
                    </a:cubicBezTo>
                    <a:cubicBezTo>
                      <a:pt x="1082" y="4880"/>
                      <a:pt x="1514" y="5096"/>
                      <a:pt x="1946" y="5200"/>
                    </a:cubicBezTo>
                    <a:cubicBezTo>
                      <a:pt x="2263" y="5327"/>
                      <a:pt x="2619" y="5379"/>
                      <a:pt x="2991" y="5379"/>
                    </a:cubicBezTo>
                    <a:cubicBezTo>
                      <a:pt x="3249" y="5379"/>
                      <a:pt x="3514" y="5354"/>
                      <a:pt x="3779" y="5312"/>
                    </a:cubicBezTo>
                    <a:cubicBezTo>
                      <a:pt x="4324" y="5200"/>
                      <a:pt x="4973" y="4983"/>
                      <a:pt x="5292" y="4447"/>
                    </a:cubicBezTo>
                    <a:cubicBezTo>
                      <a:pt x="5509" y="4231"/>
                      <a:pt x="5621" y="4015"/>
                      <a:pt x="5725" y="3799"/>
                    </a:cubicBezTo>
                    <a:cubicBezTo>
                      <a:pt x="6053" y="3150"/>
                      <a:pt x="6157" y="2389"/>
                      <a:pt x="6053" y="1741"/>
                    </a:cubicBezTo>
                    <a:cubicBezTo>
                      <a:pt x="5837" y="989"/>
                      <a:pt x="5189" y="444"/>
                      <a:pt x="4428" y="228"/>
                    </a:cubicBezTo>
                    <a:cubicBezTo>
                      <a:pt x="4028" y="80"/>
                      <a:pt x="3536" y="0"/>
                      <a:pt x="3048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999;p45">
                <a:extLst>
                  <a:ext uri="{FF2B5EF4-FFF2-40B4-BE49-F238E27FC236}">
                    <a16:creationId xmlns:a16="http://schemas.microsoft.com/office/drawing/2014/main" id="{FB536F98-0DFE-431D-A6CB-898064590EE2}"/>
                  </a:ext>
                </a:extLst>
              </p:cNvPr>
              <p:cNvSpPr/>
              <p:nvPr/>
            </p:nvSpPr>
            <p:spPr>
              <a:xfrm>
                <a:off x="2777525" y="3531525"/>
                <a:ext cx="150300" cy="131925"/>
              </a:xfrm>
              <a:custGeom>
                <a:avLst/>
                <a:gdLst/>
                <a:ahLst/>
                <a:cxnLst/>
                <a:rect l="l" t="t" r="r" b="b"/>
                <a:pathLst>
                  <a:path w="6012" h="5277" extrusionOk="0">
                    <a:moveTo>
                      <a:pt x="2132" y="1"/>
                    </a:moveTo>
                    <a:cubicBezTo>
                      <a:pt x="2035" y="1"/>
                      <a:pt x="1952" y="34"/>
                      <a:pt x="1905" y="124"/>
                    </a:cubicBezTo>
                    <a:cubicBezTo>
                      <a:pt x="1689" y="124"/>
                      <a:pt x="1689" y="341"/>
                      <a:pt x="1585" y="453"/>
                    </a:cubicBezTo>
                    <a:lnTo>
                      <a:pt x="1369" y="453"/>
                    </a:lnTo>
                    <a:cubicBezTo>
                      <a:pt x="1275" y="432"/>
                      <a:pt x="1186" y="422"/>
                      <a:pt x="1102" y="422"/>
                    </a:cubicBezTo>
                    <a:cubicBezTo>
                      <a:pt x="316" y="422"/>
                      <a:pt x="1" y="1289"/>
                      <a:pt x="392" y="2070"/>
                    </a:cubicBezTo>
                    <a:cubicBezTo>
                      <a:pt x="640" y="2646"/>
                      <a:pt x="1197" y="2910"/>
                      <a:pt x="1779" y="2910"/>
                    </a:cubicBezTo>
                    <a:cubicBezTo>
                      <a:pt x="1966" y="2910"/>
                      <a:pt x="2155" y="2883"/>
                      <a:pt x="2337" y="2831"/>
                    </a:cubicBezTo>
                    <a:cubicBezTo>
                      <a:pt x="2337" y="3047"/>
                      <a:pt x="2449" y="3151"/>
                      <a:pt x="2553" y="3263"/>
                    </a:cubicBezTo>
                    <a:cubicBezTo>
                      <a:pt x="2666" y="3367"/>
                      <a:pt x="2882" y="3479"/>
                      <a:pt x="2986" y="3479"/>
                    </a:cubicBezTo>
                    <a:cubicBezTo>
                      <a:pt x="3202" y="3583"/>
                      <a:pt x="3314" y="3583"/>
                      <a:pt x="3530" y="3583"/>
                    </a:cubicBezTo>
                    <a:cubicBezTo>
                      <a:pt x="3746" y="3583"/>
                      <a:pt x="4066" y="3479"/>
                      <a:pt x="4395" y="3263"/>
                    </a:cubicBezTo>
                    <a:lnTo>
                      <a:pt x="4395" y="3263"/>
                    </a:lnTo>
                    <a:cubicBezTo>
                      <a:pt x="4179" y="3479"/>
                      <a:pt x="4066" y="3695"/>
                      <a:pt x="3963" y="4015"/>
                    </a:cubicBezTo>
                    <a:cubicBezTo>
                      <a:pt x="3963" y="4128"/>
                      <a:pt x="3850" y="4344"/>
                      <a:pt x="3963" y="4560"/>
                    </a:cubicBezTo>
                    <a:cubicBezTo>
                      <a:pt x="3963" y="4776"/>
                      <a:pt x="4066" y="4992"/>
                      <a:pt x="4282" y="5096"/>
                    </a:cubicBezTo>
                    <a:cubicBezTo>
                      <a:pt x="4410" y="5224"/>
                      <a:pt x="4538" y="5276"/>
                      <a:pt x="4644" y="5276"/>
                    </a:cubicBezTo>
                    <a:cubicBezTo>
                      <a:pt x="4718" y="5276"/>
                      <a:pt x="4781" y="5251"/>
                      <a:pt x="4827" y="5209"/>
                    </a:cubicBezTo>
                    <a:cubicBezTo>
                      <a:pt x="4931" y="5096"/>
                      <a:pt x="5043" y="4880"/>
                      <a:pt x="5260" y="4664"/>
                    </a:cubicBezTo>
                    <a:cubicBezTo>
                      <a:pt x="5579" y="4128"/>
                      <a:pt x="6012" y="3047"/>
                      <a:pt x="5476" y="2398"/>
                    </a:cubicBezTo>
                    <a:cubicBezTo>
                      <a:pt x="5260" y="2070"/>
                      <a:pt x="4931" y="1966"/>
                      <a:pt x="4611" y="1750"/>
                    </a:cubicBezTo>
                    <a:cubicBezTo>
                      <a:pt x="4282" y="1534"/>
                      <a:pt x="4066" y="1205"/>
                      <a:pt x="3963" y="885"/>
                    </a:cubicBezTo>
                    <a:cubicBezTo>
                      <a:pt x="3850" y="557"/>
                      <a:pt x="3634" y="341"/>
                      <a:pt x="3314" y="341"/>
                    </a:cubicBezTo>
                    <a:cubicBezTo>
                      <a:pt x="3098" y="341"/>
                      <a:pt x="2986" y="557"/>
                      <a:pt x="2882" y="669"/>
                    </a:cubicBezTo>
                    <a:cubicBezTo>
                      <a:pt x="2882" y="453"/>
                      <a:pt x="2769" y="237"/>
                      <a:pt x="2553" y="124"/>
                    </a:cubicBezTo>
                    <a:cubicBezTo>
                      <a:pt x="2428" y="64"/>
                      <a:pt x="2267" y="1"/>
                      <a:pt x="2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000;p45">
                <a:extLst>
                  <a:ext uri="{FF2B5EF4-FFF2-40B4-BE49-F238E27FC236}">
                    <a16:creationId xmlns:a16="http://schemas.microsoft.com/office/drawing/2014/main" id="{7BD56CF4-6BBE-4F42-9168-7F009BD8D1E3}"/>
                  </a:ext>
                </a:extLst>
              </p:cNvPr>
              <p:cNvSpPr/>
              <p:nvPr/>
            </p:nvSpPr>
            <p:spPr>
              <a:xfrm>
                <a:off x="2790100" y="3545425"/>
                <a:ext cx="29650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2059" extrusionOk="0">
                    <a:moveTo>
                      <a:pt x="433" y="1"/>
                    </a:moveTo>
                    <a:cubicBezTo>
                      <a:pt x="1" y="329"/>
                      <a:pt x="1" y="865"/>
                      <a:pt x="105" y="1298"/>
                    </a:cubicBezTo>
                    <a:cubicBezTo>
                      <a:pt x="321" y="1730"/>
                      <a:pt x="753" y="2059"/>
                      <a:pt x="1186" y="2059"/>
                    </a:cubicBezTo>
                    <a:cubicBezTo>
                      <a:pt x="753" y="1946"/>
                      <a:pt x="433" y="1626"/>
                      <a:pt x="217" y="1298"/>
                    </a:cubicBezTo>
                    <a:cubicBezTo>
                      <a:pt x="105" y="865"/>
                      <a:pt x="105" y="329"/>
                      <a:pt x="433" y="113"/>
                    </a:cubicBezTo>
                    <a:lnTo>
                      <a:pt x="4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001;p45">
                <a:extLst>
                  <a:ext uri="{FF2B5EF4-FFF2-40B4-BE49-F238E27FC236}">
                    <a16:creationId xmlns:a16="http://schemas.microsoft.com/office/drawing/2014/main" id="{D9FD0ACF-BF8B-4377-9636-7D779A008260}"/>
                  </a:ext>
                </a:extLst>
              </p:cNvPr>
              <p:cNvSpPr/>
              <p:nvPr/>
            </p:nvSpPr>
            <p:spPr>
              <a:xfrm>
                <a:off x="2803525" y="3548250"/>
                <a:ext cx="56875" cy="648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595" extrusionOk="0">
                    <a:moveTo>
                      <a:pt x="112" y="0"/>
                    </a:moveTo>
                    <a:cubicBezTo>
                      <a:pt x="0" y="536"/>
                      <a:pt x="112" y="969"/>
                      <a:pt x="432" y="1401"/>
                    </a:cubicBezTo>
                    <a:cubicBezTo>
                      <a:pt x="545" y="1513"/>
                      <a:pt x="761" y="1617"/>
                      <a:pt x="977" y="1729"/>
                    </a:cubicBezTo>
                    <a:cubicBezTo>
                      <a:pt x="1193" y="1833"/>
                      <a:pt x="1513" y="1833"/>
                      <a:pt x="1729" y="1946"/>
                    </a:cubicBezTo>
                    <a:cubicBezTo>
                      <a:pt x="2058" y="2049"/>
                      <a:pt x="2162" y="2266"/>
                      <a:pt x="2274" y="2594"/>
                    </a:cubicBezTo>
                    <a:cubicBezTo>
                      <a:pt x="2274" y="2378"/>
                      <a:pt x="2162" y="2162"/>
                      <a:pt x="2058" y="2049"/>
                    </a:cubicBezTo>
                    <a:cubicBezTo>
                      <a:pt x="1842" y="1833"/>
                      <a:pt x="1626" y="1833"/>
                      <a:pt x="1409" y="1729"/>
                    </a:cubicBezTo>
                    <a:cubicBezTo>
                      <a:pt x="1193" y="1729"/>
                      <a:pt x="977" y="1617"/>
                      <a:pt x="761" y="1513"/>
                    </a:cubicBezTo>
                    <a:cubicBezTo>
                      <a:pt x="545" y="1297"/>
                      <a:pt x="329" y="1185"/>
                      <a:pt x="216" y="969"/>
                    </a:cubicBezTo>
                    <a:cubicBezTo>
                      <a:pt x="112" y="649"/>
                      <a:pt x="112" y="320"/>
                      <a:pt x="1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002;p45">
                <a:extLst>
                  <a:ext uri="{FF2B5EF4-FFF2-40B4-BE49-F238E27FC236}">
                    <a16:creationId xmlns:a16="http://schemas.microsoft.com/office/drawing/2014/main" id="{A35C49F0-07C2-4C20-AD5F-898D532B498A}"/>
                  </a:ext>
                </a:extLst>
              </p:cNvPr>
              <p:cNvSpPr/>
              <p:nvPr/>
            </p:nvSpPr>
            <p:spPr>
              <a:xfrm>
                <a:off x="2817125" y="3537425"/>
                <a:ext cx="51250" cy="67475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2699" extrusionOk="0">
                    <a:moveTo>
                      <a:pt x="433" y="1"/>
                    </a:moveTo>
                    <a:lnTo>
                      <a:pt x="433" y="1"/>
                    </a:lnTo>
                    <a:cubicBezTo>
                      <a:pt x="1" y="433"/>
                      <a:pt x="105" y="1082"/>
                      <a:pt x="537" y="1514"/>
                    </a:cubicBezTo>
                    <a:cubicBezTo>
                      <a:pt x="969" y="1946"/>
                      <a:pt x="1730" y="2050"/>
                      <a:pt x="1946" y="2699"/>
                    </a:cubicBezTo>
                    <a:lnTo>
                      <a:pt x="2050" y="2699"/>
                    </a:lnTo>
                    <a:cubicBezTo>
                      <a:pt x="1946" y="2050"/>
                      <a:pt x="1185" y="1946"/>
                      <a:pt x="753" y="1618"/>
                    </a:cubicBezTo>
                    <a:cubicBezTo>
                      <a:pt x="321" y="1185"/>
                      <a:pt x="105" y="537"/>
                      <a:pt x="4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003;p45">
                <a:extLst>
                  <a:ext uri="{FF2B5EF4-FFF2-40B4-BE49-F238E27FC236}">
                    <a16:creationId xmlns:a16="http://schemas.microsoft.com/office/drawing/2014/main" id="{57919E04-EFA3-4831-A17F-F35B2385D562}"/>
                  </a:ext>
                </a:extLst>
              </p:cNvPr>
              <p:cNvSpPr/>
              <p:nvPr/>
            </p:nvSpPr>
            <p:spPr>
              <a:xfrm>
                <a:off x="2841350" y="3550825"/>
                <a:ext cx="64875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3892" extrusionOk="0">
                    <a:moveTo>
                      <a:pt x="0" y="1"/>
                    </a:moveTo>
                    <a:lnTo>
                      <a:pt x="0" y="113"/>
                    </a:lnTo>
                    <a:cubicBezTo>
                      <a:pt x="0" y="330"/>
                      <a:pt x="113" y="546"/>
                      <a:pt x="216" y="762"/>
                    </a:cubicBezTo>
                    <a:cubicBezTo>
                      <a:pt x="433" y="978"/>
                      <a:pt x="761" y="1082"/>
                      <a:pt x="1081" y="1194"/>
                    </a:cubicBezTo>
                    <a:cubicBezTo>
                      <a:pt x="1729" y="1514"/>
                      <a:pt x="2378" y="1946"/>
                      <a:pt x="2378" y="2707"/>
                    </a:cubicBezTo>
                    <a:cubicBezTo>
                      <a:pt x="2274" y="3140"/>
                      <a:pt x="2058" y="3460"/>
                      <a:pt x="1842" y="3788"/>
                    </a:cubicBezTo>
                    <a:cubicBezTo>
                      <a:pt x="1842" y="3892"/>
                      <a:pt x="1842" y="3892"/>
                      <a:pt x="1946" y="3892"/>
                    </a:cubicBezTo>
                    <a:cubicBezTo>
                      <a:pt x="2378" y="3356"/>
                      <a:pt x="2594" y="2595"/>
                      <a:pt x="2274" y="2059"/>
                    </a:cubicBezTo>
                    <a:cubicBezTo>
                      <a:pt x="2058" y="1730"/>
                      <a:pt x="1842" y="1514"/>
                      <a:pt x="1513" y="1410"/>
                    </a:cubicBezTo>
                    <a:cubicBezTo>
                      <a:pt x="1297" y="1194"/>
                      <a:pt x="977" y="1082"/>
                      <a:pt x="649" y="978"/>
                    </a:cubicBezTo>
                    <a:cubicBezTo>
                      <a:pt x="329" y="762"/>
                      <a:pt x="0" y="433"/>
                      <a:pt x="113" y="113"/>
                    </a:cubicBezTo>
                    <a:cubicBezTo>
                      <a:pt x="113" y="113"/>
                      <a:pt x="113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004;p45">
                <a:extLst>
                  <a:ext uri="{FF2B5EF4-FFF2-40B4-BE49-F238E27FC236}">
                    <a16:creationId xmlns:a16="http://schemas.microsoft.com/office/drawing/2014/main" id="{3B48F5A1-294A-4A92-9DB9-EFA0309EB53C}"/>
                  </a:ext>
                </a:extLst>
              </p:cNvPr>
              <p:cNvSpPr/>
              <p:nvPr/>
            </p:nvSpPr>
            <p:spPr>
              <a:xfrm>
                <a:off x="2884575" y="3618500"/>
                <a:ext cx="825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330" h="969" extrusionOk="0">
                    <a:moveTo>
                      <a:pt x="329" y="0"/>
                    </a:moveTo>
                    <a:lnTo>
                      <a:pt x="329" y="0"/>
                    </a:lnTo>
                    <a:cubicBezTo>
                      <a:pt x="217" y="216"/>
                      <a:pt x="217" y="320"/>
                      <a:pt x="217" y="536"/>
                    </a:cubicBezTo>
                    <a:cubicBezTo>
                      <a:pt x="329" y="320"/>
                      <a:pt x="329" y="216"/>
                      <a:pt x="329" y="0"/>
                    </a:cubicBezTo>
                    <a:close/>
                    <a:moveTo>
                      <a:pt x="217" y="536"/>
                    </a:moveTo>
                    <a:cubicBezTo>
                      <a:pt x="113" y="649"/>
                      <a:pt x="113" y="753"/>
                      <a:pt x="0" y="969"/>
                    </a:cubicBezTo>
                    <a:lnTo>
                      <a:pt x="113" y="969"/>
                    </a:lnTo>
                    <a:cubicBezTo>
                      <a:pt x="113" y="865"/>
                      <a:pt x="217" y="649"/>
                      <a:pt x="217" y="5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005;p45">
                <a:extLst>
                  <a:ext uri="{FF2B5EF4-FFF2-40B4-BE49-F238E27FC236}">
                    <a16:creationId xmlns:a16="http://schemas.microsoft.com/office/drawing/2014/main" id="{F3560886-9230-4C4F-8925-5543E03C8769}"/>
                  </a:ext>
                </a:extLst>
              </p:cNvPr>
              <p:cNvSpPr/>
              <p:nvPr/>
            </p:nvSpPr>
            <p:spPr>
              <a:xfrm>
                <a:off x="2881975" y="3575250"/>
                <a:ext cx="35050" cy="674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699" extrusionOk="0">
                    <a:moveTo>
                      <a:pt x="104" y="1"/>
                    </a:moveTo>
                    <a:cubicBezTo>
                      <a:pt x="104" y="1"/>
                      <a:pt x="1" y="1"/>
                      <a:pt x="104" y="105"/>
                    </a:cubicBezTo>
                    <a:cubicBezTo>
                      <a:pt x="217" y="217"/>
                      <a:pt x="433" y="433"/>
                      <a:pt x="649" y="537"/>
                    </a:cubicBezTo>
                    <a:cubicBezTo>
                      <a:pt x="865" y="753"/>
                      <a:pt x="1082" y="969"/>
                      <a:pt x="1082" y="1186"/>
                    </a:cubicBezTo>
                    <a:cubicBezTo>
                      <a:pt x="1298" y="1730"/>
                      <a:pt x="1082" y="2163"/>
                      <a:pt x="865" y="2595"/>
                    </a:cubicBezTo>
                    <a:lnTo>
                      <a:pt x="865" y="2699"/>
                    </a:lnTo>
                    <a:lnTo>
                      <a:pt x="969" y="2699"/>
                    </a:lnTo>
                    <a:cubicBezTo>
                      <a:pt x="1185" y="2266"/>
                      <a:pt x="1401" y="1730"/>
                      <a:pt x="1185" y="1186"/>
                    </a:cubicBezTo>
                    <a:cubicBezTo>
                      <a:pt x="1185" y="969"/>
                      <a:pt x="969" y="753"/>
                      <a:pt x="865" y="537"/>
                    </a:cubicBezTo>
                    <a:cubicBezTo>
                      <a:pt x="537" y="433"/>
                      <a:pt x="321" y="217"/>
                      <a:pt x="1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006;p45">
                <a:extLst>
                  <a:ext uri="{FF2B5EF4-FFF2-40B4-BE49-F238E27FC236}">
                    <a16:creationId xmlns:a16="http://schemas.microsoft.com/office/drawing/2014/main" id="{162A4FC4-A1F8-428A-B761-40D8284151D3}"/>
                  </a:ext>
                </a:extLst>
              </p:cNvPr>
              <p:cNvSpPr/>
              <p:nvPr/>
            </p:nvSpPr>
            <p:spPr>
              <a:xfrm>
                <a:off x="2781900" y="3613100"/>
                <a:ext cx="54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217" h="321" extrusionOk="0">
                    <a:moveTo>
                      <a:pt x="113" y="0"/>
                    </a:moveTo>
                    <a:cubicBezTo>
                      <a:pt x="0" y="0"/>
                      <a:pt x="0" y="104"/>
                      <a:pt x="0" y="216"/>
                    </a:cubicBezTo>
                    <a:cubicBezTo>
                      <a:pt x="0" y="320"/>
                      <a:pt x="0" y="320"/>
                      <a:pt x="113" y="320"/>
                    </a:cubicBezTo>
                    <a:cubicBezTo>
                      <a:pt x="217" y="320"/>
                      <a:pt x="217" y="320"/>
                      <a:pt x="217" y="216"/>
                    </a:cubicBezTo>
                    <a:cubicBezTo>
                      <a:pt x="217" y="104"/>
                      <a:pt x="217" y="0"/>
                      <a:pt x="113" y="0"/>
                    </a:cubicBez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007;p45">
                <a:extLst>
                  <a:ext uri="{FF2B5EF4-FFF2-40B4-BE49-F238E27FC236}">
                    <a16:creationId xmlns:a16="http://schemas.microsoft.com/office/drawing/2014/main" id="{E2B51156-FF8C-457A-9C97-C066E70F550F}"/>
                  </a:ext>
                </a:extLst>
              </p:cNvPr>
              <p:cNvSpPr/>
              <p:nvPr/>
            </p:nvSpPr>
            <p:spPr>
              <a:xfrm>
                <a:off x="2827950" y="3623900"/>
                <a:ext cx="54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217" h="321" extrusionOk="0">
                    <a:moveTo>
                      <a:pt x="104" y="0"/>
                    </a:moveTo>
                    <a:cubicBezTo>
                      <a:pt x="104" y="0"/>
                      <a:pt x="0" y="0"/>
                      <a:pt x="0" y="104"/>
                    </a:cubicBezTo>
                    <a:cubicBezTo>
                      <a:pt x="0" y="217"/>
                      <a:pt x="104" y="320"/>
                      <a:pt x="104" y="320"/>
                    </a:cubicBezTo>
                    <a:cubicBezTo>
                      <a:pt x="216" y="320"/>
                      <a:pt x="216" y="217"/>
                      <a:pt x="216" y="104"/>
                    </a:cubicBezTo>
                    <a:cubicBezTo>
                      <a:pt x="216" y="0"/>
                      <a:pt x="216" y="0"/>
                      <a:pt x="104" y="0"/>
                    </a:cubicBez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008;p45">
                <a:extLst>
                  <a:ext uri="{FF2B5EF4-FFF2-40B4-BE49-F238E27FC236}">
                    <a16:creationId xmlns:a16="http://schemas.microsoft.com/office/drawing/2014/main" id="{3396249C-A698-4DBD-8D9D-15D73673B313}"/>
                  </a:ext>
                </a:extLst>
              </p:cNvPr>
              <p:cNvSpPr/>
              <p:nvPr/>
            </p:nvSpPr>
            <p:spPr>
              <a:xfrm>
                <a:off x="2752275" y="3621100"/>
                <a:ext cx="242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410" extrusionOk="0">
                    <a:moveTo>
                      <a:pt x="217" y="0"/>
                    </a:moveTo>
                    <a:cubicBezTo>
                      <a:pt x="105" y="216"/>
                      <a:pt x="105" y="432"/>
                      <a:pt x="1" y="649"/>
                    </a:cubicBezTo>
                    <a:lnTo>
                      <a:pt x="1" y="1193"/>
                    </a:lnTo>
                    <a:lnTo>
                      <a:pt x="1" y="1409"/>
                    </a:lnTo>
                    <a:lnTo>
                      <a:pt x="217" y="1409"/>
                    </a:lnTo>
                    <a:cubicBezTo>
                      <a:pt x="649" y="1409"/>
                      <a:pt x="969" y="1081"/>
                      <a:pt x="969" y="761"/>
                    </a:cubicBezTo>
                    <a:cubicBezTo>
                      <a:pt x="969" y="329"/>
                      <a:pt x="649" y="0"/>
                      <a:pt x="217" y="0"/>
                    </a:cubicBez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009;p45">
                <a:extLst>
                  <a:ext uri="{FF2B5EF4-FFF2-40B4-BE49-F238E27FC236}">
                    <a16:creationId xmlns:a16="http://schemas.microsoft.com/office/drawing/2014/main" id="{8A20FA27-56E0-45D9-8189-5A46E52082A2}"/>
                  </a:ext>
                </a:extLst>
              </p:cNvPr>
              <p:cNvSpPr/>
              <p:nvPr/>
            </p:nvSpPr>
            <p:spPr>
              <a:xfrm>
                <a:off x="2827950" y="3637300"/>
                <a:ext cx="378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298" extrusionOk="0">
                    <a:moveTo>
                      <a:pt x="752" y="1"/>
                    </a:moveTo>
                    <a:cubicBezTo>
                      <a:pt x="320" y="1"/>
                      <a:pt x="0" y="329"/>
                      <a:pt x="0" y="649"/>
                    </a:cubicBezTo>
                    <a:cubicBezTo>
                      <a:pt x="0" y="1081"/>
                      <a:pt x="320" y="1298"/>
                      <a:pt x="752" y="1298"/>
                    </a:cubicBezTo>
                    <a:cubicBezTo>
                      <a:pt x="1185" y="1298"/>
                      <a:pt x="1513" y="1081"/>
                      <a:pt x="1513" y="649"/>
                    </a:cubicBezTo>
                    <a:cubicBezTo>
                      <a:pt x="1513" y="329"/>
                      <a:pt x="1185" y="1"/>
                      <a:pt x="752" y="1"/>
                    </a:cubicBez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010;p45">
                <a:extLst>
                  <a:ext uri="{FF2B5EF4-FFF2-40B4-BE49-F238E27FC236}">
                    <a16:creationId xmlns:a16="http://schemas.microsoft.com/office/drawing/2014/main" id="{E1382B7A-843B-4FB0-97CF-01D2522AB5A6}"/>
                  </a:ext>
                </a:extLst>
              </p:cNvPr>
              <p:cNvSpPr/>
              <p:nvPr/>
            </p:nvSpPr>
            <p:spPr>
              <a:xfrm>
                <a:off x="2787300" y="3615675"/>
                <a:ext cx="24450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195" extrusionOk="0">
                    <a:moveTo>
                      <a:pt x="865" y="1"/>
                    </a:moveTo>
                    <a:cubicBezTo>
                      <a:pt x="649" y="217"/>
                      <a:pt x="1" y="1082"/>
                      <a:pt x="545" y="1194"/>
                    </a:cubicBezTo>
                    <a:cubicBezTo>
                      <a:pt x="649" y="1194"/>
                      <a:pt x="649" y="1082"/>
                      <a:pt x="649" y="1082"/>
                    </a:cubicBezTo>
                    <a:cubicBezTo>
                      <a:pt x="329" y="978"/>
                      <a:pt x="865" y="217"/>
                      <a:pt x="978" y="113"/>
                    </a:cubicBezTo>
                    <a:lnTo>
                      <a:pt x="865" y="1"/>
                    </a:ln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011;p45">
                <a:extLst>
                  <a:ext uri="{FF2B5EF4-FFF2-40B4-BE49-F238E27FC236}">
                    <a16:creationId xmlns:a16="http://schemas.microsoft.com/office/drawing/2014/main" id="{E40F0494-A383-43E9-9E0E-F8D14BD5F13D}"/>
                  </a:ext>
                </a:extLst>
              </p:cNvPr>
              <p:cNvSpPr/>
              <p:nvPr/>
            </p:nvSpPr>
            <p:spPr>
              <a:xfrm>
                <a:off x="2773900" y="3645525"/>
                <a:ext cx="51250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1414" extrusionOk="0">
                    <a:moveTo>
                      <a:pt x="320" y="0"/>
                    </a:moveTo>
                    <a:cubicBezTo>
                      <a:pt x="104" y="0"/>
                      <a:pt x="104" y="216"/>
                      <a:pt x="0" y="320"/>
                    </a:cubicBezTo>
                    <a:cubicBezTo>
                      <a:pt x="0" y="649"/>
                      <a:pt x="217" y="969"/>
                      <a:pt x="433" y="1185"/>
                    </a:cubicBezTo>
                    <a:cubicBezTo>
                      <a:pt x="632" y="1319"/>
                      <a:pt x="874" y="1414"/>
                      <a:pt x="1108" y="1414"/>
                    </a:cubicBezTo>
                    <a:cubicBezTo>
                      <a:pt x="1251" y="1414"/>
                      <a:pt x="1389" y="1379"/>
                      <a:pt x="1514" y="1297"/>
                    </a:cubicBezTo>
                    <a:cubicBezTo>
                      <a:pt x="1617" y="1297"/>
                      <a:pt x="1730" y="1185"/>
                      <a:pt x="1834" y="1081"/>
                    </a:cubicBezTo>
                    <a:cubicBezTo>
                      <a:pt x="1946" y="969"/>
                      <a:pt x="2050" y="865"/>
                      <a:pt x="2050" y="649"/>
                    </a:cubicBezTo>
                    <a:cubicBezTo>
                      <a:pt x="2050" y="649"/>
                      <a:pt x="2050" y="536"/>
                      <a:pt x="1946" y="536"/>
                    </a:cubicBezTo>
                    <a:cubicBezTo>
                      <a:pt x="1946" y="432"/>
                      <a:pt x="1946" y="432"/>
                      <a:pt x="1834" y="320"/>
                    </a:cubicBezTo>
                    <a:cubicBezTo>
                      <a:pt x="1730" y="216"/>
                      <a:pt x="1514" y="216"/>
                      <a:pt x="1297" y="216"/>
                    </a:cubicBezTo>
                    <a:cubicBezTo>
                      <a:pt x="1189" y="268"/>
                      <a:pt x="1081" y="294"/>
                      <a:pt x="973" y="294"/>
                    </a:cubicBezTo>
                    <a:cubicBezTo>
                      <a:pt x="865" y="294"/>
                      <a:pt x="757" y="268"/>
                      <a:pt x="649" y="216"/>
                    </a:cubicBezTo>
                    <a:cubicBezTo>
                      <a:pt x="537" y="216"/>
                      <a:pt x="537" y="216"/>
                      <a:pt x="433" y="104"/>
                    </a:cubicBezTo>
                    <a:lnTo>
                      <a:pt x="320" y="0"/>
                    </a:ln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012;p45">
                <a:extLst>
                  <a:ext uri="{FF2B5EF4-FFF2-40B4-BE49-F238E27FC236}">
                    <a16:creationId xmlns:a16="http://schemas.microsoft.com/office/drawing/2014/main" id="{078DC05D-AE6B-4035-9A6B-674DED0ED683}"/>
                  </a:ext>
                </a:extLst>
              </p:cNvPr>
              <p:cNvSpPr/>
              <p:nvPr/>
            </p:nvSpPr>
            <p:spPr>
              <a:xfrm>
                <a:off x="2880025" y="3649675"/>
                <a:ext cx="344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181" extrusionOk="0">
                    <a:moveTo>
                      <a:pt x="725" y="0"/>
                    </a:moveTo>
                    <a:cubicBezTo>
                      <a:pt x="653" y="0"/>
                      <a:pt x="580" y="50"/>
                      <a:pt x="511" y="50"/>
                    </a:cubicBezTo>
                    <a:lnTo>
                      <a:pt x="182" y="370"/>
                    </a:lnTo>
                    <a:cubicBezTo>
                      <a:pt x="0" y="735"/>
                      <a:pt x="126" y="1180"/>
                      <a:pt x="497" y="1180"/>
                    </a:cubicBezTo>
                    <a:cubicBezTo>
                      <a:pt x="565" y="1180"/>
                      <a:pt x="642" y="1165"/>
                      <a:pt x="727" y="1131"/>
                    </a:cubicBezTo>
                    <a:cubicBezTo>
                      <a:pt x="1047" y="1019"/>
                      <a:pt x="1376" y="699"/>
                      <a:pt x="1263" y="370"/>
                    </a:cubicBezTo>
                    <a:cubicBezTo>
                      <a:pt x="1160" y="154"/>
                      <a:pt x="1047" y="50"/>
                      <a:pt x="831" y="50"/>
                    </a:cubicBezTo>
                    <a:cubicBezTo>
                      <a:pt x="796" y="13"/>
                      <a:pt x="761" y="0"/>
                      <a:pt x="725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013;p45">
                <a:extLst>
                  <a:ext uri="{FF2B5EF4-FFF2-40B4-BE49-F238E27FC236}">
                    <a16:creationId xmlns:a16="http://schemas.microsoft.com/office/drawing/2014/main" id="{D7007D27-3172-4026-8EA7-B2DFFD98611B}"/>
                  </a:ext>
                </a:extLst>
              </p:cNvPr>
              <p:cNvSpPr/>
              <p:nvPr/>
            </p:nvSpPr>
            <p:spPr>
              <a:xfrm>
                <a:off x="2887375" y="3656325"/>
                <a:ext cx="162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650" h="433" extrusionOk="0">
                    <a:moveTo>
                      <a:pt x="537" y="0"/>
                    </a:moveTo>
                    <a:cubicBezTo>
                      <a:pt x="504" y="33"/>
                      <a:pt x="449" y="67"/>
                      <a:pt x="386" y="104"/>
                    </a:cubicBezTo>
                    <a:lnTo>
                      <a:pt x="433" y="104"/>
                    </a:lnTo>
                    <a:cubicBezTo>
                      <a:pt x="433" y="104"/>
                      <a:pt x="537" y="104"/>
                      <a:pt x="649" y="0"/>
                    </a:cubicBezTo>
                    <a:close/>
                    <a:moveTo>
                      <a:pt x="321" y="104"/>
                    </a:moveTo>
                    <a:lnTo>
                      <a:pt x="321" y="143"/>
                    </a:lnTo>
                    <a:lnTo>
                      <a:pt x="321" y="143"/>
                    </a:lnTo>
                    <a:cubicBezTo>
                      <a:pt x="343" y="129"/>
                      <a:pt x="365" y="117"/>
                      <a:pt x="386" y="104"/>
                    </a:cubicBezTo>
                    <a:close/>
                    <a:moveTo>
                      <a:pt x="321" y="143"/>
                    </a:moveTo>
                    <a:cubicBezTo>
                      <a:pt x="197" y="217"/>
                      <a:pt x="61" y="307"/>
                      <a:pt x="1" y="433"/>
                    </a:cubicBezTo>
                    <a:lnTo>
                      <a:pt x="105" y="433"/>
                    </a:lnTo>
                    <a:cubicBezTo>
                      <a:pt x="217" y="320"/>
                      <a:pt x="217" y="217"/>
                      <a:pt x="321" y="217"/>
                    </a:cubicBezTo>
                    <a:lnTo>
                      <a:pt x="321" y="143"/>
                    </a:ln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014;p45">
                <a:extLst>
                  <a:ext uri="{FF2B5EF4-FFF2-40B4-BE49-F238E27FC236}">
                    <a16:creationId xmlns:a16="http://schemas.microsoft.com/office/drawing/2014/main" id="{EF087BC3-874E-4F8B-945B-1432AB90FA41}"/>
                  </a:ext>
                </a:extLst>
              </p:cNvPr>
              <p:cNvSpPr/>
              <p:nvPr/>
            </p:nvSpPr>
            <p:spPr>
              <a:xfrm>
                <a:off x="2895375" y="3658925"/>
                <a:ext cx="2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14" h="433" extrusionOk="0">
                    <a:moveTo>
                      <a:pt x="113" y="0"/>
                    </a:moveTo>
                    <a:lnTo>
                      <a:pt x="1" y="113"/>
                    </a:lnTo>
                    <a:lnTo>
                      <a:pt x="1" y="433"/>
                    </a:lnTo>
                    <a:lnTo>
                      <a:pt x="113" y="43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015;p45">
                <a:extLst>
                  <a:ext uri="{FF2B5EF4-FFF2-40B4-BE49-F238E27FC236}">
                    <a16:creationId xmlns:a16="http://schemas.microsoft.com/office/drawing/2014/main" id="{07510AD2-93FC-4B5F-9C3E-F24673B55ECF}"/>
                  </a:ext>
                </a:extLst>
              </p:cNvPr>
              <p:cNvSpPr/>
              <p:nvPr/>
            </p:nvSpPr>
            <p:spPr>
              <a:xfrm>
                <a:off x="2895375" y="3658925"/>
                <a:ext cx="285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14" h="113" extrusionOk="0">
                    <a:moveTo>
                      <a:pt x="1" y="0"/>
                    </a:moveTo>
                    <a:lnTo>
                      <a:pt x="1" y="11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AB44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016;p45">
                <a:extLst>
                  <a:ext uri="{FF2B5EF4-FFF2-40B4-BE49-F238E27FC236}">
                    <a16:creationId xmlns:a16="http://schemas.microsoft.com/office/drawing/2014/main" id="{798C504D-74E1-4FC6-9809-0268CAEB17C3}"/>
                  </a:ext>
                </a:extLst>
              </p:cNvPr>
              <p:cNvSpPr/>
              <p:nvPr/>
            </p:nvSpPr>
            <p:spPr>
              <a:xfrm>
                <a:off x="2768500" y="3696750"/>
                <a:ext cx="102700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2991" extrusionOk="0">
                    <a:moveTo>
                      <a:pt x="4107" y="0"/>
                    </a:moveTo>
                    <a:cubicBezTo>
                      <a:pt x="3620" y="244"/>
                      <a:pt x="3028" y="386"/>
                      <a:pt x="2430" y="386"/>
                    </a:cubicBezTo>
                    <a:cubicBezTo>
                      <a:pt x="1968" y="386"/>
                      <a:pt x="1503" y="301"/>
                      <a:pt x="1081" y="113"/>
                    </a:cubicBezTo>
                    <a:lnTo>
                      <a:pt x="1081" y="113"/>
                    </a:lnTo>
                    <a:cubicBezTo>
                      <a:pt x="1185" y="433"/>
                      <a:pt x="969" y="761"/>
                      <a:pt x="753" y="977"/>
                    </a:cubicBezTo>
                    <a:cubicBezTo>
                      <a:pt x="536" y="1194"/>
                      <a:pt x="216" y="1410"/>
                      <a:pt x="216" y="1626"/>
                    </a:cubicBezTo>
                    <a:cubicBezTo>
                      <a:pt x="0" y="2058"/>
                      <a:pt x="320" y="2594"/>
                      <a:pt x="753" y="2811"/>
                    </a:cubicBezTo>
                    <a:cubicBezTo>
                      <a:pt x="947" y="2938"/>
                      <a:pt x="1213" y="2990"/>
                      <a:pt x="1488" y="2990"/>
                    </a:cubicBezTo>
                    <a:cubicBezTo>
                      <a:pt x="1678" y="2990"/>
                      <a:pt x="1873" y="2965"/>
                      <a:pt x="2050" y="2923"/>
                    </a:cubicBezTo>
                    <a:cubicBezTo>
                      <a:pt x="2482" y="2811"/>
                      <a:pt x="3027" y="2707"/>
                      <a:pt x="3347" y="2378"/>
                    </a:cubicBezTo>
                    <a:cubicBezTo>
                      <a:pt x="3779" y="2058"/>
                      <a:pt x="3995" y="1626"/>
                      <a:pt x="3995" y="1194"/>
                    </a:cubicBezTo>
                    <a:lnTo>
                      <a:pt x="3995" y="545"/>
                    </a:lnTo>
                    <a:cubicBezTo>
                      <a:pt x="3995" y="329"/>
                      <a:pt x="3995" y="113"/>
                      <a:pt x="4107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017;p45">
                <a:extLst>
                  <a:ext uri="{FF2B5EF4-FFF2-40B4-BE49-F238E27FC236}">
                    <a16:creationId xmlns:a16="http://schemas.microsoft.com/office/drawing/2014/main" id="{608D7F42-1672-4ACC-A052-0890B7D236F1}"/>
                  </a:ext>
                </a:extLst>
              </p:cNvPr>
              <p:cNvSpPr/>
              <p:nvPr/>
            </p:nvSpPr>
            <p:spPr>
              <a:xfrm>
                <a:off x="2865775" y="3696750"/>
                <a:ext cx="260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3" extrusionOk="0">
                    <a:moveTo>
                      <a:pt x="104" y="0"/>
                    </a:moveTo>
                    <a:cubicBezTo>
                      <a:pt x="104" y="1"/>
                      <a:pt x="104" y="113"/>
                      <a:pt x="0" y="113"/>
                    </a:cubicBezTo>
                    <a:cubicBezTo>
                      <a:pt x="104" y="113"/>
                      <a:pt x="104" y="113"/>
                      <a:pt x="104" y="0"/>
                    </a:cubicBezTo>
                    <a:close/>
                  </a:path>
                </a:pathLst>
              </a:custGeom>
              <a:solidFill>
                <a:srgbClr val="565E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018;p45">
                <a:extLst>
                  <a:ext uri="{FF2B5EF4-FFF2-40B4-BE49-F238E27FC236}">
                    <a16:creationId xmlns:a16="http://schemas.microsoft.com/office/drawing/2014/main" id="{CE088621-D720-4B7D-8B3D-48FFBE0A8BD0}"/>
                  </a:ext>
                </a:extLst>
              </p:cNvPr>
              <p:cNvSpPr/>
              <p:nvPr/>
            </p:nvSpPr>
            <p:spPr>
              <a:xfrm>
                <a:off x="2857550" y="3696750"/>
                <a:ext cx="108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17" extrusionOk="0">
                    <a:moveTo>
                      <a:pt x="433" y="0"/>
                    </a:moveTo>
                    <a:cubicBezTo>
                      <a:pt x="329" y="113"/>
                      <a:pt x="113" y="113"/>
                      <a:pt x="1" y="217"/>
                    </a:cubicBezTo>
                    <a:cubicBezTo>
                      <a:pt x="113" y="217"/>
                      <a:pt x="217" y="113"/>
                      <a:pt x="329" y="113"/>
                    </a:cubicBezTo>
                    <a:cubicBezTo>
                      <a:pt x="433" y="113"/>
                      <a:pt x="433" y="113"/>
                      <a:pt x="433" y="0"/>
                    </a:cubicBezTo>
                    <a:close/>
                  </a:path>
                </a:pathLst>
              </a:custGeom>
              <a:solidFill>
                <a:srgbClr val="AD80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019;p45">
                <a:extLst>
                  <a:ext uri="{FF2B5EF4-FFF2-40B4-BE49-F238E27FC236}">
                    <a16:creationId xmlns:a16="http://schemas.microsoft.com/office/drawing/2014/main" id="{863C8197-8BED-4068-906C-C4E626A72B70}"/>
                  </a:ext>
                </a:extLst>
              </p:cNvPr>
              <p:cNvSpPr/>
              <p:nvPr/>
            </p:nvSpPr>
            <p:spPr>
              <a:xfrm>
                <a:off x="2795525" y="3699550"/>
                <a:ext cx="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5" extrusionOk="0">
                    <a:moveTo>
                      <a:pt x="0" y="1"/>
                    </a:moveTo>
                    <a:lnTo>
                      <a:pt x="0" y="10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65E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020;p45">
                <a:extLst>
                  <a:ext uri="{FF2B5EF4-FFF2-40B4-BE49-F238E27FC236}">
                    <a16:creationId xmlns:a16="http://schemas.microsoft.com/office/drawing/2014/main" id="{C3E8922F-1D1D-46B2-9A56-BDEF402237AB}"/>
                  </a:ext>
                </a:extLst>
              </p:cNvPr>
              <p:cNvSpPr/>
              <p:nvPr/>
            </p:nvSpPr>
            <p:spPr>
              <a:xfrm>
                <a:off x="2806325" y="3702150"/>
                <a:ext cx="80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13" extrusionOk="0">
                    <a:moveTo>
                      <a:pt x="0" y="1"/>
                    </a:moveTo>
                    <a:cubicBezTo>
                      <a:pt x="0" y="1"/>
                      <a:pt x="0" y="113"/>
                      <a:pt x="104" y="113"/>
                    </a:cubicBezTo>
                    <a:lnTo>
                      <a:pt x="320" y="113"/>
                    </a:lnTo>
                    <a:cubicBezTo>
                      <a:pt x="217" y="113"/>
                      <a:pt x="104" y="113"/>
                      <a:pt x="0" y="1"/>
                    </a:cubicBezTo>
                    <a:close/>
                  </a:path>
                </a:pathLst>
              </a:custGeom>
              <a:solidFill>
                <a:srgbClr val="AD80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021;p45">
                <a:extLst>
                  <a:ext uri="{FF2B5EF4-FFF2-40B4-BE49-F238E27FC236}">
                    <a16:creationId xmlns:a16="http://schemas.microsoft.com/office/drawing/2014/main" id="{D904CABE-A358-43D3-9F77-A24CAD917E86}"/>
                  </a:ext>
                </a:extLst>
              </p:cNvPr>
              <p:cNvSpPr/>
              <p:nvPr/>
            </p:nvSpPr>
            <p:spPr>
              <a:xfrm>
                <a:off x="2787300" y="3718375"/>
                <a:ext cx="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3" extrusionOk="0">
                    <a:moveTo>
                      <a:pt x="1" y="0"/>
                    </a:moveTo>
                    <a:lnTo>
                      <a:pt x="1" y="112"/>
                    </a:lnTo>
                    <a:lnTo>
                      <a:pt x="1" y="112"/>
                    </a:lnTo>
                    <a:close/>
                  </a:path>
                </a:pathLst>
              </a:custGeom>
              <a:solidFill>
                <a:srgbClr val="9E5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022;p45">
                <a:extLst>
                  <a:ext uri="{FF2B5EF4-FFF2-40B4-BE49-F238E27FC236}">
                    <a16:creationId xmlns:a16="http://schemas.microsoft.com/office/drawing/2014/main" id="{0D17C7F7-D708-499C-8B63-B6CCD21B3837}"/>
                  </a:ext>
                </a:extLst>
              </p:cNvPr>
              <p:cNvSpPr/>
              <p:nvPr/>
            </p:nvSpPr>
            <p:spPr>
              <a:xfrm>
                <a:off x="2787300" y="3696750"/>
                <a:ext cx="8107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1082" extrusionOk="0">
                    <a:moveTo>
                      <a:pt x="3243" y="0"/>
                    </a:moveTo>
                    <a:lnTo>
                      <a:pt x="3243" y="0"/>
                    </a:lnTo>
                    <a:cubicBezTo>
                      <a:pt x="3238" y="23"/>
                      <a:pt x="3232" y="45"/>
                      <a:pt x="3225" y="66"/>
                    </a:cubicBezTo>
                    <a:lnTo>
                      <a:pt x="3225" y="66"/>
                    </a:lnTo>
                    <a:cubicBezTo>
                      <a:pt x="3243" y="35"/>
                      <a:pt x="3243" y="0"/>
                      <a:pt x="3243" y="0"/>
                    </a:cubicBezTo>
                    <a:close/>
                    <a:moveTo>
                      <a:pt x="3225" y="66"/>
                    </a:moveTo>
                    <a:cubicBezTo>
                      <a:pt x="3211" y="91"/>
                      <a:pt x="3185" y="113"/>
                      <a:pt x="3139" y="113"/>
                    </a:cubicBezTo>
                    <a:cubicBezTo>
                      <a:pt x="3027" y="113"/>
                      <a:pt x="2923" y="217"/>
                      <a:pt x="2811" y="217"/>
                    </a:cubicBezTo>
                    <a:cubicBezTo>
                      <a:pt x="2595" y="217"/>
                      <a:pt x="2491" y="329"/>
                      <a:pt x="2275" y="329"/>
                    </a:cubicBezTo>
                    <a:cubicBezTo>
                      <a:pt x="2162" y="329"/>
                      <a:pt x="2058" y="433"/>
                      <a:pt x="1946" y="433"/>
                    </a:cubicBezTo>
                    <a:lnTo>
                      <a:pt x="1730" y="433"/>
                    </a:lnTo>
                    <a:cubicBezTo>
                      <a:pt x="1514" y="433"/>
                      <a:pt x="1298" y="329"/>
                      <a:pt x="1081" y="329"/>
                    </a:cubicBezTo>
                    <a:cubicBezTo>
                      <a:pt x="978" y="329"/>
                      <a:pt x="865" y="329"/>
                      <a:pt x="761" y="217"/>
                    </a:cubicBezTo>
                    <a:cubicBezTo>
                      <a:pt x="649" y="217"/>
                      <a:pt x="433" y="217"/>
                      <a:pt x="329" y="113"/>
                    </a:cubicBezTo>
                    <a:lnTo>
                      <a:pt x="329" y="217"/>
                    </a:lnTo>
                    <a:cubicBezTo>
                      <a:pt x="433" y="217"/>
                      <a:pt x="329" y="217"/>
                      <a:pt x="329" y="329"/>
                    </a:cubicBezTo>
                    <a:lnTo>
                      <a:pt x="329" y="545"/>
                    </a:lnTo>
                    <a:cubicBezTo>
                      <a:pt x="329" y="649"/>
                      <a:pt x="217" y="761"/>
                      <a:pt x="1" y="865"/>
                    </a:cubicBezTo>
                    <a:lnTo>
                      <a:pt x="1" y="977"/>
                    </a:lnTo>
                    <a:cubicBezTo>
                      <a:pt x="217" y="1081"/>
                      <a:pt x="433" y="1081"/>
                      <a:pt x="649" y="1081"/>
                    </a:cubicBezTo>
                    <a:lnTo>
                      <a:pt x="1298" y="1081"/>
                    </a:lnTo>
                    <a:cubicBezTo>
                      <a:pt x="1730" y="977"/>
                      <a:pt x="2058" y="977"/>
                      <a:pt x="2491" y="761"/>
                    </a:cubicBezTo>
                    <a:cubicBezTo>
                      <a:pt x="2794" y="655"/>
                      <a:pt x="3105" y="455"/>
                      <a:pt x="3225" y="66"/>
                    </a:cubicBezTo>
                    <a:close/>
                  </a:path>
                </a:pathLst>
              </a:custGeom>
              <a:solidFill>
                <a:srgbClr val="AD80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57501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3"/>
          <p:cNvSpPr txBox="1">
            <a:spLocks noGrp="1"/>
          </p:cNvSpPr>
          <p:nvPr>
            <p:ph type="ctrTitle"/>
          </p:nvPr>
        </p:nvSpPr>
        <p:spPr>
          <a:xfrm>
            <a:off x="598812" y="744575"/>
            <a:ext cx="4693314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0" dirty="0"/>
              <a:t>ESP5</a:t>
            </a:r>
            <a:endParaRPr sz="11500" dirty="0"/>
          </a:p>
        </p:txBody>
      </p:sp>
      <p:sp>
        <p:nvSpPr>
          <p:cNvPr id="350" name="Google Shape;350;p33"/>
          <p:cNvSpPr/>
          <p:nvPr/>
        </p:nvSpPr>
        <p:spPr>
          <a:xfrm>
            <a:off x="3816325" y="594750"/>
            <a:ext cx="4873487" cy="4230861"/>
          </a:xfrm>
          <a:custGeom>
            <a:avLst/>
            <a:gdLst/>
            <a:ahLst/>
            <a:cxnLst/>
            <a:rect l="l" t="t" r="r" b="b"/>
            <a:pathLst>
              <a:path w="81928" h="59014" extrusionOk="0">
                <a:moveTo>
                  <a:pt x="74145" y="0"/>
                </a:moveTo>
                <a:cubicBezTo>
                  <a:pt x="71231" y="0"/>
                  <a:pt x="68093" y="649"/>
                  <a:pt x="65395" y="1842"/>
                </a:cubicBezTo>
                <a:cubicBezTo>
                  <a:pt x="59662" y="4220"/>
                  <a:pt x="55019" y="8863"/>
                  <a:pt x="51560" y="14051"/>
                </a:cubicBezTo>
                <a:cubicBezTo>
                  <a:pt x="48534" y="18703"/>
                  <a:pt x="46156" y="24211"/>
                  <a:pt x="41401" y="27133"/>
                </a:cubicBezTo>
                <a:cubicBezTo>
                  <a:pt x="38046" y="29295"/>
                  <a:pt x="33939" y="29831"/>
                  <a:pt x="29944" y="30376"/>
                </a:cubicBezTo>
                <a:cubicBezTo>
                  <a:pt x="25188" y="31128"/>
                  <a:pt x="20320" y="32105"/>
                  <a:pt x="15893" y="33938"/>
                </a:cubicBezTo>
                <a:cubicBezTo>
                  <a:pt x="11457" y="35884"/>
                  <a:pt x="7247" y="38694"/>
                  <a:pt x="4540" y="42697"/>
                </a:cubicBezTo>
                <a:cubicBezTo>
                  <a:pt x="1194" y="47340"/>
                  <a:pt x="217" y="53289"/>
                  <a:pt x="1" y="59013"/>
                </a:cubicBezTo>
                <a:lnTo>
                  <a:pt x="80743" y="59013"/>
                </a:lnTo>
                <a:cubicBezTo>
                  <a:pt x="81607" y="59013"/>
                  <a:pt x="81927" y="58477"/>
                  <a:pt x="81927" y="57500"/>
                </a:cubicBezTo>
                <a:lnTo>
                  <a:pt x="81927" y="1513"/>
                </a:lnTo>
                <a:cubicBezTo>
                  <a:pt x="79549" y="433"/>
                  <a:pt x="76852" y="0"/>
                  <a:pt x="74145" y="0"/>
                </a:cubicBezTo>
                <a:close/>
              </a:path>
            </a:pathLst>
          </a:custGeom>
          <a:solidFill>
            <a:srgbClr val="EF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1" name="Google Shape;351;p33"/>
          <p:cNvGrpSpPr/>
          <p:nvPr/>
        </p:nvGrpSpPr>
        <p:grpSpPr>
          <a:xfrm>
            <a:off x="4235016" y="1881873"/>
            <a:ext cx="4350527" cy="2513712"/>
            <a:chOff x="3506050" y="2480825"/>
            <a:chExt cx="1459125" cy="843075"/>
          </a:xfrm>
        </p:grpSpPr>
        <p:sp>
          <p:nvSpPr>
            <p:cNvPr id="352" name="Google Shape;352;p33"/>
            <p:cNvSpPr/>
            <p:nvPr/>
          </p:nvSpPr>
          <p:spPr>
            <a:xfrm>
              <a:off x="3676375" y="2604500"/>
              <a:ext cx="1140300" cy="651950"/>
            </a:xfrm>
            <a:custGeom>
              <a:avLst/>
              <a:gdLst/>
              <a:ahLst/>
              <a:cxnLst/>
              <a:rect l="l" t="t" r="r" b="b"/>
              <a:pathLst>
                <a:path w="45612" h="26078" extrusionOk="0">
                  <a:moveTo>
                    <a:pt x="21944" y="0"/>
                  </a:moveTo>
                  <a:cubicBezTo>
                    <a:pt x="20419" y="0"/>
                    <a:pt x="18909" y="351"/>
                    <a:pt x="17614" y="1106"/>
                  </a:cubicBezTo>
                  <a:cubicBezTo>
                    <a:pt x="15349" y="2403"/>
                    <a:pt x="13835" y="4677"/>
                    <a:pt x="12106" y="6622"/>
                  </a:cubicBezTo>
                  <a:cubicBezTo>
                    <a:pt x="11561" y="7271"/>
                    <a:pt x="10913" y="8023"/>
                    <a:pt x="10048" y="8352"/>
                  </a:cubicBezTo>
                  <a:cubicBezTo>
                    <a:pt x="9616" y="8512"/>
                    <a:pt x="9184" y="8566"/>
                    <a:pt x="8738" y="8566"/>
                  </a:cubicBezTo>
                  <a:cubicBezTo>
                    <a:pt x="8293" y="8566"/>
                    <a:pt x="7835" y="8512"/>
                    <a:pt x="7351" y="8456"/>
                  </a:cubicBezTo>
                  <a:lnTo>
                    <a:pt x="5941" y="8456"/>
                  </a:lnTo>
                  <a:cubicBezTo>
                    <a:pt x="4212" y="8568"/>
                    <a:pt x="2482" y="9433"/>
                    <a:pt x="1514" y="10833"/>
                  </a:cubicBezTo>
                  <a:cubicBezTo>
                    <a:pt x="433" y="12243"/>
                    <a:pt x="105" y="14076"/>
                    <a:pt x="537" y="15805"/>
                  </a:cubicBezTo>
                  <a:cubicBezTo>
                    <a:pt x="866" y="17102"/>
                    <a:pt x="1514" y="18295"/>
                    <a:pt x="1298" y="19592"/>
                  </a:cubicBezTo>
                  <a:cubicBezTo>
                    <a:pt x="1186" y="20345"/>
                    <a:pt x="753" y="20993"/>
                    <a:pt x="537" y="21642"/>
                  </a:cubicBezTo>
                  <a:cubicBezTo>
                    <a:pt x="1" y="22835"/>
                    <a:pt x="105" y="24236"/>
                    <a:pt x="753" y="25429"/>
                  </a:cubicBezTo>
                  <a:cubicBezTo>
                    <a:pt x="866" y="25645"/>
                    <a:pt x="969" y="25861"/>
                    <a:pt x="1186" y="26077"/>
                  </a:cubicBezTo>
                  <a:cubicBezTo>
                    <a:pt x="3243" y="25965"/>
                    <a:pt x="5509" y="25861"/>
                    <a:pt x="8103" y="25749"/>
                  </a:cubicBezTo>
                  <a:cubicBezTo>
                    <a:pt x="12322" y="25645"/>
                    <a:pt x="17182" y="25533"/>
                    <a:pt x="22370" y="25533"/>
                  </a:cubicBezTo>
                  <a:lnTo>
                    <a:pt x="26477" y="25533"/>
                  </a:lnTo>
                  <a:cubicBezTo>
                    <a:pt x="30584" y="25533"/>
                    <a:pt x="34371" y="25645"/>
                    <a:pt x="37717" y="25749"/>
                  </a:cubicBezTo>
                  <a:cubicBezTo>
                    <a:pt x="39447" y="25861"/>
                    <a:pt x="41176" y="25861"/>
                    <a:pt x="42585" y="25965"/>
                  </a:cubicBezTo>
                  <a:cubicBezTo>
                    <a:pt x="43121" y="25965"/>
                    <a:pt x="43666" y="26077"/>
                    <a:pt x="44098" y="26077"/>
                  </a:cubicBezTo>
                  <a:cubicBezTo>
                    <a:pt x="44963" y="24132"/>
                    <a:pt x="45612" y="22074"/>
                    <a:pt x="45612" y="19912"/>
                  </a:cubicBezTo>
                  <a:cubicBezTo>
                    <a:pt x="45499" y="17431"/>
                    <a:pt x="43986" y="14837"/>
                    <a:pt x="41608" y="14188"/>
                  </a:cubicBezTo>
                  <a:cubicBezTo>
                    <a:pt x="41224" y="14078"/>
                    <a:pt x="40811" y="14051"/>
                    <a:pt x="40398" y="14051"/>
                  </a:cubicBezTo>
                  <a:cubicBezTo>
                    <a:pt x="40001" y="14051"/>
                    <a:pt x="39603" y="14076"/>
                    <a:pt x="39230" y="14076"/>
                  </a:cubicBezTo>
                  <a:cubicBezTo>
                    <a:pt x="38262" y="14076"/>
                    <a:pt x="37285" y="14076"/>
                    <a:pt x="36420" y="13756"/>
                  </a:cubicBezTo>
                  <a:cubicBezTo>
                    <a:pt x="35236" y="13324"/>
                    <a:pt x="34371" y="12243"/>
                    <a:pt x="33826" y="11162"/>
                  </a:cubicBezTo>
                  <a:cubicBezTo>
                    <a:pt x="33178" y="10081"/>
                    <a:pt x="32858" y="8888"/>
                    <a:pt x="32426" y="7703"/>
                  </a:cubicBezTo>
                  <a:cubicBezTo>
                    <a:pt x="31232" y="4893"/>
                    <a:pt x="29183" y="2403"/>
                    <a:pt x="26373" y="1002"/>
                  </a:cubicBezTo>
                  <a:cubicBezTo>
                    <a:pt x="25018" y="353"/>
                    <a:pt x="23474" y="0"/>
                    <a:pt x="21944" y="0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3"/>
            <p:cNvSpPr/>
            <p:nvPr/>
          </p:nvSpPr>
          <p:spPr>
            <a:xfrm>
              <a:off x="4586875" y="2588900"/>
              <a:ext cx="248600" cy="251425"/>
            </a:xfrm>
            <a:custGeom>
              <a:avLst/>
              <a:gdLst/>
              <a:ahLst/>
              <a:cxnLst/>
              <a:rect l="l" t="t" r="r" b="b"/>
              <a:pathLst>
                <a:path w="9944" h="10057" extrusionOk="0">
                  <a:moveTo>
                    <a:pt x="5188" y="1"/>
                  </a:moveTo>
                  <a:cubicBezTo>
                    <a:pt x="4004" y="1"/>
                    <a:pt x="2810" y="545"/>
                    <a:pt x="1946" y="1298"/>
                  </a:cubicBezTo>
                  <a:cubicBezTo>
                    <a:pt x="865" y="2275"/>
                    <a:pt x="216" y="3675"/>
                    <a:pt x="113" y="5189"/>
                  </a:cubicBezTo>
                  <a:cubicBezTo>
                    <a:pt x="0" y="6598"/>
                    <a:pt x="761" y="8111"/>
                    <a:pt x="1946" y="8976"/>
                  </a:cubicBezTo>
                  <a:cubicBezTo>
                    <a:pt x="2810" y="9624"/>
                    <a:pt x="4220" y="10057"/>
                    <a:pt x="5517" y="10057"/>
                  </a:cubicBezTo>
                  <a:cubicBezTo>
                    <a:pt x="6053" y="10057"/>
                    <a:pt x="6598" y="9944"/>
                    <a:pt x="6918" y="9840"/>
                  </a:cubicBezTo>
                  <a:cubicBezTo>
                    <a:pt x="8431" y="9192"/>
                    <a:pt x="9512" y="7350"/>
                    <a:pt x="9728" y="5837"/>
                  </a:cubicBezTo>
                  <a:cubicBezTo>
                    <a:pt x="9944" y="4108"/>
                    <a:pt x="9295" y="2275"/>
                    <a:pt x="7895" y="1081"/>
                  </a:cubicBezTo>
                  <a:cubicBezTo>
                    <a:pt x="7246" y="545"/>
                    <a:pt x="6381" y="113"/>
                    <a:pt x="5517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3"/>
            <p:cNvSpPr/>
            <p:nvPr/>
          </p:nvSpPr>
          <p:spPr>
            <a:xfrm>
              <a:off x="3824900" y="2632125"/>
              <a:ext cx="159550" cy="143350"/>
            </a:xfrm>
            <a:custGeom>
              <a:avLst/>
              <a:gdLst/>
              <a:ahLst/>
              <a:cxnLst/>
              <a:rect l="l" t="t" r="r" b="b"/>
              <a:pathLst>
                <a:path w="6382" h="5734" extrusionOk="0">
                  <a:moveTo>
                    <a:pt x="2810" y="1"/>
                  </a:moveTo>
                  <a:cubicBezTo>
                    <a:pt x="2490" y="1"/>
                    <a:pt x="2162" y="113"/>
                    <a:pt x="1842" y="217"/>
                  </a:cubicBezTo>
                  <a:cubicBezTo>
                    <a:pt x="1410" y="330"/>
                    <a:pt x="1081" y="546"/>
                    <a:pt x="761" y="866"/>
                  </a:cubicBezTo>
                  <a:cubicBezTo>
                    <a:pt x="545" y="1082"/>
                    <a:pt x="432" y="1298"/>
                    <a:pt x="329" y="1514"/>
                  </a:cubicBezTo>
                  <a:cubicBezTo>
                    <a:pt x="0" y="2595"/>
                    <a:pt x="113" y="3676"/>
                    <a:pt x="761" y="4540"/>
                  </a:cubicBezTo>
                  <a:cubicBezTo>
                    <a:pt x="1297" y="5301"/>
                    <a:pt x="2274" y="5734"/>
                    <a:pt x="3243" y="5734"/>
                  </a:cubicBezTo>
                  <a:cubicBezTo>
                    <a:pt x="3891" y="5734"/>
                    <a:pt x="4436" y="5621"/>
                    <a:pt x="4868" y="5301"/>
                  </a:cubicBezTo>
                  <a:cubicBezTo>
                    <a:pt x="6053" y="4437"/>
                    <a:pt x="6381" y="2707"/>
                    <a:pt x="5620" y="1514"/>
                  </a:cubicBezTo>
                  <a:cubicBezTo>
                    <a:pt x="4972" y="546"/>
                    <a:pt x="3891" y="1"/>
                    <a:pt x="2810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3"/>
            <p:cNvSpPr/>
            <p:nvPr/>
          </p:nvSpPr>
          <p:spPr>
            <a:xfrm>
              <a:off x="3730425" y="2724000"/>
              <a:ext cx="70275" cy="62275"/>
            </a:xfrm>
            <a:custGeom>
              <a:avLst/>
              <a:gdLst/>
              <a:ahLst/>
              <a:cxnLst/>
              <a:rect l="l" t="t" r="r" b="b"/>
              <a:pathLst>
                <a:path w="2811" h="2491" extrusionOk="0">
                  <a:moveTo>
                    <a:pt x="1617" y="1"/>
                  </a:moveTo>
                  <a:cubicBezTo>
                    <a:pt x="649" y="1"/>
                    <a:pt x="1" y="1514"/>
                    <a:pt x="649" y="2162"/>
                  </a:cubicBezTo>
                  <a:cubicBezTo>
                    <a:pt x="865" y="2379"/>
                    <a:pt x="1185" y="2491"/>
                    <a:pt x="1514" y="2491"/>
                  </a:cubicBezTo>
                  <a:cubicBezTo>
                    <a:pt x="1946" y="2491"/>
                    <a:pt x="2378" y="2275"/>
                    <a:pt x="2595" y="1842"/>
                  </a:cubicBezTo>
                  <a:cubicBezTo>
                    <a:pt x="2811" y="1514"/>
                    <a:pt x="2698" y="1082"/>
                    <a:pt x="2595" y="762"/>
                  </a:cubicBezTo>
                  <a:cubicBezTo>
                    <a:pt x="2482" y="545"/>
                    <a:pt x="2378" y="433"/>
                    <a:pt x="2266" y="329"/>
                  </a:cubicBezTo>
                  <a:cubicBezTo>
                    <a:pt x="2162" y="217"/>
                    <a:pt x="1946" y="113"/>
                    <a:pt x="1834" y="113"/>
                  </a:cubicBezTo>
                  <a:cubicBezTo>
                    <a:pt x="1730" y="1"/>
                    <a:pt x="1617" y="1"/>
                    <a:pt x="1617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3"/>
            <p:cNvSpPr/>
            <p:nvPr/>
          </p:nvSpPr>
          <p:spPr>
            <a:xfrm>
              <a:off x="4643725" y="2480825"/>
              <a:ext cx="67475" cy="59475"/>
            </a:xfrm>
            <a:custGeom>
              <a:avLst/>
              <a:gdLst/>
              <a:ahLst/>
              <a:cxnLst/>
              <a:rect l="l" t="t" r="r" b="b"/>
              <a:pathLst>
                <a:path w="2699" h="2379" extrusionOk="0">
                  <a:moveTo>
                    <a:pt x="1514" y="0"/>
                  </a:moveTo>
                  <a:cubicBezTo>
                    <a:pt x="649" y="0"/>
                    <a:pt x="0" y="1194"/>
                    <a:pt x="536" y="1946"/>
                  </a:cubicBezTo>
                  <a:cubicBezTo>
                    <a:pt x="536" y="2058"/>
                    <a:pt x="649" y="2162"/>
                    <a:pt x="753" y="2162"/>
                  </a:cubicBezTo>
                  <a:cubicBezTo>
                    <a:pt x="969" y="2378"/>
                    <a:pt x="1185" y="2378"/>
                    <a:pt x="1401" y="2378"/>
                  </a:cubicBezTo>
                  <a:cubicBezTo>
                    <a:pt x="1833" y="2378"/>
                    <a:pt x="2378" y="2162"/>
                    <a:pt x="2594" y="1730"/>
                  </a:cubicBezTo>
                  <a:cubicBezTo>
                    <a:pt x="2698" y="1513"/>
                    <a:pt x="2698" y="1081"/>
                    <a:pt x="2594" y="761"/>
                  </a:cubicBezTo>
                  <a:cubicBezTo>
                    <a:pt x="2482" y="433"/>
                    <a:pt x="2162" y="113"/>
                    <a:pt x="1833" y="0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3"/>
            <p:cNvSpPr/>
            <p:nvPr/>
          </p:nvSpPr>
          <p:spPr>
            <a:xfrm>
              <a:off x="3827700" y="2729400"/>
              <a:ext cx="826850" cy="518825"/>
            </a:xfrm>
            <a:custGeom>
              <a:avLst/>
              <a:gdLst/>
              <a:ahLst/>
              <a:cxnLst/>
              <a:rect l="l" t="t" r="r" b="b"/>
              <a:pathLst>
                <a:path w="33074" h="20753" extrusionOk="0">
                  <a:moveTo>
                    <a:pt x="14267" y="1"/>
                  </a:moveTo>
                  <a:cubicBezTo>
                    <a:pt x="12642" y="1"/>
                    <a:pt x="10913" y="649"/>
                    <a:pt x="9616" y="1730"/>
                  </a:cubicBezTo>
                  <a:cubicBezTo>
                    <a:pt x="7886" y="3356"/>
                    <a:pt x="6805" y="5517"/>
                    <a:pt x="6269" y="7783"/>
                  </a:cubicBezTo>
                  <a:cubicBezTo>
                    <a:pt x="6053" y="8647"/>
                    <a:pt x="5837" y="9625"/>
                    <a:pt x="5941" y="10489"/>
                  </a:cubicBezTo>
                  <a:cubicBezTo>
                    <a:pt x="5941" y="11138"/>
                    <a:pt x="6157" y="11674"/>
                    <a:pt x="6053" y="12219"/>
                  </a:cubicBezTo>
                  <a:cubicBezTo>
                    <a:pt x="5725" y="13403"/>
                    <a:pt x="4428" y="14164"/>
                    <a:pt x="3243" y="14380"/>
                  </a:cubicBezTo>
                  <a:cubicBezTo>
                    <a:pt x="2698" y="14484"/>
                    <a:pt x="2050" y="14596"/>
                    <a:pt x="1617" y="14916"/>
                  </a:cubicBezTo>
                  <a:cubicBezTo>
                    <a:pt x="217" y="15781"/>
                    <a:pt x="1" y="17726"/>
                    <a:pt x="753" y="19136"/>
                  </a:cubicBezTo>
                  <a:cubicBezTo>
                    <a:pt x="1081" y="19784"/>
                    <a:pt x="1617" y="20320"/>
                    <a:pt x="2050" y="20753"/>
                  </a:cubicBezTo>
                  <a:cubicBezTo>
                    <a:pt x="6269" y="20649"/>
                    <a:pt x="11129" y="20537"/>
                    <a:pt x="16317" y="20537"/>
                  </a:cubicBezTo>
                  <a:lnTo>
                    <a:pt x="20424" y="20537"/>
                  </a:lnTo>
                  <a:cubicBezTo>
                    <a:pt x="24531" y="20537"/>
                    <a:pt x="28318" y="20649"/>
                    <a:pt x="31664" y="20753"/>
                  </a:cubicBezTo>
                  <a:cubicBezTo>
                    <a:pt x="32425" y="19136"/>
                    <a:pt x="33074" y="17406"/>
                    <a:pt x="33074" y="15677"/>
                  </a:cubicBezTo>
                  <a:cubicBezTo>
                    <a:pt x="33074" y="13403"/>
                    <a:pt x="31777" y="10922"/>
                    <a:pt x="29615" y="10489"/>
                  </a:cubicBezTo>
                  <a:cubicBezTo>
                    <a:pt x="29286" y="10377"/>
                    <a:pt x="28967" y="10377"/>
                    <a:pt x="28638" y="10377"/>
                  </a:cubicBezTo>
                  <a:cubicBezTo>
                    <a:pt x="27990" y="10377"/>
                    <a:pt x="27341" y="10489"/>
                    <a:pt x="26693" y="10593"/>
                  </a:cubicBezTo>
                  <a:cubicBezTo>
                    <a:pt x="26044" y="10705"/>
                    <a:pt x="25396" y="10809"/>
                    <a:pt x="24747" y="10809"/>
                  </a:cubicBezTo>
                  <a:cubicBezTo>
                    <a:pt x="24211" y="10809"/>
                    <a:pt x="23562" y="10705"/>
                    <a:pt x="23018" y="10377"/>
                  </a:cubicBezTo>
                  <a:cubicBezTo>
                    <a:pt x="21505" y="9408"/>
                    <a:pt x="21185" y="7463"/>
                    <a:pt x="20640" y="5837"/>
                  </a:cubicBezTo>
                  <a:cubicBezTo>
                    <a:pt x="19991" y="3460"/>
                    <a:pt x="18478" y="1082"/>
                    <a:pt x="16213" y="329"/>
                  </a:cubicBezTo>
                  <a:cubicBezTo>
                    <a:pt x="15564" y="113"/>
                    <a:pt x="14916" y="1"/>
                    <a:pt x="14267" y="1"/>
                  </a:cubicBezTo>
                  <a:close/>
                </a:path>
              </a:pathLst>
            </a:custGeom>
            <a:solidFill>
              <a:srgbClr val="CEC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3"/>
            <p:cNvSpPr/>
            <p:nvPr/>
          </p:nvSpPr>
          <p:spPr>
            <a:xfrm>
              <a:off x="3506050" y="3242800"/>
              <a:ext cx="1459125" cy="81100"/>
            </a:xfrm>
            <a:custGeom>
              <a:avLst/>
              <a:gdLst/>
              <a:ahLst/>
              <a:cxnLst/>
              <a:rect l="l" t="t" r="r" b="b"/>
              <a:pathLst>
                <a:path w="58365" h="3244" extrusionOk="0">
                  <a:moveTo>
                    <a:pt x="29183" y="1"/>
                  </a:moveTo>
                  <a:cubicBezTo>
                    <a:pt x="23995" y="1"/>
                    <a:pt x="19135" y="113"/>
                    <a:pt x="14916" y="217"/>
                  </a:cubicBezTo>
                  <a:cubicBezTo>
                    <a:pt x="12322" y="329"/>
                    <a:pt x="10056" y="433"/>
                    <a:pt x="7999" y="545"/>
                  </a:cubicBezTo>
                  <a:lnTo>
                    <a:pt x="7462" y="545"/>
                  </a:lnTo>
                  <a:cubicBezTo>
                    <a:pt x="2811" y="865"/>
                    <a:pt x="0" y="1194"/>
                    <a:pt x="0" y="1626"/>
                  </a:cubicBezTo>
                  <a:lnTo>
                    <a:pt x="0" y="1730"/>
                  </a:lnTo>
                  <a:cubicBezTo>
                    <a:pt x="865" y="2491"/>
                    <a:pt x="13619" y="3243"/>
                    <a:pt x="29183" y="3243"/>
                  </a:cubicBezTo>
                  <a:cubicBezTo>
                    <a:pt x="45291" y="3243"/>
                    <a:pt x="58365" y="2491"/>
                    <a:pt x="58365" y="1626"/>
                  </a:cubicBezTo>
                  <a:cubicBezTo>
                    <a:pt x="58365" y="1514"/>
                    <a:pt x="58365" y="1514"/>
                    <a:pt x="58261" y="1410"/>
                  </a:cubicBezTo>
                  <a:cubicBezTo>
                    <a:pt x="57716" y="1081"/>
                    <a:pt x="55019" y="761"/>
                    <a:pt x="50911" y="545"/>
                  </a:cubicBezTo>
                  <a:cubicBezTo>
                    <a:pt x="50479" y="545"/>
                    <a:pt x="49934" y="433"/>
                    <a:pt x="49398" y="433"/>
                  </a:cubicBezTo>
                  <a:cubicBezTo>
                    <a:pt x="47989" y="329"/>
                    <a:pt x="46260" y="329"/>
                    <a:pt x="44530" y="217"/>
                  </a:cubicBezTo>
                  <a:cubicBezTo>
                    <a:pt x="41184" y="113"/>
                    <a:pt x="37397" y="1"/>
                    <a:pt x="33290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61" name="Google Shape;461;p33"/>
          <p:cNvCxnSpPr/>
          <p:nvPr/>
        </p:nvCxnSpPr>
        <p:spPr>
          <a:xfrm>
            <a:off x="803957" y="2729070"/>
            <a:ext cx="3252000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9" name="Google Shape;349;p33"/>
          <p:cNvSpPr txBox="1">
            <a:spLocks noGrp="1"/>
          </p:cNvSpPr>
          <p:nvPr>
            <p:ph type="subTitle" idx="1"/>
          </p:nvPr>
        </p:nvSpPr>
        <p:spPr>
          <a:xfrm>
            <a:off x="695916" y="2834124"/>
            <a:ext cx="3752716" cy="15614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4000" b="1" dirty="0">
                <a:solidFill>
                  <a:srgbClr val="FFFF00"/>
                </a:solidFill>
                <a:latin typeface="Eras Bold ITC" panose="020B0907030504020204" pitchFamily="34" charset="0"/>
              </a:rPr>
              <a:t>QUARTER 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4000" b="1" dirty="0">
                <a:solidFill>
                  <a:srgbClr val="FFFF00"/>
                </a:solidFill>
                <a:latin typeface="Eras Bold ITC" panose="020B0907030504020204" pitchFamily="34" charset="0"/>
              </a:rPr>
              <a:t>WEEK 7 &amp; 8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97CB6B1C-739B-4EFC-85EA-32494CB7F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857" y="606811"/>
            <a:ext cx="3137837" cy="4000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48827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>
            <a:extLst>
              <a:ext uri="{FF2B5EF4-FFF2-40B4-BE49-F238E27FC236}">
                <a16:creationId xmlns:a16="http://schemas.microsoft.com/office/drawing/2014/main" id="{C6895DFE-3E18-4F00-9EDC-3EFB6128C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108" y="294203"/>
            <a:ext cx="8245784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br>
              <a:rPr kumimoji="0" lang="en-PH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Republic of the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Philippines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Education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rajan Pro" charset="0"/>
                <a:ea typeface="Times New Roman" panose="02020603050405020304" pitchFamily="18" charset="0"/>
              </a:rPr>
              <a:t>REGION IV-A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SCHOOLS DIVISION OFFICE OF IMUS CITY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PH" altLang="en-US" sz="11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NAME OF SCHOOL</a:t>
            </a:r>
            <a:endParaRPr kumimoji="0" lang="en-PH" altLang="en-US" sz="1100" b="0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WEEKLY HOME LEARNING PLAN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Grade and Section: </a:t>
            </a:r>
            <a:r>
              <a:rPr lang="en-US" altLang="en-US" sz="1100" b="1" u="sng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_______________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			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	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Quarter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2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 Week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7 &amp; 8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</a:t>
            </a:r>
            <a:endParaRPr kumimoji="0" lang="en-PH" altLang="en-US" sz="1100" b="0" i="0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Adviser:  ________________________                                                           		Date: 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___        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61">
            <a:extLst>
              <a:ext uri="{FF2B5EF4-FFF2-40B4-BE49-F238E27FC236}">
                <a16:creationId xmlns:a16="http://schemas.microsoft.com/office/drawing/2014/main" id="{F3CCFDA3-D59F-4628-A94E-2D6C2BFBA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292" y="337001"/>
            <a:ext cx="537826" cy="5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6894F10-C988-4C46-96F7-AD14A6A7B0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932349"/>
              </p:ext>
            </p:extLst>
          </p:nvPr>
        </p:nvGraphicFramePr>
        <p:xfrm>
          <a:off x="517890" y="2338598"/>
          <a:ext cx="8116313" cy="2418170"/>
        </p:xfrm>
        <a:graphic>
          <a:graphicData uri="http://schemas.openxmlformats.org/drawingml/2006/table">
            <a:tbl>
              <a:tblPr firstRow="1" firstCol="1" bandRow="1"/>
              <a:tblGrid>
                <a:gridCol w="100656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21625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205309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733339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0169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20445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08289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Nakikilahok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patimpalak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o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paligsahan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layunin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ay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pakikipagkaibigan</a:t>
                      </a:r>
                      <a:endParaRPr lang="en-PH" sz="11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r>
                        <a:rPr lang="en-PH" sz="1100" b="1" dirty="0">
                          <a:solidFill>
                            <a:srgbClr val="3333FF"/>
                          </a:solidFill>
                        </a:rPr>
                        <a:t>EsP5P – </a:t>
                      </a:r>
                      <a:r>
                        <a:rPr lang="en-PH" sz="1100" b="1" dirty="0" err="1">
                          <a:solidFill>
                            <a:srgbClr val="3333FF"/>
                          </a:solidFill>
                        </a:rPr>
                        <a:t>IIh</a:t>
                      </a:r>
                      <a:r>
                        <a:rPr lang="en-PH" sz="1100" b="1" dirty="0">
                          <a:solidFill>
                            <a:srgbClr val="3333FF"/>
                          </a:solidFill>
                        </a:rPr>
                        <a:t> – 28 </a:t>
                      </a:r>
                    </a:p>
                    <a:p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Nagagampanan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buong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husay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anumang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tungkulin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programa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o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proyekto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gamit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anumang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teknolohiya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paaralan</a:t>
                      </a:r>
                      <a:endParaRPr lang="en-PH" sz="11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r>
                        <a:rPr lang="en-PH" sz="1100" b="1" dirty="0">
                          <a:solidFill>
                            <a:srgbClr val="3333FF"/>
                          </a:solidFill>
                        </a:rPr>
                        <a:t>EsP5P – </a:t>
                      </a:r>
                      <a:r>
                        <a:rPr lang="en-PH" sz="1100" b="1" dirty="0" err="1">
                          <a:solidFill>
                            <a:srgbClr val="3333FF"/>
                          </a:solidFill>
                        </a:rPr>
                        <a:t>IIi</a:t>
                      </a:r>
                      <a:r>
                        <a:rPr lang="en-PH" sz="1100" b="1" dirty="0">
                          <a:solidFill>
                            <a:srgbClr val="3333FF"/>
                          </a:solidFill>
                        </a:rPr>
                        <a:t> – 29</a:t>
                      </a:r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chemeClr val="bg2"/>
                          </a:solidFill>
                        </a:rPr>
                        <a:t>Pakikilahok</a:t>
                      </a:r>
                      <a:r>
                        <a:rPr lang="en-PH" sz="1100" b="1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/>
                          </a:solidFill>
                        </a:rPr>
                        <a:t>mga</a:t>
                      </a:r>
                      <a:r>
                        <a:rPr lang="en-PH" sz="1100" b="1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/>
                          </a:solidFill>
                        </a:rPr>
                        <a:t>Programa</a:t>
                      </a:r>
                      <a:r>
                        <a:rPr lang="en-PH" sz="1100" b="1" dirty="0">
                          <a:solidFill>
                            <a:schemeClr val="bg2"/>
                          </a:solidFill>
                        </a:rPr>
                        <a:t> o </a:t>
                      </a:r>
                      <a:r>
                        <a:rPr lang="en-PH" sz="1100" b="1" dirty="0" err="1">
                          <a:solidFill>
                            <a:schemeClr val="bg2"/>
                          </a:solidFill>
                        </a:rPr>
                        <a:t>Proyekto</a:t>
                      </a:r>
                      <a:endParaRPr lang="en-PH" sz="1100" b="1" dirty="0">
                        <a:solidFill>
                          <a:schemeClr val="bg2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1: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Basahin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unawaing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mabuti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sumunod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tula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Sagutan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sumunod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tanong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ibaba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p.33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1.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Ano-anong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pakiramdam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o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pinagdaraanan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nabanggit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tula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?</a:t>
                      </a:r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b="1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0212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>
            <a:extLst>
              <a:ext uri="{FF2B5EF4-FFF2-40B4-BE49-F238E27FC236}">
                <a16:creationId xmlns:a16="http://schemas.microsoft.com/office/drawing/2014/main" id="{C6895DFE-3E18-4F00-9EDC-3EFB6128C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108" y="294203"/>
            <a:ext cx="8245784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br>
              <a:rPr kumimoji="0" lang="en-PH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Republic of the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Philippines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Education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rajan Pro" charset="0"/>
                <a:ea typeface="Times New Roman" panose="02020603050405020304" pitchFamily="18" charset="0"/>
              </a:rPr>
              <a:t>REGION IV-A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SCHOOLS DIVISION OFFICE OF IMUS CITY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PH" altLang="en-US" sz="11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NAME OF SCHOOL</a:t>
            </a:r>
            <a:endParaRPr kumimoji="0" lang="en-PH" altLang="en-US" sz="1100" b="0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WEEKLY HOME LEARNING PLAN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Grade and Section: </a:t>
            </a:r>
            <a:r>
              <a:rPr lang="en-US" altLang="en-US" sz="1100" b="1" u="sng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_______________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			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	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Quarter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2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 Week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1 &amp; 2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</a:t>
            </a:r>
            <a:endParaRPr kumimoji="0" lang="en-PH" altLang="en-US" sz="1100" b="0" i="0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Adviser:  ________________________                                                           		Date: 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___        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61">
            <a:extLst>
              <a:ext uri="{FF2B5EF4-FFF2-40B4-BE49-F238E27FC236}">
                <a16:creationId xmlns:a16="http://schemas.microsoft.com/office/drawing/2014/main" id="{F3CCFDA3-D59F-4628-A94E-2D6C2BFBA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292" y="337001"/>
            <a:ext cx="537826" cy="5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6894F10-C988-4C46-96F7-AD14A6A7B0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155055"/>
              </p:ext>
            </p:extLst>
          </p:nvPr>
        </p:nvGraphicFramePr>
        <p:xfrm>
          <a:off x="517890" y="2338598"/>
          <a:ext cx="8116313" cy="2418170"/>
        </p:xfrm>
        <a:graphic>
          <a:graphicData uri="http://schemas.openxmlformats.org/drawingml/2006/table">
            <a:tbl>
              <a:tblPr firstRow="1" firstCol="1" bandRow="1"/>
              <a:tblGrid>
                <a:gridCol w="100656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21625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205309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733339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0169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20445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08289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Nakapagsisimula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pamumuno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para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makapagbigay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kayang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tulong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para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nangangailangan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228600" indent="-228600">
                        <a:buAutoNum type="alphaLcPeriod"/>
                      </a:pP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biktima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kalamidad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228600" indent="-228600">
                        <a:buAutoNum type="alphaLcPeriod"/>
                      </a:pP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pagbibigay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babala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impormasyon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kung may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bagyo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baha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sunog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lindol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, at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iba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pa </a:t>
                      </a:r>
                    </a:p>
                    <a:p>
                      <a:pPr marL="0" indent="0">
                        <a:buNone/>
                      </a:pP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PH" sz="1100" b="1" dirty="0">
                          <a:solidFill>
                            <a:srgbClr val="3333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EsP5P – </a:t>
                      </a:r>
                      <a:r>
                        <a:rPr lang="en-PH" sz="1100" b="1" dirty="0" err="1">
                          <a:solidFill>
                            <a:srgbClr val="3333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Iia</a:t>
                      </a:r>
                      <a:r>
                        <a:rPr lang="en-PH" sz="1100" b="1" dirty="0">
                          <a:solidFill>
                            <a:srgbClr val="3333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–22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chemeClr val="bg2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Pagbibigay</a:t>
                      </a:r>
                      <a:r>
                        <a:rPr lang="en-PH" sz="1100" b="1" dirty="0">
                          <a:solidFill>
                            <a:schemeClr val="bg2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Tulong</a:t>
                      </a:r>
                      <a:r>
                        <a:rPr lang="en-PH" sz="1100" b="1" dirty="0">
                          <a:solidFill>
                            <a:schemeClr val="bg2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Nangangailangan</a:t>
                      </a:r>
                      <a:endParaRPr lang="en-PH" sz="1100" b="1" dirty="0">
                        <a:solidFill>
                          <a:schemeClr val="bg2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1: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Ibigay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kasagutan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pinapahiwatig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ibaba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Hanapin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sagot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crossword puzzle at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bilugan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gamit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asul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o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pulang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bolpen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Kopyahin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sagutan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sagutang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p. 7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Pagsubaybay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progreso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mga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mag-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aaral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bawat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pamamagitan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ng Google Classroom</a:t>
                      </a:r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b="1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D9B6659E-268A-40BA-A2F8-FF12FAC54D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014702"/>
              </p:ext>
            </p:extLst>
          </p:nvPr>
        </p:nvGraphicFramePr>
        <p:xfrm>
          <a:off x="513843" y="375840"/>
          <a:ext cx="8116313" cy="4391278"/>
        </p:xfrm>
        <a:graphic>
          <a:graphicData uri="http://schemas.openxmlformats.org/drawingml/2006/table">
            <a:tbl>
              <a:tblPr firstRow="1" firstCol="1" bandRow="1"/>
              <a:tblGrid>
                <a:gridCol w="100656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21625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43854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4258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0169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42887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960717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2: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kopyahin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sagutan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gawain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Lagyan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tsek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(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) kung ang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pangungusap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ay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nagpapakita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pakikiisa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o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pakikilahok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programa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Ekis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(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)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naman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kung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hindi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050" b="1" dirty="0">
                          <a:solidFill>
                            <a:srgbClr val="FF0000"/>
                          </a:solidFill>
                        </a:rPr>
                        <a:t>p.34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\</a:t>
                      </a: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Si Vince Ryan ay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mahilig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sumali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paligsahan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barangay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upang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magkaroon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bagong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kakilala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kaibigan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</a:p>
                    <a:p>
                      <a:pPr marL="314325" indent="-228600" algn="l">
                        <a:buAutoNum type="arabicPeriod"/>
                      </a:pPr>
                      <a:endParaRPr lang="en-PH" sz="4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3: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kopyahin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sagutan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gawain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Itala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programa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palatuntunan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paligsahan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pagdiriwang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isinasagawa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inyong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paaralan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tsart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katulad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nása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ibaba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Lagyan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tsek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(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) ang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ikalawang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hanay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kung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nilahukan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mo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ekis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(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)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naman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kung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hindi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Sa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ikatlong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hanay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iguhit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naramdaman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isagawa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Ilagay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masayang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mukha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(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) kung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nasiyahan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ka at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malungkot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(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)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mukha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naman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kung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hindi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Sa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hulíng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hanay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isulat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kung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bakit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naramdaman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050" b="1" dirty="0">
                          <a:solidFill>
                            <a:srgbClr val="FF0000"/>
                          </a:solidFill>
                        </a:rPr>
                        <a:t>p.35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PH" sz="1100" kern="1200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grpSp>
        <p:nvGrpSpPr>
          <p:cNvPr id="127" name="Google Shape;1040;p46">
            <a:extLst>
              <a:ext uri="{FF2B5EF4-FFF2-40B4-BE49-F238E27FC236}">
                <a16:creationId xmlns:a16="http://schemas.microsoft.com/office/drawing/2014/main" id="{3A34B74F-CAE6-4F69-9E33-5126DBA6284D}"/>
              </a:ext>
            </a:extLst>
          </p:cNvPr>
          <p:cNvGrpSpPr/>
          <p:nvPr/>
        </p:nvGrpSpPr>
        <p:grpSpPr>
          <a:xfrm>
            <a:off x="-72313" y="2571750"/>
            <a:ext cx="2605227" cy="2550077"/>
            <a:chOff x="1134276" y="1391211"/>
            <a:chExt cx="2605227" cy="2550077"/>
          </a:xfrm>
        </p:grpSpPr>
        <p:grpSp>
          <p:nvGrpSpPr>
            <p:cNvPr id="128" name="Google Shape;1041;p46">
              <a:extLst>
                <a:ext uri="{FF2B5EF4-FFF2-40B4-BE49-F238E27FC236}">
                  <a16:creationId xmlns:a16="http://schemas.microsoft.com/office/drawing/2014/main" id="{1C3B6370-CAC5-4B25-A082-BDC0772FDEE5}"/>
                </a:ext>
              </a:extLst>
            </p:cNvPr>
            <p:cNvGrpSpPr/>
            <p:nvPr/>
          </p:nvGrpSpPr>
          <p:grpSpPr>
            <a:xfrm>
              <a:off x="1134276" y="1817851"/>
              <a:ext cx="2605227" cy="2123437"/>
              <a:chOff x="1403175" y="2571750"/>
              <a:chExt cx="1196925" cy="975575"/>
            </a:xfrm>
          </p:grpSpPr>
          <p:sp>
            <p:nvSpPr>
              <p:cNvPr id="212" name="Google Shape;1042;p46">
                <a:extLst>
                  <a:ext uri="{FF2B5EF4-FFF2-40B4-BE49-F238E27FC236}">
                    <a16:creationId xmlns:a16="http://schemas.microsoft.com/office/drawing/2014/main" id="{8ED1A8AA-BC67-486B-9E24-844979A5DCD5}"/>
                  </a:ext>
                </a:extLst>
              </p:cNvPr>
              <p:cNvSpPr/>
              <p:nvPr/>
            </p:nvSpPr>
            <p:spPr>
              <a:xfrm>
                <a:off x="1530050" y="2571750"/>
                <a:ext cx="1070050" cy="945750"/>
              </a:xfrm>
              <a:custGeom>
                <a:avLst/>
                <a:gdLst/>
                <a:ahLst/>
                <a:cxnLst/>
                <a:rect l="l" t="t" r="r" b="b"/>
                <a:pathLst>
                  <a:path w="42802" h="37830" extrusionOk="0">
                    <a:moveTo>
                      <a:pt x="24107" y="4869"/>
                    </a:moveTo>
                    <a:cubicBezTo>
                      <a:pt x="31457" y="4869"/>
                      <a:pt x="37397" y="10809"/>
                      <a:pt x="37397" y="18158"/>
                    </a:cubicBezTo>
                    <a:cubicBezTo>
                      <a:pt x="37397" y="25508"/>
                      <a:pt x="31457" y="31457"/>
                      <a:pt x="24107" y="31457"/>
                    </a:cubicBezTo>
                    <a:cubicBezTo>
                      <a:pt x="23563" y="31457"/>
                      <a:pt x="23026" y="31457"/>
                      <a:pt x="22482" y="31344"/>
                    </a:cubicBezTo>
                    <a:cubicBezTo>
                      <a:pt x="21513" y="32858"/>
                      <a:pt x="19888" y="33835"/>
                      <a:pt x="18055" y="33835"/>
                    </a:cubicBezTo>
                    <a:cubicBezTo>
                      <a:pt x="15028" y="33835"/>
                      <a:pt x="12538" y="31344"/>
                      <a:pt x="12538" y="28318"/>
                    </a:cubicBezTo>
                    <a:lnTo>
                      <a:pt x="12538" y="28214"/>
                    </a:lnTo>
                    <a:cubicBezTo>
                      <a:pt x="8111" y="27453"/>
                      <a:pt x="4756" y="23562"/>
                      <a:pt x="4756" y="18919"/>
                    </a:cubicBezTo>
                    <a:cubicBezTo>
                      <a:pt x="4756" y="13731"/>
                      <a:pt x="8976" y="9512"/>
                      <a:pt x="14051" y="9408"/>
                    </a:cubicBezTo>
                    <a:cubicBezTo>
                      <a:pt x="16542" y="6598"/>
                      <a:pt x="20104" y="4869"/>
                      <a:pt x="24107" y="4869"/>
                    </a:cubicBezTo>
                    <a:close/>
                    <a:moveTo>
                      <a:pt x="25404" y="0"/>
                    </a:moveTo>
                    <a:cubicBezTo>
                      <a:pt x="20104" y="0"/>
                      <a:pt x="15461" y="2275"/>
                      <a:pt x="12218" y="5949"/>
                    </a:cubicBezTo>
                    <a:cubicBezTo>
                      <a:pt x="5517" y="6053"/>
                      <a:pt x="1" y="11570"/>
                      <a:pt x="1" y="18271"/>
                    </a:cubicBezTo>
                    <a:cubicBezTo>
                      <a:pt x="1" y="24427"/>
                      <a:pt x="4436" y="29511"/>
                      <a:pt x="10273" y="30480"/>
                    </a:cubicBezTo>
                    <a:lnTo>
                      <a:pt x="10273" y="30696"/>
                    </a:lnTo>
                    <a:cubicBezTo>
                      <a:pt x="10273" y="34699"/>
                      <a:pt x="13403" y="37829"/>
                      <a:pt x="17406" y="37829"/>
                    </a:cubicBezTo>
                    <a:cubicBezTo>
                      <a:pt x="19888" y="37829"/>
                      <a:pt x="22049" y="36645"/>
                      <a:pt x="23243" y="34699"/>
                    </a:cubicBezTo>
                    <a:cubicBezTo>
                      <a:pt x="23995" y="34803"/>
                      <a:pt x="24643" y="34803"/>
                      <a:pt x="25404" y="34803"/>
                    </a:cubicBezTo>
                    <a:cubicBezTo>
                      <a:pt x="35019" y="34803"/>
                      <a:pt x="42801" y="27021"/>
                      <a:pt x="42801" y="17406"/>
                    </a:cubicBezTo>
                    <a:cubicBezTo>
                      <a:pt x="42801" y="7782"/>
                      <a:pt x="35019" y="0"/>
                      <a:pt x="25404" y="0"/>
                    </a:cubicBezTo>
                    <a:close/>
                  </a:path>
                </a:pathLst>
              </a:custGeom>
              <a:solidFill>
                <a:srgbClr val="DCF1F9">
                  <a:alpha val="82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043;p46">
                <a:extLst>
                  <a:ext uri="{FF2B5EF4-FFF2-40B4-BE49-F238E27FC236}">
                    <a16:creationId xmlns:a16="http://schemas.microsoft.com/office/drawing/2014/main" id="{C26BD013-962F-4BAA-8AE1-7F70A9DBDE02}"/>
                  </a:ext>
                </a:extLst>
              </p:cNvPr>
              <p:cNvSpPr/>
              <p:nvPr/>
            </p:nvSpPr>
            <p:spPr>
              <a:xfrm>
                <a:off x="1648950" y="2693450"/>
                <a:ext cx="816050" cy="724175"/>
              </a:xfrm>
              <a:custGeom>
                <a:avLst/>
                <a:gdLst/>
                <a:ahLst/>
                <a:cxnLst/>
                <a:rect l="l" t="t" r="r" b="b"/>
                <a:pathLst>
                  <a:path w="32642" h="28967" extrusionOk="0">
                    <a:moveTo>
                      <a:pt x="19351" y="1"/>
                    </a:moveTo>
                    <a:cubicBezTo>
                      <a:pt x="15348" y="1"/>
                      <a:pt x="11786" y="1730"/>
                      <a:pt x="9295" y="4540"/>
                    </a:cubicBezTo>
                    <a:cubicBezTo>
                      <a:pt x="4220" y="4644"/>
                      <a:pt x="0" y="8863"/>
                      <a:pt x="0" y="14051"/>
                    </a:cubicBezTo>
                    <a:cubicBezTo>
                      <a:pt x="0" y="18694"/>
                      <a:pt x="3355" y="22585"/>
                      <a:pt x="7782" y="23346"/>
                    </a:cubicBezTo>
                    <a:lnTo>
                      <a:pt x="7782" y="23450"/>
                    </a:lnTo>
                    <a:cubicBezTo>
                      <a:pt x="7782" y="26476"/>
                      <a:pt x="10272" y="28967"/>
                      <a:pt x="13299" y="28967"/>
                    </a:cubicBezTo>
                    <a:cubicBezTo>
                      <a:pt x="15132" y="28967"/>
                      <a:pt x="16757" y="27990"/>
                      <a:pt x="17726" y="26476"/>
                    </a:cubicBezTo>
                    <a:cubicBezTo>
                      <a:pt x="18270" y="26589"/>
                      <a:pt x="18807" y="26589"/>
                      <a:pt x="19351" y="26589"/>
                    </a:cubicBezTo>
                    <a:cubicBezTo>
                      <a:pt x="26701" y="26589"/>
                      <a:pt x="32641" y="20640"/>
                      <a:pt x="32641" y="13290"/>
                    </a:cubicBezTo>
                    <a:cubicBezTo>
                      <a:pt x="32641" y="5941"/>
                      <a:pt x="26701" y="1"/>
                      <a:pt x="19351" y="1"/>
                    </a:cubicBezTo>
                    <a:close/>
                  </a:path>
                </a:pathLst>
              </a:custGeom>
              <a:solidFill>
                <a:srgbClr val="C9E8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1044;p46">
                <a:extLst>
                  <a:ext uri="{FF2B5EF4-FFF2-40B4-BE49-F238E27FC236}">
                    <a16:creationId xmlns:a16="http://schemas.microsoft.com/office/drawing/2014/main" id="{4B8EDCCA-3642-44CD-BED6-B61E8CC1FAEB}"/>
                  </a:ext>
                </a:extLst>
              </p:cNvPr>
              <p:cNvSpPr/>
              <p:nvPr/>
            </p:nvSpPr>
            <p:spPr>
              <a:xfrm>
                <a:off x="1432775" y="3287900"/>
                <a:ext cx="259425" cy="259425"/>
              </a:xfrm>
              <a:custGeom>
                <a:avLst/>
                <a:gdLst/>
                <a:ahLst/>
                <a:cxnLst/>
                <a:rect l="l" t="t" r="r" b="b"/>
                <a:pathLst>
                  <a:path w="10377" h="10377" extrusionOk="0">
                    <a:moveTo>
                      <a:pt x="5189" y="1"/>
                    </a:moveTo>
                    <a:cubicBezTo>
                      <a:pt x="2275" y="1"/>
                      <a:pt x="1" y="2266"/>
                      <a:pt x="1" y="5189"/>
                    </a:cubicBezTo>
                    <a:cubicBezTo>
                      <a:pt x="1" y="7999"/>
                      <a:pt x="2275" y="10377"/>
                      <a:pt x="5189" y="10377"/>
                    </a:cubicBezTo>
                    <a:cubicBezTo>
                      <a:pt x="7999" y="10377"/>
                      <a:pt x="10377" y="7999"/>
                      <a:pt x="10377" y="5189"/>
                    </a:cubicBezTo>
                    <a:cubicBezTo>
                      <a:pt x="10377" y="2266"/>
                      <a:pt x="7999" y="1"/>
                      <a:pt x="5189" y="1"/>
                    </a:cubicBezTo>
                    <a:close/>
                  </a:path>
                </a:pathLst>
              </a:custGeom>
              <a:solidFill>
                <a:srgbClr val="DCF1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1045;p46">
                <a:extLst>
                  <a:ext uri="{FF2B5EF4-FFF2-40B4-BE49-F238E27FC236}">
                    <a16:creationId xmlns:a16="http://schemas.microsoft.com/office/drawing/2014/main" id="{69E9D9FD-6CEF-4DFB-87EF-860455D6E30B}"/>
                  </a:ext>
                </a:extLst>
              </p:cNvPr>
              <p:cNvSpPr/>
              <p:nvPr/>
            </p:nvSpPr>
            <p:spPr>
              <a:xfrm>
                <a:off x="1459800" y="3193225"/>
                <a:ext cx="75675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3027" extrusionOk="0">
                    <a:moveTo>
                      <a:pt x="1514" y="0"/>
                    </a:moveTo>
                    <a:cubicBezTo>
                      <a:pt x="761" y="0"/>
                      <a:pt x="1" y="761"/>
                      <a:pt x="1" y="1514"/>
                    </a:cubicBezTo>
                    <a:cubicBezTo>
                      <a:pt x="1" y="2378"/>
                      <a:pt x="761" y="3027"/>
                      <a:pt x="1514" y="3027"/>
                    </a:cubicBezTo>
                    <a:cubicBezTo>
                      <a:pt x="2378" y="3027"/>
                      <a:pt x="3027" y="2378"/>
                      <a:pt x="3027" y="1514"/>
                    </a:cubicBezTo>
                    <a:cubicBezTo>
                      <a:pt x="3027" y="761"/>
                      <a:pt x="2378" y="0"/>
                      <a:pt x="1514" y="0"/>
                    </a:cubicBezTo>
                    <a:close/>
                  </a:path>
                </a:pathLst>
              </a:custGeom>
              <a:solidFill>
                <a:srgbClr val="DCF1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1046;p46">
                <a:extLst>
                  <a:ext uri="{FF2B5EF4-FFF2-40B4-BE49-F238E27FC236}">
                    <a16:creationId xmlns:a16="http://schemas.microsoft.com/office/drawing/2014/main" id="{777BB964-BCF4-450B-9072-D10D84177A4F}"/>
                  </a:ext>
                </a:extLst>
              </p:cNvPr>
              <p:cNvSpPr/>
              <p:nvPr/>
            </p:nvSpPr>
            <p:spPr>
              <a:xfrm>
                <a:off x="1403175" y="3287900"/>
                <a:ext cx="296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1082" extrusionOk="0">
                    <a:moveTo>
                      <a:pt x="649" y="1"/>
                    </a:moveTo>
                    <a:cubicBezTo>
                      <a:pt x="320" y="1"/>
                      <a:pt x="0" y="217"/>
                      <a:pt x="0" y="537"/>
                    </a:cubicBezTo>
                    <a:cubicBezTo>
                      <a:pt x="0" y="865"/>
                      <a:pt x="320" y="1081"/>
                      <a:pt x="649" y="1081"/>
                    </a:cubicBezTo>
                    <a:cubicBezTo>
                      <a:pt x="865" y="1081"/>
                      <a:pt x="1185" y="865"/>
                      <a:pt x="1185" y="537"/>
                    </a:cubicBezTo>
                    <a:cubicBezTo>
                      <a:pt x="1185" y="217"/>
                      <a:pt x="865" y="1"/>
                      <a:pt x="649" y="1"/>
                    </a:cubicBezTo>
                    <a:close/>
                  </a:path>
                </a:pathLst>
              </a:custGeom>
              <a:solidFill>
                <a:srgbClr val="DCF1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" name="Google Shape;1047;p46">
              <a:extLst>
                <a:ext uri="{FF2B5EF4-FFF2-40B4-BE49-F238E27FC236}">
                  <a16:creationId xmlns:a16="http://schemas.microsoft.com/office/drawing/2014/main" id="{04B20E18-24EA-4B6C-AB98-06D2E63A324B}"/>
                </a:ext>
              </a:extLst>
            </p:cNvPr>
            <p:cNvGrpSpPr/>
            <p:nvPr/>
          </p:nvGrpSpPr>
          <p:grpSpPr>
            <a:xfrm>
              <a:off x="1788060" y="1391211"/>
              <a:ext cx="1725325" cy="2336585"/>
              <a:chOff x="636475" y="4185925"/>
              <a:chExt cx="770200" cy="1043025"/>
            </a:xfrm>
          </p:grpSpPr>
          <p:sp>
            <p:nvSpPr>
              <p:cNvPr id="130" name="Google Shape;1048;p46">
                <a:extLst>
                  <a:ext uri="{FF2B5EF4-FFF2-40B4-BE49-F238E27FC236}">
                    <a16:creationId xmlns:a16="http://schemas.microsoft.com/office/drawing/2014/main" id="{FD74645A-553F-4492-9880-1842991B8729}"/>
                  </a:ext>
                </a:extLst>
              </p:cNvPr>
              <p:cNvSpPr/>
              <p:nvPr/>
            </p:nvSpPr>
            <p:spPr>
              <a:xfrm>
                <a:off x="776975" y="4350650"/>
                <a:ext cx="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13" y="0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049;p46">
                <a:extLst>
                  <a:ext uri="{FF2B5EF4-FFF2-40B4-BE49-F238E27FC236}">
                    <a16:creationId xmlns:a16="http://schemas.microsoft.com/office/drawing/2014/main" id="{ECA4AA02-F583-4DDE-8B6E-E982A05DC53C}"/>
                  </a:ext>
                </a:extLst>
              </p:cNvPr>
              <p:cNvSpPr/>
              <p:nvPr/>
            </p:nvSpPr>
            <p:spPr>
              <a:xfrm>
                <a:off x="804000" y="4479750"/>
                <a:ext cx="421525" cy="419550"/>
              </a:xfrm>
              <a:custGeom>
                <a:avLst/>
                <a:gdLst/>
                <a:ahLst/>
                <a:cxnLst/>
                <a:rect l="l" t="t" r="r" b="b"/>
                <a:pathLst>
                  <a:path w="16861" h="16782" extrusionOk="0">
                    <a:moveTo>
                      <a:pt x="8934" y="1"/>
                    </a:moveTo>
                    <a:cubicBezTo>
                      <a:pt x="6521" y="1"/>
                      <a:pt x="4124" y="497"/>
                      <a:pt x="2058" y="1650"/>
                    </a:cubicBezTo>
                    <a:cubicBezTo>
                      <a:pt x="2058" y="2731"/>
                      <a:pt x="2058" y="3811"/>
                      <a:pt x="1946" y="4892"/>
                    </a:cubicBezTo>
                    <a:cubicBezTo>
                      <a:pt x="1842" y="5757"/>
                      <a:pt x="1842" y="6509"/>
                      <a:pt x="1729" y="7374"/>
                    </a:cubicBezTo>
                    <a:cubicBezTo>
                      <a:pt x="1410" y="9319"/>
                      <a:pt x="761" y="11161"/>
                      <a:pt x="113" y="13107"/>
                    </a:cubicBezTo>
                    <a:cubicBezTo>
                      <a:pt x="0" y="13426"/>
                      <a:pt x="329" y="13755"/>
                      <a:pt x="545" y="13859"/>
                    </a:cubicBezTo>
                    <a:cubicBezTo>
                      <a:pt x="1842" y="14940"/>
                      <a:pt x="3355" y="15804"/>
                      <a:pt x="4868" y="16349"/>
                    </a:cubicBezTo>
                    <a:cubicBezTo>
                      <a:pt x="5837" y="16565"/>
                      <a:pt x="6701" y="16781"/>
                      <a:pt x="7678" y="16781"/>
                    </a:cubicBezTo>
                    <a:cubicBezTo>
                      <a:pt x="8543" y="16669"/>
                      <a:pt x="9408" y="16453"/>
                      <a:pt x="10160" y="16133"/>
                    </a:cubicBezTo>
                    <a:cubicBezTo>
                      <a:pt x="12754" y="14940"/>
                      <a:pt x="15132" y="13210"/>
                      <a:pt x="16861" y="10945"/>
                    </a:cubicBezTo>
                    <a:cubicBezTo>
                      <a:pt x="16325" y="9319"/>
                      <a:pt x="15780" y="7590"/>
                      <a:pt x="15676" y="5973"/>
                    </a:cubicBezTo>
                    <a:cubicBezTo>
                      <a:pt x="15460" y="4460"/>
                      <a:pt x="15676" y="2947"/>
                      <a:pt x="15893" y="1434"/>
                    </a:cubicBezTo>
                    <a:cubicBezTo>
                      <a:pt x="14596" y="785"/>
                      <a:pt x="13299" y="457"/>
                      <a:pt x="11889" y="240"/>
                    </a:cubicBezTo>
                    <a:cubicBezTo>
                      <a:pt x="10916" y="84"/>
                      <a:pt x="9923" y="1"/>
                      <a:pt x="8934" y="1"/>
                    </a:cubicBez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050;p46">
                <a:extLst>
                  <a:ext uri="{FF2B5EF4-FFF2-40B4-BE49-F238E27FC236}">
                    <a16:creationId xmlns:a16="http://schemas.microsoft.com/office/drawing/2014/main" id="{5DD5A8A0-A38D-441C-82AA-BE5AB865789B}"/>
                  </a:ext>
                </a:extLst>
              </p:cNvPr>
              <p:cNvSpPr/>
              <p:nvPr/>
            </p:nvSpPr>
            <p:spPr>
              <a:xfrm>
                <a:off x="844625" y="4500825"/>
                <a:ext cx="348500" cy="377525"/>
              </a:xfrm>
              <a:custGeom>
                <a:avLst/>
                <a:gdLst/>
                <a:ahLst/>
                <a:cxnLst/>
                <a:rect l="l" t="t" r="r" b="b"/>
                <a:pathLst>
                  <a:path w="13940" h="15101" extrusionOk="0">
                    <a:moveTo>
                      <a:pt x="7372" y="1"/>
                    </a:moveTo>
                    <a:cubicBezTo>
                      <a:pt x="5225" y="1"/>
                      <a:pt x="3106" y="545"/>
                      <a:pt x="1298" y="1775"/>
                    </a:cubicBezTo>
                    <a:lnTo>
                      <a:pt x="1298" y="4585"/>
                    </a:lnTo>
                    <a:cubicBezTo>
                      <a:pt x="1298" y="5346"/>
                      <a:pt x="1298" y="6099"/>
                      <a:pt x="1185" y="6859"/>
                    </a:cubicBezTo>
                    <a:cubicBezTo>
                      <a:pt x="969" y="8589"/>
                      <a:pt x="537" y="10318"/>
                      <a:pt x="1" y="12047"/>
                    </a:cubicBezTo>
                    <a:cubicBezTo>
                      <a:pt x="1" y="12264"/>
                      <a:pt x="217" y="12583"/>
                      <a:pt x="433" y="12696"/>
                    </a:cubicBezTo>
                    <a:cubicBezTo>
                      <a:pt x="1514" y="13664"/>
                      <a:pt x="2811" y="14313"/>
                      <a:pt x="4108" y="14745"/>
                    </a:cubicBezTo>
                    <a:cubicBezTo>
                      <a:pt x="4726" y="14923"/>
                      <a:pt x="5421" y="15100"/>
                      <a:pt x="6071" y="15100"/>
                    </a:cubicBezTo>
                    <a:cubicBezTo>
                      <a:pt x="6211" y="15100"/>
                      <a:pt x="6350" y="15092"/>
                      <a:pt x="6486" y="15074"/>
                    </a:cubicBezTo>
                    <a:cubicBezTo>
                      <a:pt x="7238" y="14961"/>
                      <a:pt x="7886" y="14745"/>
                      <a:pt x="8535" y="14425"/>
                    </a:cubicBezTo>
                    <a:cubicBezTo>
                      <a:pt x="10697" y="13344"/>
                      <a:pt x="12538" y="11615"/>
                      <a:pt x="13939" y="9557"/>
                    </a:cubicBezTo>
                    <a:cubicBezTo>
                      <a:pt x="13403" y="8156"/>
                      <a:pt x="12971" y="6643"/>
                      <a:pt x="12754" y="5130"/>
                    </a:cubicBezTo>
                    <a:cubicBezTo>
                      <a:pt x="12538" y="3833"/>
                      <a:pt x="12642" y="2424"/>
                      <a:pt x="12754" y="1127"/>
                    </a:cubicBezTo>
                    <a:cubicBezTo>
                      <a:pt x="11674" y="591"/>
                      <a:pt x="10593" y="262"/>
                      <a:pt x="9400" y="158"/>
                    </a:cubicBezTo>
                    <a:cubicBezTo>
                      <a:pt x="8727" y="55"/>
                      <a:pt x="8048" y="1"/>
                      <a:pt x="7372" y="1"/>
                    </a:cubicBezTo>
                    <a:close/>
                  </a:path>
                </a:pathLst>
              </a:custGeom>
              <a:solidFill>
                <a:srgbClr val="D78A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051;p46">
                <a:extLst>
                  <a:ext uri="{FF2B5EF4-FFF2-40B4-BE49-F238E27FC236}">
                    <a16:creationId xmlns:a16="http://schemas.microsoft.com/office/drawing/2014/main" id="{26EC2664-48DB-410F-A451-25228A0205F6}"/>
                  </a:ext>
                </a:extLst>
              </p:cNvPr>
              <p:cNvSpPr/>
              <p:nvPr/>
            </p:nvSpPr>
            <p:spPr>
              <a:xfrm>
                <a:off x="904075" y="4575025"/>
                <a:ext cx="72875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2483" extrusionOk="0">
                    <a:moveTo>
                      <a:pt x="649" y="0"/>
                    </a:moveTo>
                    <a:cubicBezTo>
                      <a:pt x="537" y="104"/>
                      <a:pt x="649" y="320"/>
                      <a:pt x="649" y="537"/>
                    </a:cubicBezTo>
                    <a:cubicBezTo>
                      <a:pt x="753" y="649"/>
                      <a:pt x="865" y="865"/>
                      <a:pt x="969" y="969"/>
                    </a:cubicBezTo>
                    <a:lnTo>
                      <a:pt x="217" y="969"/>
                    </a:lnTo>
                    <a:cubicBezTo>
                      <a:pt x="104" y="969"/>
                      <a:pt x="1" y="1081"/>
                      <a:pt x="1" y="1081"/>
                    </a:cubicBezTo>
                    <a:lnTo>
                      <a:pt x="1" y="1185"/>
                    </a:lnTo>
                    <a:cubicBezTo>
                      <a:pt x="104" y="1401"/>
                      <a:pt x="217" y="1401"/>
                      <a:pt x="433" y="1514"/>
                    </a:cubicBezTo>
                    <a:lnTo>
                      <a:pt x="865" y="1514"/>
                    </a:lnTo>
                    <a:lnTo>
                      <a:pt x="537" y="1834"/>
                    </a:lnTo>
                    <a:cubicBezTo>
                      <a:pt x="433" y="1946"/>
                      <a:pt x="433" y="2050"/>
                      <a:pt x="433" y="2162"/>
                    </a:cubicBezTo>
                    <a:cubicBezTo>
                      <a:pt x="433" y="2266"/>
                      <a:pt x="433" y="2378"/>
                      <a:pt x="537" y="2482"/>
                    </a:cubicBezTo>
                    <a:cubicBezTo>
                      <a:pt x="649" y="2482"/>
                      <a:pt x="865" y="2482"/>
                      <a:pt x="865" y="2378"/>
                    </a:cubicBezTo>
                    <a:cubicBezTo>
                      <a:pt x="1185" y="2162"/>
                      <a:pt x="1185" y="1946"/>
                      <a:pt x="1298" y="1617"/>
                    </a:cubicBezTo>
                    <a:cubicBezTo>
                      <a:pt x="1298" y="1617"/>
                      <a:pt x="1401" y="1514"/>
                      <a:pt x="1401" y="1401"/>
                    </a:cubicBezTo>
                    <a:cubicBezTo>
                      <a:pt x="1401" y="1617"/>
                      <a:pt x="1514" y="1946"/>
                      <a:pt x="1617" y="2050"/>
                    </a:cubicBezTo>
                    <a:cubicBezTo>
                      <a:pt x="1617" y="2162"/>
                      <a:pt x="1730" y="2378"/>
                      <a:pt x="1834" y="2378"/>
                    </a:cubicBezTo>
                    <a:cubicBezTo>
                      <a:pt x="1834" y="2482"/>
                      <a:pt x="1946" y="2482"/>
                      <a:pt x="2050" y="2482"/>
                    </a:cubicBezTo>
                    <a:lnTo>
                      <a:pt x="2162" y="2482"/>
                    </a:lnTo>
                    <a:cubicBezTo>
                      <a:pt x="2266" y="2378"/>
                      <a:pt x="2162" y="2162"/>
                      <a:pt x="2162" y="1946"/>
                    </a:cubicBezTo>
                    <a:cubicBezTo>
                      <a:pt x="2050" y="1834"/>
                      <a:pt x="1946" y="1617"/>
                      <a:pt x="1834" y="1514"/>
                    </a:cubicBezTo>
                    <a:lnTo>
                      <a:pt x="2266" y="1514"/>
                    </a:lnTo>
                    <a:cubicBezTo>
                      <a:pt x="2378" y="1514"/>
                      <a:pt x="2595" y="1514"/>
                      <a:pt x="2698" y="1401"/>
                    </a:cubicBezTo>
                    <a:cubicBezTo>
                      <a:pt x="2811" y="1401"/>
                      <a:pt x="2811" y="1401"/>
                      <a:pt x="2914" y="1297"/>
                    </a:cubicBezTo>
                    <a:lnTo>
                      <a:pt x="2811" y="1185"/>
                    </a:lnTo>
                    <a:cubicBezTo>
                      <a:pt x="2811" y="1081"/>
                      <a:pt x="2595" y="969"/>
                      <a:pt x="2378" y="969"/>
                    </a:cubicBezTo>
                    <a:cubicBezTo>
                      <a:pt x="2266" y="969"/>
                      <a:pt x="2050" y="1081"/>
                      <a:pt x="1834" y="1081"/>
                    </a:cubicBezTo>
                    <a:cubicBezTo>
                      <a:pt x="2050" y="969"/>
                      <a:pt x="2162" y="753"/>
                      <a:pt x="2266" y="649"/>
                    </a:cubicBezTo>
                    <a:cubicBezTo>
                      <a:pt x="2266" y="537"/>
                      <a:pt x="2378" y="433"/>
                      <a:pt x="2378" y="320"/>
                    </a:cubicBezTo>
                    <a:cubicBezTo>
                      <a:pt x="2378" y="217"/>
                      <a:pt x="2378" y="104"/>
                      <a:pt x="2266" y="0"/>
                    </a:cubicBezTo>
                    <a:cubicBezTo>
                      <a:pt x="2162" y="0"/>
                      <a:pt x="1946" y="0"/>
                      <a:pt x="1834" y="104"/>
                    </a:cubicBezTo>
                    <a:cubicBezTo>
                      <a:pt x="1617" y="320"/>
                      <a:pt x="1514" y="537"/>
                      <a:pt x="1514" y="865"/>
                    </a:cubicBezTo>
                    <a:cubicBezTo>
                      <a:pt x="1401" y="865"/>
                      <a:pt x="1401" y="969"/>
                      <a:pt x="1401" y="1081"/>
                    </a:cubicBezTo>
                    <a:cubicBezTo>
                      <a:pt x="1401" y="865"/>
                      <a:pt x="1298" y="537"/>
                      <a:pt x="1185" y="433"/>
                    </a:cubicBezTo>
                    <a:cubicBezTo>
                      <a:pt x="1185" y="320"/>
                      <a:pt x="1081" y="104"/>
                      <a:pt x="969" y="0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052;p46">
                <a:extLst>
                  <a:ext uri="{FF2B5EF4-FFF2-40B4-BE49-F238E27FC236}">
                    <a16:creationId xmlns:a16="http://schemas.microsoft.com/office/drawing/2014/main" id="{345DC360-3FE8-49B5-A966-9C95484BC890}"/>
                  </a:ext>
                </a:extLst>
              </p:cNvPr>
              <p:cNvSpPr/>
              <p:nvPr/>
            </p:nvSpPr>
            <p:spPr>
              <a:xfrm>
                <a:off x="1085000" y="4512775"/>
                <a:ext cx="75700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2811" extrusionOk="0">
                    <a:moveTo>
                      <a:pt x="1730" y="0"/>
                    </a:moveTo>
                    <a:cubicBezTo>
                      <a:pt x="1514" y="0"/>
                      <a:pt x="1514" y="216"/>
                      <a:pt x="1410" y="329"/>
                    </a:cubicBezTo>
                    <a:cubicBezTo>
                      <a:pt x="1410" y="545"/>
                      <a:pt x="1298" y="761"/>
                      <a:pt x="1298" y="865"/>
                    </a:cubicBezTo>
                    <a:cubicBezTo>
                      <a:pt x="1194" y="865"/>
                      <a:pt x="1194" y="761"/>
                      <a:pt x="1082" y="649"/>
                    </a:cubicBezTo>
                    <a:cubicBezTo>
                      <a:pt x="978" y="545"/>
                      <a:pt x="865" y="545"/>
                      <a:pt x="762" y="433"/>
                    </a:cubicBezTo>
                    <a:lnTo>
                      <a:pt x="545" y="433"/>
                    </a:lnTo>
                    <a:cubicBezTo>
                      <a:pt x="433" y="433"/>
                      <a:pt x="433" y="545"/>
                      <a:pt x="433" y="545"/>
                    </a:cubicBezTo>
                    <a:cubicBezTo>
                      <a:pt x="433" y="649"/>
                      <a:pt x="545" y="865"/>
                      <a:pt x="649" y="977"/>
                    </a:cubicBezTo>
                    <a:cubicBezTo>
                      <a:pt x="762" y="1081"/>
                      <a:pt x="865" y="1193"/>
                      <a:pt x="978" y="1193"/>
                    </a:cubicBezTo>
                    <a:cubicBezTo>
                      <a:pt x="762" y="1297"/>
                      <a:pt x="649" y="1297"/>
                      <a:pt x="433" y="1297"/>
                    </a:cubicBezTo>
                    <a:cubicBezTo>
                      <a:pt x="329" y="1410"/>
                      <a:pt x="217" y="1410"/>
                      <a:pt x="217" y="1513"/>
                    </a:cubicBezTo>
                    <a:cubicBezTo>
                      <a:pt x="113" y="1626"/>
                      <a:pt x="1" y="1730"/>
                      <a:pt x="113" y="1842"/>
                    </a:cubicBezTo>
                    <a:cubicBezTo>
                      <a:pt x="113" y="1946"/>
                      <a:pt x="329" y="1946"/>
                      <a:pt x="433" y="1946"/>
                    </a:cubicBezTo>
                    <a:cubicBezTo>
                      <a:pt x="762" y="1946"/>
                      <a:pt x="978" y="1842"/>
                      <a:pt x="1194" y="1626"/>
                    </a:cubicBezTo>
                    <a:cubicBezTo>
                      <a:pt x="1298" y="1626"/>
                      <a:pt x="1410" y="1513"/>
                      <a:pt x="1410" y="1513"/>
                    </a:cubicBezTo>
                    <a:lnTo>
                      <a:pt x="1410" y="1513"/>
                    </a:lnTo>
                    <a:cubicBezTo>
                      <a:pt x="1298" y="1730"/>
                      <a:pt x="1194" y="2058"/>
                      <a:pt x="1194" y="2162"/>
                    </a:cubicBezTo>
                    <a:cubicBezTo>
                      <a:pt x="1082" y="2274"/>
                      <a:pt x="1082" y="2378"/>
                      <a:pt x="1082" y="2594"/>
                    </a:cubicBezTo>
                    <a:cubicBezTo>
                      <a:pt x="1082" y="2594"/>
                      <a:pt x="1194" y="2707"/>
                      <a:pt x="1194" y="2810"/>
                    </a:cubicBezTo>
                    <a:lnTo>
                      <a:pt x="1298" y="2810"/>
                    </a:lnTo>
                    <a:cubicBezTo>
                      <a:pt x="1514" y="2707"/>
                      <a:pt x="1626" y="2594"/>
                      <a:pt x="1626" y="2378"/>
                    </a:cubicBezTo>
                    <a:cubicBezTo>
                      <a:pt x="1730" y="2274"/>
                      <a:pt x="1730" y="2058"/>
                      <a:pt x="1730" y="1946"/>
                    </a:cubicBezTo>
                    <a:cubicBezTo>
                      <a:pt x="1842" y="2058"/>
                      <a:pt x="1946" y="2058"/>
                      <a:pt x="2059" y="2162"/>
                    </a:cubicBezTo>
                    <a:cubicBezTo>
                      <a:pt x="2162" y="2274"/>
                      <a:pt x="2275" y="2274"/>
                      <a:pt x="2491" y="2378"/>
                    </a:cubicBezTo>
                    <a:cubicBezTo>
                      <a:pt x="2491" y="2378"/>
                      <a:pt x="2595" y="2378"/>
                      <a:pt x="2707" y="2274"/>
                    </a:cubicBezTo>
                    <a:lnTo>
                      <a:pt x="2707" y="2162"/>
                    </a:lnTo>
                    <a:cubicBezTo>
                      <a:pt x="2707" y="2058"/>
                      <a:pt x="2595" y="1946"/>
                      <a:pt x="2491" y="1842"/>
                    </a:cubicBezTo>
                    <a:cubicBezTo>
                      <a:pt x="2379" y="1730"/>
                      <a:pt x="2162" y="1626"/>
                      <a:pt x="1946" y="1513"/>
                    </a:cubicBezTo>
                    <a:cubicBezTo>
                      <a:pt x="2162" y="1513"/>
                      <a:pt x="2379" y="1513"/>
                      <a:pt x="2595" y="1410"/>
                    </a:cubicBezTo>
                    <a:cubicBezTo>
                      <a:pt x="2707" y="1410"/>
                      <a:pt x="2811" y="1297"/>
                      <a:pt x="2923" y="1297"/>
                    </a:cubicBezTo>
                    <a:cubicBezTo>
                      <a:pt x="2923" y="1193"/>
                      <a:pt x="3027" y="1081"/>
                      <a:pt x="2923" y="977"/>
                    </a:cubicBezTo>
                    <a:cubicBezTo>
                      <a:pt x="2923" y="865"/>
                      <a:pt x="2707" y="761"/>
                      <a:pt x="2595" y="761"/>
                    </a:cubicBezTo>
                    <a:cubicBezTo>
                      <a:pt x="2275" y="761"/>
                      <a:pt x="2059" y="977"/>
                      <a:pt x="1842" y="1081"/>
                    </a:cubicBezTo>
                    <a:cubicBezTo>
                      <a:pt x="1730" y="1193"/>
                      <a:pt x="1730" y="1193"/>
                      <a:pt x="1626" y="1193"/>
                    </a:cubicBezTo>
                    <a:cubicBezTo>
                      <a:pt x="1730" y="1081"/>
                      <a:pt x="1842" y="761"/>
                      <a:pt x="1842" y="649"/>
                    </a:cubicBezTo>
                    <a:cubicBezTo>
                      <a:pt x="1946" y="433"/>
                      <a:pt x="1946" y="329"/>
                      <a:pt x="1946" y="216"/>
                    </a:cubicBezTo>
                    <a:cubicBezTo>
                      <a:pt x="1946" y="113"/>
                      <a:pt x="1946" y="0"/>
                      <a:pt x="1842" y="0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053;p46">
                <a:extLst>
                  <a:ext uri="{FF2B5EF4-FFF2-40B4-BE49-F238E27FC236}">
                    <a16:creationId xmlns:a16="http://schemas.microsoft.com/office/drawing/2014/main" id="{71269074-E2CD-4CAE-94F3-B7AFA73107A3}"/>
                  </a:ext>
                </a:extLst>
              </p:cNvPr>
              <p:cNvSpPr/>
              <p:nvPr/>
            </p:nvSpPr>
            <p:spPr>
              <a:xfrm>
                <a:off x="860850" y="4688500"/>
                <a:ext cx="648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3028" extrusionOk="0">
                    <a:moveTo>
                      <a:pt x="1297" y="1"/>
                    </a:moveTo>
                    <a:cubicBezTo>
                      <a:pt x="1185" y="1"/>
                      <a:pt x="1081" y="105"/>
                      <a:pt x="1081" y="321"/>
                    </a:cubicBezTo>
                    <a:cubicBezTo>
                      <a:pt x="969" y="537"/>
                      <a:pt x="1081" y="866"/>
                      <a:pt x="1081" y="1082"/>
                    </a:cubicBezTo>
                    <a:cubicBezTo>
                      <a:pt x="1185" y="1185"/>
                      <a:pt x="1185" y="1298"/>
                      <a:pt x="1185" y="1402"/>
                    </a:cubicBezTo>
                    <a:cubicBezTo>
                      <a:pt x="1081" y="1185"/>
                      <a:pt x="752" y="969"/>
                      <a:pt x="649" y="866"/>
                    </a:cubicBezTo>
                    <a:cubicBezTo>
                      <a:pt x="536" y="866"/>
                      <a:pt x="433" y="753"/>
                      <a:pt x="320" y="753"/>
                    </a:cubicBezTo>
                    <a:lnTo>
                      <a:pt x="104" y="753"/>
                    </a:lnTo>
                    <a:cubicBezTo>
                      <a:pt x="0" y="753"/>
                      <a:pt x="0" y="866"/>
                      <a:pt x="0" y="866"/>
                    </a:cubicBezTo>
                    <a:cubicBezTo>
                      <a:pt x="0" y="1082"/>
                      <a:pt x="104" y="1185"/>
                      <a:pt x="216" y="1298"/>
                    </a:cubicBezTo>
                    <a:cubicBezTo>
                      <a:pt x="433" y="1402"/>
                      <a:pt x="649" y="1514"/>
                      <a:pt x="752" y="1514"/>
                    </a:cubicBezTo>
                    <a:cubicBezTo>
                      <a:pt x="649" y="1618"/>
                      <a:pt x="536" y="1618"/>
                      <a:pt x="536" y="1730"/>
                    </a:cubicBezTo>
                    <a:cubicBezTo>
                      <a:pt x="320" y="1730"/>
                      <a:pt x="216" y="1834"/>
                      <a:pt x="104" y="1946"/>
                    </a:cubicBezTo>
                    <a:cubicBezTo>
                      <a:pt x="104" y="2050"/>
                      <a:pt x="0" y="2050"/>
                      <a:pt x="104" y="2163"/>
                    </a:cubicBezTo>
                    <a:lnTo>
                      <a:pt x="104" y="2266"/>
                    </a:lnTo>
                    <a:cubicBezTo>
                      <a:pt x="168" y="2300"/>
                      <a:pt x="223" y="2313"/>
                      <a:pt x="274" y="2313"/>
                    </a:cubicBezTo>
                    <a:cubicBezTo>
                      <a:pt x="396" y="2313"/>
                      <a:pt x="496" y="2236"/>
                      <a:pt x="649" y="2163"/>
                    </a:cubicBezTo>
                    <a:cubicBezTo>
                      <a:pt x="752" y="2163"/>
                      <a:pt x="865" y="2050"/>
                      <a:pt x="969" y="1946"/>
                    </a:cubicBezTo>
                    <a:lnTo>
                      <a:pt x="969" y="1946"/>
                    </a:lnTo>
                    <a:cubicBezTo>
                      <a:pt x="969" y="2163"/>
                      <a:pt x="865" y="2266"/>
                      <a:pt x="865" y="2482"/>
                    </a:cubicBezTo>
                    <a:cubicBezTo>
                      <a:pt x="865" y="2595"/>
                      <a:pt x="969" y="2699"/>
                      <a:pt x="969" y="2811"/>
                    </a:cubicBezTo>
                    <a:cubicBezTo>
                      <a:pt x="1081" y="2915"/>
                      <a:pt x="1185" y="3027"/>
                      <a:pt x="1297" y="3027"/>
                    </a:cubicBezTo>
                    <a:cubicBezTo>
                      <a:pt x="1401" y="2915"/>
                      <a:pt x="1513" y="2811"/>
                      <a:pt x="1513" y="2699"/>
                    </a:cubicBezTo>
                    <a:cubicBezTo>
                      <a:pt x="1617" y="2379"/>
                      <a:pt x="1513" y="2163"/>
                      <a:pt x="1401" y="1834"/>
                    </a:cubicBezTo>
                    <a:lnTo>
                      <a:pt x="1401" y="1618"/>
                    </a:lnTo>
                    <a:cubicBezTo>
                      <a:pt x="1513" y="1834"/>
                      <a:pt x="1833" y="1946"/>
                      <a:pt x="1946" y="2050"/>
                    </a:cubicBezTo>
                    <a:cubicBezTo>
                      <a:pt x="2049" y="2163"/>
                      <a:pt x="2162" y="2163"/>
                      <a:pt x="2266" y="2266"/>
                    </a:cubicBezTo>
                    <a:cubicBezTo>
                      <a:pt x="2378" y="2266"/>
                      <a:pt x="2482" y="2266"/>
                      <a:pt x="2482" y="2163"/>
                    </a:cubicBezTo>
                    <a:cubicBezTo>
                      <a:pt x="2594" y="2163"/>
                      <a:pt x="2594" y="2163"/>
                      <a:pt x="2594" y="2050"/>
                    </a:cubicBezTo>
                    <a:cubicBezTo>
                      <a:pt x="2594" y="1946"/>
                      <a:pt x="2482" y="1834"/>
                      <a:pt x="2266" y="1730"/>
                    </a:cubicBezTo>
                    <a:cubicBezTo>
                      <a:pt x="2162" y="1618"/>
                      <a:pt x="2049" y="1514"/>
                      <a:pt x="1833" y="1402"/>
                    </a:cubicBezTo>
                    <a:cubicBezTo>
                      <a:pt x="1946" y="1402"/>
                      <a:pt x="2162" y="1298"/>
                      <a:pt x="2162" y="1185"/>
                    </a:cubicBezTo>
                    <a:cubicBezTo>
                      <a:pt x="2266" y="1185"/>
                      <a:pt x="2378" y="1082"/>
                      <a:pt x="2482" y="969"/>
                    </a:cubicBezTo>
                    <a:cubicBezTo>
                      <a:pt x="2482" y="866"/>
                      <a:pt x="2594" y="753"/>
                      <a:pt x="2482" y="753"/>
                    </a:cubicBezTo>
                    <a:lnTo>
                      <a:pt x="2482" y="649"/>
                    </a:lnTo>
                    <a:cubicBezTo>
                      <a:pt x="2418" y="616"/>
                      <a:pt x="2364" y="603"/>
                      <a:pt x="2314" y="603"/>
                    </a:cubicBezTo>
                    <a:cubicBezTo>
                      <a:pt x="2195" y="603"/>
                      <a:pt x="2098" y="680"/>
                      <a:pt x="1946" y="753"/>
                    </a:cubicBezTo>
                    <a:lnTo>
                      <a:pt x="1617" y="1082"/>
                    </a:lnTo>
                    <a:lnTo>
                      <a:pt x="1617" y="537"/>
                    </a:lnTo>
                    <a:lnTo>
                      <a:pt x="1617" y="217"/>
                    </a:lnTo>
                    <a:cubicBezTo>
                      <a:pt x="1513" y="105"/>
                      <a:pt x="1401" y="1"/>
                      <a:pt x="1297" y="1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054;p46">
                <a:extLst>
                  <a:ext uri="{FF2B5EF4-FFF2-40B4-BE49-F238E27FC236}">
                    <a16:creationId xmlns:a16="http://schemas.microsoft.com/office/drawing/2014/main" id="{7B232CF6-AC28-4BEB-938D-C156B5431C91}"/>
                  </a:ext>
                </a:extLst>
              </p:cNvPr>
              <p:cNvSpPr/>
              <p:nvPr/>
            </p:nvSpPr>
            <p:spPr>
              <a:xfrm>
                <a:off x="1074200" y="4731750"/>
                <a:ext cx="64875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3027" extrusionOk="0">
                    <a:moveTo>
                      <a:pt x="1297" y="0"/>
                    </a:moveTo>
                    <a:cubicBezTo>
                      <a:pt x="1194" y="0"/>
                      <a:pt x="1081" y="216"/>
                      <a:pt x="1081" y="320"/>
                    </a:cubicBezTo>
                    <a:cubicBezTo>
                      <a:pt x="977" y="536"/>
                      <a:pt x="1081" y="865"/>
                      <a:pt x="1081" y="1185"/>
                    </a:cubicBezTo>
                    <a:cubicBezTo>
                      <a:pt x="1081" y="1185"/>
                      <a:pt x="1194" y="1297"/>
                      <a:pt x="1194" y="1401"/>
                    </a:cubicBezTo>
                    <a:cubicBezTo>
                      <a:pt x="977" y="1185"/>
                      <a:pt x="761" y="969"/>
                      <a:pt x="649" y="969"/>
                    </a:cubicBezTo>
                    <a:cubicBezTo>
                      <a:pt x="545" y="865"/>
                      <a:pt x="433" y="752"/>
                      <a:pt x="329" y="752"/>
                    </a:cubicBezTo>
                    <a:lnTo>
                      <a:pt x="113" y="752"/>
                    </a:lnTo>
                    <a:lnTo>
                      <a:pt x="0" y="865"/>
                    </a:lnTo>
                    <a:cubicBezTo>
                      <a:pt x="0" y="1081"/>
                      <a:pt x="113" y="1185"/>
                      <a:pt x="217" y="1297"/>
                    </a:cubicBezTo>
                    <a:cubicBezTo>
                      <a:pt x="433" y="1401"/>
                      <a:pt x="545" y="1513"/>
                      <a:pt x="761" y="1617"/>
                    </a:cubicBezTo>
                    <a:cubicBezTo>
                      <a:pt x="649" y="1617"/>
                      <a:pt x="545" y="1730"/>
                      <a:pt x="433" y="1730"/>
                    </a:cubicBezTo>
                    <a:cubicBezTo>
                      <a:pt x="329" y="1730"/>
                      <a:pt x="217" y="1833"/>
                      <a:pt x="113" y="1946"/>
                    </a:cubicBezTo>
                    <a:cubicBezTo>
                      <a:pt x="113" y="2049"/>
                      <a:pt x="0" y="2162"/>
                      <a:pt x="113" y="2162"/>
                    </a:cubicBezTo>
                    <a:lnTo>
                      <a:pt x="113" y="2266"/>
                    </a:lnTo>
                    <a:cubicBezTo>
                      <a:pt x="185" y="2303"/>
                      <a:pt x="244" y="2316"/>
                      <a:pt x="300" y="2316"/>
                    </a:cubicBezTo>
                    <a:cubicBezTo>
                      <a:pt x="411" y="2316"/>
                      <a:pt x="505" y="2266"/>
                      <a:pt x="649" y="2266"/>
                    </a:cubicBezTo>
                    <a:cubicBezTo>
                      <a:pt x="761" y="2162"/>
                      <a:pt x="865" y="2162"/>
                      <a:pt x="977" y="2049"/>
                    </a:cubicBezTo>
                    <a:lnTo>
                      <a:pt x="977" y="2049"/>
                    </a:lnTo>
                    <a:cubicBezTo>
                      <a:pt x="977" y="2162"/>
                      <a:pt x="865" y="2378"/>
                      <a:pt x="865" y="2482"/>
                    </a:cubicBezTo>
                    <a:cubicBezTo>
                      <a:pt x="865" y="2594"/>
                      <a:pt x="865" y="2698"/>
                      <a:pt x="977" y="2810"/>
                    </a:cubicBezTo>
                    <a:cubicBezTo>
                      <a:pt x="1081" y="2914"/>
                      <a:pt x="1194" y="3027"/>
                      <a:pt x="1297" y="3027"/>
                    </a:cubicBezTo>
                    <a:cubicBezTo>
                      <a:pt x="1410" y="3027"/>
                      <a:pt x="1514" y="2810"/>
                      <a:pt x="1514" y="2698"/>
                    </a:cubicBezTo>
                    <a:cubicBezTo>
                      <a:pt x="1626" y="2482"/>
                      <a:pt x="1514" y="2162"/>
                      <a:pt x="1410" y="1833"/>
                    </a:cubicBezTo>
                    <a:lnTo>
                      <a:pt x="1410" y="1617"/>
                    </a:lnTo>
                    <a:cubicBezTo>
                      <a:pt x="1514" y="1833"/>
                      <a:pt x="1730" y="2049"/>
                      <a:pt x="1842" y="2049"/>
                    </a:cubicBezTo>
                    <a:cubicBezTo>
                      <a:pt x="2058" y="2162"/>
                      <a:pt x="2162" y="2266"/>
                      <a:pt x="2274" y="2266"/>
                    </a:cubicBezTo>
                    <a:lnTo>
                      <a:pt x="2491" y="2266"/>
                    </a:lnTo>
                    <a:cubicBezTo>
                      <a:pt x="2491" y="2162"/>
                      <a:pt x="2594" y="2162"/>
                      <a:pt x="2594" y="2162"/>
                    </a:cubicBezTo>
                    <a:cubicBezTo>
                      <a:pt x="2594" y="1946"/>
                      <a:pt x="2491" y="1833"/>
                      <a:pt x="2274" y="1730"/>
                    </a:cubicBezTo>
                    <a:cubicBezTo>
                      <a:pt x="2162" y="1617"/>
                      <a:pt x="2058" y="1513"/>
                      <a:pt x="1842" y="1513"/>
                    </a:cubicBezTo>
                    <a:cubicBezTo>
                      <a:pt x="1946" y="1401"/>
                      <a:pt x="2162" y="1297"/>
                      <a:pt x="2162" y="1297"/>
                    </a:cubicBezTo>
                    <a:lnTo>
                      <a:pt x="2491" y="969"/>
                    </a:lnTo>
                    <a:cubicBezTo>
                      <a:pt x="2491" y="865"/>
                      <a:pt x="2594" y="752"/>
                      <a:pt x="2491" y="752"/>
                    </a:cubicBezTo>
                    <a:lnTo>
                      <a:pt x="2491" y="649"/>
                    </a:lnTo>
                    <a:cubicBezTo>
                      <a:pt x="2427" y="616"/>
                      <a:pt x="2372" y="602"/>
                      <a:pt x="2321" y="602"/>
                    </a:cubicBezTo>
                    <a:cubicBezTo>
                      <a:pt x="2199" y="602"/>
                      <a:pt x="2098" y="679"/>
                      <a:pt x="1946" y="752"/>
                    </a:cubicBezTo>
                    <a:lnTo>
                      <a:pt x="1626" y="1081"/>
                    </a:lnTo>
                    <a:lnTo>
                      <a:pt x="1626" y="536"/>
                    </a:lnTo>
                    <a:lnTo>
                      <a:pt x="1626" y="216"/>
                    </a:lnTo>
                    <a:cubicBezTo>
                      <a:pt x="1514" y="104"/>
                      <a:pt x="1410" y="0"/>
                      <a:pt x="1297" y="0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055;p46">
                <a:extLst>
                  <a:ext uri="{FF2B5EF4-FFF2-40B4-BE49-F238E27FC236}">
                    <a16:creationId xmlns:a16="http://schemas.microsoft.com/office/drawing/2014/main" id="{7C94F8D0-7902-42F1-9D70-194975AEAC78}"/>
                  </a:ext>
                </a:extLst>
              </p:cNvPr>
              <p:cNvSpPr/>
              <p:nvPr/>
            </p:nvSpPr>
            <p:spPr>
              <a:xfrm>
                <a:off x="898675" y="4515575"/>
                <a:ext cx="18825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50" extrusionOk="0">
                    <a:moveTo>
                      <a:pt x="536" y="1"/>
                    </a:moveTo>
                    <a:lnTo>
                      <a:pt x="536" y="104"/>
                    </a:lnTo>
                    <a:cubicBezTo>
                      <a:pt x="433" y="104"/>
                      <a:pt x="433" y="104"/>
                      <a:pt x="433" y="217"/>
                    </a:cubicBezTo>
                    <a:lnTo>
                      <a:pt x="433" y="433"/>
                    </a:lnTo>
                    <a:cubicBezTo>
                      <a:pt x="536" y="321"/>
                      <a:pt x="649" y="321"/>
                      <a:pt x="753" y="321"/>
                    </a:cubicBezTo>
                    <a:cubicBezTo>
                      <a:pt x="753" y="217"/>
                      <a:pt x="649" y="104"/>
                      <a:pt x="649" y="104"/>
                    </a:cubicBezTo>
                    <a:lnTo>
                      <a:pt x="536" y="1"/>
                    </a:lnTo>
                    <a:close/>
                    <a:moveTo>
                      <a:pt x="0" y="537"/>
                    </a:moveTo>
                    <a:lnTo>
                      <a:pt x="0" y="649"/>
                    </a:lnTo>
                    <a:cubicBezTo>
                      <a:pt x="0" y="649"/>
                      <a:pt x="104" y="537"/>
                      <a:pt x="217" y="537"/>
                    </a:cubicBezTo>
                    <a:close/>
                  </a:path>
                </a:pathLst>
              </a:custGeom>
              <a:solidFill>
                <a:srgbClr val="AE3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056;p46">
                <a:extLst>
                  <a:ext uri="{FF2B5EF4-FFF2-40B4-BE49-F238E27FC236}">
                    <a16:creationId xmlns:a16="http://schemas.microsoft.com/office/drawing/2014/main" id="{B6E7EBBA-2852-4F70-AE7F-7108B0ECD03F}"/>
                  </a:ext>
                </a:extLst>
              </p:cNvPr>
              <p:cNvSpPr/>
              <p:nvPr/>
            </p:nvSpPr>
            <p:spPr>
              <a:xfrm>
                <a:off x="898675" y="4520975"/>
                <a:ext cx="324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8" extrusionOk="0">
                    <a:moveTo>
                      <a:pt x="1081" y="1"/>
                    </a:moveTo>
                    <a:cubicBezTo>
                      <a:pt x="969" y="1"/>
                      <a:pt x="969" y="105"/>
                      <a:pt x="865" y="105"/>
                    </a:cubicBezTo>
                    <a:cubicBezTo>
                      <a:pt x="865" y="217"/>
                      <a:pt x="753" y="321"/>
                      <a:pt x="753" y="321"/>
                    </a:cubicBezTo>
                    <a:lnTo>
                      <a:pt x="753" y="105"/>
                    </a:lnTo>
                    <a:cubicBezTo>
                      <a:pt x="649" y="105"/>
                      <a:pt x="536" y="105"/>
                      <a:pt x="433" y="217"/>
                    </a:cubicBezTo>
                    <a:cubicBezTo>
                      <a:pt x="433" y="321"/>
                      <a:pt x="433" y="321"/>
                      <a:pt x="536" y="433"/>
                    </a:cubicBezTo>
                    <a:lnTo>
                      <a:pt x="536" y="537"/>
                    </a:lnTo>
                    <a:cubicBezTo>
                      <a:pt x="433" y="433"/>
                      <a:pt x="320" y="433"/>
                      <a:pt x="320" y="321"/>
                    </a:cubicBezTo>
                    <a:lnTo>
                      <a:pt x="217" y="321"/>
                    </a:lnTo>
                    <a:cubicBezTo>
                      <a:pt x="104" y="321"/>
                      <a:pt x="0" y="433"/>
                      <a:pt x="0" y="433"/>
                    </a:cubicBezTo>
                    <a:cubicBezTo>
                      <a:pt x="0" y="537"/>
                      <a:pt x="0" y="537"/>
                      <a:pt x="104" y="537"/>
                    </a:cubicBezTo>
                    <a:cubicBezTo>
                      <a:pt x="217" y="649"/>
                      <a:pt x="320" y="649"/>
                      <a:pt x="433" y="649"/>
                    </a:cubicBezTo>
                    <a:cubicBezTo>
                      <a:pt x="320" y="649"/>
                      <a:pt x="320" y="753"/>
                      <a:pt x="217" y="753"/>
                    </a:cubicBezTo>
                    <a:lnTo>
                      <a:pt x="104" y="865"/>
                    </a:lnTo>
                    <a:lnTo>
                      <a:pt x="104" y="969"/>
                    </a:lnTo>
                    <a:lnTo>
                      <a:pt x="104" y="1082"/>
                    </a:lnTo>
                    <a:lnTo>
                      <a:pt x="217" y="1082"/>
                    </a:lnTo>
                    <a:cubicBezTo>
                      <a:pt x="217" y="1082"/>
                      <a:pt x="320" y="1082"/>
                      <a:pt x="320" y="969"/>
                    </a:cubicBezTo>
                    <a:cubicBezTo>
                      <a:pt x="433" y="969"/>
                      <a:pt x="433" y="865"/>
                      <a:pt x="536" y="865"/>
                    </a:cubicBezTo>
                    <a:lnTo>
                      <a:pt x="536" y="1082"/>
                    </a:lnTo>
                    <a:cubicBezTo>
                      <a:pt x="536" y="1185"/>
                      <a:pt x="536" y="1185"/>
                      <a:pt x="649" y="1298"/>
                    </a:cubicBezTo>
                    <a:lnTo>
                      <a:pt x="753" y="1298"/>
                    </a:lnTo>
                    <a:cubicBezTo>
                      <a:pt x="865" y="1298"/>
                      <a:pt x="865" y="1185"/>
                      <a:pt x="865" y="1185"/>
                    </a:cubicBezTo>
                    <a:cubicBezTo>
                      <a:pt x="865" y="969"/>
                      <a:pt x="865" y="865"/>
                      <a:pt x="753" y="753"/>
                    </a:cubicBezTo>
                    <a:cubicBezTo>
                      <a:pt x="753" y="753"/>
                      <a:pt x="753" y="732"/>
                      <a:pt x="743" y="710"/>
                    </a:cubicBezTo>
                    <a:lnTo>
                      <a:pt x="743" y="710"/>
                    </a:lnTo>
                    <a:cubicBezTo>
                      <a:pt x="848" y="753"/>
                      <a:pt x="969" y="753"/>
                      <a:pt x="969" y="753"/>
                    </a:cubicBezTo>
                    <a:cubicBezTo>
                      <a:pt x="1081" y="865"/>
                      <a:pt x="1081" y="865"/>
                      <a:pt x="1185" y="865"/>
                    </a:cubicBezTo>
                    <a:cubicBezTo>
                      <a:pt x="1185" y="865"/>
                      <a:pt x="1297" y="865"/>
                      <a:pt x="1297" y="753"/>
                    </a:cubicBezTo>
                    <a:cubicBezTo>
                      <a:pt x="1297" y="649"/>
                      <a:pt x="1185" y="649"/>
                      <a:pt x="1185" y="537"/>
                    </a:cubicBezTo>
                    <a:lnTo>
                      <a:pt x="865" y="537"/>
                    </a:lnTo>
                    <a:lnTo>
                      <a:pt x="1081" y="321"/>
                    </a:lnTo>
                    <a:lnTo>
                      <a:pt x="1185" y="217"/>
                    </a:lnTo>
                    <a:lnTo>
                      <a:pt x="1185" y="105"/>
                    </a:lnTo>
                    <a:cubicBezTo>
                      <a:pt x="1185" y="1"/>
                      <a:pt x="1185" y="1"/>
                      <a:pt x="1081" y="1"/>
                    </a:cubicBezTo>
                    <a:close/>
                  </a:path>
                </a:pathLst>
              </a:custGeom>
              <a:solidFill>
                <a:srgbClr val="B84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057;p46">
                <a:extLst>
                  <a:ext uri="{FF2B5EF4-FFF2-40B4-BE49-F238E27FC236}">
                    <a16:creationId xmlns:a16="http://schemas.microsoft.com/office/drawing/2014/main" id="{D603141E-F111-4B36-8F49-9AF0FB7A3186}"/>
                  </a:ext>
                </a:extLst>
              </p:cNvPr>
              <p:cNvSpPr/>
              <p:nvPr/>
            </p:nvSpPr>
            <p:spPr>
              <a:xfrm>
                <a:off x="1122825" y="4596650"/>
                <a:ext cx="3527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514" extrusionOk="0">
                    <a:moveTo>
                      <a:pt x="649" y="0"/>
                    </a:moveTo>
                    <a:cubicBezTo>
                      <a:pt x="546" y="104"/>
                      <a:pt x="546" y="104"/>
                      <a:pt x="546" y="216"/>
                    </a:cubicBezTo>
                    <a:cubicBezTo>
                      <a:pt x="433" y="320"/>
                      <a:pt x="546" y="536"/>
                      <a:pt x="649" y="649"/>
                    </a:cubicBezTo>
                    <a:lnTo>
                      <a:pt x="649" y="752"/>
                    </a:lnTo>
                    <a:cubicBezTo>
                      <a:pt x="546" y="649"/>
                      <a:pt x="433" y="536"/>
                      <a:pt x="329" y="536"/>
                    </a:cubicBezTo>
                    <a:lnTo>
                      <a:pt x="113" y="536"/>
                    </a:lnTo>
                    <a:cubicBezTo>
                      <a:pt x="1" y="536"/>
                      <a:pt x="1" y="536"/>
                      <a:pt x="1" y="649"/>
                    </a:cubicBezTo>
                    <a:cubicBezTo>
                      <a:pt x="1" y="649"/>
                      <a:pt x="113" y="752"/>
                      <a:pt x="217" y="752"/>
                    </a:cubicBezTo>
                    <a:cubicBezTo>
                      <a:pt x="329" y="752"/>
                      <a:pt x="433" y="865"/>
                      <a:pt x="546" y="865"/>
                    </a:cubicBezTo>
                    <a:cubicBezTo>
                      <a:pt x="433" y="865"/>
                      <a:pt x="433" y="969"/>
                      <a:pt x="329" y="969"/>
                    </a:cubicBezTo>
                    <a:lnTo>
                      <a:pt x="217" y="1081"/>
                    </a:lnTo>
                    <a:lnTo>
                      <a:pt x="217" y="1185"/>
                    </a:lnTo>
                    <a:lnTo>
                      <a:pt x="217" y="1297"/>
                    </a:lnTo>
                    <a:cubicBezTo>
                      <a:pt x="329" y="1297"/>
                      <a:pt x="433" y="1297"/>
                      <a:pt x="433" y="1185"/>
                    </a:cubicBezTo>
                    <a:cubicBezTo>
                      <a:pt x="546" y="1185"/>
                      <a:pt x="546" y="1081"/>
                      <a:pt x="649" y="1081"/>
                    </a:cubicBezTo>
                    <a:lnTo>
                      <a:pt x="649" y="1297"/>
                    </a:lnTo>
                    <a:cubicBezTo>
                      <a:pt x="649" y="1401"/>
                      <a:pt x="649" y="1401"/>
                      <a:pt x="762" y="1401"/>
                    </a:cubicBezTo>
                    <a:cubicBezTo>
                      <a:pt x="762" y="1513"/>
                      <a:pt x="762" y="1513"/>
                      <a:pt x="866" y="1513"/>
                    </a:cubicBezTo>
                    <a:cubicBezTo>
                      <a:pt x="978" y="1513"/>
                      <a:pt x="978" y="1401"/>
                      <a:pt x="978" y="1297"/>
                    </a:cubicBezTo>
                    <a:cubicBezTo>
                      <a:pt x="978" y="1185"/>
                      <a:pt x="866" y="1081"/>
                      <a:pt x="866" y="969"/>
                    </a:cubicBezTo>
                    <a:cubicBezTo>
                      <a:pt x="866" y="865"/>
                      <a:pt x="762" y="865"/>
                      <a:pt x="762" y="865"/>
                    </a:cubicBezTo>
                    <a:cubicBezTo>
                      <a:pt x="866" y="865"/>
                      <a:pt x="978" y="969"/>
                      <a:pt x="1082" y="969"/>
                    </a:cubicBezTo>
                    <a:cubicBezTo>
                      <a:pt x="1194" y="969"/>
                      <a:pt x="1194" y="1081"/>
                      <a:pt x="1298" y="1081"/>
                    </a:cubicBezTo>
                    <a:cubicBezTo>
                      <a:pt x="1298" y="1081"/>
                      <a:pt x="1410" y="1081"/>
                      <a:pt x="1410" y="969"/>
                    </a:cubicBezTo>
                    <a:cubicBezTo>
                      <a:pt x="1410" y="865"/>
                      <a:pt x="1298" y="865"/>
                      <a:pt x="1298" y="752"/>
                    </a:cubicBezTo>
                    <a:lnTo>
                      <a:pt x="978" y="752"/>
                    </a:lnTo>
                    <a:lnTo>
                      <a:pt x="1194" y="536"/>
                    </a:lnTo>
                    <a:cubicBezTo>
                      <a:pt x="1194" y="536"/>
                      <a:pt x="1194" y="432"/>
                      <a:pt x="1298" y="432"/>
                    </a:cubicBezTo>
                    <a:lnTo>
                      <a:pt x="1298" y="320"/>
                    </a:lnTo>
                    <a:cubicBezTo>
                      <a:pt x="1298" y="216"/>
                      <a:pt x="1194" y="216"/>
                      <a:pt x="1194" y="216"/>
                    </a:cubicBezTo>
                    <a:cubicBezTo>
                      <a:pt x="1082" y="216"/>
                      <a:pt x="1082" y="320"/>
                      <a:pt x="978" y="320"/>
                    </a:cubicBezTo>
                    <a:cubicBezTo>
                      <a:pt x="978" y="432"/>
                      <a:pt x="866" y="432"/>
                      <a:pt x="866" y="536"/>
                    </a:cubicBezTo>
                    <a:lnTo>
                      <a:pt x="866" y="216"/>
                    </a:lnTo>
                    <a:cubicBezTo>
                      <a:pt x="762" y="216"/>
                      <a:pt x="762" y="104"/>
                      <a:pt x="762" y="104"/>
                    </a:cubicBezTo>
                    <a:lnTo>
                      <a:pt x="649" y="0"/>
                    </a:ln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058;p46">
                <a:extLst>
                  <a:ext uri="{FF2B5EF4-FFF2-40B4-BE49-F238E27FC236}">
                    <a16:creationId xmlns:a16="http://schemas.microsoft.com/office/drawing/2014/main" id="{77DFE5BE-B1A6-4D24-9BC2-04FF035731F9}"/>
                  </a:ext>
                </a:extLst>
              </p:cNvPr>
              <p:cNvSpPr/>
              <p:nvPr/>
            </p:nvSpPr>
            <p:spPr>
              <a:xfrm>
                <a:off x="1082400" y="4669500"/>
                <a:ext cx="32450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865" extrusionOk="0">
                    <a:moveTo>
                      <a:pt x="649" y="0"/>
                    </a:moveTo>
                    <a:lnTo>
                      <a:pt x="649" y="112"/>
                    </a:lnTo>
                    <a:cubicBezTo>
                      <a:pt x="537" y="112"/>
                      <a:pt x="537" y="112"/>
                      <a:pt x="537" y="216"/>
                    </a:cubicBezTo>
                    <a:cubicBezTo>
                      <a:pt x="537" y="329"/>
                      <a:pt x="537" y="545"/>
                      <a:pt x="649" y="649"/>
                    </a:cubicBezTo>
                    <a:lnTo>
                      <a:pt x="649" y="761"/>
                    </a:lnTo>
                    <a:lnTo>
                      <a:pt x="433" y="545"/>
                    </a:lnTo>
                    <a:lnTo>
                      <a:pt x="105" y="545"/>
                    </a:lnTo>
                    <a:cubicBezTo>
                      <a:pt x="1" y="545"/>
                      <a:pt x="1" y="545"/>
                      <a:pt x="1" y="649"/>
                    </a:cubicBezTo>
                    <a:cubicBezTo>
                      <a:pt x="105" y="649"/>
                      <a:pt x="105" y="761"/>
                      <a:pt x="217" y="761"/>
                    </a:cubicBezTo>
                    <a:cubicBezTo>
                      <a:pt x="321" y="865"/>
                      <a:pt x="433" y="865"/>
                      <a:pt x="537" y="865"/>
                    </a:cubicBezTo>
                    <a:cubicBezTo>
                      <a:pt x="753" y="761"/>
                      <a:pt x="969" y="545"/>
                      <a:pt x="1298" y="432"/>
                    </a:cubicBezTo>
                    <a:lnTo>
                      <a:pt x="1298" y="329"/>
                    </a:lnTo>
                    <a:cubicBezTo>
                      <a:pt x="1298" y="216"/>
                      <a:pt x="1186" y="216"/>
                      <a:pt x="1186" y="216"/>
                    </a:cubicBezTo>
                    <a:cubicBezTo>
                      <a:pt x="1082" y="216"/>
                      <a:pt x="1082" y="329"/>
                      <a:pt x="969" y="329"/>
                    </a:cubicBezTo>
                    <a:cubicBezTo>
                      <a:pt x="969" y="432"/>
                      <a:pt x="866" y="432"/>
                      <a:pt x="866" y="545"/>
                    </a:cubicBezTo>
                    <a:lnTo>
                      <a:pt x="866" y="216"/>
                    </a:lnTo>
                    <a:lnTo>
                      <a:pt x="753" y="112"/>
                    </a:lnTo>
                    <a:lnTo>
                      <a:pt x="649" y="0"/>
                    </a:lnTo>
                    <a:close/>
                  </a:path>
                </a:pathLst>
              </a:custGeom>
              <a:solidFill>
                <a:srgbClr val="B84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059;p46">
                <a:extLst>
                  <a:ext uri="{FF2B5EF4-FFF2-40B4-BE49-F238E27FC236}">
                    <a16:creationId xmlns:a16="http://schemas.microsoft.com/office/drawing/2014/main" id="{BAEB6254-73DB-4F56-A2A0-0C39E7C14CBD}"/>
                  </a:ext>
                </a:extLst>
              </p:cNvPr>
              <p:cNvSpPr/>
              <p:nvPr/>
            </p:nvSpPr>
            <p:spPr>
              <a:xfrm>
                <a:off x="960700" y="4683100"/>
                <a:ext cx="3527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02" extrusionOk="0">
                    <a:moveTo>
                      <a:pt x="546" y="1"/>
                    </a:moveTo>
                    <a:lnTo>
                      <a:pt x="433" y="105"/>
                    </a:lnTo>
                    <a:cubicBezTo>
                      <a:pt x="433" y="321"/>
                      <a:pt x="546" y="433"/>
                      <a:pt x="546" y="537"/>
                    </a:cubicBezTo>
                    <a:cubicBezTo>
                      <a:pt x="649" y="537"/>
                      <a:pt x="649" y="649"/>
                      <a:pt x="649" y="649"/>
                    </a:cubicBezTo>
                    <a:cubicBezTo>
                      <a:pt x="546" y="537"/>
                      <a:pt x="433" y="537"/>
                      <a:pt x="330" y="433"/>
                    </a:cubicBezTo>
                    <a:lnTo>
                      <a:pt x="1" y="433"/>
                    </a:lnTo>
                    <a:lnTo>
                      <a:pt x="1" y="537"/>
                    </a:lnTo>
                    <a:cubicBezTo>
                      <a:pt x="1" y="649"/>
                      <a:pt x="113" y="649"/>
                      <a:pt x="217" y="649"/>
                    </a:cubicBezTo>
                    <a:cubicBezTo>
                      <a:pt x="217" y="753"/>
                      <a:pt x="330" y="753"/>
                      <a:pt x="433" y="753"/>
                    </a:cubicBezTo>
                    <a:cubicBezTo>
                      <a:pt x="433" y="865"/>
                      <a:pt x="330" y="865"/>
                      <a:pt x="330" y="865"/>
                    </a:cubicBezTo>
                    <a:cubicBezTo>
                      <a:pt x="330" y="969"/>
                      <a:pt x="217" y="969"/>
                      <a:pt x="217" y="1082"/>
                    </a:cubicBezTo>
                    <a:cubicBezTo>
                      <a:pt x="217" y="1082"/>
                      <a:pt x="113" y="1082"/>
                      <a:pt x="217" y="1185"/>
                    </a:cubicBezTo>
                    <a:cubicBezTo>
                      <a:pt x="330" y="1185"/>
                      <a:pt x="433" y="1185"/>
                      <a:pt x="433" y="1082"/>
                    </a:cubicBezTo>
                    <a:cubicBezTo>
                      <a:pt x="546" y="1082"/>
                      <a:pt x="546" y="1082"/>
                      <a:pt x="649" y="969"/>
                    </a:cubicBezTo>
                    <a:lnTo>
                      <a:pt x="649" y="1185"/>
                    </a:lnTo>
                    <a:lnTo>
                      <a:pt x="649" y="1401"/>
                    </a:lnTo>
                    <a:lnTo>
                      <a:pt x="866" y="1401"/>
                    </a:lnTo>
                    <a:lnTo>
                      <a:pt x="978" y="1298"/>
                    </a:lnTo>
                    <a:cubicBezTo>
                      <a:pt x="978" y="1082"/>
                      <a:pt x="866" y="969"/>
                      <a:pt x="866" y="865"/>
                    </a:cubicBezTo>
                    <a:cubicBezTo>
                      <a:pt x="762" y="865"/>
                      <a:pt x="762" y="753"/>
                      <a:pt x="762" y="753"/>
                    </a:cubicBezTo>
                    <a:lnTo>
                      <a:pt x="762" y="753"/>
                    </a:lnTo>
                    <a:cubicBezTo>
                      <a:pt x="866" y="865"/>
                      <a:pt x="978" y="865"/>
                      <a:pt x="1082" y="969"/>
                    </a:cubicBezTo>
                    <a:lnTo>
                      <a:pt x="1410" y="969"/>
                    </a:lnTo>
                    <a:lnTo>
                      <a:pt x="1410" y="865"/>
                    </a:lnTo>
                    <a:cubicBezTo>
                      <a:pt x="1410" y="753"/>
                      <a:pt x="1298" y="753"/>
                      <a:pt x="1194" y="753"/>
                    </a:cubicBezTo>
                    <a:cubicBezTo>
                      <a:pt x="1194" y="649"/>
                      <a:pt x="1082" y="649"/>
                      <a:pt x="978" y="649"/>
                    </a:cubicBezTo>
                    <a:lnTo>
                      <a:pt x="1082" y="537"/>
                    </a:lnTo>
                    <a:cubicBezTo>
                      <a:pt x="1194" y="433"/>
                      <a:pt x="1194" y="321"/>
                      <a:pt x="1298" y="321"/>
                    </a:cubicBezTo>
                    <a:lnTo>
                      <a:pt x="1298" y="217"/>
                    </a:lnTo>
                    <a:lnTo>
                      <a:pt x="1194" y="217"/>
                    </a:lnTo>
                    <a:cubicBezTo>
                      <a:pt x="1157" y="179"/>
                      <a:pt x="1132" y="167"/>
                      <a:pt x="1111" y="167"/>
                    </a:cubicBezTo>
                    <a:cubicBezTo>
                      <a:pt x="1070" y="167"/>
                      <a:pt x="1047" y="217"/>
                      <a:pt x="978" y="217"/>
                    </a:cubicBezTo>
                    <a:cubicBezTo>
                      <a:pt x="866" y="321"/>
                      <a:pt x="866" y="433"/>
                      <a:pt x="866" y="433"/>
                    </a:cubicBezTo>
                    <a:cubicBezTo>
                      <a:pt x="866" y="433"/>
                      <a:pt x="866" y="321"/>
                      <a:pt x="762" y="217"/>
                    </a:cubicBezTo>
                    <a:lnTo>
                      <a:pt x="762" y="1"/>
                    </a:ln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060;p46">
                <a:extLst>
                  <a:ext uri="{FF2B5EF4-FFF2-40B4-BE49-F238E27FC236}">
                    <a16:creationId xmlns:a16="http://schemas.microsoft.com/office/drawing/2014/main" id="{14C590F4-2E7B-4CE1-9AE8-0D11463859FD}"/>
                  </a:ext>
                </a:extLst>
              </p:cNvPr>
              <p:cNvSpPr/>
              <p:nvPr/>
            </p:nvSpPr>
            <p:spPr>
              <a:xfrm>
                <a:off x="1028375" y="4599225"/>
                <a:ext cx="3505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411" extrusionOk="0">
                    <a:moveTo>
                      <a:pt x="753" y="1"/>
                    </a:moveTo>
                    <a:cubicBezTo>
                      <a:pt x="649" y="1"/>
                      <a:pt x="649" y="113"/>
                      <a:pt x="649" y="113"/>
                    </a:cubicBezTo>
                    <a:lnTo>
                      <a:pt x="649" y="433"/>
                    </a:lnTo>
                    <a:cubicBezTo>
                      <a:pt x="536" y="329"/>
                      <a:pt x="433" y="329"/>
                      <a:pt x="433" y="329"/>
                    </a:cubicBezTo>
                    <a:cubicBezTo>
                      <a:pt x="320" y="329"/>
                      <a:pt x="320" y="217"/>
                      <a:pt x="216" y="217"/>
                    </a:cubicBezTo>
                    <a:cubicBezTo>
                      <a:pt x="216" y="217"/>
                      <a:pt x="104" y="217"/>
                      <a:pt x="104" y="329"/>
                    </a:cubicBezTo>
                    <a:cubicBezTo>
                      <a:pt x="104" y="433"/>
                      <a:pt x="216" y="546"/>
                      <a:pt x="216" y="546"/>
                    </a:cubicBezTo>
                    <a:cubicBezTo>
                      <a:pt x="320" y="546"/>
                      <a:pt x="433" y="649"/>
                      <a:pt x="536" y="649"/>
                    </a:cubicBezTo>
                    <a:cubicBezTo>
                      <a:pt x="433" y="649"/>
                      <a:pt x="320" y="649"/>
                      <a:pt x="216" y="762"/>
                    </a:cubicBezTo>
                    <a:cubicBezTo>
                      <a:pt x="216" y="762"/>
                      <a:pt x="104" y="762"/>
                      <a:pt x="104" y="866"/>
                    </a:cubicBezTo>
                    <a:cubicBezTo>
                      <a:pt x="104" y="866"/>
                      <a:pt x="0" y="978"/>
                      <a:pt x="104" y="978"/>
                    </a:cubicBezTo>
                    <a:cubicBezTo>
                      <a:pt x="104" y="1082"/>
                      <a:pt x="216" y="1082"/>
                      <a:pt x="216" y="1082"/>
                    </a:cubicBezTo>
                    <a:cubicBezTo>
                      <a:pt x="433" y="978"/>
                      <a:pt x="536" y="866"/>
                      <a:pt x="649" y="866"/>
                    </a:cubicBezTo>
                    <a:cubicBezTo>
                      <a:pt x="649" y="762"/>
                      <a:pt x="649" y="762"/>
                      <a:pt x="753" y="762"/>
                    </a:cubicBezTo>
                    <a:cubicBezTo>
                      <a:pt x="649" y="866"/>
                      <a:pt x="649" y="978"/>
                      <a:pt x="649" y="1082"/>
                    </a:cubicBezTo>
                    <a:lnTo>
                      <a:pt x="649" y="1298"/>
                    </a:lnTo>
                    <a:lnTo>
                      <a:pt x="649" y="1410"/>
                    </a:lnTo>
                    <a:lnTo>
                      <a:pt x="753" y="1410"/>
                    </a:lnTo>
                    <a:cubicBezTo>
                      <a:pt x="865" y="1298"/>
                      <a:pt x="865" y="1298"/>
                      <a:pt x="865" y="1194"/>
                    </a:cubicBezTo>
                    <a:lnTo>
                      <a:pt x="865" y="866"/>
                    </a:lnTo>
                    <a:cubicBezTo>
                      <a:pt x="969" y="866"/>
                      <a:pt x="969" y="978"/>
                      <a:pt x="969" y="978"/>
                    </a:cubicBezTo>
                    <a:cubicBezTo>
                      <a:pt x="1081" y="978"/>
                      <a:pt x="1185" y="1082"/>
                      <a:pt x="1185" y="1082"/>
                    </a:cubicBezTo>
                    <a:lnTo>
                      <a:pt x="1297" y="1082"/>
                    </a:lnTo>
                    <a:lnTo>
                      <a:pt x="1297" y="978"/>
                    </a:lnTo>
                    <a:cubicBezTo>
                      <a:pt x="1401" y="866"/>
                      <a:pt x="1297" y="866"/>
                      <a:pt x="1185" y="762"/>
                    </a:cubicBezTo>
                    <a:cubicBezTo>
                      <a:pt x="1185" y="762"/>
                      <a:pt x="1081" y="762"/>
                      <a:pt x="1081" y="649"/>
                    </a:cubicBezTo>
                    <a:lnTo>
                      <a:pt x="1297" y="649"/>
                    </a:lnTo>
                    <a:cubicBezTo>
                      <a:pt x="1297" y="546"/>
                      <a:pt x="1401" y="546"/>
                      <a:pt x="1401" y="546"/>
                    </a:cubicBezTo>
                    <a:lnTo>
                      <a:pt x="1401" y="329"/>
                    </a:lnTo>
                    <a:cubicBezTo>
                      <a:pt x="1401" y="329"/>
                      <a:pt x="1355" y="279"/>
                      <a:pt x="1291" y="279"/>
                    </a:cubicBezTo>
                    <a:cubicBezTo>
                      <a:pt x="1259" y="279"/>
                      <a:pt x="1222" y="292"/>
                      <a:pt x="1185" y="329"/>
                    </a:cubicBezTo>
                    <a:cubicBezTo>
                      <a:pt x="1081" y="329"/>
                      <a:pt x="969" y="433"/>
                      <a:pt x="865" y="546"/>
                    </a:cubicBezTo>
                    <a:lnTo>
                      <a:pt x="753" y="546"/>
                    </a:lnTo>
                    <a:cubicBezTo>
                      <a:pt x="865" y="433"/>
                      <a:pt x="865" y="329"/>
                      <a:pt x="865" y="217"/>
                    </a:cubicBezTo>
                    <a:lnTo>
                      <a:pt x="865" y="1"/>
                    </a:ln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061;p46">
                <a:extLst>
                  <a:ext uri="{FF2B5EF4-FFF2-40B4-BE49-F238E27FC236}">
                    <a16:creationId xmlns:a16="http://schemas.microsoft.com/office/drawing/2014/main" id="{D9735ED7-F592-4FB3-9C81-B6AEDC98E86C}"/>
                  </a:ext>
                </a:extLst>
              </p:cNvPr>
              <p:cNvSpPr/>
              <p:nvPr/>
            </p:nvSpPr>
            <p:spPr>
              <a:xfrm>
                <a:off x="974325" y="4796600"/>
                <a:ext cx="35050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401" extrusionOk="0">
                    <a:moveTo>
                      <a:pt x="753" y="0"/>
                    </a:moveTo>
                    <a:cubicBezTo>
                      <a:pt x="649" y="0"/>
                      <a:pt x="649" y="104"/>
                      <a:pt x="649" y="216"/>
                    </a:cubicBezTo>
                    <a:lnTo>
                      <a:pt x="649" y="433"/>
                    </a:lnTo>
                    <a:cubicBezTo>
                      <a:pt x="537" y="433"/>
                      <a:pt x="433" y="433"/>
                      <a:pt x="433" y="320"/>
                    </a:cubicBezTo>
                    <a:lnTo>
                      <a:pt x="104" y="320"/>
                    </a:lnTo>
                    <a:lnTo>
                      <a:pt x="104" y="433"/>
                    </a:lnTo>
                    <a:lnTo>
                      <a:pt x="217" y="536"/>
                    </a:lnTo>
                    <a:cubicBezTo>
                      <a:pt x="321" y="649"/>
                      <a:pt x="433" y="649"/>
                      <a:pt x="537" y="649"/>
                    </a:cubicBezTo>
                    <a:cubicBezTo>
                      <a:pt x="433" y="649"/>
                      <a:pt x="321" y="752"/>
                      <a:pt x="217" y="752"/>
                    </a:cubicBezTo>
                    <a:lnTo>
                      <a:pt x="104" y="865"/>
                    </a:lnTo>
                    <a:cubicBezTo>
                      <a:pt x="104" y="969"/>
                      <a:pt x="1" y="969"/>
                      <a:pt x="104" y="1081"/>
                    </a:cubicBezTo>
                    <a:lnTo>
                      <a:pt x="217" y="1081"/>
                    </a:lnTo>
                    <a:cubicBezTo>
                      <a:pt x="433" y="1081"/>
                      <a:pt x="537" y="969"/>
                      <a:pt x="649" y="865"/>
                    </a:cubicBezTo>
                    <a:lnTo>
                      <a:pt x="753" y="752"/>
                    </a:lnTo>
                    <a:lnTo>
                      <a:pt x="753" y="752"/>
                    </a:lnTo>
                    <a:cubicBezTo>
                      <a:pt x="649" y="865"/>
                      <a:pt x="649" y="1081"/>
                      <a:pt x="649" y="1081"/>
                    </a:cubicBezTo>
                    <a:lnTo>
                      <a:pt x="649" y="1297"/>
                    </a:lnTo>
                    <a:lnTo>
                      <a:pt x="649" y="1401"/>
                    </a:lnTo>
                    <a:lnTo>
                      <a:pt x="753" y="1401"/>
                    </a:lnTo>
                    <a:cubicBezTo>
                      <a:pt x="865" y="1401"/>
                      <a:pt x="865" y="1297"/>
                      <a:pt x="865" y="1185"/>
                    </a:cubicBezTo>
                    <a:lnTo>
                      <a:pt x="865" y="969"/>
                    </a:lnTo>
                    <a:lnTo>
                      <a:pt x="969" y="969"/>
                    </a:lnTo>
                    <a:cubicBezTo>
                      <a:pt x="1081" y="1081"/>
                      <a:pt x="1185" y="1081"/>
                      <a:pt x="1185" y="1081"/>
                    </a:cubicBezTo>
                    <a:lnTo>
                      <a:pt x="1298" y="1081"/>
                    </a:lnTo>
                    <a:cubicBezTo>
                      <a:pt x="1401" y="969"/>
                      <a:pt x="1298" y="865"/>
                      <a:pt x="1185" y="865"/>
                    </a:cubicBezTo>
                    <a:cubicBezTo>
                      <a:pt x="1185" y="752"/>
                      <a:pt x="1081" y="752"/>
                      <a:pt x="1081" y="752"/>
                    </a:cubicBezTo>
                    <a:cubicBezTo>
                      <a:pt x="1081" y="752"/>
                      <a:pt x="1185" y="649"/>
                      <a:pt x="1298" y="649"/>
                    </a:cubicBezTo>
                    <a:cubicBezTo>
                      <a:pt x="1298" y="649"/>
                      <a:pt x="1401" y="649"/>
                      <a:pt x="1401" y="536"/>
                    </a:cubicBezTo>
                    <a:lnTo>
                      <a:pt x="1401" y="433"/>
                    </a:lnTo>
                    <a:cubicBezTo>
                      <a:pt x="1401" y="320"/>
                      <a:pt x="1298" y="320"/>
                      <a:pt x="1298" y="320"/>
                    </a:cubicBezTo>
                    <a:lnTo>
                      <a:pt x="1185" y="320"/>
                    </a:lnTo>
                    <a:cubicBezTo>
                      <a:pt x="1081" y="320"/>
                      <a:pt x="969" y="433"/>
                      <a:pt x="865" y="536"/>
                    </a:cubicBezTo>
                    <a:cubicBezTo>
                      <a:pt x="865" y="536"/>
                      <a:pt x="865" y="649"/>
                      <a:pt x="753" y="649"/>
                    </a:cubicBezTo>
                    <a:cubicBezTo>
                      <a:pt x="865" y="536"/>
                      <a:pt x="865" y="433"/>
                      <a:pt x="865" y="320"/>
                    </a:cubicBezTo>
                    <a:lnTo>
                      <a:pt x="865" y="104"/>
                    </a:lnTo>
                    <a:cubicBezTo>
                      <a:pt x="865" y="104"/>
                      <a:pt x="865" y="0"/>
                      <a:pt x="753" y="0"/>
                    </a:cubicBezTo>
                    <a:close/>
                  </a:path>
                </a:pathLst>
              </a:custGeom>
              <a:solidFill>
                <a:srgbClr val="B84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062;p46">
                <a:extLst>
                  <a:ext uri="{FF2B5EF4-FFF2-40B4-BE49-F238E27FC236}">
                    <a16:creationId xmlns:a16="http://schemas.microsoft.com/office/drawing/2014/main" id="{AD14E8C9-05C7-4EA3-8CA0-60EB9C2DFB93}"/>
                  </a:ext>
                </a:extLst>
              </p:cNvPr>
              <p:cNvSpPr/>
              <p:nvPr/>
            </p:nvSpPr>
            <p:spPr>
              <a:xfrm>
                <a:off x="647275" y="4520975"/>
                <a:ext cx="216175" cy="397125"/>
              </a:xfrm>
              <a:custGeom>
                <a:avLst/>
                <a:gdLst/>
                <a:ahLst/>
                <a:cxnLst/>
                <a:rect l="l" t="t" r="r" b="b"/>
                <a:pathLst>
                  <a:path w="8647" h="15885" extrusionOk="0">
                    <a:moveTo>
                      <a:pt x="8431" y="1"/>
                    </a:moveTo>
                    <a:cubicBezTo>
                      <a:pt x="5621" y="1402"/>
                      <a:pt x="3243" y="3779"/>
                      <a:pt x="1842" y="6590"/>
                    </a:cubicBezTo>
                    <a:cubicBezTo>
                      <a:pt x="433" y="9512"/>
                      <a:pt x="0" y="12755"/>
                      <a:pt x="649" y="15885"/>
                    </a:cubicBezTo>
                    <a:cubicBezTo>
                      <a:pt x="3027" y="15236"/>
                      <a:pt x="5188" y="13939"/>
                      <a:pt x="6814" y="12210"/>
                    </a:cubicBezTo>
                    <a:cubicBezTo>
                      <a:pt x="6918" y="10480"/>
                      <a:pt x="7462" y="8751"/>
                      <a:pt x="7895" y="7134"/>
                    </a:cubicBezTo>
                    <a:cubicBezTo>
                      <a:pt x="8111" y="6373"/>
                      <a:pt x="8327" y="5405"/>
                      <a:pt x="8431" y="4540"/>
                    </a:cubicBezTo>
                    <a:cubicBezTo>
                      <a:pt x="8543" y="3563"/>
                      <a:pt x="8647" y="2595"/>
                      <a:pt x="8647" y="1618"/>
                    </a:cubicBezTo>
                    <a:lnTo>
                      <a:pt x="8647" y="753"/>
                    </a:lnTo>
                    <a:cubicBezTo>
                      <a:pt x="8647" y="649"/>
                      <a:pt x="8431" y="1"/>
                      <a:pt x="8431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063;p46">
                <a:extLst>
                  <a:ext uri="{FF2B5EF4-FFF2-40B4-BE49-F238E27FC236}">
                    <a16:creationId xmlns:a16="http://schemas.microsoft.com/office/drawing/2014/main" id="{FD2FEB79-6DA4-4EEA-8A38-138B390F9BCB}"/>
                  </a:ext>
                </a:extLst>
              </p:cNvPr>
              <p:cNvSpPr/>
              <p:nvPr/>
            </p:nvSpPr>
            <p:spPr>
              <a:xfrm>
                <a:off x="1182275" y="4507375"/>
                <a:ext cx="213600" cy="399925"/>
              </a:xfrm>
              <a:custGeom>
                <a:avLst/>
                <a:gdLst/>
                <a:ahLst/>
                <a:cxnLst/>
                <a:rect l="l" t="t" r="r" b="b"/>
                <a:pathLst>
                  <a:path w="8544" h="15997" extrusionOk="0">
                    <a:moveTo>
                      <a:pt x="217" y="0"/>
                    </a:moveTo>
                    <a:cubicBezTo>
                      <a:pt x="113" y="0"/>
                      <a:pt x="1" y="761"/>
                      <a:pt x="1" y="865"/>
                    </a:cubicBezTo>
                    <a:lnTo>
                      <a:pt x="1" y="1729"/>
                    </a:lnTo>
                    <a:cubicBezTo>
                      <a:pt x="1" y="2706"/>
                      <a:pt x="113" y="3675"/>
                      <a:pt x="217" y="4652"/>
                    </a:cubicBezTo>
                    <a:cubicBezTo>
                      <a:pt x="329" y="5517"/>
                      <a:pt x="433" y="6381"/>
                      <a:pt x="649" y="7246"/>
                    </a:cubicBezTo>
                    <a:cubicBezTo>
                      <a:pt x="1082" y="8863"/>
                      <a:pt x="1730" y="10592"/>
                      <a:pt x="1730" y="12218"/>
                    </a:cubicBezTo>
                    <a:cubicBezTo>
                      <a:pt x="3459" y="14051"/>
                      <a:pt x="5621" y="15348"/>
                      <a:pt x="7895" y="15996"/>
                    </a:cubicBezTo>
                    <a:cubicBezTo>
                      <a:pt x="8544" y="12866"/>
                      <a:pt x="8215" y="9511"/>
                      <a:pt x="6814" y="6701"/>
                    </a:cubicBezTo>
                    <a:cubicBezTo>
                      <a:pt x="5405" y="3787"/>
                      <a:pt x="3027" y="1409"/>
                      <a:pt x="217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064;p46">
                <a:extLst>
                  <a:ext uri="{FF2B5EF4-FFF2-40B4-BE49-F238E27FC236}">
                    <a16:creationId xmlns:a16="http://schemas.microsoft.com/office/drawing/2014/main" id="{34EF46D0-2371-4C76-BCAB-1A1EC7EDF16D}"/>
                  </a:ext>
                </a:extLst>
              </p:cNvPr>
              <p:cNvSpPr/>
              <p:nvPr/>
            </p:nvSpPr>
            <p:spPr>
              <a:xfrm>
                <a:off x="895850" y="4241925"/>
                <a:ext cx="224425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8977" h="8137" extrusionOk="0">
                    <a:moveTo>
                      <a:pt x="4762" y="1"/>
                    </a:moveTo>
                    <a:cubicBezTo>
                      <a:pt x="4019" y="1"/>
                      <a:pt x="3251" y="225"/>
                      <a:pt x="2707" y="674"/>
                    </a:cubicBezTo>
                    <a:cubicBezTo>
                      <a:pt x="2491" y="787"/>
                      <a:pt x="2275" y="1003"/>
                      <a:pt x="2059" y="1219"/>
                    </a:cubicBezTo>
                    <a:cubicBezTo>
                      <a:pt x="1" y="3381"/>
                      <a:pt x="649" y="7376"/>
                      <a:pt x="3788" y="8024"/>
                    </a:cubicBezTo>
                    <a:cubicBezTo>
                      <a:pt x="4004" y="8024"/>
                      <a:pt x="4220" y="8024"/>
                      <a:pt x="4324" y="8137"/>
                    </a:cubicBezTo>
                    <a:cubicBezTo>
                      <a:pt x="5405" y="8137"/>
                      <a:pt x="6486" y="7920"/>
                      <a:pt x="7247" y="7272"/>
                    </a:cubicBezTo>
                    <a:cubicBezTo>
                      <a:pt x="8431" y="6407"/>
                      <a:pt x="8976" y="4782"/>
                      <a:pt x="8760" y="3381"/>
                    </a:cubicBezTo>
                    <a:cubicBezTo>
                      <a:pt x="8648" y="2516"/>
                      <a:pt x="8215" y="1652"/>
                      <a:pt x="7463" y="1003"/>
                    </a:cubicBezTo>
                    <a:cubicBezTo>
                      <a:pt x="6814" y="458"/>
                      <a:pt x="6054" y="138"/>
                      <a:pt x="5189" y="26"/>
                    </a:cubicBezTo>
                    <a:cubicBezTo>
                      <a:pt x="5049" y="9"/>
                      <a:pt x="4906" y="1"/>
                      <a:pt x="4762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065;p46">
                <a:extLst>
                  <a:ext uri="{FF2B5EF4-FFF2-40B4-BE49-F238E27FC236}">
                    <a16:creationId xmlns:a16="http://schemas.microsoft.com/office/drawing/2014/main" id="{E0D08A51-DBCC-45CC-905E-00233A1D4DC1}"/>
                  </a:ext>
                </a:extLst>
              </p:cNvPr>
              <p:cNvSpPr/>
              <p:nvPr/>
            </p:nvSpPr>
            <p:spPr>
              <a:xfrm>
                <a:off x="885050" y="4225725"/>
                <a:ext cx="172950" cy="148675"/>
              </a:xfrm>
              <a:custGeom>
                <a:avLst/>
                <a:gdLst/>
                <a:ahLst/>
                <a:cxnLst/>
                <a:rect l="l" t="t" r="r" b="b"/>
                <a:pathLst>
                  <a:path w="6918" h="5947" extrusionOk="0">
                    <a:moveTo>
                      <a:pt x="4752" y="0"/>
                    </a:moveTo>
                    <a:cubicBezTo>
                      <a:pt x="4607" y="0"/>
                      <a:pt x="4464" y="9"/>
                      <a:pt x="4324" y="26"/>
                    </a:cubicBezTo>
                    <a:cubicBezTo>
                      <a:pt x="3459" y="138"/>
                      <a:pt x="2707" y="674"/>
                      <a:pt x="2162" y="1322"/>
                    </a:cubicBezTo>
                    <a:cubicBezTo>
                      <a:pt x="1514" y="2083"/>
                      <a:pt x="1194" y="3052"/>
                      <a:pt x="762" y="4029"/>
                    </a:cubicBezTo>
                    <a:cubicBezTo>
                      <a:pt x="545" y="4461"/>
                      <a:pt x="329" y="4997"/>
                      <a:pt x="1" y="5213"/>
                    </a:cubicBezTo>
                    <a:cubicBezTo>
                      <a:pt x="163" y="5461"/>
                      <a:pt x="390" y="5581"/>
                      <a:pt x="628" y="5581"/>
                    </a:cubicBezTo>
                    <a:cubicBezTo>
                      <a:pt x="706" y="5581"/>
                      <a:pt x="786" y="5568"/>
                      <a:pt x="865" y="5542"/>
                    </a:cubicBezTo>
                    <a:lnTo>
                      <a:pt x="865" y="5542"/>
                    </a:lnTo>
                    <a:cubicBezTo>
                      <a:pt x="865" y="5646"/>
                      <a:pt x="762" y="5758"/>
                      <a:pt x="545" y="5862"/>
                    </a:cubicBezTo>
                    <a:cubicBezTo>
                      <a:pt x="705" y="5918"/>
                      <a:pt x="893" y="5946"/>
                      <a:pt x="1083" y="5946"/>
                    </a:cubicBezTo>
                    <a:cubicBezTo>
                      <a:pt x="1272" y="5946"/>
                      <a:pt x="1462" y="5918"/>
                      <a:pt x="1626" y="5862"/>
                    </a:cubicBezTo>
                    <a:cubicBezTo>
                      <a:pt x="1842" y="5862"/>
                      <a:pt x="2059" y="5758"/>
                      <a:pt x="2275" y="5758"/>
                    </a:cubicBezTo>
                    <a:cubicBezTo>
                      <a:pt x="2707" y="5542"/>
                      <a:pt x="3139" y="5213"/>
                      <a:pt x="3572" y="4894"/>
                    </a:cubicBezTo>
                    <a:lnTo>
                      <a:pt x="3572" y="4894"/>
                    </a:lnTo>
                    <a:cubicBezTo>
                      <a:pt x="3572" y="5110"/>
                      <a:pt x="3356" y="5326"/>
                      <a:pt x="3139" y="5542"/>
                    </a:cubicBezTo>
                    <a:cubicBezTo>
                      <a:pt x="3572" y="5542"/>
                      <a:pt x="4004" y="5326"/>
                      <a:pt x="4436" y="5110"/>
                    </a:cubicBezTo>
                    <a:cubicBezTo>
                      <a:pt x="5405" y="4461"/>
                      <a:pt x="6166" y="3597"/>
                      <a:pt x="6598" y="2516"/>
                    </a:cubicBezTo>
                    <a:cubicBezTo>
                      <a:pt x="6814" y="1971"/>
                      <a:pt x="6918" y="1322"/>
                      <a:pt x="6814" y="674"/>
                    </a:cubicBezTo>
                    <a:cubicBezTo>
                      <a:pt x="6271" y="225"/>
                      <a:pt x="5497" y="0"/>
                      <a:pt x="4752" y="0"/>
                    </a:cubicBez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066;p46">
                <a:extLst>
                  <a:ext uri="{FF2B5EF4-FFF2-40B4-BE49-F238E27FC236}">
                    <a16:creationId xmlns:a16="http://schemas.microsoft.com/office/drawing/2014/main" id="{95AB83E6-7A65-44E4-ABBA-D7F50BEE45A1}"/>
                  </a:ext>
                </a:extLst>
              </p:cNvPr>
              <p:cNvSpPr/>
              <p:nvPr/>
            </p:nvSpPr>
            <p:spPr>
              <a:xfrm>
                <a:off x="1036375" y="4237150"/>
                <a:ext cx="89300" cy="178375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7135" extrusionOk="0">
                    <a:moveTo>
                      <a:pt x="216" y="1"/>
                    </a:moveTo>
                    <a:cubicBezTo>
                      <a:pt x="0" y="113"/>
                      <a:pt x="0" y="649"/>
                      <a:pt x="0" y="865"/>
                    </a:cubicBezTo>
                    <a:cubicBezTo>
                      <a:pt x="216" y="1843"/>
                      <a:pt x="865" y="2595"/>
                      <a:pt x="1410" y="3356"/>
                    </a:cubicBezTo>
                    <a:cubicBezTo>
                      <a:pt x="2058" y="4220"/>
                      <a:pt x="2594" y="5085"/>
                      <a:pt x="2378" y="6053"/>
                    </a:cubicBezTo>
                    <a:cubicBezTo>
                      <a:pt x="2378" y="6486"/>
                      <a:pt x="2162" y="6814"/>
                      <a:pt x="1946" y="7134"/>
                    </a:cubicBezTo>
                    <a:cubicBezTo>
                      <a:pt x="2923" y="6702"/>
                      <a:pt x="3459" y="5621"/>
                      <a:pt x="3459" y="4653"/>
                    </a:cubicBezTo>
                    <a:cubicBezTo>
                      <a:pt x="3571" y="3676"/>
                      <a:pt x="3243" y="2595"/>
                      <a:pt x="2707" y="1730"/>
                    </a:cubicBezTo>
                    <a:cubicBezTo>
                      <a:pt x="2274" y="1194"/>
                      <a:pt x="1842" y="649"/>
                      <a:pt x="1193" y="329"/>
                    </a:cubicBezTo>
                    <a:cubicBezTo>
                      <a:pt x="977" y="217"/>
                      <a:pt x="433" y="1"/>
                      <a:pt x="216" y="1"/>
                    </a:cubicBez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067;p46">
                <a:extLst>
                  <a:ext uri="{FF2B5EF4-FFF2-40B4-BE49-F238E27FC236}">
                    <a16:creationId xmlns:a16="http://schemas.microsoft.com/office/drawing/2014/main" id="{A6384EFC-721C-483B-8936-2AD9CF0CFD2C}"/>
                  </a:ext>
                </a:extLst>
              </p:cNvPr>
              <p:cNvSpPr/>
              <p:nvPr/>
            </p:nvSpPr>
            <p:spPr>
              <a:xfrm>
                <a:off x="1066200" y="4191250"/>
                <a:ext cx="89075" cy="94225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3769" extrusionOk="0">
                    <a:moveTo>
                      <a:pt x="1741" y="1"/>
                    </a:moveTo>
                    <a:cubicBezTo>
                      <a:pt x="1548" y="1"/>
                      <a:pt x="1358" y="35"/>
                      <a:pt x="1185" y="108"/>
                    </a:cubicBezTo>
                    <a:cubicBezTo>
                      <a:pt x="537" y="324"/>
                      <a:pt x="104" y="972"/>
                      <a:pt x="0" y="1621"/>
                    </a:cubicBezTo>
                    <a:cubicBezTo>
                      <a:pt x="0" y="2053"/>
                      <a:pt x="0" y="2269"/>
                      <a:pt x="320" y="2485"/>
                    </a:cubicBezTo>
                    <a:cubicBezTo>
                      <a:pt x="649" y="2701"/>
                      <a:pt x="969" y="3030"/>
                      <a:pt x="1185" y="3350"/>
                    </a:cubicBezTo>
                    <a:lnTo>
                      <a:pt x="1514" y="3679"/>
                    </a:lnTo>
                    <a:cubicBezTo>
                      <a:pt x="1607" y="3742"/>
                      <a:pt x="1711" y="3768"/>
                      <a:pt x="1818" y="3768"/>
                    </a:cubicBezTo>
                    <a:cubicBezTo>
                      <a:pt x="2078" y="3768"/>
                      <a:pt x="2362" y="3615"/>
                      <a:pt x="2594" y="3462"/>
                    </a:cubicBezTo>
                    <a:cubicBezTo>
                      <a:pt x="2914" y="3134"/>
                      <a:pt x="3243" y="2814"/>
                      <a:pt x="3347" y="2382"/>
                    </a:cubicBezTo>
                    <a:cubicBezTo>
                      <a:pt x="3563" y="1949"/>
                      <a:pt x="3563" y="1405"/>
                      <a:pt x="3347" y="972"/>
                    </a:cubicBezTo>
                    <a:cubicBezTo>
                      <a:pt x="3100" y="391"/>
                      <a:pt x="2398" y="1"/>
                      <a:pt x="1741" y="1"/>
                    </a:cubicBez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068;p46">
                <a:extLst>
                  <a:ext uri="{FF2B5EF4-FFF2-40B4-BE49-F238E27FC236}">
                    <a16:creationId xmlns:a16="http://schemas.microsoft.com/office/drawing/2014/main" id="{43542D9F-16DC-42E8-BC18-C5549496C614}"/>
                  </a:ext>
                </a:extLst>
              </p:cNvPr>
              <p:cNvSpPr/>
              <p:nvPr/>
            </p:nvSpPr>
            <p:spPr>
              <a:xfrm>
                <a:off x="890450" y="4185925"/>
                <a:ext cx="86500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3244" extrusionOk="0">
                    <a:moveTo>
                      <a:pt x="1298" y="1"/>
                    </a:moveTo>
                    <a:cubicBezTo>
                      <a:pt x="1082" y="1"/>
                      <a:pt x="865" y="1"/>
                      <a:pt x="649" y="217"/>
                    </a:cubicBezTo>
                    <a:cubicBezTo>
                      <a:pt x="546" y="217"/>
                      <a:pt x="433" y="321"/>
                      <a:pt x="433" y="433"/>
                    </a:cubicBezTo>
                    <a:cubicBezTo>
                      <a:pt x="1" y="969"/>
                      <a:pt x="1" y="1618"/>
                      <a:pt x="113" y="2162"/>
                    </a:cubicBezTo>
                    <a:cubicBezTo>
                      <a:pt x="329" y="2698"/>
                      <a:pt x="865" y="3131"/>
                      <a:pt x="1410" y="3243"/>
                    </a:cubicBezTo>
                    <a:lnTo>
                      <a:pt x="1730" y="3243"/>
                    </a:lnTo>
                    <a:cubicBezTo>
                      <a:pt x="1730" y="3131"/>
                      <a:pt x="1843" y="3131"/>
                      <a:pt x="1843" y="3027"/>
                    </a:cubicBezTo>
                    <a:cubicBezTo>
                      <a:pt x="2059" y="2811"/>
                      <a:pt x="2275" y="2595"/>
                      <a:pt x="2491" y="2482"/>
                    </a:cubicBezTo>
                    <a:cubicBezTo>
                      <a:pt x="2707" y="2266"/>
                      <a:pt x="2923" y="2162"/>
                      <a:pt x="3140" y="2050"/>
                    </a:cubicBezTo>
                    <a:cubicBezTo>
                      <a:pt x="3459" y="1618"/>
                      <a:pt x="3140" y="865"/>
                      <a:pt x="2811" y="537"/>
                    </a:cubicBezTo>
                    <a:cubicBezTo>
                      <a:pt x="2491" y="104"/>
                      <a:pt x="1946" y="1"/>
                      <a:pt x="1298" y="1"/>
                    </a:cubicBez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069;p46">
                <a:extLst>
                  <a:ext uri="{FF2B5EF4-FFF2-40B4-BE49-F238E27FC236}">
                    <a16:creationId xmlns:a16="http://schemas.microsoft.com/office/drawing/2014/main" id="{B8EAF2FE-E263-4CB9-A17B-B0C804613622}"/>
                  </a:ext>
                </a:extLst>
              </p:cNvPr>
              <p:cNvSpPr/>
              <p:nvPr/>
            </p:nvSpPr>
            <p:spPr>
              <a:xfrm>
                <a:off x="895850" y="4234575"/>
                <a:ext cx="127150" cy="118900"/>
              </a:xfrm>
              <a:custGeom>
                <a:avLst/>
                <a:gdLst/>
                <a:ahLst/>
                <a:cxnLst/>
                <a:rect l="l" t="t" r="r" b="b"/>
                <a:pathLst>
                  <a:path w="5086" h="4756" extrusionOk="0">
                    <a:moveTo>
                      <a:pt x="4540" y="0"/>
                    </a:moveTo>
                    <a:cubicBezTo>
                      <a:pt x="4220" y="0"/>
                      <a:pt x="3788" y="0"/>
                      <a:pt x="3572" y="104"/>
                    </a:cubicBezTo>
                    <a:cubicBezTo>
                      <a:pt x="3140" y="320"/>
                      <a:pt x="2707" y="536"/>
                      <a:pt x="2379" y="865"/>
                    </a:cubicBezTo>
                    <a:cubicBezTo>
                      <a:pt x="1730" y="1513"/>
                      <a:pt x="1298" y="2378"/>
                      <a:pt x="978" y="3243"/>
                    </a:cubicBezTo>
                    <a:cubicBezTo>
                      <a:pt x="649" y="3675"/>
                      <a:pt x="433" y="4211"/>
                      <a:pt x="113" y="4643"/>
                    </a:cubicBezTo>
                    <a:cubicBezTo>
                      <a:pt x="762" y="3995"/>
                      <a:pt x="1082" y="3130"/>
                      <a:pt x="1514" y="2265"/>
                    </a:cubicBezTo>
                    <a:cubicBezTo>
                      <a:pt x="1946" y="1513"/>
                      <a:pt x="2491" y="752"/>
                      <a:pt x="3243" y="320"/>
                    </a:cubicBezTo>
                    <a:cubicBezTo>
                      <a:pt x="3676" y="216"/>
                      <a:pt x="4108" y="104"/>
                      <a:pt x="4540" y="104"/>
                    </a:cubicBezTo>
                    <a:lnTo>
                      <a:pt x="5085" y="104"/>
                    </a:lnTo>
                    <a:lnTo>
                      <a:pt x="5085" y="0"/>
                    </a:lnTo>
                    <a:close/>
                    <a:moveTo>
                      <a:pt x="113" y="4643"/>
                    </a:moveTo>
                    <a:cubicBezTo>
                      <a:pt x="1" y="4643"/>
                      <a:pt x="113" y="4756"/>
                      <a:pt x="113" y="4756"/>
                    </a:cubicBezTo>
                    <a:lnTo>
                      <a:pt x="113" y="4643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070;p46">
                <a:extLst>
                  <a:ext uri="{FF2B5EF4-FFF2-40B4-BE49-F238E27FC236}">
                    <a16:creationId xmlns:a16="http://schemas.microsoft.com/office/drawing/2014/main" id="{9E4CBE02-B2F4-4728-B0AF-A78F911F9027}"/>
                  </a:ext>
                </a:extLst>
              </p:cNvPr>
              <p:cNvSpPr/>
              <p:nvPr/>
            </p:nvSpPr>
            <p:spPr>
              <a:xfrm>
                <a:off x="904075" y="4245375"/>
                <a:ext cx="124325" cy="110700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4428" extrusionOk="0">
                    <a:moveTo>
                      <a:pt x="4972" y="0"/>
                    </a:moveTo>
                    <a:cubicBezTo>
                      <a:pt x="4108" y="0"/>
                      <a:pt x="3243" y="433"/>
                      <a:pt x="2698" y="1081"/>
                    </a:cubicBezTo>
                    <a:cubicBezTo>
                      <a:pt x="1946" y="1617"/>
                      <a:pt x="1514" y="2482"/>
                      <a:pt x="969" y="3243"/>
                    </a:cubicBezTo>
                    <a:cubicBezTo>
                      <a:pt x="865" y="3459"/>
                      <a:pt x="649" y="3675"/>
                      <a:pt x="537" y="3891"/>
                    </a:cubicBezTo>
                    <a:cubicBezTo>
                      <a:pt x="433" y="4108"/>
                      <a:pt x="217" y="4324"/>
                      <a:pt x="1" y="4324"/>
                    </a:cubicBezTo>
                    <a:lnTo>
                      <a:pt x="1" y="4427"/>
                    </a:lnTo>
                    <a:cubicBezTo>
                      <a:pt x="217" y="4427"/>
                      <a:pt x="320" y="4324"/>
                      <a:pt x="433" y="4108"/>
                    </a:cubicBezTo>
                    <a:cubicBezTo>
                      <a:pt x="537" y="3995"/>
                      <a:pt x="753" y="3779"/>
                      <a:pt x="865" y="3563"/>
                    </a:cubicBezTo>
                    <a:cubicBezTo>
                      <a:pt x="1081" y="3243"/>
                      <a:pt x="1401" y="2811"/>
                      <a:pt x="1617" y="2378"/>
                    </a:cubicBezTo>
                    <a:cubicBezTo>
                      <a:pt x="2162" y="1730"/>
                      <a:pt x="2698" y="969"/>
                      <a:pt x="3563" y="536"/>
                    </a:cubicBezTo>
                    <a:cubicBezTo>
                      <a:pt x="3995" y="320"/>
                      <a:pt x="4428" y="104"/>
                      <a:pt x="4972" y="104"/>
                    </a:cubicBezTo>
                    <a:lnTo>
                      <a:pt x="4972" y="0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071;p46">
                <a:extLst>
                  <a:ext uri="{FF2B5EF4-FFF2-40B4-BE49-F238E27FC236}">
                    <a16:creationId xmlns:a16="http://schemas.microsoft.com/office/drawing/2014/main" id="{64C22755-1069-48BB-98D4-6C130EE44508}"/>
                  </a:ext>
                </a:extLst>
              </p:cNvPr>
              <p:cNvSpPr/>
              <p:nvPr/>
            </p:nvSpPr>
            <p:spPr>
              <a:xfrm>
                <a:off x="914875" y="4258775"/>
                <a:ext cx="118925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4757" h="4221" extrusionOk="0">
                    <a:moveTo>
                      <a:pt x="4644" y="0"/>
                    </a:moveTo>
                    <a:cubicBezTo>
                      <a:pt x="3892" y="217"/>
                      <a:pt x="3243" y="649"/>
                      <a:pt x="2595" y="1194"/>
                    </a:cubicBezTo>
                    <a:cubicBezTo>
                      <a:pt x="2050" y="1842"/>
                      <a:pt x="1514" y="2491"/>
                      <a:pt x="1082" y="3243"/>
                    </a:cubicBezTo>
                    <a:cubicBezTo>
                      <a:pt x="753" y="3572"/>
                      <a:pt x="433" y="4004"/>
                      <a:pt x="1" y="4108"/>
                    </a:cubicBezTo>
                    <a:lnTo>
                      <a:pt x="1" y="4220"/>
                    </a:lnTo>
                    <a:cubicBezTo>
                      <a:pt x="433" y="4108"/>
                      <a:pt x="753" y="3788"/>
                      <a:pt x="969" y="3572"/>
                    </a:cubicBezTo>
                    <a:cubicBezTo>
                      <a:pt x="1185" y="3243"/>
                      <a:pt x="1402" y="2811"/>
                      <a:pt x="1730" y="2491"/>
                    </a:cubicBezTo>
                    <a:cubicBezTo>
                      <a:pt x="2163" y="1842"/>
                      <a:pt x="2811" y="1194"/>
                      <a:pt x="3459" y="649"/>
                    </a:cubicBezTo>
                    <a:cubicBezTo>
                      <a:pt x="3892" y="433"/>
                      <a:pt x="4212" y="217"/>
                      <a:pt x="4756" y="113"/>
                    </a:cubicBezTo>
                    <a:cubicBezTo>
                      <a:pt x="4756" y="113"/>
                      <a:pt x="4756" y="0"/>
                      <a:pt x="4644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072;p46">
                <a:extLst>
                  <a:ext uri="{FF2B5EF4-FFF2-40B4-BE49-F238E27FC236}">
                    <a16:creationId xmlns:a16="http://schemas.microsoft.com/office/drawing/2014/main" id="{65CE85A7-5784-4330-A4B8-E6C44B7FD84E}"/>
                  </a:ext>
                </a:extLst>
              </p:cNvPr>
              <p:cNvSpPr/>
              <p:nvPr/>
            </p:nvSpPr>
            <p:spPr>
              <a:xfrm>
                <a:off x="963525" y="4272400"/>
                <a:ext cx="67475" cy="67450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698" extrusionOk="0">
                    <a:moveTo>
                      <a:pt x="2594" y="0"/>
                    </a:moveTo>
                    <a:cubicBezTo>
                      <a:pt x="1946" y="1081"/>
                      <a:pt x="1081" y="1946"/>
                      <a:pt x="0" y="2698"/>
                    </a:cubicBezTo>
                    <a:cubicBezTo>
                      <a:pt x="1081" y="2049"/>
                      <a:pt x="2050" y="1081"/>
                      <a:pt x="2698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073;p46">
                <a:extLst>
                  <a:ext uri="{FF2B5EF4-FFF2-40B4-BE49-F238E27FC236}">
                    <a16:creationId xmlns:a16="http://schemas.microsoft.com/office/drawing/2014/main" id="{975C38B1-7896-4959-A45B-B3BF85E3EBE9}"/>
                  </a:ext>
                </a:extLst>
              </p:cNvPr>
              <p:cNvSpPr/>
              <p:nvPr/>
            </p:nvSpPr>
            <p:spPr>
              <a:xfrm>
                <a:off x="990550" y="4285800"/>
                <a:ext cx="40450" cy="56875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2275" extrusionOk="0">
                    <a:moveTo>
                      <a:pt x="1513" y="0"/>
                    </a:moveTo>
                    <a:cubicBezTo>
                      <a:pt x="1297" y="865"/>
                      <a:pt x="649" y="1626"/>
                      <a:pt x="0" y="2274"/>
                    </a:cubicBezTo>
                    <a:cubicBezTo>
                      <a:pt x="752" y="1730"/>
                      <a:pt x="1297" y="977"/>
                      <a:pt x="1617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074;p46">
                <a:extLst>
                  <a:ext uri="{FF2B5EF4-FFF2-40B4-BE49-F238E27FC236}">
                    <a16:creationId xmlns:a16="http://schemas.microsoft.com/office/drawing/2014/main" id="{A864298C-C9A6-46BF-ABBF-89AE186CA253}"/>
                  </a:ext>
                </a:extLst>
              </p:cNvPr>
              <p:cNvSpPr/>
              <p:nvPr/>
            </p:nvSpPr>
            <p:spPr>
              <a:xfrm>
                <a:off x="1057975" y="4272400"/>
                <a:ext cx="46075" cy="105300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4212" extrusionOk="0">
                    <a:moveTo>
                      <a:pt x="113" y="0"/>
                    </a:moveTo>
                    <a:cubicBezTo>
                      <a:pt x="1" y="0"/>
                      <a:pt x="1" y="104"/>
                      <a:pt x="1" y="104"/>
                    </a:cubicBezTo>
                    <a:cubicBezTo>
                      <a:pt x="866" y="865"/>
                      <a:pt x="1410" y="1946"/>
                      <a:pt x="1626" y="3130"/>
                    </a:cubicBezTo>
                    <a:cubicBezTo>
                      <a:pt x="1730" y="3459"/>
                      <a:pt x="1730" y="3779"/>
                      <a:pt x="1843" y="4211"/>
                    </a:cubicBezTo>
                    <a:cubicBezTo>
                      <a:pt x="1730" y="2914"/>
                      <a:pt x="1410" y="1730"/>
                      <a:pt x="762" y="752"/>
                    </a:cubicBezTo>
                    <a:cubicBezTo>
                      <a:pt x="546" y="536"/>
                      <a:pt x="329" y="216"/>
                      <a:pt x="113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075;p46">
                <a:extLst>
                  <a:ext uri="{FF2B5EF4-FFF2-40B4-BE49-F238E27FC236}">
                    <a16:creationId xmlns:a16="http://schemas.microsoft.com/office/drawing/2014/main" id="{0EB57903-5346-4F38-A617-4D0E8C90A2A5}"/>
                  </a:ext>
                </a:extLst>
              </p:cNvPr>
              <p:cNvSpPr/>
              <p:nvPr/>
            </p:nvSpPr>
            <p:spPr>
              <a:xfrm>
                <a:off x="1077000" y="4272400"/>
                <a:ext cx="35050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3779" extrusionOk="0">
                    <a:moveTo>
                      <a:pt x="1" y="0"/>
                    </a:moveTo>
                    <a:lnTo>
                      <a:pt x="1" y="104"/>
                    </a:lnTo>
                    <a:cubicBezTo>
                      <a:pt x="753" y="1185"/>
                      <a:pt x="1185" y="2378"/>
                      <a:pt x="1298" y="3779"/>
                    </a:cubicBezTo>
                    <a:cubicBezTo>
                      <a:pt x="1402" y="2698"/>
                      <a:pt x="1082" y="1617"/>
                      <a:pt x="537" y="752"/>
                    </a:cubicBezTo>
                    <a:cubicBezTo>
                      <a:pt x="433" y="536"/>
                      <a:pt x="217" y="320"/>
                      <a:pt x="1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076;p46">
                <a:extLst>
                  <a:ext uri="{FF2B5EF4-FFF2-40B4-BE49-F238E27FC236}">
                    <a16:creationId xmlns:a16="http://schemas.microsoft.com/office/drawing/2014/main" id="{55FC80F5-C5B6-46AA-896B-00AFD186CA31}"/>
                  </a:ext>
                </a:extLst>
              </p:cNvPr>
              <p:cNvSpPr/>
              <p:nvPr/>
            </p:nvSpPr>
            <p:spPr>
              <a:xfrm>
                <a:off x="1109425" y="4310225"/>
                <a:ext cx="1085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834" extrusionOk="0">
                    <a:moveTo>
                      <a:pt x="1" y="0"/>
                    </a:moveTo>
                    <a:cubicBezTo>
                      <a:pt x="217" y="536"/>
                      <a:pt x="321" y="1185"/>
                      <a:pt x="217" y="1730"/>
                    </a:cubicBezTo>
                    <a:cubicBezTo>
                      <a:pt x="217" y="1833"/>
                      <a:pt x="217" y="1833"/>
                      <a:pt x="321" y="1833"/>
                    </a:cubicBezTo>
                    <a:cubicBezTo>
                      <a:pt x="433" y="1185"/>
                      <a:pt x="321" y="536"/>
                      <a:pt x="105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077;p46">
                <a:extLst>
                  <a:ext uri="{FF2B5EF4-FFF2-40B4-BE49-F238E27FC236}">
                    <a16:creationId xmlns:a16="http://schemas.microsoft.com/office/drawing/2014/main" id="{19F45028-FFC1-4AED-B241-EC4BAAD4F068}"/>
                  </a:ext>
                </a:extLst>
              </p:cNvPr>
              <p:cNvSpPr/>
              <p:nvPr/>
            </p:nvSpPr>
            <p:spPr>
              <a:xfrm>
                <a:off x="1077000" y="4199325"/>
                <a:ext cx="29650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843" extrusionOk="0">
                    <a:moveTo>
                      <a:pt x="1185" y="1"/>
                    </a:moveTo>
                    <a:cubicBezTo>
                      <a:pt x="537" y="433"/>
                      <a:pt x="105" y="1082"/>
                      <a:pt x="1" y="1842"/>
                    </a:cubicBezTo>
                    <a:lnTo>
                      <a:pt x="105" y="1842"/>
                    </a:lnTo>
                    <a:cubicBezTo>
                      <a:pt x="105" y="1514"/>
                      <a:pt x="217" y="1194"/>
                      <a:pt x="433" y="865"/>
                    </a:cubicBezTo>
                    <a:cubicBezTo>
                      <a:pt x="649" y="545"/>
                      <a:pt x="865" y="329"/>
                      <a:pt x="1185" y="113"/>
                    </a:cubicBezTo>
                    <a:lnTo>
                      <a:pt x="1185" y="1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078;p46">
                <a:extLst>
                  <a:ext uri="{FF2B5EF4-FFF2-40B4-BE49-F238E27FC236}">
                    <a16:creationId xmlns:a16="http://schemas.microsoft.com/office/drawing/2014/main" id="{DE65E86F-16DC-4C7C-90F9-268975B582F7}"/>
                  </a:ext>
                </a:extLst>
              </p:cNvPr>
              <p:cNvSpPr/>
              <p:nvPr/>
            </p:nvSpPr>
            <p:spPr>
              <a:xfrm>
                <a:off x="1085000" y="4215550"/>
                <a:ext cx="270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1410" extrusionOk="0">
                    <a:moveTo>
                      <a:pt x="978" y="0"/>
                    </a:moveTo>
                    <a:lnTo>
                      <a:pt x="978" y="113"/>
                    </a:lnTo>
                    <a:cubicBezTo>
                      <a:pt x="1082" y="113"/>
                      <a:pt x="978" y="0"/>
                      <a:pt x="978" y="0"/>
                    </a:cubicBezTo>
                    <a:close/>
                    <a:moveTo>
                      <a:pt x="978" y="113"/>
                    </a:moveTo>
                    <a:lnTo>
                      <a:pt x="978" y="113"/>
                    </a:lnTo>
                    <a:cubicBezTo>
                      <a:pt x="545" y="433"/>
                      <a:pt x="217" y="865"/>
                      <a:pt x="1" y="1297"/>
                    </a:cubicBezTo>
                    <a:lnTo>
                      <a:pt x="1" y="1410"/>
                    </a:lnTo>
                    <a:lnTo>
                      <a:pt x="113" y="1410"/>
                    </a:lnTo>
                    <a:cubicBezTo>
                      <a:pt x="329" y="865"/>
                      <a:pt x="649" y="433"/>
                      <a:pt x="978" y="113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079;p46">
                <a:extLst>
                  <a:ext uri="{FF2B5EF4-FFF2-40B4-BE49-F238E27FC236}">
                    <a16:creationId xmlns:a16="http://schemas.microsoft.com/office/drawing/2014/main" id="{02588E44-B9AA-4AE0-B97B-432DAD3D7C32}"/>
                  </a:ext>
                </a:extLst>
              </p:cNvPr>
              <p:cNvSpPr/>
              <p:nvPr/>
            </p:nvSpPr>
            <p:spPr>
              <a:xfrm>
                <a:off x="1095825" y="4229150"/>
                <a:ext cx="24450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082" extrusionOk="0">
                    <a:moveTo>
                      <a:pt x="865" y="1"/>
                    </a:moveTo>
                    <a:cubicBezTo>
                      <a:pt x="649" y="433"/>
                      <a:pt x="329" y="753"/>
                      <a:pt x="0" y="1082"/>
                    </a:cubicBezTo>
                    <a:lnTo>
                      <a:pt x="112" y="1082"/>
                    </a:lnTo>
                    <a:cubicBezTo>
                      <a:pt x="432" y="753"/>
                      <a:pt x="761" y="433"/>
                      <a:pt x="977" y="1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080;p46">
                <a:extLst>
                  <a:ext uri="{FF2B5EF4-FFF2-40B4-BE49-F238E27FC236}">
                    <a16:creationId xmlns:a16="http://schemas.microsoft.com/office/drawing/2014/main" id="{9F86EEE2-00F8-4586-BCED-4E1B3AE27A70}"/>
                  </a:ext>
                </a:extLst>
              </p:cNvPr>
              <p:cNvSpPr/>
              <p:nvPr/>
            </p:nvSpPr>
            <p:spPr>
              <a:xfrm>
                <a:off x="1104025" y="4223750"/>
                <a:ext cx="35050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731" extrusionOk="0">
                    <a:moveTo>
                      <a:pt x="1401" y="1"/>
                    </a:moveTo>
                    <a:cubicBezTo>
                      <a:pt x="1298" y="1"/>
                      <a:pt x="1298" y="1"/>
                      <a:pt x="1298" y="105"/>
                    </a:cubicBezTo>
                    <a:cubicBezTo>
                      <a:pt x="1185" y="433"/>
                      <a:pt x="1081" y="753"/>
                      <a:pt x="865" y="969"/>
                    </a:cubicBezTo>
                    <a:cubicBezTo>
                      <a:pt x="753" y="1185"/>
                      <a:pt x="649" y="1298"/>
                      <a:pt x="537" y="1401"/>
                    </a:cubicBezTo>
                    <a:cubicBezTo>
                      <a:pt x="321" y="1514"/>
                      <a:pt x="217" y="1618"/>
                      <a:pt x="1" y="1618"/>
                    </a:cubicBezTo>
                    <a:cubicBezTo>
                      <a:pt x="1" y="1730"/>
                      <a:pt x="1" y="1730"/>
                      <a:pt x="104" y="1730"/>
                    </a:cubicBezTo>
                    <a:cubicBezTo>
                      <a:pt x="433" y="1730"/>
                      <a:pt x="649" y="1401"/>
                      <a:pt x="865" y="1185"/>
                    </a:cubicBezTo>
                    <a:cubicBezTo>
                      <a:pt x="1081" y="865"/>
                      <a:pt x="1298" y="433"/>
                      <a:pt x="1401" y="105"/>
                    </a:cubicBezTo>
                    <a:lnTo>
                      <a:pt x="1401" y="1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081;p46">
                <a:extLst>
                  <a:ext uri="{FF2B5EF4-FFF2-40B4-BE49-F238E27FC236}">
                    <a16:creationId xmlns:a16="http://schemas.microsoft.com/office/drawing/2014/main" id="{46AA9FF5-718C-45EA-9A57-3470D25DE35F}"/>
                  </a:ext>
                </a:extLst>
              </p:cNvPr>
              <p:cNvSpPr/>
              <p:nvPr/>
            </p:nvSpPr>
            <p:spPr>
              <a:xfrm>
                <a:off x="1114825" y="4256175"/>
                <a:ext cx="21650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650" extrusionOk="0">
                    <a:moveTo>
                      <a:pt x="866" y="1"/>
                    </a:moveTo>
                    <a:cubicBezTo>
                      <a:pt x="866" y="1"/>
                      <a:pt x="753" y="1"/>
                      <a:pt x="753" y="104"/>
                    </a:cubicBezTo>
                    <a:cubicBezTo>
                      <a:pt x="649" y="321"/>
                      <a:pt x="321" y="537"/>
                      <a:pt x="1" y="537"/>
                    </a:cubicBezTo>
                    <a:lnTo>
                      <a:pt x="1" y="649"/>
                    </a:lnTo>
                    <a:cubicBezTo>
                      <a:pt x="433" y="649"/>
                      <a:pt x="649" y="321"/>
                      <a:pt x="866" y="104"/>
                    </a:cubicBezTo>
                    <a:lnTo>
                      <a:pt x="866" y="1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082;p46">
                <a:extLst>
                  <a:ext uri="{FF2B5EF4-FFF2-40B4-BE49-F238E27FC236}">
                    <a16:creationId xmlns:a16="http://schemas.microsoft.com/office/drawing/2014/main" id="{21C4B3DE-B41B-4EBC-958C-EFC467E86BDA}"/>
                  </a:ext>
                </a:extLst>
              </p:cNvPr>
              <p:cNvSpPr/>
              <p:nvPr/>
            </p:nvSpPr>
            <p:spPr>
              <a:xfrm>
                <a:off x="901275" y="4220950"/>
                <a:ext cx="298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410" extrusionOk="0">
                    <a:moveTo>
                      <a:pt x="0" y="0"/>
                    </a:moveTo>
                    <a:cubicBezTo>
                      <a:pt x="113" y="649"/>
                      <a:pt x="545" y="1194"/>
                      <a:pt x="1081" y="1410"/>
                    </a:cubicBezTo>
                    <a:cubicBezTo>
                      <a:pt x="1193" y="1410"/>
                      <a:pt x="1193" y="1297"/>
                      <a:pt x="1081" y="1297"/>
                    </a:cubicBezTo>
                    <a:cubicBezTo>
                      <a:pt x="649" y="1081"/>
                      <a:pt x="216" y="545"/>
                      <a:pt x="113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083;p46">
                <a:extLst>
                  <a:ext uri="{FF2B5EF4-FFF2-40B4-BE49-F238E27FC236}">
                    <a16:creationId xmlns:a16="http://schemas.microsoft.com/office/drawing/2014/main" id="{08594471-8FA7-4C82-8915-E7A1D46F53CB}"/>
                  </a:ext>
                </a:extLst>
              </p:cNvPr>
              <p:cNvSpPr/>
              <p:nvPr/>
            </p:nvSpPr>
            <p:spPr>
              <a:xfrm>
                <a:off x="917475" y="4231750"/>
                <a:ext cx="21650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650" extrusionOk="0">
                    <a:moveTo>
                      <a:pt x="1" y="1"/>
                    </a:moveTo>
                    <a:cubicBezTo>
                      <a:pt x="217" y="217"/>
                      <a:pt x="433" y="433"/>
                      <a:pt x="762" y="649"/>
                    </a:cubicBezTo>
                    <a:cubicBezTo>
                      <a:pt x="762" y="649"/>
                      <a:pt x="865" y="545"/>
                      <a:pt x="762" y="545"/>
                    </a:cubicBezTo>
                    <a:cubicBezTo>
                      <a:pt x="545" y="433"/>
                      <a:pt x="329" y="217"/>
                      <a:pt x="113" y="1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084;p46">
                <a:extLst>
                  <a:ext uri="{FF2B5EF4-FFF2-40B4-BE49-F238E27FC236}">
                    <a16:creationId xmlns:a16="http://schemas.microsoft.com/office/drawing/2014/main" id="{704AE024-A4B3-4C86-9370-38D14B20897B}"/>
                  </a:ext>
                </a:extLst>
              </p:cNvPr>
              <p:cNvSpPr/>
              <p:nvPr/>
            </p:nvSpPr>
            <p:spPr>
              <a:xfrm>
                <a:off x="914875" y="4204725"/>
                <a:ext cx="3245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411" extrusionOk="0">
                    <a:moveTo>
                      <a:pt x="105" y="1"/>
                    </a:moveTo>
                    <a:cubicBezTo>
                      <a:pt x="105" y="1"/>
                      <a:pt x="1" y="113"/>
                      <a:pt x="105" y="113"/>
                    </a:cubicBezTo>
                    <a:lnTo>
                      <a:pt x="105" y="1"/>
                    </a:lnTo>
                    <a:close/>
                    <a:moveTo>
                      <a:pt x="105" y="113"/>
                    </a:moveTo>
                    <a:cubicBezTo>
                      <a:pt x="537" y="433"/>
                      <a:pt x="866" y="866"/>
                      <a:pt x="1185" y="1410"/>
                    </a:cubicBezTo>
                    <a:lnTo>
                      <a:pt x="1298" y="1410"/>
                    </a:lnTo>
                    <a:cubicBezTo>
                      <a:pt x="969" y="866"/>
                      <a:pt x="537" y="433"/>
                      <a:pt x="105" y="113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085;p46">
                <a:extLst>
                  <a:ext uri="{FF2B5EF4-FFF2-40B4-BE49-F238E27FC236}">
                    <a16:creationId xmlns:a16="http://schemas.microsoft.com/office/drawing/2014/main" id="{01CEE1D8-3CC3-4935-9D06-8413174698A4}"/>
                  </a:ext>
                </a:extLst>
              </p:cNvPr>
              <p:cNvSpPr/>
              <p:nvPr/>
            </p:nvSpPr>
            <p:spPr>
              <a:xfrm>
                <a:off x="939100" y="4210150"/>
                <a:ext cx="1622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978" extrusionOk="0">
                    <a:moveTo>
                      <a:pt x="0" y="0"/>
                    </a:moveTo>
                    <a:lnTo>
                      <a:pt x="0" y="112"/>
                    </a:lnTo>
                    <a:cubicBezTo>
                      <a:pt x="216" y="329"/>
                      <a:pt x="433" y="649"/>
                      <a:pt x="545" y="977"/>
                    </a:cubicBezTo>
                    <a:lnTo>
                      <a:pt x="649" y="977"/>
                    </a:lnTo>
                    <a:cubicBezTo>
                      <a:pt x="545" y="649"/>
                      <a:pt x="329" y="329"/>
                      <a:pt x="0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086;p46">
                <a:extLst>
                  <a:ext uri="{FF2B5EF4-FFF2-40B4-BE49-F238E27FC236}">
                    <a16:creationId xmlns:a16="http://schemas.microsoft.com/office/drawing/2014/main" id="{07EAD6DB-FA17-46E0-89A5-4904F11370B7}"/>
                  </a:ext>
                </a:extLst>
              </p:cNvPr>
              <p:cNvSpPr/>
              <p:nvPr/>
            </p:nvSpPr>
            <p:spPr>
              <a:xfrm>
                <a:off x="944500" y="4199325"/>
                <a:ext cx="162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1082" extrusionOk="0">
                    <a:moveTo>
                      <a:pt x="0" y="1"/>
                    </a:moveTo>
                    <a:cubicBezTo>
                      <a:pt x="0" y="113"/>
                      <a:pt x="0" y="113"/>
                      <a:pt x="113" y="113"/>
                    </a:cubicBezTo>
                    <a:lnTo>
                      <a:pt x="217" y="217"/>
                    </a:lnTo>
                    <a:lnTo>
                      <a:pt x="217" y="329"/>
                    </a:lnTo>
                    <a:cubicBezTo>
                      <a:pt x="329" y="433"/>
                      <a:pt x="329" y="433"/>
                      <a:pt x="329" y="545"/>
                    </a:cubicBezTo>
                    <a:cubicBezTo>
                      <a:pt x="433" y="762"/>
                      <a:pt x="545" y="865"/>
                      <a:pt x="649" y="1082"/>
                    </a:cubicBezTo>
                    <a:cubicBezTo>
                      <a:pt x="649" y="865"/>
                      <a:pt x="545" y="649"/>
                      <a:pt x="433" y="433"/>
                    </a:cubicBezTo>
                    <a:cubicBezTo>
                      <a:pt x="329" y="329"/>
                      <a:pt x="217" y="217"/>
                      <a:pt x="217" y="113"/>
                    </a:cubicBezTo>
                    <a:lnTo>
                      <a:pt x="113" y="1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087;p46">
                <a:extLst>
                  <a:ext uri="{FF2B5EF4-FFF2-40B4-BE49-F238E27FC236}">
                    <a16:creationId xmlns:a16="http://schemas.microsoft.com/office/drawing/2014/main" id="{359A40B6-9814-4BFF-9EB0-D9B316C8C036}"/>
                  </a:ext>
                </a:extLst>
              </p:cNvPr>
              <p:cNvSpPr/>
              <p:nvPr/>
            </p:nvSpPr>
            <p:spPr>
              <a:xfrm>
                <a:off x="995950" y="4361450"/>
                <a:ext cx="1082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298" extrusionOk="0">
                    <a:moveTo>
                      <a:pt x="320" y="1"/>
                    </a:moveTo>
                    <a:cubicBezTo>
                      <a:pt x="216" y="329"/>
                      <a:pt x="0" y="978"/>
                      <a:pt x="320" y="1298"/>
                    </a:cubicBezTo>
                    <a:cubicBezTo>
                      <a:pt x="433" y="1298"/>
                      <a:pt x="433" y="1194"/>
                      <a:pt x="433" y="1194"/>
                    </a:cubicBezTo>
                    <a:cubicBezTo>
                      <a:pt x="104" y="978"/>
                      <a:pt x="320" y="329"/>
                      <a:pt x="433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088;p46">
                <a:extLst>
                  <a:ext uri="{FF2B5EF4-FFF2-40B4-BE49-F238E27FC236}">
                    <a16:creationId xmlns:a16="http://schemas.microsoft.com/office/drawing/2014/main" id="{E5533F2F-9C2A-4CC2-B901-4B3C1611F218}"/>
                  </a:ext>
                </a:extLst>
              </p:cNvPr>
              <p:cNvSpPr/>
              <p:nvPr/>
            </p:nvSpPr>
            <p:spPr>
              <a:xfrm>
                <a:off x="979725" y="4399275"/>
                <a:ext cx="486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888" extrusionOk="0">
                    <a:moveTo>
                      <a:pt x="1834" y="1"/>
                    </a:moveTo>
                    <a:cubicBezTo>
                      <a:pt x="1730" y="433"/>
                      <a:pt x="1402" y="762"/>
                      <a:pt x="969" y="762"/>
                    </a:cubicBezTo>
                    <a:cubicBezTo>
                      <a:pt x="914" y="775"/>
                      <a:pt x="860" y="781"/>
                      <a:pt x="808" y="781"/>
                    </a:cubicBezTo>
                    <a:cubicBezTo>
                      <a:pt x="458" y="781"/>
                      <a:pt x="203" y="490"/>
                      <a:pt x="105" y="113"/>
                    </a:cubicBezTo>
                    <a:lnTo>
                      <a:pt x="1" y="113"/>
                    </a:lnTo>
                    <a:cubicBezTo>
                      <a:pt x="91" y="578"/>
                      <a:pt x="428" y="887"/>
                      <a:pt x="799" y="887"/>
                    </a:cubicBezTo>
                    <a:cubicBezTo>
                      <a:pt x="855" y="887"/>
                      <a:pt x="912" y="880"/>
                      <a:pt x="969" y="865"/>
                    </a:cubicBezTo>
                    <a:cubicBezTo>
                      <a:pt x="1514" y="865"/>
                      <a:pt x="1834" y="433"/>
                      <a:pt x="19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089;p46">
                <a:extLst>
                  <a:ext uri="{FF2B5EF4-FFF2-40B4-BE49-F238E27FC236}">
                    <a16:creationId xmlns:a16="http://schemas.microsoft.com/office/drawing/2014/main" id="{E46C3312-72A1-489D-B0F5-AF75BB29B4BC}"/>
                  </a:ext>
                </a:extLst>
              </p:cNvPr>
              <p:cNvSpPr/>
              <p:nvPr/>
            </p:nvSpPr>
            <p:spPr>
              <a:xfrm>
                <a:off x="941900" y="4383075"/>
                <a:ext cx="27050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1082" extrusionOk="0">
                    <a:moveTo>
                      <a:pt x="537" y="0"/>
                    </a:moveTo>
                    <a:cubicBezTo>
                      <a:pt x="217" y="0"/>
                      <a:pt x="1" y="329"/>
                      <a:pt x="1" y="545"/>
                    </a:cubicBezTo>
                    <a:cubicBezTo>
                      <a:pt x="1" y="865"/>
                      <a:pt x="217" y="1081"/>
                      <a:pt x="537" y="1081"/>
                    </a:cubicBezTo>
                    <a:cubicBezTo>
                      <a:pt x="753" y="1081"/>
                      <a:pt x="1082" y="865"/>
                      <a:pt x="1082" y="545"/>
                    </a:cubicBezTo>
                    <a:cubicBezTo>
                      <a:pt x="1082" y="329"/>
                      <a:pt x="753" y="0"/>
                      <a:pt x="537" y="0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090;p46">
                <a:extLst>
                  <a:ext uri="{FF2B5EF4-FFF2-40B4-BE49-F238E27FC236}">
                    <a16:creationId xmlns:a16="http://schemas.microsoft.com/office/drawing/2014/main" id="{AB385C51-E25E-44EC-A344-90777EFDDB04}"/>
                  </a:ext>
                </a:extLst>
              </p:cNvPr>
              <p:cNvSpPr/>
              <p:nvPr/>
            </p:nvSpPr>
            <p:spPr>
              <a:xfrm>
                <a:off x="1049975" y="4383075"/>
                <a:ext cx="296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298" extrusionOk="0">
                    <a:moveTo>
                      <a:pt x="649" y="0"/>
                    </a:moveTo>
                    <a:cubicBezTo>
                      <a:pt x="321" y="0"/>
                      <a:pt x="1" y="329"/>
                      <a:pt x="1" y="649"/>
                    </a:cubicBezTo>
                    <a:cubicBezTo>
                      <a:pt x="1" y="977"/>
                      <a:pt x="321" y="1297"/>
                      <a:pt x="649" y="1297"/>
                    </a:cubicBezTo>
                    <a:cubicBezTo>
                      <a:pt x="969" y="1297"/>
                      <a:pt x="1186" y="977"/>
                      <a:pt x="1186" y="649"/>
                    </a:cubicBezTo>
                    <a:cubicBezTo>
                      <a:pt x="1186" y="329"/>
                      <a:pt x="969" y="0"/>
                      <a:pt x="649" y="0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091;p46">
                <a:extLst>
                  <a:ext uri="{FF2B5EF4-FFF2-40B4-BE49-F238E27FC236}">
                    <a16:creationId xmlns:a16="http://schemas.microsoft.com/office/drawing/2014/main" id="{3A19ACBF-8B57-4F65-81A3-CC58AA436210}"/>
                  </a:ext>
                </a:extLst>
              </p:cNvPr>
              <p:cNvSpPr/>
              <p:nvPr/>
            </p:nvSpPr>
            <p:spPr>
              <a:xfrm>
                <a:off x="1030975" y="4361450"/>
                <a:ext cx="8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29" h="433" extrusionOk="0">
                    <a:moveTo>
                      <a:pt x="216" y="1"/>
                    </a:moveTo>
                    <a:cubicBezTo>
                      <a:pt x="112" y="1"/>
                      <a:pt x="0" y="113"/>
                      <a:pt x="0" y="217"/>
                    </a:cubicBezTo>
                    <a:cubicBezTo>
                      <a:pt x="0" y="329"/>
                      <a:pt x="112" y="433"/>
                      <a:pt x="216" y="433"/>
                    </a:cubicBezTo>
                    <a:cubicBezTo>
                      <a:pt x="216" y="433"/>
                      <a:pt x="329" y="329"/>
                      <a:pt x="329" y="217"/>
                    </a:cubicBezTo>
                    <a:cubicBezTo>
                      <a:pt x="329" y="113"/>
                      <a:pt x="216" y="1"/>
                      <a:pt x="2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092;p46">
                <a:extLst>
                  <a:ext uri="{FF2B5EF4-FFF2-40B4-BE49-F238E27FC236}">
                    <a16:creationId xmlns:a16="http://schemas.microsoft.com/office/drawing/2014/main" id="{272B1FF7-6EBF-4585-97A6-7221ED1B24A6}"/>
                  </a:ext>
                </a:extLst>
              </p:cNvPr>
              <p:cNvSpPr/>
              <p:nvPr/>
            </p:nvSpPr>
            <p:spPr>
              <a:xfrm>
                <a:off x="971525" y="4361450"/>
                <a:ext cx="8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29" h="433" extrusionOk="0">
                    <a:moveTo>
                      <a:pt x="113" y="1"/>
                    </a:moveTo>
                    <a:cubicBezTo>
                      <a:pt x="113" y="1"/>
                      <a:pt x="0" y="113"/>
                      <a:pt x="0" y="217"/>
                    </a:cubicBezTo>
                    <a:cubicBezTo>
                      <a:pt x="0" y="329"/>
                      <a:pt x="113" y="433"/>
                      <a:pt x="113" y="433"/>
                    </a:cubicBezTo>
                    <a:cubicBezTo>
                      <a:pt x="216" y="433"/>
                      <a:pt x="329" y="329"/>
                      <a:pt x="329" y="217"/>
                    </a:cubicBezTo>
                    <a:cubicBezTo>
                      <a:pt x="329" y="113"/>
                      <a:pt x="216" y="1"/>
                      <a:pt x="1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093;p46">
                <a:extLst>
                  <a:ext uri="{FF2B5EF4-FFF2-40B4-BE49-F238E27FC236}">
                    <a16:creationId xmlns:a16="http://schemas.microsoft.com/office/drawing/2014/main" id="{736AEA4A-EB7D-436E-A7DE-50143CACDB1E}"/>
                  </a:ext>
                </a:extLst>
              </p:cNvPr>
              <p:cNvSpPr/>
              <p:nvPr/>
            </p:nvSpPr>
            <p:spPr>
              <a:xfrm>
                <a:off x="947300" y="4431700"/>
                <a:ext cx="126925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5928" extrusionOk="0">
                    <a:moveTo>
                      <a:pt x="4540" y="1"/>
                    </a:moveTo>
                    <a:cubicBezTo>
                      <a:pt x="3974" y="340"/>
                      <a:pt x="3318" y="502"/>
                      <a:pt x="2666" y="502"/>
                    </a:cubicBezTo>
                    <a:cubicBezTo>
                      <a:pt x="2073" y="502"/>
                      <a:pt x="1484" y="368"/>
                      <a:pt x="969" y="113"/>
                    </a:cubicBezTo>
                    <a:cubicBezTo>
                      <a:pt x="969" y="433"/>
                      <a:pt x="969" y="649"/>
                      <a:pt x="866" y="978"/>
                    </a:cubicBezTo>
                    <a:cubicBezTo>
                      <a:pt x="753" y="1082"/>
                      <a:pt x="753" y="1194"/>
                      <a:pt x="753" y="1298"/>
                    </a:cubicBezTo>
                    <a:cubicBezTo>
                      <a:pt x="537" y="1730"/>
                      <a:pt x="321" y="2059"/>
                      <a:pt x="1" y="2275"/>
                    </a:cubicBezTo>
                    <a:cubicBezTo>
                      <a:pt x="1" y="2923"/>
                      <a:pt x="1" y="3459"/>
                      <a:pt x="321" y="4108"/>
                    </a:cubicBezTo>
                    <a:cubicBezTo>
                      <a:pt x="537" y="4756"/>
                      <a:pt x="969" y="5301"/>
                      <a:pt x="1514" y="5621"/>
                    </a:cubicBezTo>
                    <a:cubicBezTo>
                      <a:pt x="1826" y="5812"/>
                      <a:pt x="2213" y="5927"/>
                      <a:pt x="2588" y="5927"/>
                    </a:cubicBezTo>
                    <a:cubicBezTo>
                      <a:pt x="2859" y="5927"/>
                      <a:pt x="3123" y="5867"/>
                      <a:pt x="3347" y="5733"/>
                    </a:cubicBezTo>
                    <a:cubicBezTo>
                      <a:pt x="3676" y="5621"/>
                      <a:pt x="3892" y="5301"/>
                      <a:pt x="4108" y="5085"/>
                    </a:cubicBezTo>
                    <a:cubicBezTo>
                      <a:pt x="4756" y="4220"/>
                      <a:pt x="4973" y="3027"/>
                      <a:pt x="5076" y="1946"/>
                    </a:cubicBezTo>
                    <a:cubicBezTo>
                      <a:pt x="4644" y="1410"/>
                      <a:pt x="4428" y="762"/>
                      <a:pt x="4540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094;p46">
                <a:extLst>
                  <a:ext uri="{FF2B5EF4-FFF2-40B4-BE49-F238E27FC236}">
                    <a16:creationId xmlns:a16="http://schemas.microsoft.com/office/drawing/2014/main" id="{60248926-3073-4151-8F86-49981FB2225A}"/>
                  </a:ext>
                </a:extLst>
              </p:cNvPr>
              <p:cNvSpPr/>
              <p:nvPr/>
            </p:nvSpPr>
            <p:spPr>
              <a:xfrm>
                <a:off x="982325" y="4434525"/>
                <a:ext cx="919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1834" extrusionOk="0">
                    <a:moveTo>
                      <a:pt x="1" y="216"/>
                    </a:moveTo>
                    <a:cubicBezTo>
                      <a:pt x="114" y="243"/>
                      <a:pt x="227" y="271"/>
                      <a:pt x="340" y="297"/>
                    </a:cubicBezTo>
                    <a:lnTo>
                      <a:pt x="340" y="297"/>
                    </a:lnTo>
                    <a:cubicBezTo>
                      <a:pt x="231" y="267"/>
                      <a:pt x="119" y="239"/>
                      <a:pt x="1" y="216"/>
                    </a:cubicBezTo>
                    <a:close/>
                    <a:moveTo>
                      <a:pt x="3139" y="0"/>
                    </a:moveTo>
                    <a:lnTo>
                      <a:pt x="3139" y="0"/>
                    </a:lnTo>
                    <a:cubicBezTo>
                      <a:pt x="2595" y="216"/>
                      <a:pt x="1946" y="433"/>
                      <a:pt x="1298" y="433"/>
                    </a:cubicBezTo>
                    <a:cubicBezTo>
                      <a:pt x="978" y="433"/>
                      <a:pt x="659" y="371"/>
                      <a:pt x="340" y="297"/>
                    </a:cubicBezTo>
                    <a:lnTo>
                      <a:pt x="340" y="297"/>
                    </a:lnTo>
                    <a:cubicBezTo>
                      <a:pt x="733" y="409"/>
                      <a:pt x="1071" y="561"/>
                      <a:pt x="1410" y="649"/>
                    </a:cubicBezTo>
                    <a:cubicBezTo>
                      <a:pt x="1514" y="752"/>
                      <a:pt x="1730" y="752"/>
                      <a:pt x="1842" y="865"/>
                    </a:cubicBezTo>
                    <a:cubicBezTo>
                      <a:pt x="2491" y="1081"/>
                      <a:pt x="3139" y="1513"/>
                      <a:pt x="3675" y="1833"/>
                    </a:cubicBezTo>
                    <a:cubicBezTo>
                      <a:pt x="3243" y="1297"/>
                      <a:pt x="3027" y="649"/>
                      <a:pt x="3139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095;p46">
                <a:extLst>
                  <a:ext uri="{FF2B5EF4-FFF2-40B4-BE49-F238E27FC236}">
                    <a16:creationId xmlns:a16="http://schemas.microsoft.com/office/drawing/2014/main" id="{33F34173-4926-4622-AA4E-357638697F65}"/>
                  </a:ext>
                </a:extLst>
              </p:cNvPr>
              <p:cNvSpPr/>
              <p:nvPr/>
            </p:nvSpPr>
            <p:spPr>
              <a:xfrm>
                <a:off x="655475" y="4685700"/>
                <a:ext cx="310675" cy="532450"/>
              </a:xfrm>
              <a:custGeom>
                <a:avLst/>
                <a:gdLst/>
                <a:ahLst/>
                <a:cxnLst/>
                <a:rect l="l" t="t" r="r" b="b"/>
                <a:pathLst>
                  <a:path w="12427" h="21298" extrusionOk="0">
                    <a:moveTo>
                      <a:pt x="1" y="1"/>
                    </a:moveTo>
                    <a:lnTo>
                      <a:pt x="1" y="16541"/>
                    </a:lnTo>
                    <a:lnTo>
                      <a:pt x="12426" y="21297"/>
                    </a:lnTo>
                    <a:lnTo>
                      <a:pt x="12426" y="410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096;p46">
                <a:extLst>
                  <a:ext uri="{FF2B5EF4-FFF2-40B4-BE49-F238E27FC236}">
                    <a16:creationId xmlns:a16="http://schemas.microsoft.com/office/drawing/2014/main" id="{9992B2A4-9721-4B08-8716-3A052D9A048C}"/>
                  </a:ext>
                </a:extLst>
              </p:cNvPr>
              <p:cNvSpPr/>
              <p:nvPr/>
            </p:nvSpPr>
            <p:spPr>
              <a:xfrm>
                <a:off x="687900" y="4745150"/>
                <a:ext cx="243225" cy="416125"/>
              </a:xfrm>
              <a:custGeom>
                <a:avLst/>
                <a:gdLst/>
                <a:ahLst/>
                <a:cxnLst/>
                <a:rect l="l" t="t" r="r" b="b"/>
                <a:pathLst>
                  <a:path w="9729" h="16645" extrusionOk="0">
                    <a:moveTo>
                      <a:pt x="1" y="0"/>
                    </a:moveTo>
                    <a:lnTo>
                      <a:pt x="1" y="12866"/>
                    </a:lnTo>
                    <a:lnTo>
                      <a:pt x="9728" y="16645"/>
                    </a:lnTo>
                    <a:lnTo>
                      <a:pt x="9728" y="313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097;p46">
                <a:extLst>
                  <a:ext uri="{FF2B5EF4-FFF2-40B4-BE49-F238E27FC236}">
                    <a16:creationId xmlns:a16="http://schemas.microsoft.com/office/drawing/2014/main" id="{865C62E6-D7BA-4F5D-87C3-A82A2ADC8514}"/>
                  </a:ext>
                </a:extLst>
              </p:cNvPr>
              <p:cNvSpPr/>
              <p:nvPr/>
            </p:nvSpPr>
            <p:spPr>
              <a:xfrm>
                <a:off x="695900" y="4823625"/>
                <a:ext cx="235225" cy="337650"/>
              </a:xfrm>
              <a:custGeom>
                <a:avLst/>
                <a:gdLst/>
                <a:ahLst/>
                <a:cxnLst/>
                <a:rect l="l" t="t" r="r" b="b"/>
                <a:pathLst>
                  <a:path w="9409" h="13506" extrusionOk="0">
                    <a:moveTo>
                      <a:pt x="9408" y="0"/>
                    </a:moveTo>
                    <a:lnTo>
                      <a:pt x="1" y="9831"/>
                    </a:lnTo>
                    <a:lnTo>
                      <a:pt x="9408" y="13506"/>
                    </a:lnTo>
                    <a:lnTo>
                      <a:pt x="9408" y="0"/>
                    </a:lnTo>
                    <a:close/>
                  </a:path>
                </a:pathLst>
              </a:custGeom>
              <a:solidFill>
                <a:srgbClr val="3128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098;p46">
                <a:extLst>
                  <a:ext uri="{FF2B5EF4-FFF2-40B4-BE49-F238E27FC236}">
                    <a16:creationId xmlns:a16="http://schemas.microsoft.com/office/drawing/2014/main" id="{3BD1A6DA-1CDF-4255-9935-F4B14F80D5A5}"/>
                  </a:ext>
                </a:extLst>
              </p:cNvPr>
              <p:cNvSpPr/>
              <p:nvPr/>
            </p:nvSpPr>
            <p:spPr>
              <a:xfrm>
                <a:off x="655475" y="4623650"/>
                <a:ext cx="364700" cy="167575"/>
              </a:xfrm>
              <a:custGeom>
                <a:avLst/>
                <a:gdLst/>
                <a:ahLst/>
                <a:cxnLst/>
                <a:rect l="l" t="t" r="r" b="b"/>
                <a:pathLst>
                  <a:path w="14588" h="6703" extrusionOk="0">
                    <a:moveTo>
                      <a:pt x="4973" y="1"/>
                    </a:moveTo>
                    <a:cubicBezTo>
                      <a:pt x="4757" y="217"/>
                      <a:pt x="4540" y="321"/>
                      <a:pt x="4324" y="433"/>
                    </a:cubicBezTo>
                    <a:cubicBezTo>
                      <a:pt x="4428" y="649"/>
                      <a:pt x="4540" y="866"/>
                      <a:pt x="4757" y="1082"/>
                    </a:cubicBezTo>
                    <a:cubicBezTo>
                      <a:pt x="4476" y="1082"/>
                      <a:pt x="4202" y="842"/>
                      <a:pt x="3923" y="842"/>
                    </a:cubicBezTo>
                    <a:cubicBezTo>
                      <a:pt x="3875" y="842"/>
                      <a:pt x="3828" y="849"/>
                      <a:pt x="3780" y="866"/>
                    </a:cubicBezTo>
                    <a:cubicBezTo>
                      <a:pt x="3676" y="866"/>
                      <a:pt x="3676" y="866"/>
                      <a:pt x="3563" y="969"/>
                    </a:cubicBezTo>
                    <a:lnTo>
                      <a:pt x="2266" y="1618"/>
                    </a:lnTo>
                    <a:cubicBezTo>
                      <a:pt x="2483" y="1730"/>
                      <a:pt x="2483" y="1946"/>
                      <a:pt x="2595" y="2050"/>
                    </a:cubicBezTo>
                    <a:cubicBezTo>
                      <a:pt x="2266" y="1946"/>
                      <a:pt x="1834" y="1834"/>
                      <a:pt x="1514" y="1618"/>
                    </a:cubicBezTo>
                    <a:cubicBezTo>
                      <a:pt x="1514" y="1618"/>
                      <a:pt x="1402" y="1514"/>
                      <a:pt x="1298" y="1514"/>
                    </a:cubicBezTo>
                    <a:cubicBezTo>
                      <a:pt x="1186" y="1514"/>
                      <a:pt x="1082" y="1618"/>
                      <a:pt x="1082" y="1618"/>
                    </a:cubicBezTo>
                    <a:cubicBezTo>
                      <a:pt x="649" y="1946"/>
                      <a:pt x="321" y="2266"/>
                      <a:pt x="1" y="2483"/>
                    </a:cubicBezTo>
                    <a:lnTo>
                      <a:pt x="12426" y="6590"/>
                    </a:lnTo>
                    <a:lnTo>
                      <a:pt x="14372" y="6702"/>
                    </a:lnTo>
                    <a:cubicBezTo>
                      <a:pt x="14588" y="6054"/>
                      <a:pt x="14372" y="5293"/>
                      <a:pt x="13939" y="4757"/>
                    </a:cubicBezTo>
                    <a:cubicBezTo>
                      <a:pt x="13507" y="4212"/>
                      <a:pt x="12971" y="3676"/>
                      <a:pt x="12322" y="3347"/>
                    </a:cubicBezTo>
                    <a:cubicBezTo>
                      <a:pt x="10481" y="2050"/>
                      <a:pt x="8431" y="1082"/>
                      <a:pt x="6374" y="217"/>
                    </a:cubicBezTo>
                    <a:lnTo>
                      <a:pt x="6374" y="217"/>
                    </a:lnTo>
                    <a:cubicBezTo>
                      <a:pt x="6590" y="537"/>
                      <a:pt x="6702" y="753"/>
                      <a:pt x="6806" y="1082"/>
                    </a:cubicBezTo>
                    <a:cubicBezTo>
                      <a:pt x="6270" y="649"/>
                      <a:pt x="5621" y="321"/>
                      <a:pt x="4973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099;p46">
                <a:extLst>
                  <a:ext uri="{FF2B5EF4-FFF2-40B4-BE49-F238E27FC236}">
                    <a16:creationId xmlns:a16="http://schemas.microsoft.com/office/drawing/2014/main" id="{FA151BAF-EF1C-48FF-B7A2-A8724A279C76}"/>
                  </a:ext>
                </a:extLst>
              </p:cNvPr>
              <p:cNvSpPr/>
              <p:nvPr/>
            </p:nvSpPr>
            <p:spPr>
              <a:xfrm>
                <a:off x="790600" y="4650675"/>
                <a:ext cx="194575" cy="126925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507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85" y="433"/>
                      <a:pt x="2378" y="865"/>
                      <a:pt x="3459" y="1514"/>
                    </a:cubicBezTo>
                    <a:cubicBezTo>
                      <a:pt x="4107" y="1730"/>
                      <a:pt x="4643" y="2050"/>
                      <a:pt x="5076" y="2482"/>
                    </a:cubicBezTo>
                    <a:cubicBezTo>
                      <a:pt x="5620" y="2811"/>
                      <a:pt x="6053" y="3131"/>
                      <a:pt x="6485" y="3459"/>
                    </a:cubicBezTo>
                    <a:cubicBezTo>
                      <a:pt x="6805" y="3676"/>
                      <a:pt x="7021" y="3995"/>
                      <a:pt x="7134" y="4212"/>
                    </a:cubicBezTo>
                    <a:cubicBezTo>
                      <a:pt x="7350" y="4428"/>
                      <a:pt x="7566" y="4756"/>
                      <a:pt x="7670" y="4973"/>
                    </a:cubicBezTo>
                    <a:cubicBezTo>
                      <a:pt x="7670" y="5076"/>
                      <a:pt x="7782" y="5076"/>
                      <a:pt x="7782" y="5076"/>
                    </a:cubicBezTo>
                    <a:lnTo>
                      <a:pt x="7782" y="4973"/>
                    </a:lnTo>
                    <a:cubicBezTo>
                      <a:pt x="7566" y="4428"/>
                      <a:pt x="7134" y="3995"/>
                      <a:pt x="6805" y="3563"/>
                    </a:cubicBezTo>
                    <a:cubicBezTo>
                      <a:pt x="6373" y="3131"/>
                      <a:pt x="5837" y="2811"/>
                      <a:pt x="5404" y="2482"/>
                    </a:cubicBezTo>
                    <a:cubicBezTo>
                      <a:pt x="4323" y="1730"/>
                      <a:pt x="3243" y="1185"/>
                      <a:pt x="2049" y="649"/>
                    </a:cubicBezTo>
                    <a:cubicBezTo>
                      <a:pt x="1401" y="433"/>
                      <a:pt x="649" y="105"/>
                      <a:pt x="0" y="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100;p46">
                <a:extLst>
                  <a:ext uri="{FF2B5EF4-FFF2-40B4-BE49-F238E27FC236}">
                    <a16:creationId xmlns:a16="http://schemas.microsoft.com/office/drawing/2014/main" id="{5F66144C-5BF2-43BF-97A5-86EAA34B2C07}"/>
                  </a:ext>
                </a:extLst>
              </p:cNvPr>
              <p:cNvSpPr/>
              <p:nvPr/>
            </p:nvSpPr>
            <p:spPr>
              <a:xfrm>
                <a:off x="863425" y="4661500"/>
                <a:ext cx="127150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5086" h="43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2" y="432"/>
                      <a:pt x="1627" y="969"/>
                      <a:pt x="2379" y="1401"/>
                    </a:cubicBezTo>
                    <a:cubicBezTo>
                      <a:pt x="3140" y="1946"/>
                      <a:pt x="3788" y="2378"/>
                      <a:pt x="4324" y="3130"/>
                    </a:cubicBezTo>
                    <a:cubicBezTo>
                      <a:pt x="4653" y="3459"/>
                      <a:pt x="4869" y="3779"/>
                      <a:pt x="4973" y="4211"/>
                    </a:cubicBezTo>
                    <a:cubicBezTo>
                      <a:pt x="4973" y="4323"/>
                      <a:pt x="5085" y="4323"/>
                      <a:pt x="5085" y="4323"/>
                    </a:cubicBezTo>
                    <a:lnTo>
                      <a:pt x="5085" y="4211"/>
                    </a:lnTo>
                    <a:cubicBezTo>
                      <a:pt x="4437" y="2594"/>
                      <a:pt x="2924" y="1617"/>
                      <a:pt x="1514" y="752"/>
                    </a:cubicBezTo>
                    <a:cubicBezTo>
                      <a:pt x="978" y="536"/>
                      <a:pt x="546" y="216"/>
                      <a:pt x="1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101;p46">
                <a:extLst>
                  <a:ext uri="{FF2B5EF4-FFF2-40B4-BE49-F238E27FC236}">
                    <a16:creationId xmlns:a16="http://schemas.microsoft.com/office/drawing/2014/main" id="{B43264B3-32EE-417A-BE45-18E1E799CFD0}"/>
                  </a:ext>
                </a:extLst>
              </p:cNvPr>
              <p:cNvSpPr/>
              <p:nvPr/>
            </p:nvSpPr>
            <p:spPr>
              <a:xfrm>
                <a:off x="744550" y="4666900"/>
                <a:ext cx="221600" cy="102700"/>
              </a:xfrm>
              <a:custGeom>
                <a:avLst/>
                <a:gdLst/>
                <a:ahLst/>
                <a:cxnLst/>
                <a:rect l="l" t="t" r="r" b="b"/>
                <a:pathLst>
                  <a:path w="8864" h="4108" extrusionOk="0">
                    <a:moveTo>
                      <a:pt x="0" y="0"/>
                    </a:moveTo>
                    <a:cubicBezTo>
                      <a:pt x="1297" y="216"/>
                      <a:pt x="2491" y="536"/>
                      <a:pt x="3788" y="1081"/>
                    </a:cubicBezTo>
                    <a:cubicBezTo>
                      <a:pt x="4972" y="1513"/>
                      <a:pt x="6053" y="2049"/>
                      <a:pt x="7134" y="2810"/>
                    </a:cubicBezTo>
                    <a:cubicBezTo>
                      <a:pt x="7782" y="3243"/>
                      <a:pt x="8327" y="3675"/>
                      <a:pt x="8863" y="4107"/>
                    </a:cubicBezTo>
                    <a:cubicBezTo>
                      <a:pt x="7998" y="3243"/>
                      <a:pt x="6918" y="2482"/>
                      <a:pt x="5733" y="1833"/>
                    </a:cubicBezTo>
                    <a:cubicBezTo>
                      <a:pt x="4652" y="1185"/>
                      <a:pt x="3459" y="753"/>
                      <a:pt x="2162" y="433"/>
                    </a:cubicBezTo>
                    <a:cubicBezTo>
                      <a:pt x="1410" y="216"/>
                      <a:pt x="761" y="104"/>
                      <a:pt x="0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102;p46">
                <a:extLst>
                  <a:ext uri="{FF2B5EF4-FFF2-40B4-BE49-F238E27FC236}">
                    <a16:creationId xmlns:a16="http://schemas.microsoft.com/office/drawing/2014/main" id="{4EA9BEF6-751F-45F4-A0BF-D9C6C029B59F}"/>
                  </a:ext>
                </a:extLst>
              </p:cNvPr>
              <p:cNvSpPr/>
              <p:nvPr/>
            </p:nvSpPr>
            <p:spPr>
              <a:xfrm>
                <a:off x="728325" y="4683100"/>
                <a:ext cx="219000" cy="86500"/>
              </a:xfrm>
              <a:custGeom>
                <a:avLst/>
                <a:gdLst/>
                <a:ahLst/>
                <a:cxnLst/>
                <a:rect l="l" t="t" r="r" b="b"/>
                <a:pathLst>
                  <a:path w="8760" h="34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94" y="433"/>
                      <a:pt x="2275" y="865"/>
                      <a:pt x="3460" y="1298"/>
                    </a:cubicBezTo>
                    <a:cubicBezTo>
                      <a:pt x="4540" y="1730"/>
                      <a:pt x="5734" y="2162"/>
                      <a:pt x="6814" y="2698"/>
                    </a:cubicBezTo>
                    <a:cubicBezTo>
                      <a:pt x="7463" y="2915"/>
                      <a:pt x="8111" y="3243"/>
                      <a:pt x="8647" y="3459"/>
                    </a:cubicBezTo>
                    <a:lnTo>
                      <a:pt x="8760" y="3459"/>
                    </a:lnTo>
                    <a:lnTo>
                      <a:pt x="8760" y="3347"/>
                    </a:lnTo>
                    <a:cubicBezTo>
                      <a:pt x="7679" y="2915"/>
                      <a:pt x="6486" y="2379"/>
                      <a:pt x="5405" y="1946"/>
                    </a:cubicBezTo>
                    <a:cubicBezTo>
                      <a:pt x="4220" y="1514"/>
                      <a:pt x="3140" y="1082"/>
                      <a:pt x="1946" y="64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103;p46">
                <a:extLst>
                  <a:ext uri="{FF2B5EF4-FFF2-40B4-BE49-F238E27FC236}">
                    <a16:creationId xmlns:a16="http://schemas.microsoft.com/office/drawing/2014/main" id="{188B03A7-24DD-42C9-A943-019F2C1EC87B}"/>
                  </a:ext>
                </a:extLst>
              </p:cNvPr>
              <p:cNvSpPr/>
              <p:nvPr/>
            </p:nvSpPr>
            <p:spPr>
              <a:xfrm>
                <a:off x="1068800" y="4685700"/>
                <a:ext cx="310875" cy="532450"/>
              </a:xfrm>
              <a:custGeom>
                <a:avLst/>
                <a:gdLst/>
                <a:ahLst/>
                <a:cxnLst/>
                <a:rect l="l" t="t" r="r" b="b"/>
                <a:pathLst>
                  <a:path w="12435" h="21298" extrusionOk="0">
                    <a:moveTo>
                      <a:pt x="12434" y="1"/>
                    </a:moveTo>
                    <a:lnTo>
                      <a:pt x="0" y="4108"/>
                    </a:lnTo>
                    <a:lnTo>
                      <a:pt x="0" y="21297"/>
                    </a:lnTo>
                    <a:lnTo>
                      <a:pt x="12434" y="16541"/>
                    </a:lnTo>
                    <a:lnTo>
                      <a:pt x="12434" y="1"/>
                    </a:ln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104;p46">
                <a:extLst>
                  <a:ext uri="{FF2B5EF4-FFF2-40B4-BE49-F238E27FC236}">
                    <a16:creationId xmlns:a16="http://schemas.microsoft.com/office/drawing/2014/main" id="{FA9769AD-C678-43E6-96CC-9620F4FACA01}"/>
                  </a:ext>
                </a:extLst>
              </p:cNvPr>
              <p:cNvSpPr/>
              <p:nvPr/>
            </p:nvSpPr>
            <p:spPr>
              <a:xfrm>
                <a:off x="1104025" y="4745150"/>
                <a:ext cx="243225" cy="416125"/>
              </a:xfrm>
              <a:custGeom>
                <a:avLst/>
                <a:gdLst/>
                <a:ahLst/>
                <a:cxnLst/>
                <a:rect l="l" t="t" r="r" b="b"/>
                <a:pathLst>
                  <a:path w="9729" h="16645" extrusionOk="0">
                    <a:moveTo>
                      <a:pt x="9728" y="0"/>
                    </a:moveTo>
                    <a:lnTo>
                      <a:pt x="1" y="3139"/>
                    </a:lnTo>
                    <a:lnTo>
                      <a:pt x="1" y="16645"/>
                    </a:lnTo>
                    <a:lnTo>
                      <a:pt x="9728" y="12866"/>
                    </a:lnTo>
                    <a:lnTo>
                      <a:pt x="9728" y="0"/>
                    </a:ln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105;p46">
                <a:extLst>
                  <a:ext uri="{FF2B5EF4-FFF2-40B4-BE49-F238E27FC236}">
                    <a16:creationId xmlns:a16="http://schemas.microsoft.com/office/drawing/2014/main" id="{2163F788-68B2-4BEA-BD8E-7DDC3EB48FA9}"/>
                  </a:ext>
                </a:extLst>
              </p:cNvPr>
              <p:cNvSpPr/>
              <p:nvPr/>
            </p:nvSpPr>
            <p:spPr>
              <a:xfrm>
                <a:off x="1104025" y="4823625"/>
                <a:ext cx="235000" cy="337650"/>
              </a:xfrm>
              <a:custGeom>
                <a:avLst/>
                <a:gdLst/>
                <a:ahLst/>
                <a:cxnLst/>
                <a:rect l="l" t="t" r="r" b="b"/>
                <a:pathLst>
                  <a:path w="9400" h="13506" extrusionOk="0">
                    <a:moveTo>
                      <a:pt x="1" y="0"/>
                    </a:moveTo>
                    <a:lnTo>
                      <a:pt x="1" y="13506"/>
                    </a:lnTo>
                    <a:lnTo>
                      <a:pt x="9399" y="98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128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106;p46">
                <a:extLst>
                  <a:ext uri="{FF2B5EF4-FFF2-40B4-BE49-F238E27FC236}">
                    <a16:creationId xmlns:a16="http://schemas.microsoft.com/office/drawing/2014/main" id="{D74C1881-8BD4-4DC8-84D9-B0D204673242}"/>
                  </a:ext>
                </a:extLst>
              </p:cNvPr>
              <p:cNvSpPr/>
              <p:nvPr/>
            </p:nvSpPr>
            <p:spPr>
              <a:xfrm>
                <a:off x="1014750" y="4623650"/>
                <a:ext cx="364925" cy="167575"/>
              </a:xfrm>
              <a:custGeom>
                <a:avLst/>
                <a:gdLst/>
                <a:ahLst/>
                <a:cxnLst/>
                <a:rect l="l" t="t" r="r" b="b"/>
                <a:pathLst>
                  <a:path w="14597" h="6703" extrusionOk="0">
                    <a:moveTo>
                      <a:pt x="9624" y="1"/>
                    </a:moveTo>
                    <a:cubicBezTo>
                      <a:pt x="8976" y="321"/>
                      <a:pt x="8327" y="649"/>
                      <a:pt x="7679" y="1082"/>
                    </a:cubicBezTo>
                    <a:cubicBezTo>
                      <a:pt x="7895" y="753"/>
                      <a:pt x="7999" y="537"/>
                      <a:pt x="8215" y="217"/>
                    </a:cubicBezTo>
                    <a:lnTo>
                      <a:pt x="8215" y="217"/>
                    </a:lnTo>
                    <a:cubicBezTo>
                      <a:pt x="6166" y="1082"/>
                      <a:pt x="4108" y="2050"/>
                      <a:pt x="2275" y="3347"/>
                    </a:cubicBezTo>
                    <a:cubicBezTo>
                      <a:pt x="1626" y="3676"/>
                      <a:pt x="1081" y="4212"/>
                      <a:pt x="649" y="4757"/>
                    </a:cubicBezTo>
                    <a:cubicBezTo>
                      <a:pt x="217" y="5293"/>
                      <a:pt x="1" y="6054"/>
                      <a:pt x="217" y="6702"/>
                    </a:cubicBezTo>
                    <a:lnTo>
                      <a:pt x="2162" y="6590"/>
                    </a:lnTo>
                    <a:lnTo>
                      <a:pt x="14596" y="2483"/>
                    </a:lnTo>
                    <a:cubicBezTo>
                      <a:pt x="14267" y="2266"/>
                      <a:pt x="13948" y="1946"/>
                      <a:pt x="13515" y="1618"/>
                    </a:cubicBezTo>
                    <a:cubicBezTo>
                      <a:pt x="13403" y="1618"/>
                      <a:pt x="13403" y="1514"/>
                      <a:pt x="13299" y="1514"/>
                    </a:cubicBezTo>
                    <a:cubicBezTo>
                      <a:pt x="13187" y="1514"/>
                      <a:pt x="13083" y="1618"/>
                      <a:pt x="13083" y="1618"/>
                    </a:cubicBezTo>
                    <a:cubicBezTo>
                      <a:pt x="12651" y="1834"/>
                      <a:pt x="12322" y="1946"/>
                      <a:pt x="12002" y="2050"/>
                    </a:cubicBezTo>
                    <a:cubicBezTo>
                      <a:pt x="12106" y="1946"/>
                      <a:pt x="12106" y="1730"/>
                      <a:pt x="12322" y="1618"/>
                    </a:cubicBezTo>
                    <a:lnTo>
                      <a:pt x="11025" y="969"/>
                    </a:lnTo>
                    <a:cubicBezTo>
                      <a:pt x="10921" y="866"/>
                      <a:pt x="10809" y="866"/>
                      <a:pt x="10809" y="866"/>
                    </a:cubicBezTo>
                    <a:cubicBezTo>
                      <a:pt x="10746" y="849"/>
                      <a:pt x="10687" y="842"/>
                      <a:pt x="10632" y="842"/>
                    </a:cubicBezTo>
                    <a:cubicBezTo>
                      <a:pt x="10311" y="842"/>
                      <a:pt x="10114" y="1082"/>
                      <a:pt x="9840" y="1082"/>
                    </a:cubicBezTo>
                    <a:cubicBezTo>
                      <a:pt x="9944" y="866"/>
                      <a:pt x="10160" y="649"/>
                      <a:pt x="10273" y="433"/>
                    </a:cubicBezTo>
                    <a:cubicBezTo>
                      <a:pt x="10057" y="321"/>
                      <a:pt x="9840" y="217"/>
                      <a:pt x="9624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107;p46">
                <a:extLst>
                  <a:ext uri="{FF2B5EF4-FFF2-40B4-BE49-F238E27FC236}">
                    <a16:creationId xmlns:a16="http://schemas.microsoft.com/office/drawing/2014/main" id="{A5C21BDE-A3D2-4CB8-984B-8CF24B81EA1C}"/>
                  </a:ext>
                </a:extLst>
              </p:cNvPr>
              <p:cNvSpPr/>
              <p:nvPr/>
            </p:nvSpPr>
            <p:spPr>
              <a:xfrm>
                <a:off x="1047175" y="4650675"/>
                <a:ext cx="197375" cy="126925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5077" extrusionOk="0">
                    <a:moveTo>
                      <a:pt x="7895" y="1"/>
                    </a:moveTo>
                    <a:cubicBezTo>
                      <a:pt x="6702" y="321"/>
                      <a:pt x="5405" y="753"/>
                      <a:pt x="4324" y="1402"/>
                    </a:cubicBezTo>
                    <a:cubicBezTo>
                      <a:pt x="3243" y="1946"/>
                      <a:pt x="2162" y="2595"/>
                      <a:pt x="1298" y="3459"/>
                    </a:cubicBezTo>
                    <a:cubicBezTo>
                      <a:pt x="761" y="3892"/>
                      <a:pt x="329" y="4428"/>
                      <a:pt x="113" y="4973"/>
                    </a:cubicBezTo>
                    <a:cubicBezTo>
                      <a:pt x="433" y="4540"/>
                      <a:pt x="761" y="4108"/>
                      <a:pt x="1194" y="3676"/>
                    </a:cubicBezTo>
                    <a:cubicBezTo>
                      <a:pt x="1626" y="3243"/>
                      <a:pt x="2058" y="2915"/>
                      <a:pt x="2595" y="2595"/>
                    </a:cubicBezTo>
                    <a:cubicBezTo>
                      <a:pt x="3572" y="1834"/>
                      <a:pt x="4756" y="1298"/>
                      <a:pt x="5837" y="753"/>
                    </a:cubicBezTo>
                    <a:cubicBezTo>
                      <a:pt x="6598" y="433"/>
                      <a:pt x="7246" y="217"/>
                      <a:pt x="7895" y="1"/>
                    </a:cubicBezTo>
                    <a:close/>
                    <a:moveTo>
                      <a:pt x="113" y="4973"/>
                    </a:moveTo>
                    <a:cubicBezTo>
                      <a:pt x="1" y="4973"/>
                      <a:pt x="113" y="5076"/>
                      <a:pt x="113" y="5076"/>
                    </a:cubicBezTo>
                    <a:lnTo>
                      <a:pt x="113" y="4973"/>
                    </a:ln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108;p46">
                <a:extLst>
                  <a:ext uri="{FF2B5EF4-FFF2-40B4-BE49-F238E27FC236}">
                    <a16:creationId xmlns:a16="http://schemas.microsoft.com/office/drawing/2014/main" id="{5002ED27-6284-41E0-AE46-66E510D03004}"/>
                  </a:ext>
                </a:extLst>
              </p:cNvPr>
              <p:cNvSpPr/>
              <p:nvPr/>
            </p:nvSpPr>
            <p:spPr>
              <a:xfrm>
                <a:off x="1044575" y="4661500"/>
                <a:ext cx="126925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24" extrusionOk="0">
                    <a:moveTo>
                      <a:pt x="4973" y="0"/>
                    </a:moveTo>
                    <a:cubicBezTo>
                      <a:pt x="4212" y="432"/>
                      <a:pt x="3347" y="865"/>
                      <a:pt x="2595" y="1401"/>
                    </a:cubicBezTo>
                    <a:cubicBezTo>
                      <a:pt x="1834" y="1833"/>
                      <a:pt x="1185" y="2378"/>
                      <a:pt x="649" y="3026"/>
                    </a:cubicBezTo>
                    <a:cubicBezTo>
                      <a:pt x="321" y="3459"/>
                      <a:pt x="105" y="3779"/>
                      <a:pt x="1" y="4211"/>
                    </a:cubicBezTo>
                    <a:lnTo>
                      <a:pt x="1" y="4323"/>
                    </a:lnTo>
                    <a:lnTo>
                      <a:pt x="105" y="4211"/>
                    </a:lnTo>
                    <a:cubicBezTo>
                      <a:pt x="753" y="2594"/>
                      <a:pt x="2266" y="1729"/>
                      <a:pt x="3676" y="865"/>
                    </a:cubicBezTo>
                    <a:cubicBezTo>
                      <a:pt x="4108" y="536"/>
                      <a:pt x="4644" y="320"/>
                      <a:pt x="5076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109;p46">
                <a:extLst>
                  <a:ext uri="{FF2B5EF4-FFF2-40B4-BE49-F238E27FC236}">
                    <a16:creationId xmlns:a16="http://schemas.microsoft.com/office/drawing/2014/main" id="{5B55F502-BC10-4EF2-B183-2C1D9118B90B}"/>
                  </a:ext>
                </a:extLst>
              </p:cNvPr>
              <p:cNvSpPr/>
              <p:nvPr/>
            </p:nvSpPr>
            <p:spPr>
              <a:xfrm>
                <a:off x="1066200" y="4666900"/>
                <a:ext cx="224175" cy="102700"/>
              </a:xfrm>
              <a:custGeom>
                <a:avLst/>
                <a:gdLst/>
                <a:ahLst/>
                <a:cxnLst/>
                <a:rect l="l" t="t" r="r" b="b"/>
                <a:pathLst>
                  <a:path w="8967" h="4108" extrusionOk="0">
                    <a:moveTo>
                      <a:pt x="8967" y="0"/>
                    </a:moveTo>
                    <a:lnTo>
                      <a:pt x="8967" y="0"/>
                    </a:lnTo>
                    <a:cubicBezTo>
                      <a:pt x="7670" y="104"/>
                      <a:pt x="6373" y="433"/>
                      <a:pt x="5188" y="969"/>
                    </a:cubicBezTo>
                    <a:cubicBezTo>
                      <a:pt x="3995" y="1401"/>
                      <a:pt x="2811" y="2049"/>
                      <a:pt x="1730" y="2698"/>
                    </a:cubicBezTo>
                    <a:cubicBezTo>
                      <a:pt x="1185" y="3130"/>
                      <a:pt x="537" y="3563"/>
                      <a:pt x="0" y="4107"/>
                    </a:cubicBezTo>
                    <a:lnTo>
                      <a:pt x="104" y="4107"/>
                    </a:lnTo>
                    <a:cubicBezTo>
                      <a:pt x="649" y="3675"/>
                      <a:pt x="1081" y="3346"/>
                      <a:pt x="1617" y="2914"/>
                    </a:cubicBezTo>
                    <a:lnTo>
                      <a:pt x="3243" y="1946"/>
                    </a:lnTo>
                    <a:cubicBezTo>
                      <a:pt x="4324" y="1297"/>
                      <a:pt x="5621" y="865"/>
                      <a:pt x="6805" y="536"/>
                    </a:cubicBezTo>
                    <a:cubicBezTo>
                      <a:pt x="7566" y="320"/>
                      <a:pt x="8215" y="104"/>
                      <a:pt x="8967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110;p46">
                <a:extLst>
                  <a:ext uri="{FF2B5EF4-FFF2-40B4-BE49-F238E27FC236}">
                    <a16:creationId xmlns:a16="http://schemas.microsoft.com/office/drawing/2014/main" id="{77A6D7C5-7C56-4FC4-B958-D1A9F6822291}"/>
                  </a:ext>
                </a:extLst>
              </p:cNvPr>
              <p:cNvSpPr/>
              <p:nvPr/>
            </p:nvSpPr>
            <p:spPr>
              <a:xfrm>
                <a:off x="1087825" y="4683100"/>
                <a:ext cx="218775" cy="86500"/>
              </a:xfrm>
              <a:custGeom>
                <a:avLst/>
                <a:gdLst/>
                <a:ahLst/>
                <a:cxnLst/>
                <a:rect l="l" t="t" r="r" b="b"/>
                <a:pathLst>
                  <a:path w="8751" h="3460" extrusionOk="0">
                    <a:moveTo>
                      <a:pt x="8750" y="1"/>
                    </a:moveTo>
                    <a:lnTo>
                      <a:pt x="8750" y="1"/>
                    </a:lnTo>
                    <a:cubicBezTo>
                      <a:pt x="7566" y="321"/>
                      <a:pt x="6373" y="753"/>
                      <a:pt x="5292" y="1185"/>
                    </a:cubicBezTo>
                    <a:cubicBezTo>
                      <a:pt x="4107" y="1618"/>
                      <a:pt x="3026" y="2050"/>
                      <a:pt x="1833" y="2595"/>
                    </a:cubicBezTo>
                    <a:cubicBezTo>
                      <a:pt x="1297" y="2811"/>
                      <a:pt x="649" y="3131"/>
                      <a:pt x="0" y="3347"/>
                    </a:cubicBezTo>
                    <a:lnTo>
                      <a:pt x="0" y="3459"/>
                    </a:lnTo>
                    <a:cubicBezTo>
                      <a:pt x="1185" y="3027"/>
                      <a:pt x="2266" y="2482"/>
                      <a:pt x="3459" y="2050"/>
                    </a:cubicBezTo>
                    <a:cubicBezTo>
                      <a:pt x="4540" y="1618"/>
                      <a:pt x="5620" y="1082"/>
                      <a:pt x="6805" y="753"/>
                    </a:cubicBezTo>
                    <a:cubicBezTo>
                      <a:pt x="7453" y="433"/>
                      <a:pt x="8102" y="217"/>
                      <a:pt x="8750" y="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111;p46">
                <a:extLst>
                  <a:ext uri="{FF2B5EF4-FFF2-40B4-BE49-F238E27FC236}">
                    <a16:creationId xmlns:a16="http://schemas.microsoft.com/office/drawing/2014/main" id="{8E7603E7-4ACE-4F98-B0FD-1EBD291E1562}"/>
                  </a:ext>
                </a:extLst>
              </p:cNvPr>
              <p:cNvSpPr/>
              <p:nvPr/>
            </p:nvSpPr>
            <p:spPr>
              <a:xfrm>
                <a:off x="966125" y="4788375"/>
                <a:ext cx="102700" cy="44057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17623" extrusionOk="0">
                    <a:moveTo>
                      <a:pt x="0" y="1"/>
                    </a:moveTo>
                    <a:lnTo>
                      <a:pt x="0" y="17190"/>
                    </a:lnTo>
                    <a:lnTo>
                      <a:pt x="1946" y="17622"/>
                    </a:lnTo>
                    <a:lnTo>
                      <a:pt x="2162" y="17622"/>
                    </a:lnTo>
                    <a:lnTo>
                      <a:pt x="4107" y="17190"/>
                    </a:lnTo>
                    <a:lnTo>
                      <a:pt x="4107" y="1"/>
                    </a:lnTo>
                    <a:close/>
                  </a:path>
                </a:pathLst>
              </a:custGeom>
              <a:solidFill>
                <a:srgbClr val="ADB3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112;p46">
                <a:extLst>
                  <a:ext uri="{FF2B5EF4-FFF2-40B4-BE49-F238E27FC236}">
                    <a16:creationId xmlns:a16="http://schemas.microsoft.com/office/drawing/2014/main" id="{2D398C98-E9E6-4692-9684-A89602CFB2EC}"/>
                  </a:ext>
                </a:extLst>
              </p:cNvPr>
              <p:cNvSpPr/>
              <p:nvPr/>
            </p:nvSpPr>
            <p:spPr>
              <a:xfrm>
                <a:off x="636475" y="4815400"/>
                <a:ext cx="102700" cy="113500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4540" extrusionOk="0">
                    <a:moveTo>
                      <a:pt x="865" y="0"/>
                    </a:moveTo>
                    <a:cubicBezTo>
                      <a:pt x="432" y="329"/>
                      <a:pt x="329" y="649"/>
                      <a:pt x="216" y="978"/>
                    </a:cubicBezTo>
                    <a:cubicBezTo>
                      <a:pt x="0" y="1842"/>
                      <a:pt x="0" y="2707"/>
                      <a:pt x="216" y="3571"/>
                    </a:cubicBezTo>
                    <a:cubicBezTo>
                      <a:pt x="329" y="3788"/>
                      <a:pt x="432" y="4108"/>
                      <a:pt x="649" y="4220"/>
                    </a:cubicBezTo>
                    <a:cubicBezTo>
                      <a:pt x="865" y="4436"/>
                      <a:pt x="1297" y="4540"/>
                      <a:pt x="1626" y="4540"/>
                    </a:cubicBezTo>
                    <a:cubicBezTo>
                      <a:pt x="1946" y="4436"/>
                      <a:pt x="2274" y="4324"/>
                      <a:pt x="2594" y="4324"/>
                    </a:cubicBezTo>
                    <a:cubicBezTo>
                      <a:pt x="2923" y="4108"/>
                      <a:pt x="3243" y="4004"/>
                      <a:pt x="3571" y="3788"/>
                    </a:cubicBezTo>
                    <a:cubicBezTo>
                      <a:pt x="3787" y="3459"/>
                      <a:pt x="3891" y="3027"/>
                      <a:pt x="3675" y="2707"/>
                    </a:cubicBezTo>
                    <a:cubicBezTo>
                      <a:pt x="4003" y="2491"/>
                      <a:pt x="4107" y="1730"/>
                      <a:pt x="3675" y="1514"/>
                    </a:cubicBezTo>
                    <a:cubicBezTo>
                      <a:pt x="3891" y="1297"/>
                      <a:pt x="4107" y="1194"/>
                      <a:pt x="4107" y="865"/>
                    </a:cubicBezTo>
                    <a:cubicBezTo>
                      <a:pt x="4003" y="761"/>
                      <a:pt x="3891" y="545"/>
                      <a:pt x="3675" y="545"/>
                    </a:cubicBezTo>
                    <a:cubicBezTo>
                      <a:pt x="3571" y="433"/>
                      <a:pt x="3355" y="433"/>
                      <a:pt x="3139" y="433"/>
                    </a:cubicBezTo>
                    <a:lnTo>
                      <a:pt x="2706" y="433"/>
                    </a:lnTo>
                    <a:cubicBezTo>
                      <a:pt x="2058" y="433"/>
                      <a:pt x="1409" y="433"/>
                      <a:pt x="865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113;p46">
                <a:extLst>
                  <a:ext uri="{FF2B5EF4-FFF2-40B4-BE49-F238E27FC236}">
                    <a16:creationId xmlns:a16="http://schemas.microsoft.com/office/drawing/2014/main" id="{B3B2F663-DEA2-4E51-B5C9-0E422F44C61E}"/>
                  </a:ext>
                </a:extLst>
              </p:cNvPr>
              <p:cNvSpPr/>
              <p:nvPr/>
            </p:nvSpPr>
            <p:spPr>
              <a:xfrm>
                <a:off x="641875" y="4785025"/>
                <a:ext cx="324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977" extrusionOk="0">
                    <a:moveTo>
                      <a:pt x="761" y="0"/>
                    </a:moveTo>
                    <a:cubicBezTo>
                      <a:pt x="727" y="0"/>
                      <a:pt x="690" y="10"/>
                      <a:pt x="649" y="31"/>
                    </a:cubicBezTo>
                    <a:cubicBezTo>
                      <a:pt x="433" y="31"/>
                      <a:pt x="329" y="247"/>
                      <a:pt x="329" y="351"/>
                    </a:cubicBezTo>
                    <a:cubicBezTo>
                      <a:pt x="216" y="783"/>
                      <a:pt x="0" y="1544"/>
                      <a:pt x="113" y="1976"/>
                    </a:cubicBezTo>
                    <a:cubicBezTo>
                      <a:pt x="335" y="1826"/>
                      <a:pt x="667" y="1621"/>
                      <a:pt x="956" y="1621"/>
                    </a:cubicBezTo>
                    <a:cubicBezTo>
                      <a:pt x="1082" y="1621"/>
                      <a:pt x="1200" y="1660"/>
                      <a:pt x="1297" y="1760"/>
                    </a:cubicBezTo>
                    <a:lnTo>
                      <a:pt x="1193" y="1648"/>
                    </a:lnTo>
                    <a:cubicBezTo>
                      <a:pt x="1297" y="1215"/>
                      <a:pt x="1193" y="783"/>
                      <a:pt x="1081" y="351"/>
                    </a:cubicBezTo>
                    <a:cubicBezTo>
                      <a:pt x="997" y="175"/>
                      <a:pt x="907" y="0"/>
                      <a:pt x="761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114;p46">
                <a:extLst>
                  <a:ext uri="{FF2B5EF4-FFF2-40B4-BE49-F238E27FC236}">
                    <a16:creationId xmlns:a16="http://schemas.microsoft.com/office/drawing/2014/main" id="{C4516772-BF95-42E7-A2EA-336E669CB1B1}"/>
                  </a:ext>
                </a:extLst>
              </p:cNvPr>
              <p:cNvSpPr/>
              <p:nvPr/>
            </p:nvSpPr>
            <p:spPr>
              <a:xfrm>
                <a:off x="728325" y="4853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72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115;p46">
                <a:extLst>
                  <a:ext uri="{FF2B5EF4-FFF2-40B4-BE49-F238E27FC236}">
                    <a16:creationId xmlns:a16="http://schemas.microsoft.com/office/drawing/2014/main" id="{37F0962F-FCD1-45B2-8D60-799236C9BCCD}"/>
                  </a:ext>
                </a:extLst>
              </p:cNvPr>
              <p:cNvSpPr/>
              <p:nvPr/>
            </p:nvSpPr>
            <p:spPr>
              <a:xfrm>
                <a:off x="685100" y="4847825"/>
                <a:ext cx="4325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329" extrusionOk="0">
                    <a:moveTo>
                      <a:pt x="649" y="0"/>
                    </a:moveTo>
                    <a:cubicBezTo>
                      <a:pt x="545" y="0"/>
                      <a:pt x="329" y="113"/>
                      <a:pt x="113" y="113"/>
                    </a:cubicBezTo>
                    <a:cubicBezTo>
                      <a:pt x="1" y="217"/>
                      <a:pt x="113" y="329"/>
                      <a:pt x="113" y="329"/>
                    </a:cubicBezTo>
                    <a:lnTo>
                      <a:pt x="217" y="329"/>
                    </a:lnTo>
                    <a:cubicBezTo>
                      <a:pt x="329" y="217"/>
                      <a:pt x="545" y="217"/>
                      <a:pt x="761" y="217"/>
                    </a:cubicBezTo>
                    <a:lnTo>
                      <a:pt x="1081" y="217"/>
                    </a:lnTo>
                    <a:cubicBezTo>
                      <a:pt x="1194" y="217"/>
                      <a:pt x="1410" y="329"/>
                      <a:pt x="1514" y="329"/>
                    </a:cubicBezTo>
                    <a:cubicBezTo>
                      <a:pt x="1514" y="329"/>
                      <a:pt x="1626" y="217"/>
                      <a:pt x="1730" y="217"/>
                    </a:cubicBezTo>
                    <a:lnTo>
                      <a:pt x="1730" y="113"/>
                    </a:lnTo>
                    <a:lnTo>
                      <a:pt x="1298" y="113"/>
                    </a:lnTo>
                    <a:cubicBezTo>
                      <a:pt x="1194" y="113"/>
                      <a:pt x="978" y="113"/>
                      <a:pt x="865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116;p46">
                <a:extLst>
                  <a:ext uri="{FF2B5EF4-FFF2-40B4-BE49-F238E27FC236}">
                    <a16:creationId xmlns:a16="http://schemas.microsoft.com/office/drawing/2014/main" id="{C3697525-05F0-4A4A-BDDB-E3B7676DD2AE}"/>
                  </a:ext>
                </a:extLst>
              </p:cNvPr>
              <p:cNvSpPr/>
              <p:nvPr/>
            </p:nvSpPr>
            <p:spPr>
              <a:xfrm>
                <a:off x="728325" y="4883050"/>
                <a:ext cx="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05"/>
                    </a:lnTo>
                    <a:close/>
                  </a:path>
                </a:pathLst>
              </a:custGeom>
              <a:solidFill>
                <a:srgbClr val="372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117;p46">
                <a:extLst>
                  <a:ext uri="{FF2B5EF4-FFF2-40B4-BE49-F238E27FC236}">
                    <a16:creationId xmlns:a16="http://schemas.microsoft.com/office/drawing/2014/main" id="{7CF3B51F-F4AF-490E-930F-FF5DD772648B}"/>
                  </a:ext>
                </a:extLst>
              </p:cNvPr>
              <p:cNvSpPr/>
              <p:nvPr/>
            </p:nvSpPr>
            <p:spPr>
              <a:xfrm>
                <a:off x="693325" y="4883050"/>
                <a:ext cx="350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321" extrusionOk="0">
                    <a:moveTo>
                      <a:pt x="1297" y="1"/>
                    </a:moveTo>
                    <a:cubicBezTo>
                      <a:pt x="1081" y="1"/>
                      <a:pt x="969" y="105"/>
                      <a:pt x="752" y="105"/>
                    </a:cubicBezTo>
                    <a:lnTo>
                      <a:pt x="216" y="105"/>
                    </a:lnTo>
                    <a:cubicBezTo>
                      <a:pt x="104" y="105"/>
                      <a:pt x="0" y="217"/>
                      <a:pt x="104" y="217"/>
                    </a:cubicBezTo>
                    <a:cubicBezTo>
                      <a:pt x="216" y="321"/>
                      <a:pt x="432" y="321"/>
                      <a:pt x="536" y="321"/>
                    </a:cubicBezTo>
                    <a:cubicBezTo>
                      <a:pt x="752" y="321"/>
                      <a:pt x="1081" y="217"/>
                      <a:pt x="1401" y="105"/>
                    </a:cubicBezTo>
                    <a:lnTo>
                      <a:pt x="1401" y="1"/>
                    </a:ln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118;p46">
                <a:extLst>
                  <a:ext uri="{FF2B5EF4-FFF2-40B4-BE49-F238E27FC236}">
                    <a16:creationId xmlns:a16="http://schemas.microsoft.com/office/drawing/2014/main" id="{C2FE2043-7EB2-498A-8422-7A0C8C292189}"/>
                  </a:ext>
                </a:extLst>
              </p:cNvPr>
              <p:cNvSpPr/>
              <p:nvPr/>
            </p:nvSpPr>
            <p:spPr>
              <a:xfrm>
                <a:off x="674300" y="4823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14E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119;p46">
                <a:extLst>
                  <a:ext uri="{FF2B5EF4-FFF2-40B4-BE49-F238E27FC236}">
                    <a16:creationId xmlns:a16="http://schemas.microsoft.com/office/drawing/2014/main" id="{1D2BCCF4-A003-4273-88EC-94330204E1CB}"/>
                  </a:ext>
                </a:extLst>
              </p:cNvPr>
              <p:cNvSpPr/>
              <p:nvPr/>
            </p:nvSpPr>
            <p:spPr>
              <a:xfrm>
                <a:off x="663475" y="48236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433" y="0"/>
                    </a:moveTo>
                    <a:cubicBezTo>
                      <a:pt x="433" y="0"/>
                      <a:pt x="329" y="0"/>
                      <a:pt x="329" y="104"/>
                    </a:cubicBezTo>
                    <a:cubicBezTo>
                      <a:pt x="433" y="104"/>
                      <a:pt x="433" y="0"/>
                      <a:pt x="433" y="0"/>
                    </a:cubicBezTo>
                    <a:close/>
                    <a:moveTo>
                      <a:pt x="113" y="104"/>
                    </a:moveTo>
                    <a:cubicBezTo>
                      <a:pt x="113" y="104"/>
                      <a:pt x="1" y="216"/>
                      <a:pt x="1" y="320"/>
                    </a:cubicBezTo>
                    <a:lnTo>
                      <a:pt x="1" y="432"/>
                    </a:lnTo>
                    <a:lnTo>
                      <a:pt x="113" y="432"/>
                    </a:lnTo>
                    <a:lnTo>
                      <a:pt x="113" y="320"/>
                    </a:lnTo>
                    <a:lnTo>
                      <a:pt x="217" y="216"/>
                    </a:lnTo>
                    <a:cubicBezTo>
                      <a:pt x="217" y="104"/>
                      <a:pt x="329" y="104"/>
                      <a:pt x="329" y="104"/>
                    </a:cubicBez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120;p46">
                <a:extLst>
                  <a:ext uri="{FF2B5EF4-FFF2-40B4-BE49-F238E27FC236}">
                    <a16:creationId xmlns:a16="http://schemas.microsoft.com/office/drawing/2014/main" id="{A76009A0-18CD-465F-8D1C-A855137BD12A}"/>
                  </a:ext>
                </a:extLst>
              </p:cNvPr>
              <p:cNvSpPr/>
              <p:nvPr/>
            </p:nvSpPr>
            <p:spPr>
              <a:xfrm>
                <a:off x="666300" y="4823625"/>
                <a:ext cx="80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04" extrusionOk="0">
                    <a:moveTo>
                      <a:pt x="216" y="0"/>
                    </a:moveTo>
                    <a:cubicBezTo>
                      <a:pt x="216" y="0"/>
                      <a:pt x="104" y="0"/>
                      <a:pt x="0" y="104"/>
                    </a:cubicBezTo>
                    <a:lnTo>
                      <a:pt x="216" y="104"/>
                    </a:lnTo>
                    <a:cubicBezTo>
                      <a:pt x="216" y="0"/>
                      <a:pt x="320" y="0"/>
                      <a:pt x="320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121;p46">
                <a:extLst>
                  <a:ext uri="{FF2B5EF4-FFF2-40B4-BE49-F238E27FC236}">
                    <a16:creationId xmlns:a16="http://schemas.microsoft.com/office/drawing/2014/main" id="{B51779F1-7CC4-400B-9E44-20549BB1A9E8}"/>
                  </a:ext>
                </a:extLst>
              </p:cNvPr>
              <p:cNvSpPr/>
              <p:nvPr/>
            </p:nvSpPr>
            <p:spPr>
              <a:xfrm>
                <a:off x="1303975" y="4812800"/>
                <a:ext cx="102700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4541" extrusionOk="0">
                    <a:moveTo>
                      <a:pt x="3243" y="1"/>
                    </a:moveTo>
                    <a:cubicBezTo>
                      <a:pt x="2698" y="433"/>
                      <a:pt x="2050" y="433"/>
                      <a:pt x="1298" y="433"/>
                    </a:cubicBezTo>
                    <a:lnTo>
                      <a:pt x="969" y="433"/>
                    </a:lnTo>
                    <a:cubicBezTo>
                      <a:pt x="753" y="433"/>
                      <a:pt x="537" y="433"/>
                      <a:pt x="321" y="537"/>
                    </a:cubicBezTo>
                    <a:cubicBezTo>
                      <a:pt x="217" y="537"/>
                      <a:pt x="1" y="753"/>
                      <a:pt x="1" y="969"/>
                    </a:cubicBezTo>
                    <a:cubicBezTo>
                      <a:pt x="1" y="1185"/>
                      <a:pt x="217" y="1298"/>
                      <a:pt x="321" y="1514"/>
                    </a:cubicBezTo>
                    <a:cubicBezTo>
                      <a:pt x="1" y="1730"/>
                      <a:pt x="1" y="2482"/>
                      <a:pt x="433" y="2698"/>
                    </a:cubicBezTo>
                    <a:cubicBezTo>
                      <a:pt x="104" y="3027"/>
                      <a:pt x="321" y="3459"/>
                      <a:pt x="537" y="3779"/>
                    </a:cubicBezTo>
                    <a:cubicBezTo>
                      <a:pt x="753" y="3995"/>
                      <a:pt x="1185" y="4108"/>
                      <a:pt x="1514" y="4324"/>
                    </a:cubicBezTo>
                    <a:cubicBezTo>
                      <a:pt x="1834" y="4324"/>
                      <a:pt x="2162" y="4428"/>
                      <a:pt x="2482" y="4540"/>
                    </a:cubicBezTo>
                    <a:cubicBezTo>
                      <a:pt x="2811" y="4540"/>
                      <a:pt x="3131" y="4428"/>
                      <a:pt x="3459" y="4212"/>
                    </a:cubicBezTo>
                    <a:cubicBezTo>
                      <a:pt x="3676" y="4108"/>
                      <a:pt x="3779" y="3779"/>
                      <a:pt x="3892" y="3563"/>
                    </a:cubicBezTo>
                    <a:cubicBezTo>
                      <a:pt x="4108" y="2698"/>
                      <a:pt x="4108" y="1834"/>
                      <a:pt x="3892" y="969"/>
                    </a:cubicBezTo>
                    <a:cubicBezTo>
                      <a:pt x="3779" y="649"/>
                      <a:pt x="3563" y="321"/>
                      <a:pt x="3243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122;p46">
                <a:extLst>
                  <a:ext uri="{FF2B5EF4-FFF2-40B4-BE49-F238E27FC236}">
                    <a16:creationId xmlns:a16="http://schemas.microsoft.com/office/drawing/2014/main" id="{C9540AE3-4349-424E-AF84-AB1A8D5F4FE2}"/>
                  </a:ext>
                </a:extLst>
              </p:cNvPr>
              <p:cNvSpPr/>
              <p:nvPr/>
            </p:nvSpPr>
            <p:spPr>
              <a:xfrm>
                <a:off x="1366025" y="4782300"/>
                <a:ext cx="32450" cy="5215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2086" extrusionOk="0">
                    <a:moveTo>
                      <a:pt x="655" y="1"/>
                    </a:moveTo>
                    <a:cubicBezTo>
                      <a:pt x="505" y="1"/>
                      <a:pt x="414" y="178"/>
                      <a:pt x="329" y="356"/>
                    </a:cubicBezTo>
                    <a:cubicBezTo>
                      <a:pt x="113" y="788"/>
                      <a:pt x="113" y="1221"/>
                      <a:pt x="113" y="1653"/>
                    </a:cubicBezTo>
                    <a:lnTo>
                      <a:pt x="0" y="1757"/>
                    </a:lnTo>
                    <a:cubicBezTo>
                      <a:pt x="127" y="1663"/>
                      <a:pt x="262" y="1624"/>
                      <a:pt x="399" y="1624"/>
                    </a:cubicBezTo>
                    <a:cubicBezTo>
                      <a:pt x="732" y="1624"/>
                      <a:pt x="1071" y="1853"/>
                      <a:pt x="1297" y="2085"/>
                    </a:cubicBezTo>
                    <a:cubicBezTo>
                      <a:pt x="1297" y="1541"/>
                      <a:pt x="1194" y="788"/>
                      <a:pt x="1081" y="356"/>
                    </a:cubicBezTo>
                    <a:cubicBezTo>
                      <a:pt x="977" y="244"/>
                      <a:pt x="977" y="27"/>
                      <a:pt x="761" y="27"/>
                    </a:cubicBezTo>
                    <a:cubicBezTo>
                      <a:pt x="723" y="9"/>
                      <a:pt x="688" y="1"/>
                      <a:pt x="655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123;p46">
                <a:extLst>
                  <a:ext uri="{FF2B5EF4-FFF2-40B4-BE49-F238E27FC236}">
                    <a16:creationId xmlns:a16="http://schemas.microsoft.com/office/drawing/2014/main" id="{E489AF5B-901C-4ECD-AE15-7DCFD4E2D52B}"/>
                  </a:ext>
                </a:extLst>
              </p:cNvPr>
              <p:cNvSpPr/>
              <p:nvPr/>
            </p:nvSpPr>
            <p:spPr>
              <a:xfrm>
                <a:off x="1311975" y="4850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72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124;p46">
                <a:extLst>
                  <a:ext uri="{FF2B5EF4-FFF2-40B4-BE49-F238E27FC236}">
                    <a16:creationId xmlns:a16="http://schemas.microsoft.com/office/drawing/2014/main" id="{B189B91B-349A-4A09-A964-24CD87A16802}"/>
                  </a:ext>
                </a:extLst>
              </p:cNvPr>
              <p:cNvSpPr/>
              <p:nvPr/>
            </p:nvSpPr>
            <p:spPr>
              <a:xfrm>
                <a:off x="1311975" y="4845225"/>
                <a:ext cx="4607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321" extrusionOk="0">
                    <a:moveTo>
                      <a:pt x="1081" y="1"/>
                    </a:moveTo>
                    <a:cubicBezTo>
                      <a:pt x="1081" y="1"/>
                      <a:pt x="978" y="1"/>
                      <a:pt x="978" y="104"/>
                    </a:cubicBezTo>
                    <a:lnTo>
                      <a:pt x="113" y="104"/>
                    </a:lnTo>
                    <a:cubicBezTo>
                      <a:pt x="1" y="104"/>
                      <a:pt x="1" y="217"/>
                      <a:pt x="1" y="217"/>
                    </a:cubicBezTo>
                    <a:lnTo>
                      <a:pt x="113" y="217"/>
                    </a:lnTo>
                    <a:cubicBezTo>
                      <a:pt x="217" y="321"/>
                      <a:pt x="217" y="321"/>
                      <a:pt x="329" y="321"/>
                    </a:cubicBezTo>
                    <a:cubicBezTo>
                      <a:pt x="433" y="321"/>
                      <a:pt x="545" y="217"/>
                      <a:pt x="649" y="217"/>
                    </a:cubicBezTo>
                    <a:lnTo>
                      <a:pt x="1081" y="217"/>
                    </a:lnTo>
                    <a:cubicBezTo>
                      <a:pt x="1194" y="217"/>
                      <a:pt x="1410" y="217"/>
                      <a:pt x="1626" y="321"/>
                    </a:cubicBezTo>
                    <a:cubicBezTo>
                      <a:pt x="1730" y="321"/>
                      <a:pt x="1842" y="217"/>
                      <a:pt x="1730" y="104"/>
                    </a:cubicBezTo>
                    <a:cubicBezTo>
                      <a:pt x="1514" y="104"/>
                      <a:pt x="1298" y="1"/>
                      <a:pt x="1081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125;p46">
                <a:extLst>
                  <a:ext uri="{FF2B5EF4-FFF2-40B4-BE49-F238E27FC236}">
                    <a16:creationId xmlns:a16="http://schemas.microsoft.com/office/drawing/2014/main" id="{EDC0E256-9171-4629-B5DA-B374A8706F19}"/>
                  </a:ext>
                </a:extLst>
              </p:cNvPr>
              <p:cNvSpPr/>
              <p:nvPr/>
            </p:nvSpPr>
            <p:spPr>
              <a:xfrm>
                <a:off x="1314800" y="4880250"/>
                <a:ext cx="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3" extrusionOk="0">
                    <a:moveTo>
                      <a:pt x="0" y="0"/>
                    </a:moveTo>
                    <a:lnTo>
                      <a:pt x="0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2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126;p46">
                <a:extLst>
                  <a:ext uri="{FF2B5EF4-FFF2-40B4-BE49-F238E27FC236}">
                    <a16:creationId xmlns:a16="http://schemas.microsoft.com/office/drawing/2014/main" id="{CEECAC3D-09C4-4E44-A3DB-C17314AB8C6A}"/>
                  </a:ext>
                </a:extLst>
              </p:cNvPr>
              <p:cNvSpPr/>
              <p:nvPr/>
            </p:nvSpPr>
            <p:spPr>
              <a:xfrm>
                <a:off x="1314800" y="4880250"/>
                <a:ext cx="3245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329" extrusionOk="0">
                    <a:moveTo>
                      <a:pt x="0" y="0"/>
                    </a:moveTo>
                    <a:lnTo>
                      <a:pt x="0" y="113"/>
                    </a:lnTo>
                    <a:cubicBezTo>
                      <a:pt x="216" y="217"/>
                      <a:pt x="536" y="329"/>
                      <a:pt x="865" y="329"/>
                    </a:cubicBezTo>
                    <a:cubicBezTo>
                      <a:pt x="968" y="329"/>
                      <a:pt x="1081" y="329"/>
                      <a:pt x="1185" y="217"/>
                    </a:cubicBezTo>
                    <a:cubicBezTo>
                      <a:pt x="1297" y="217"/>
                      <a:pt x="1297" y="113"/>
                      <a:pt x="1185" y="113"/>
                    </a:cubicBezTo>
                    <a:lnTo>
                      <a:pt x="649" y="113"/>
                    </a:lnTo>
                    <a:cubicBezTo>
                      <a:pt x="432" y="113"/>
                      <a:pt x="216" y="0"/>
                      <a:pt x="104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127;p46">
                <a:extLst>
                  <a:ext uri="{FF2B5EF4-FFF2-40B4-BE49-F238E27FC236}">
                    <a16:creationId xmlns:a16="http://schemas.microsoft.com/office/drawing/2014/main" id="{9733768D-93C1-47E6-801D-68B7D6593FE9}"/>
                  </a:ext>
                </a:extLst>
              </p:cNvPr>
              <p:cNvSpPr/>
              <p:nvPr/>
            </p:nvSpPr>
            <p:spPr>
              <a:xfrm>
                <a:off x="1368825" y="4820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14E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128;p46">
                <a:extLst>
                  <a:ext uri="{FF2B5EF4-FFF2-40B4-BE49-F238E27FC236}">
                    <a16:creationId xmlns:a16="http://schemas.microsoft.com/office/drawing/2014/main" id="{6D742512-F826-4CFA-BCD1-6E1E733D16F3}"/>
                  </a:ext>
                </a:extLst>
              </p:cNvPr>
              <p:cNvSpPr/>
              <p:nvPr/>
            </p:nvSpPr>
            <p:spPr>
              <a:xfrm>
                <a:off x="1371425" y="4823625"/>
                <a:ext cx="8250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330" h="320" extrusionOk="0">
                    <a:moveTo>
                      <a:pt x="0" y="0"/>
                    </a:moveTo>
                    <a:lnTo>
                      <a:pt x="0" y="104"/>
                    </a:lnTo>
                    <a:lnTo>
                      <a:pt x="113" y="104"/>
                    </a:lnTo>
                    <a:cubicBezTo>
                      <a:pt x="113" y="216"/>
                      <a:pt x="113" y="216"/>
                      <a:pt x="217" y="216"/>
                    </a:cubicBezTo>
                    <a:lnTo>
                      <a:pt x="217" y="320"/>
                    </a:lnTo>
                    <a:lnTo>
                      <a:pt x="329" y="320"/>
                    </a:lnTo>
                    <a:lnTo>
                      <a:pt x="329" y="216"/>
                    </a:lnTo>
                    <a:cubicBezTo>
                      <a:pt x="217" y="104"/>
                      <a:pt x="217" y="0"/>
                      <a:pt x="113" y="0"/>
                    </a:cubicBez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129;p46">
                <a:extLst>
                  <a:ext uri="{FF2B5EF4-FFF2-40B4-BE49-F238E27FC236}">
                    <a16:creationId xmlns:a16="http://schemas.microsoft.com/office/drawing/2014/main" id="{E34F332E-A129-4B39-BE0D-18B50E35D497}"/>
                  </a:ext>
                </a:extLst>
              </p:cNvPr>
              <p:cNvSpPr/>
              <p:nvPr/>
            </p:nvSpPr>
            <p:spPr>
              <a:xfrm>
                <a:off x="1368825" y="4820800"/>
                <a:ext cx="5425" cy="285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14" extrusionOk="0">
                    <a:moveTo>
                      <a:pt x="1" y="1"/>
                    </a:moveTo>
                    <a:lnTo>
                      <a:pt x="1" y="113"/>
                    </a:lnTo>
                    <a:lnTo>
                      <a:pt x="217" y="113"/>
                    </a:lnTo>
                    <a:cubicBezTo>
                      <a:pt x="217" y="1"/>
                      <a:pt x="104" y="1"/>
                      <a:pt x="1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47955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36"/>
          <p:cNvGrpSpPr/>
          <p:nvPr/>
        </p:nvGrpSpPr>
        <p:grpSpPr>
          <a:xfrm>
            <a:off x="453808" y="538575"/>
            <a:ext cx="8236362" cy="4280926"/>
            <a:chOff x="453808" y="538575"/>
            <a:chExt cx="8236362" cy="4280926"/>
          </a:xfrm>
        </p:grpSpPr>
        <p:sp>
          <p:nvSpPr>
            <p:cNvPr id="496" name="Google Shape;496;p36"/>
            <p:cNvSpPr/>
            <p:nvPr/>
          </p:nvSpPr>
          <p:spPr>
            <a:xfrm>
              <a:off x="3071927" y="538575"/>
              <a:ext cx="5618243" cy="4280926"/>
            </a:xfrm>
            <a:custGeom>
              <a:avLst/>
              <a:gdLst/>
              <a:ahLst/>
              <a:cxnLst/>
              <a:rect l="l" t="t" r="r" b="b"/>
              <a:pathLst>
                <a:path w="130847" h="94252" extrusionOk="0">
                  <a:moveTo>
                    <a:pt x="118473" y="1"/>
                  </a:moveTo>
                  <a:cubicBezTo>
                    <a:pt x="113640" y="1"/>
                    <a:pt x="108751" y="981"/>
                    <a:pt x="104318" y="2928"/>
                  </a:cubicBezTo>
                  <a:cubicBezTo>
                    <a:pt x="95176" y="6850"/>
                    <a:pt x="87802" y="14156"/>
                    <a:pt x="82347" y="22497"/>
                  </a:cubicBezTo>
                  <a:cubicBezTo>
                    <a:pt x="77445" y="29981"/>
                    <a:pt x="73647" y="38668"/>
                    <a:pt x="66121" y="43391"/>
                  </a:cubicBezTo>
                  <a:cubicBezTo>
                    <a:pt x="60707" y="46843"/>
                    <a:pt x="54148" y="47644"/>
                    <a:pt x="47823" y="48624"/>
                  </a:cubicBezTo>
                  <a:cubicBezTo>
                    <a:pt x="40159" y="49826"/>
                    <a:pt x="32508" y="51331"/>
                    <a:pt x="25313" y="54314"/>
                  </a:cubicBezTo>
                  <a:cubicBezTo>
                    <a:pt x="18187" y="57255"/>
                    <a:pt x="11573" y="61854"/>
                    <a:pt x="7140" y="68179"/>
                  </a:cubicBezTo>
                  <a:cubicBezTo>
                    <a:pt x="1961" y="75719"/>
                    <a:pt x="235" y="85040"/>
                    <a:pt x="0" y="94251"/>
                  </a:cubicBezTo>
                  <a:lnTo>
                    <a:pt x="128831" y="94251"/>
                  </a:lnTo>
                  <a:cubicBezTo>
                    <a:pt x="130336" y="94251"/>
                    <a:pt x="130792" y="93381"/>
                    <a:pt x="130792" y="91890"/>
                  </a:cubicBezTo>
                  <a:lnTo>
                    <a:pt x="130847" y="2528"/>
                  </a:lnTo>
                  <a:cubicBezTo>
                    <a:pt x="126939" y="802"/>
                    <a:pt x="122740" y="1"/>
                    <a:pt x="118473" y="1"/>
                  </a:cubicBezTo>
                  <a:close/>
                </a:path>
              </a:pathLst>
            </a:custGeom>
            <a:solidFill>
              <a:srgbClr val="EF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6"/>
            <p:cNvSpPr/>
            <p:nvPr/>
          </p:nvSpPr>
          <p:spPr>
            <a:xfrm flipH="1">
              <a:off x="453808" y="538575"/>
              <a:ext cx="5156680" cy="4280926"/>
            </a:xfrm>
            <a:custGeom>
              <a:avLst/>
              <a:gdLst/>
              <a:ahLst/>
              <a:cxnLst/>
              <a:rect l="l" t="t" r="r" b="b"/>
              <a:pathLst>
                <a:path w="130847" h="94252" extrusionOk="0">
                  <a:moveTo>
                    <a:pt x="118473" y="1"/>
                  </a:moveTo>
                  <a:cubicBezTo>
                    <a:pt x="113640" y="1"/>
                    <a:pt x="108751" y="981"/>
                    <a:pt x="104318" y="2928"/>
                  </a:cubicBezTo>
                  <a:cubicBezTo>
                    <a:pt x="95176" y="6850"/>
                    <a:pt x="87802" y="14156"/>
                    <a:pt x="82347" y="22497"/>
                  </a:cubicBezTo>
                  <a:cubicBezTo>
                    <a:pt x="77445" y="29981"/>
                    <a:pt x="73647" y="38668"/>
                    <a:pt x="66121" y="43391"/>
                  </a:cubicBezTo>
                  <a:cubicBezTo>
                    <a:pt x="60707" y="46843"/>
                    <a:pt x="54148" y="47644"/>
                    <a:pt x="47823" y="48624"/>
                  </a:cubicBezTo>
                  <a:cubicBezTo>
                    <a:pt x="40159" y="49826"/>
                    <a:pt x="32508" y="51331"/>
                    <a:pt x="25313" y="54314"/>
                  </a:cubicBezTo>
                  <a:cubicBezTo>
                    <a:pt x="18187" y="57255"/>
                    <a:pt x="11573" y="61854"/>
                    <a:pt x="7140" y="68179"/>
                  </a:cubicBezTo>
                  <a:cubicBezTo>
                    <a:pt x="1961" y="75719"/>
                    <a:pt x="235" y="85040"/>
                    <a:pt x="0" y="94251"/>
                  </a:cubicBezTo>
                  <a:lnTo>
                    <a:pt x="128831" y="94251"/>
                  </a:lnTo>
                  <a:cubicBezTo>
                    <a:pt x="130336" y="94251"/>
                    <a:pt x="130792" y="93381"/>
                    <a:pt x="130792" y="91890"/>
                  </a:cubicBezTo>
                  <a:lnTo>
                    <a:pt x="130847" y="2528"/>
                  </a:lnTo>
                  <a:cubicBezTo>
                    <a:pt x="126939" y="802"/>
                    <a:pt x="122740" y="1"/>
                    <a:pt x="118473" y="1"/>
                  </a:cubicBezTo>
                  <a:close/>
                </a:path>
              </a:pathLst>
            </a:custGeom>
            <a:solidFill>
              <a:srgbClr val="EF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76C8F2CF-F48C-41F4-896D-8F2EE37F4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566832"/>
              </p:ext>
            </p:extLst>
          </p:nvPr>
        </p:nvGraphicFramePr>
        <p:xfrm>
          <a:off x="513843" y="428877"/>
          <a:ext cx="8116313" cy="4280926"/>
        </p:xfrm>
        <a:graphic>
          <a:graphicData uri="http://schemas.openxmlformats.org/drawingml/2006/table">
            <a:tbl>
              <a:tblPr firstRow="1" firstCol="1" bandRow="1"/>
              <a:tblGrid>
                <a:gridCol w="100656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21625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43854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4258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0169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72866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908060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endParaRPr lang="en-PH" sz="1100" b="0" dirty="0"/>
                    </a:p>
                    <a:p>
                      <a:pPr marL="85725" indent="0" algn="l">
                        <a:buNone/>
                      </a:pPr>
                      <a:endParaRPr lang="en-PH" sz="11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4: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Gumawa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isang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maikling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salaysay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o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kuwento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nakikilahok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ka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patimpalak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o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paligsahan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isang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layunin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ay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pakikipagkaibigan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; o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salaysay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o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kuwento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kung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nagampanan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buong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husay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anumang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tungkulin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programa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o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proyekto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gamit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anumang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teknolohiya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paaralan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Gawing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gabay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paggawa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pamantayan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ibaba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p.35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grpSp>
        <p:nvGrpSpPr>
          <p:cNvPr id="87" name="Google Shape;937;p45">
            <a:extLst>
              <a:ext uri="{FF2B5EF4-FFF2-40B4-BE49-F238E27FC236}">
                <a16:creationId xmlns:a16="http://schemas.microsoft.com/office/drawing/2014/main" id="{43232E3C-BAF6-4D60-AAEC-0E9EFFC35A4C}"/>
              </a:ext>
            </a:extLst>
          </p:cNvPr>
          <p:cNvGrpSpPr/>
          <p:nvPr/>
        </p:nvGrpSpPr>
        <p:grpSpPr>
          <a:xfrm>
            <a:off x="513843" y="1980018"/>
            <a:ext cx="3463741" cy="2729785"/>
            <a:chOff x="2342171" y="1680880"/>
            <a:chExt cx="3902367" cy="3075467"/>
          </a:xfrm>
        </p:grpSpPr>
        <p:grpSp>
          <p:nvGrpSpPr>
            <p:cNvPr id="88" name="Google Shape;938;p45">
              <a:extLst>
                <a:ext uri="{FF2B5EF4-FFF2-40B4-BE49-F238E27FC236}">
                  <a16:creationId xmlns:a16="http://schemas.microsoft.com/office/drawing/2014/main" id="{B9F98949-249F-4075-9E93-3348EF486759}"/>
                </a:ext>
              </a:extLst>
            </p:cNvPr>
            <p:cNvGrpSpPr/>
            <p:nvPr/>
          </p:nvGrpSpPr>
          <p:grpSpPr>
            <a:xfrm>
              <a:off x="2342171" y="2505421"/>
              <a:ext cx="3902367" cy="2250926"/>
              <a:chOff x="1995700" y="1859350"/>
              <a:chExt cx="1461725" cy="843075"/>
            </a:xfrm>
          </p:grpSpPr>
          <p:sp>
            <p:nvSpPr>
              <p:cNvPr id="166" name="Google Shape;939;p45">
                <a:extLst>
                  <a:ext uri="{FF2B5EF4-FFF2-40B4-BE49-F238E27FC236}">
                    <a16:creationId xmlns:a16="http://schemas.microsoft.com/office/drawing/2014/main" id="{14258D49-434D-4DB4-AF5A-5007AB61AB76}"/>
                  </a:ext>
                </a:extLst>
              </p:cNvPr>
              <p:cNvSpPr/>
              <p:nvPr/>
            </p:nvSpPr>
            <p:spPr>
              <a:xfrm>
                <a:off x="2168650" y="1983650"/>
                <a:ext cx="1140275" cy="651325"/>
              </a:xfrm>
              <a:custGeom>
                <a:avLst/>
                <a:gdLst/>
                <a:ahLst/>
                <a:cxnLst/>
                <a:rect l="l" t="t" r="r" b="b"/>
                <a:pathLst>
                  <a:path w="45611" h="26053" extrusionOk="0">
                    <a:moveTo>
                      <a:pt x="21936" y="0"/>
                    </a:moveTo>
                    <a:cubicBezTo>
                      <a:pt x="20319" y="0"/>
                      <a:pt x="18806" y="329"/>
                      <a:pt x="17509" y="1081"/>
                    </a:cubicBezTo>
                    <a:cubicBezTo>
                      <a:pt x="15235" y="2378"/>
                      <a:pt x="13722" y="4652"/>
                      <a:pt x="12105" y="6598"/>
                    </a:cubicBezTo>
                    <a:cubicBezTo>
                      <a:pt x="11457" y="7246"/>
                      <a:pt x="10808" y="7998"/>
                      <a:pt x="9944" y="8327"/>
                    </a:cubicBezTo>
                    <a:cubicBezTo>
                      <a:pt x="9511" y="8543"/>
                      <a:pt x="8967" y="8543"/>
                      <a:pt x="8430" y="8543"/>
                    </a:cubicBezTo>
                    <a:lnTo>
                      <a:pt x="7350" y="8543"/>
                    </a:lnTo>
                    <a:cubicBezTo>
                      <a:pt x="6917" y="8431"/>
                      <a:pt x="6589" y="8431"/>
                      <a:pt x="6156" y="8431"/>
                    </a:cubicBezTo>
                    <a:lnTo>
                      <a:pt x="5940" y="8431"/>
                    </a:lnTo>
                    <a:cubicBezTo>
                      <a:pt x="4211" y="8543"/>
                      <a:pt x="2482" y="9408"/>
                      <a:pt x="1401" y="10808"/>
                    </a:cubicBezTo>
                    <a:cubicBezTo>
                      <a:pt x="320" y="12218"/>
                      <a:pt x="0" y="14163"/>
                      <a:pt x="432" y="15780"/>
                    </a:cubicBezTo>
                    <a:cubicBezTo>
                      <a:pt x="752" y="17077"/>
                      <a:pt x="1513" y="18270"/>
                      <a:pt x="1297" y="19567"/>
                    </a:cubicBezTo>
                    <a:cubicBezTo>
                      <a:pt x="1185" y="20320"/>
                      <a:pt x="752" y="20968"/>
                      <a:pt x="432" y="21729"/>
                    </a:cubicBezTo>
                    <a:cubicBezTo>
                      <a:pt x="0" y="22914"/>
                      <a:pt x="0" y="24323"/>
                      <a:pt x="649" y="25404"/>
                    </a:cubicBezTo>
                    <a:cubicBezTo>
                      <a:pt x="752" y="25620"/>
                      <a:pt x="865" y="25836"/>
                      <a:pt x="1081" y="26052"/>
                    </a:cubicBezTo>
                    <a:cubicBezTo>
                      <a:pt x="3130" y="25940"/>
                      <a:pt x="5508" y="25836"/>
                      <a:pt x="8102" y="25724"/>
                    </a:cubicBezTo>
                    <a:cubicBezTo>
                      <a:pt x="7566" y="25291"/>
                      <a:pt x="7133" y="24755"/>
                      <a:pt x="6805" y="24211"/>
                    </a:cubicBezTo>
                    <a:cubicBezTo>
                      <a:pt x="5940" y="22810"/>
                      <a:pt x="6156" y="20752"/>
                      <a:pt x="7566" y="19887"/>
                    </a:cubicBezTo>
                    <a:cubicBezTo>
                      <a:pt x="8102" y="19671"/>
                      <a:pt x="8647" y="19567"/>
                      <a:pt x="9183" y="19455"/>
                    </a:cubicBezTo>
                    <a:cubicBezTo>
                      <a:pt x="10376" y="19135"/>
                      <a:pt x="11673" y="18487"/>
                      <a:pt x="11993" y="17293"/>
                    </a:cubicBezTo>
                    <a:cubicBezTo>
                      <a:pt x="12105" y="16645"/>
                      <a:pt x="11993" y="16109"/>
                      <a:pt x="11889" y="15460"/>
                    </a:cubicBezTo>
                    <a:cubicBezTo>
                      <a:pt x="11889" y="14596"/>
                      <a:pt x="11993" y="13731"/>
                      <a:pt x="12209" y="12754"/>
                    </a:cubicBezTo>
                    <a:cubicBezTo>
                      <a:pt x="12857" y="10488"/>
                      <a:pt x="13835" y="8327"/>
                      <a:pt x="15668" y="6814"/>
                    </a:cubicBezTo>
                    <a:cubicBezTo>
                      <a:pt x="16965" y="5620"/>
                      <a:pt x="18590" y="4972"/>
                      <a:pt x="20319" y="4972"/>
                    </a:cubicBezTo>
                    <a:cubicBezTo>
                      <a:pt x="20968" y="4972"/>
                      <a:pt x="21616" y="5084"/>
                      <a:pt x="22153" y="5301"/>
                    </a:cubicBezTo>
                    <a:cubicBezTo>
                      <a:pt x="24530" y="6165"/>
                      <a:pt x="25940" y="8431"/>
                      <a:pt x="26692" y="10808"/>
                    </a:cubicBezTo>
                    <a:cubicBezTo>
                      <a:pt x="27124" y="12538"/>
                      <a:pt x="27453" y="14483"/>
                      <a:pt x="28966" y="15348"/>
                    </a:cubicBezTo>
                    <a:cubicBezTo>
                      <a:pt x="29502" y="15676"/>
                      <a:pt x="30151" y="15780"/>
                      <a:pt x="30799" y="15780"/>
                    </a:cubicBezTo>
                    <a:cubicBezTo>
                      <a:pt x="31448" y="15780"/>
                      <a:pt x="31992" y="15676"/>
                      <a:pt x="32641" y="15564"/>
                    </a:cubicBezTo>
                    <a:cubicBezTo>
                      <a:pt x="33289" y="15460"/>
                      <a:pt x="33938" y="15348"/>
                      <a:pt x="34586" y="15348"/>
                    </a:cubicBezTo>
                    <a:cubicBezTo>
                      <a:pt x="34906" y="15348"/>
                      <a:pt x="35235" y="15348"/>
                      <a:pt x="35555" y="15460"/>
                    </a:cubicBezTo>
                    <a:cubicBezTo>
                      <a:pt x="37829" y="15996"/>
                      <a:pt x="39126" y="18374"/>
                      <a:pt x="39126" y="20648"/>
                    </a:cubicBezTo>
                    <a:cubicBezTo>
                      <a:pt x="39013" y="22481"/>
                      <a:pt x="38365" y="24107"/>
                      <a:pt x="37613" y="25724"/>
                    </a:cubicBezTo>
                    <a:cubicBezTo>
                      <a:pt x="39446" y="25836"/>
                      <a:pt x="41071" y="25940"/>
                      <a:pt x="42584" y="25940"/>
                    </a:cubicBezTo>
                    <a:cubicBezTo>
                      <a:pt x="43121" y="26052"/>
                      <a:pt x="43553" y="26052"/>
                      <a:pt x="44098" y="26052"/>
                    </a:cubicBezTo>
                    <a:cubicBezTo>
                      <a:pt x="44850" y="24107"/>
                      <a:pt x="45611" y="22049"/>
                      <a:pt x="45498" y="20000"/>
                    </a:cubicBezTo>
                    <a:cubicBezTo>
                      <a:pt x="45395" y="17406"/>
                      <a:pt x="43985" y="14812"/>
                      <a:pt x="41504" y="14163"/>
                    </a:cubicBezTo>
                    <a:cubicBezTo>
                      <a:pt x="41071" y="14051"/>
                      <a:pt x="40527" y="14051"/>
                      <a:pt x="39990" y="14051"/>
                    </a:cubicBezTo>
                    <a:lnTo>
                      <a:pt x="38365" y="14051"/>
                    </a:lnTo>
                    <a:cubicBezTo>
                      <a:pt x="37613" y="14051"/>
                      <a:pt x="36964" y="14051"/>
                      <a:pt x="36316" y="13731"/>
                    </a:cubicBezTo>
                    <a:cubicBezTo>
                      <a:pt x="35122" y="13299"/>
                      <a:pt x="34258" y="12322"/>
                      <a:pt x="33722" y="11137"/>
                    </a:cubicBezTo>
                    <a:cubicBezTo>
                      <a:pt x="33177" y="10056"/>
                      <a:pt x="32857" y="8863"/>
                      <a:pt x="32312" y="7678"/>
                    </a:cubicBezTo>
                    <a:cubicBezTo>
                      <a:pt x="31128" y="4868"/>
                      <a:pt x="29070" y="2378"/>
                      <a:pt x="26372" y="1081"/>
                    </a:cubicBezTo>
                    <a:cubicBezTo>
                      <a:pt x="24963" y="329"/>
                      <a:pt x="23450" y="0"/>
                      <a:pt x="21936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940;p45">
                <a:extLst>
                  <a:ext uri="{FF2B5EF4-FFF2-40B4-BE49-F238E27FC236}">
                    <a16:creationId xmlns:a16="http://schemas.microsoft.com/office/drawing/2014/main" id="{394E9AFE-4BA9-4483-AEAC-DB5D080A6F89}"/>
                  </a:ext>
                </a:extLst>
              </p:cNvPr>
              <p:cNvSpPr/>
              <p:nvPr/>
            </p:nvSpPr>
            <p:spPr>
              <a:xfrm>
                <a:off x="3079125" y="1967425"/>
                <a:ext cx="248600" cy="251425"/>
              </a:xfrm>
              <a:custGeom>
                <a:avLst/>
                <a:gdLst/>
                <a:ahLst/>
                <a:cxnLst/>
                <a:rect l="l" t="t" r="r" b="b"/>
                <a:pathLst>
                  <a:path w="9944" h="10057" extrusionOk="0">
                    <a:moveTo>
                      <a:pt x="5085" y="1"/>
                    </a:moveTo>
                    <a:cubicBezTo>
                      <a:pt x="3891" y="1"/>
                      <a:pt x="2811" y="545"/>
                      <a:pt x="1946" y="1410"/>
                    </a:cubicBezTo>
                    <a:cubicBezTo>
                      <a:pt x="865" y="2378"/>
                      <a:pt x="113" y="3788"/>
                      <a:pt x="0" y="5189"/>
                    </a:cubicBezTo>
                    <a:cubicBezTo>
                      <a:pt x="0" y="6702"/>
                      <a:pt x="649" y="8215"/>
                      <a:pt x="1842" y="9080"/>
                    </a:cubicBezTo>
                    <a:cubicBezTo>
                      <a:pt x="2707" y="9624"/>
                      <a:pt x="4220" y="10057"/>
                      <a:pt x="5517" y="10057"/>
                    </a:cubicBezTo>
                    <a:cubicBezTo>
                      <a:pt x="5949" y="10057"/>
                      <a:pt x="6485" y="10057"/>
                      <a:pt x="6918" y="9841"/>
                    </a:cubicBezTo>
                    <a:cubicBezTo>
                      <a:pt x="8327" y="9296"/>
                      <a:pt x="9408" y="7463"/>
                      <a:pt x="9624" y="5837"/>
                    </a:cubicBezTo>
                    <a:cubicBezTo>
                      <a:pt x="9944" y="4108"/>
                      <a:pt x="9192" y="2275"/>
                      <a:pt x="7895" y="1082"/>
                    </a:cubicBezTo>
                    <a:cubicBezTo>
                      <a:pt x="7134" y="545"/>
                      <a:pt x="6382" y="113"/>
                      <a:pt x="5517" y="113"/>
                    </a:cubicBezTo>
                    <a:cubicBezTo>
                      <a:pt x="5301" y="1"/>
                      <a:pt x="5188" y="1"/>
                      <a:pt x="5085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941;p45">
                <a:extLst>
                  <a:ext uri="{FF2B5EF4-FFF2-40B4-BE49-F238E27FC236}">
                    <a16:creationId xmlns:a16="http://schemas.microsoft.com/office/drawing/2014/main" id="{B2D09B5B-298C-4BE6-B4CB-4B4692FDBCF7}"/>
                  </a:ext>
                </a:extLst>
              </p:cNvPr>
              <p:cNvSpPr/>
              <p:nvPr/>
            </p:nvSpPr>
            <p:spPr>
              <a:xfrm>
                <a:off x="2314550" y="2013475"/>
                <a:ext cx="159325" cy="14312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725" extrusionOk="0">
                    <a:moveTo>
                      <a:pt x="2811" y="0"/>
                    </a:moveTo>
                    <a:cubicBezTo>
                      <a:pt x="2482" y="0"/>
                      <a:pt x="2162" y="0"/>
                      <a:pt x="1834" y="104"/>
                    </a:cubicBezTo>
                    <a:cubicBezTo>
                      <a:pt x="1401" y="217"/>
                      <a:pt x="1081" y="433"/>
                      <a:pt x="753" y="753"/>
                    </a:cubicBezTo>
                    <a:cubicBezTo>
                      <a:pt x="649" y="969"/>
                      <a:pt x="433" y="1185"/>
                      <a:pt x="320" y="1514"/>
                    </a:cubicBezTo>
                    <a:cubicBezTo>
                      <a:pt x="0" y="2482"/>
                      <a:pt x="217" y="3675"/>
                      <a:pt x="753" y="4427"/>
                    </a:cubicBezTo>
                    <a:cubicBezTo>
                      <a:pt x="1401" y="5292"/>
                      <a:pt x="2378" y="5724"/>
                      <a:pt x="3347" y="5724"/>
                    </a:cubicBezTo>
                    <a:cubicBezTo>
                      <a:pt x="3891" y="5724"/>
                      <a:pt x="4428" y="5508"/>
                      <a:pt x="4860" y="5188"/>
                    </a:cubicBezTo>
                    <a:cubicBezTo>
                      <a:pt x="6053" y="4427"/>
                      <a:pt x="6373" y="2594"/>
                      <a:pt x="5621" y="1401"/>
                    </a:cubicBezTo>
                    <a:cubicBezTo>
                      <a:pt x="5076" y="433"/>
                      <a:pt x="3995" y="0"/>
                      <a:pt x="2811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942;p45">
                <a:extLst>
                  <a:ext uri="{FF2B5EF4-FFF2-40B4-BE49-F238E27FC236}">
                    <a16:creationId xmlns:a16="http://schemas.microsoft.com/office/drawing/2014/main" id="{18BC07E7-1A17-4FC4-BC9B-A99ED5B1D48A}"/>
                  </a:ext>
                </a:extLst>
              </p:cNvPr>
              <p:cNvSpPr/>
              <p:nvPr/>
            </p:nvSpPr>
            <p:spPr>
              <a:xfrm>
                <a:off x="2219875" y="2105350"/>
                <a:ext cx="7027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379" extrusionOk="0">
                    <a:moveTo>
                      <a:pt x="1626" y="0"/>
                    </a:moveTo>
                    <a:cubicBezTo>
                      <a:pt x="649" y="0"/>
                      <a:pt x="0" y="1401"/>
                      <a:pt x="761" y="2049"/>
                    </a:cubicBezTo>
                    <a:cubicBezTo>
                      <a:pt x="977" y="2266"/>
                      <a:pt x="1193" y="2378"/>
                      <a:pt x="1513" y="2378"/>
                    </a:cubicBezTo>
                    <a:cubicBezTo>
                      <a:pt x="1946" y="2378"/>
                      <a:pt x="2378" y="2162"/>
                      <a:pt x="2594" y="1730"/>
                    </a:cubicBezTo>
                    <a:cubicBezTo>
                      <a:pt x="2810" y="1401"/>
                      <a:pt x="2810" y="969"/>
                      <a:pt x="2594" y="649"/>
                    </a:cubicBezTo>
                    <a:cubicBezTo>
                      <a:pt x="2594" y="536"/>
                      <a:pt x="2490" y="320"/>
                      <a:pt x="2274" y="216"/>
                    </a:cubicBezTo>
                    <a:cubicBezTo>
                      <a:pt x="2162" y="104"/>
                      <a:pt x="2058" y="0"/>
                      <a:pt x="1842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943;p45">
                <a:extLst>
                  <a:ext uri="{FF2B5EF4-FFF2-40B4-BE49-F238E27FC236}">
                    <a16:creationId xmlns:a16="http://schemas.microsoft.com/office/drawing/2014/main" id="{A5BE743F-0B65-4EB5-9AA6-3DE1A93F9FA4}"/>
                  </a:ext>
                </a:extLst>
              </p:cNvPr>
              <p:cNvSpPr/>
              <p:nvPr/>
            </p:nvSpPr>
            <p:spPr>
              <a:xfrm>
                <a:off x="3135975" y="1859350"/>
                <a:ext cx="64875" cy="622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491" extrusionOk="0">
                    <a:moveTo>
                      <a:pt x="1514" y="0"/>
                    </a:moveTo>
                    <a:cubicBezTo>
                      <a:pt x="649" y="0"/>
                      <a:pt x="0" y="1297"/>
                      <a:pt x="433" y="1946"/>
                    </a:cubicBezTo>
                    <a:cubicBezTo>
                      <a:pt x="537" y="2058"/>
                      <a:pt x="537" y="2162"/>
                      <a:pt x="649" y="2274"/>
                    </a:cubicBezTo>
                    <a:cubicBezTo>
                      <a:pt x="865" y="2378"/>
                      <a:pt x="1081" y="2491"/>
                      <a:pt x="1401" y="2491"/>
                    </a:cubicBezTo>
                    <a:cubicBezTo>
                      <a:pt x="1834" y="2491"/>
                      <a:pt x="2266" y="2162"/>
                      <a:pt x="2482" y="1842"/>
                    </a:cubicBezTo>
                    <a:cubicBezTo>
                      <a:pt x="2594" y="1514"/>
                      <a:pt x="2594" y="1194"/>
                      <a:pt x="2482" y="865"/>
                    </a:cubicBezTo>
                    <a:cubicBezTo>
                      <a:pt x="2378" y="433"/>
                      <a:pt x="2050" y="217"/>
                      <a:pt x="1730" y="113"/>
                    </a:cubicBezTo>
                    <a:cubicBezTo>
                      <a:pt x="1617" y="0"/>
                      <a:pt x="1514" y="0"/>
                      <a:pt x="1514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944;p45">
                <a:extLst>
                  <a:ext uri="{FF2B5EF4-FFF2-40B4-BE49-F238E27FC236}">
                    <a16:creationId xmlns:a16="http://schemas.microsoft.com/office/drawing/2014/main" id="{DD8F6372-B512-4EE0-91D0-41175983A9DE}"/>
                  </a:ext>
                </a:extLst>
              </p:cNvPr>
              <p:cNvSpPr/>
              <p:nvPr/>
            </p:nvSpPr>
            <p:spPr>
              <a:xfrm>
                <a:off x="2317150" y="2107925"/>
                <a:ext cx="829650" cy="518825"/>
              </a:xfrm>
              <a:custGeom>
                <a:avLst/>
                <a:gdLst/>
                <a:ahLst/>
                <a:cxnLst/>
                <a:rect l="l" t="t" r="r" b="b"/>
                <a:pathLst>
                  <a:path w="33186" h="20753" extrusionOk="0">
                    <a:moveTo>
                      <a:pt x="14379" y="1"/>
                    </a:moveTo>
                    <a:cubicBezTo>
                      <a:pt x="12650" y="1"/>
                      <a:pt x="11025" y="649"/>
                      <a:pt x="9728" y="1843"/>
                    </a:cubicBezTo>
                    <a:cubicBezTo>
                      <a:pt x="7895" y="3356"/>
                      <a:pt x="6917" y="5517"/>
                      <a:pt x="6269" y="7783"/>
                    </a:cubicBezTo>
                    <a:cubicBezTo>
                      <a:pt x="6053" y="8760"/>
                      <a:pt x="5949" y="9625"/>
                      <a:pt x="5949" y="10489"/>
                    </a:cubicBezTo>
                    <a:cubicBezTo>
                      <a:pt x="6053" y="11138"/>
                      <a:pt x="6165" y="11674"/>
                      <a:pt x="6053" y="12322"/>
                    </a:cubicBezTo>
                    <a:cubicBezTo>
                      <a:pt x="5733" y="13516"/>
                      <a:pt x="4436" y="14164"/>
                      <a:pt x="3243" y="14484"/>
                    </a:cubicBezTo>
                    <a:cubicBezTo>
                      <a:pt x="2707" y="14596"/>
                      <a:pt x="2162" y="14700"/>
                      <a:pt x="1626" y="14916"/>
                    </a:cubicBezTo>
                    <a:cubicBezTo>
                      <a:pt x="216" y="15781"/>
                      <a:pt x="0" y="17839"/>
                      <a:pt x="865" y="19240"/>
                    </a:cubicBezTo>
                    <a:cubicBezTo>
                      <a:pt x="1193" y="19784"/>
                      <a:pt x="1626" y="20320"/>
                      <a:pt x="2162" y="20753"/>
                    </a:cubicBezTo>
                    <a:cubicBezTo>
                      <a:pt x="6381" y="20649"/>
                      <a:pt x="11241" y="20537"/>
                      <a:pt x="16325" y="20537"/>
                    </a:cubicBezTo>
                    <a:lnTo>
                      <a:pt x="20536" y="20537"/>
                    </a:lnTo>
                    <a:cubicBezTo>
                      <a:pt x="24539" y="20649"/>
                      <a:pt x="28318" y="20649"/>
                      <a:pt x="31673" y="20753"/>
                    </a:cubicBezTo>
                    <a:cubicBezTo>
                      <a:pt x="32425" y="19136"/>
                      <a:pt x="33073" y="17510"/>
                      <a:pt x="33186" y="15677"/>
                    </a:cubicBezTo>
                    <a:cubicBezTo>
                      <a:pt x="33186" y="13403"/>
                      <a:pt x="31889" y="11025"/>
                      <a:pt x="29615" y="10489"/>
                    </a:cubicBezTo>
                    <a:cubicBezTo>
                      <a:pt x="29295" y="10377"/>
                      <a:pt x="28966" y="10377"/>
                      <a:pt x="28646" y="10377"/>
                    </a:cubicBezTo>
                    <a:cubicBezTo>
                      <a:pt x="27998" y="10377"/>
                      <a:pt x="27349" y="10489"/>
                      <a:pt x="26701" y="10593"/>
                    </a:cubicBezTo>
                    <a:cubicBezTo>
                      <a:pt x="26052" y="10705"/>
                      <a:pt x="25508" y="10809"/>
                      <a:pt x="24859" y="10809"/>
                    </a:cubicBezTo>
                    <a:cubicBezTo>
                      <a:pt x="24211" y="10809"/>
                      <a:pt x="23562" y="10705"/>
                      <a:pt x="23026" y="10377"/>
                    </a:cubicBezTo>
                    <a:cubicBezTo>
                      <a:pt x="21513" y="9512"/>
                      <a:pt x="21184" y="7567"/>
                      <a:pt x="20752" y="5837"/>
                    </a:cubicBezTo>
                    <a:cubicBezTo>
                      <a:pt x="20000" y="3460"/>
                      <a:pt x="18590" y="1194"/>
                      <a:pt x="16213" y="330"/>
                    </a:cubicBezTo>
                    <a:cubicBezTo>
                      <a:pt x="15676" y="113"/>
                      <a:pt x="15028" y="1"/>
                      <a:pt x="14379" y="1"/>
                    </a:cubicBezTo>
                    <a:close/>
                  </a:path>
                </a:pathLst>
              </a:custGeom>
              <a:solidFill>
                <a:srgbClr val="CEC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945;p45">
                <a:extLst>
                  <a:ext uri="{FF2B5EF4-FFF2-40B4-BE49-F238E27FC236}">
                    <a16:creationId xmlns:a16="http://schemas.microsoft.com/office/drawing/2014/main" id="{3A2CB56F-6C49-4210-890C-6BCE50B7C185}"/>
                  </a:ext>
                </a:extLst>
              </p:cNvPr>
              <p:cNvSpPr/>
              <p:nvPr/>
            </p:nvSpPr>
            <p:spPr>
              <a:xfrm>
                <a:off x="1995700" y="2621325"/>
                <a:ext cx="14617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58469" h="3244" extrusionOk="0">
                    <a:moveTo>
                      <a:pt x="29183" y="1"/>
                    </a:moveTo>
                    <a:cubicBezTo>
                      <a:pt x="24099" y="1"/>
                      <a:pt x="19239" y="113"/>
                      <a:pt x="15020" y="217"/>
                    </a:cubicBezTo>
                    <a:cubicBezTo>
                      <a:pt x="12426" y="329"/>
                      <a:pt x="10048" y="433"/>
                      <a:pt x="7999" y="545"/>
                    </a:cubicBezTo>
                    <a:lnTo>
                      <a:pt x="7454" y="545"/>
                    </a:lnTo>
                    <a:cubicBezTo>
                      <a:pt x="2811" y="865"/>
                      <a:pt x="1" y="1194"/>
                      <a:pt x="1" y="1626"/>
                    </a:cubicBezTo>
                    <a:lnTo>
                      <a:pt x="1" y="1730"/>
                    </a:lnTo>
                    <a:cubicBezTo>
                      <a:pt x="865" y="2595"/>
                      <a:pt x="13619" y="3243"/>
                      <a:pt x="29183" y="3243"/>
                    </a:cubicBezTo>
                    <a:cubicBezTo>
                      <a:pt x="45395" y="3243"/>
                      <a:pt x="58469" y="2491"/>
                      <a:pt x="58469" y="1626"/>
                    </a:cubicBezTo>
                    <a:lnTo>
                      <a:pt x="58365" y="1514"/>
                    </a:lnTo>
                    <a:cubicBezTo>
                      <a:pt x="57717" y="1194"/>
                      <a:pt x="55123" y="865"/>
                      <a:pt x="51016" y="545"/>
                    </a:cubicBezTo>
                    <a:cubicBezTo>
                      <a:pt x="50471" y="545"/>
                      <a:pt x="50039" y="545"/>
                      <a:pt x="49502" y="433"/>
                    </a:cubicBezTo>
                    <a:cubicBezTo>
                      <a:pt x="47989" y="433"/>
                      <a:pt x="46364" y="329"/>
                      <a:pt x="44531" y="217"/>
                    </a:cubicBezTo>
                    <a:cubicBezTo>
                      <a:pt x="41176" y="113"/>
                      <a:pt x="37397" y="113"/>
                      <a:pt x="33394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" name="Google Shape;946;p45">
              <a:extLst>
                <a:ext uri="{FF2B5EF4-FFF2-40B4-BE49-F238E27FC236}">
                  <a16:creationId xmlns:a16="http://schemas.microsoft.com/office/drawing/2014/main" id="{62E641CB-E5F0-41C8-B935-960CF62043F5}"/>
                </a:ext>
              </a:extLst>
            </p:cNvPr>
            <p:cNvGrpSpPr/>
            <p:nvPr/>
          </p:nvGrpSpPr>
          <p:grpSpPr>
            <a:xfrm>
              <a:off x="2783034" y="1680880"/>
              <a:ext cx="2734307" cy="2831162"/>
              <a:chOff x="2214475" y="3357925"/>
              <a:chExt cx="1024200" cy="1060400"/>
            </a:xfrm>
          </p:grpSpPr>
          <p:sp>
            <p:nvSpPr>
              <p:cNvPr id="90" name="Google Shape;947;p45">
                <a:extLst>
                  <a:ext uri="{FF2B5EF4-FFF2-40B4-BE49-F238E27FC236}">
                    <a16:creationId xmlns:a16="http://schemas.microsoft.com/office/drawing/2014/main" id="{9361594B-335D-401A-A13E-0ABBCF089436}"/>
                  </a:ext>
                </a:extLst>
              </p:cNvPr>
              <p:cNvSpPr/>
              <p:nvPr/>
            </p:nvSpPr>
            <p:spPr>
              <a:xfrm>
                <a:off x="2225275" y="3566875"/>
                <a:ext cx="172950" cy="192150"/>
              </a:xfrm>
              <a:custGeom>
                <a:avLst/>
                <a:gdLst/>
                <a:ahLst/>
                <a:cxnLst/>
                <a:rect l="l" t="t" r="r" b="b"/>
                <a:pathLst>
                  <a:path w="6918" h="7686" extrusionOk="0">
                    <a:moveTo>
                      <a:pt x="4208" y="1"/>
                    </a:moveTo>
                    <a:cubicBezTo>
                      <a:pt x="4091" y="1"/>
                      <a:pt x="3975" y="36"/>
                      <a:pt x="3891" y="120"/>
                    </a:cubicBezTo>
                    <a:lnTo>
                      <a:pt x="0" y="2818"/>
                    </a:lnTo>
                    <a:lnTo>
                      <a:pt x="2707" y="7686"/>
                    </a:lnTo>
                    <a:lnTo>
                      <a:pt x="6702" y="5092"/>
                    </a:lnTo>
                    <a:cubicBezTo>
                      <a:pt x="6918" y="4875"/>
                      <a:pt x="6918" y="4659"/>
                      <a:pt x="6814" y="4443"/>
                    </a:cubicBezTo>
                    <a:lnTo>
                      <a:pt x="4652" y="224"/>
                    </a:lnTo>
                    <a:cubicBezTo>
                      <a:pt x="4583" y="91"/>
                      <a:pt x="4394" y="1"/>
                      <a:pt x="4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48;p45">
                <a:extLst>
                  <a:ext uri="{FF2B5EF4-FFF2-40B4-BE49-F238E27FC236}">
                    <a16:creationId xmlns:a16="http://schemas.microsoft.com/office/drawing/2014/main" id="{8204AA73-9B92-4569-B1A2-032F9AA29704}"/>
                  </a:ext>
                </a:extLst>
              </p:cNvPr>
              <p:cNvSpPr/>
              <p:nvPr/>
            </p:nvSpPr>
            <p:spPr>
              <a:xfrm>
                <a:off x="2244300" y="3580675"/>
                <a:ext cx="140525" cy="1593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6373" extrusionOk="0">
                    <a:moveTo>
                      <a:pt x="3459" y="0"/>
                    </a:moveTo>
                    <a:lnTo>
                      <a:pt x="0" y="2482"/>
                    </a:lnTo>
                    <a:lnTo>
                      <a:pt x="2162" y="6373"/>
                    </a:lnTo>
                    <a:lnTo>
                      <a:pt x="5621" y="3995"/>
                    </a:lnTo>
                    <a:lnTo>
                      <a:pt x="3459" y="0"/>
                    </a:ln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49;p45">
                <a:extLst>
                  <a:ext uri="{FF2B5EF4-FFF2-40B4-BE49-F238E27FC236}">
                    <a16:creationId xmlns:a16="http://schemas.microsoft.com/office/drawing/2014/main" id="{4CBA80A1-92AD-4E16-A602-88AA3F26BCD0}"/>
                  </a:ext>
                </a:extLst>
              </p:cNvPr>
              <p:cNvSpPr/>
              <p:nvPr/>
            </p:nvSpPr>
            <p:spPr>
              <a:xfrm>
                <a:off x="2214475" y="3637300"/>
                <a:ext cx="78475" cy="1282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5128" extrusionOk="0">
                    <a:moveTo>
                      <a:pt x="432" y="1"/>
                    </a:moveTo>
                    <a:lnTo>
                      <a:pt x="113" y="113"/>
                    </a:lnTo>
                    <a:cubicBezTo>
                      <a:pt x="0" y="217"/>
                      <a:pt x="0" y="329"/>
                      <a:pt x="113" y="433"/>
                    </a:cubicBezTo>
                    <a:lnTo>
                      <a:pt x="2490" y="4972"/>
                    </a:lnTo>
                    <a:cubicBezTo>
                      <a:pt x="2564" y="5052"/>
                      <a:pt x="2642" y="5128"/>
                      <a:pt x="2718" y="5128"/>
                    </a:cubicBezTo>
                    <a:cubicBezTo>
                      <a:pt x="2749" y="5128"/>
                      <a:pt x="2780" y="5115"/>
                      <a:pt x="2810" y="5085"/>
                    </a:cubicBezTo>
                    <a:lnTo>
                      <a:pt x="3139" y="4869"/>
                    </a:lnTo>
                    <a:lnTo>
                      <a:pt x="432" y="1"/>
                    </a:ln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50;p45">
                <a:extLst>
                  <a:ext uri="{FF2B5EF4-FFF2-40B4-BE49-F238E27FC236}">
                    <a16:creationId xmlns:a16="http://schemas.microsoft.com/office/drawing/2014/main" id="{885DA4BA-F0EB-47E8-AD68-04E653DCB257}"/>
                  </a:ext>
                </a:extLst>
              </p:cNvPr>
              <p:cNvSpPr/>
              <p:nvPr/>
            </p:nvSpPr>
            <p:spPr>
              <a:xfrm>
                <a:off x="2214475" y="3553325"/>
                <a:ext cx="94700" cy="89400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576" extrusionOk="0">
                    <a:moveTo>
                      <a:pt x="3015" y="1"/>
                    </a:moveTo>
                    <a:cubicBezTo>
                      <a:pt x="2901" y="1"/>
                      <a:pt x="2788" y="35"/>
                      <a:pt x="2706" y="117"/>
                    </a:cubicBezTo>
                    <a:lnTo>
                      <a:pt x="0" y="3576"/>
                    </a:lnTo>
                    <a:lnTo>
                      <a:pt x="0" y="3576"/>
                    </a:lnTo>
                    <a:lnTo>
                      <a:pt x="3787" y="982"/>
                    </a:lnTo>
                    <a:lnTo>
                      <a:pt x="3459" y="230"/>
                    </a:lnTo>
                    <a:cubicBezTo>
                      <a:pt x="3394" y="95"/>
                      <a:pt x="3202" y="1"/>
                      <a:pt x="3015" y="1"/>
                    </a:cubicBez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51;p45">
                <a:extLst>
                  <a:ext uri="{FF2B5EF4-FFF2-40B4-BE49-F238E27FC236}">
                    <a16:creationId xmlns:a16="http://schemas.microsoft.com/office/drawing/2014/main" id="{534BBF24-FE4B-4035-8B91-69A3E880DB7D}"/>
                  </a:ext>
                </a:extLst>
              </p:cNvPr>
              <p:cNvSpPr/>
              <p:nvPr/>
            </p:nvSpPr>
            <p:spPr>
              <a:xfrm>
                <a:off x="2303750" y="3357925"/>
                <a:ext cx="129725" cy="1579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6317" extrusionOk="0">
                    <a:moveTo>
                      <a:pt x="682" y="1"/>
                    </a:moveTo>
                    <a:cubicBezTo>
                      <a:pt x="639" y="1"/>
                      <a:pt x="615" y="78"/>
                      <a:pt x="536" y="151"/>
                    </a:cubicBezTo>
                    <a:lnTo>
                      <a:pt x="0" y="5668"/>
                    </a:lnTo>
                    <a:cubicBezTo>
                      <a:pt x="0" y="5771"/>
                      <a:pt x="104" y="5884"/>
                      <a:pt x="104" y="5884"/>
                    </a:cubicBezTo>
                    <a:lnTo>
                      <a:pt x="4427" y="6316"/>
                    </a:lnTo>
                    <a:cubicBezTo>
                      <a:pt x="4540" y="6316"/>
                      <a:pt x="4540" y="6316"/>
                      <a:pt x="4540" y="6204"/>
                    </a:cubicBezTo>
                    <a:lnTo>
                      <a:pt x="5188" y="583"/>
                    </a:lnTo>
                    <a:cubicBezTo>
                      <a:pt x="5188" y="583"/>
                      <a:pt x="5076" y="480"/>
                      <a:pt x="4972" y="480"/>
                    </a:cubicBezTo>
                    <a:lnTo>
                      <a:pt x="752" y="47"/>
                    </a:lnTo>
                    <a:cubicBezTo>
                      <a:pt x="722" y="14"/>
                      <a:pt x="700" y="1"/>
                      <a:pt x="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2;p45">
                <a:extLst>
                  <a:ext uri="{FF2B5EF4-FFF2-40B4-BE49-F238E27FC236}">
                    <a16:creationId xmlns:a16="http://schemas.microsoft.com/office/drawing/2014/main" id="{3BCE561E-4ADD-4169-A4CF-1A9462D568B0}"/>
                  </a:ext>
                </a:extLst>
              </p:cNvPr>
              <p:cNvSpPr/>
              <p:nvPr/>
            </p:nvSpPr>
            <p:spPr>
              <a:xfrm>
                <a:off x="2317150" y="3372500"/>
                <a:ext cx="102700" cy="12432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4973" extrusionOk="0">
                    <a:moveTo>
                      <a:pt x="545" y="0"/>
                    </a:moveTo>
                    <a:lnTo>
                      <a:pt x="0" y="4652"/>
                    </a:lnTo>
                    <a:lnTo>
                      <a:pt x="3571" y="4972"/>
                    </a:lnTo>
                    <a:lnTo>
                      <a:pt x="4107" y="329"/>
                    </a:lnTo>
                    <a:lnTo>
                      <a:pt x="5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53;p45">
                <a:extLst>
                  <a:ext uri="{FF2B5EF4-FFF2-40B4-BE49-F238E27FC236}">
                    <a16:creationId xmlns:a16="http://schemas.microsoft.com/office/drawing/2014/main" id="{0C173EE0-9049-45AE-AEB5-A8091647FD3B}"/>
                  </a:ext>
                </a:extLst>
              </p:cNvPr>
              <p:cNvSpPr/>
              <p:nvPr/>
            </p:nvSpPr>
            <p:spPr>
              <a:xfrm>
                <a:off x="2498300" y="3448150"/>
                <a:ext cx="137700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5508" h="1082" extrusionOk="0">
                    <a:moveTo>
                      <a:pt x="5508" y="1"/>
                    </a:moveTo>
                    <a:lnTo>
                      <a:pt x="0" y="433"/>
                    </a:lnTo>
                    <a:lnTo>
                      <a:pt x="536" y="649"/>
                    </a:lnTo>
                    <a:lnTo>
                      <a:pt x="5292" y="1082"/>
                    </a:lnTo>
                    <a:lnTo>
                      <a:pt x="5508" y="1"/>
                    </a:lnTo>
                    <a:close/>
                  </a:path>
                </a:pathLst>
              </a:custGeom>
              <a:solidFill>
                <a:srgbClr val="C06D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54;p45">
                <a:extLst>
                  <a:ext uri="{FF2B5EF4-FFF2-40B4-BE49-F238E27FC236}">
                    <a16:creationId xmlns:a16="http://schemas.microsoft.com/office/drawing/2014/main" id="{E3CBF665-95E1-44B7-A6FA-8BDD6CF0D46A}"/>
                  </a:ext>
                </a:extLst>
              </p:cNvPr>
              <p:cNvSpPr/>
              <p:nvPr/>
            </p:nvSpPr>
            <p:spPr>
              <a:xfrm>
                <a:off x="2492875" y="3464375"/>
                <a:ext cx="151350" cy="137925"/>
              </a:xfrm>
              <a:custGeom>
                <a:avLst/>
                <a:gdLst/>
                <a:ahLst/>
                <a:cxnLst/>
                <a:rect l="l" t="t" r="r" b="b"/>
                <a:pathLst>
                  <a:path w="6054" h="5517" extrusionOk="0">
                    <a:moveTo>
                      <a:pt x="753" y="0"/>
                    </a:moveTo>
                    <a:lnTo>
                      <a:pt x="1" y="5084"/>
                    </a:lnTo>
                    <a:lnTo>
                      <a:pt x="5189" y="5517"/>
                    </a:lnTo>
                    <a:lnTo>
                      <a:pt x="6054" y="216"/>
                    </a:lnTo>
                    <a:lnTo>
                      <a:pt x="753" y="0"/>
                    </a:ln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55;p45">
                <a:extLst>
                  <a:ext uri="{FF2B5EF4-FFF2-40B4-BE49-F238E27FC236}">
                    <a16:creationId xmlns:a16="http://schemas.microsoft.com/office/drawing/2014/main" id="{B1CBCFA1-3DE5-4084-9D52-32CA103DC9C7}"/>
                  </a:ext>
                </a:extLst>
              </p:cNvPr>
              <p:cNvSpPr/>
              <p:nvPr/>
            </p:nvSpPr>
            <p:spPr>
              <a:xfrm>
                <a:off x="2509100" y="3480575"/>
                <a:ext cx="121500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4860" h="4221" extrusionOk="0">
                    <a:moveTo>
                      <a:pt x="536" y="1"/>
                    </a:moveTo>
                    <a:lnTo>
                      <a:pt x="0" y="3892"/>
                    </a:lnTo>
                    <a:lnTo>
                      <a:pt x="4108" y="4220"/>
                    </a:lnTo>
                    <a:lnTo>
                      <a:pt x="4860" y="329"/>
                    </a:lnTo>
                    <a:lnTo>
                      <a:pt x="536" y="1"/>
                    </a:lnTo>
                    <a:close/>
                  </a:path>
                </a:pathLst>
              </a:custGeom>
              <a:solidFill>
                <a:srgbClr val="C06D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56;p45">
                <a:extLst>
                  <a:ext uri="{FF2B5EF4-FFF2-40B4-BE49-F238E27FC236}">
                    <a16:creationId xmlns:a16="http://schemas.microsoft.com/office/drawing/2014/main" id="{E3CFC80E-09C3-40B6-8AD6-CAE48B7B0235}"/>
                  </a:ext>
                </a:extLst>
              </p:cNvPr>
              <p:cNvSpPr/>
              <p:nvPr/>
            </p:nvSpPr>
            <p:spPr>
              <a:xfrm>
                <a:off x="2476675" y="3458975"/>
                <a:ext cx="35050" cy="1325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5301" extrusionOk="0">
                    <a:moveTo>
                      <a:pt x="865" y="0"/>
                    </a:moveTo>
                    <a:lnTo>
                      <a:pt x="0" y="5084"/>
                    </a:lnTo>
                    <a:lnTo>
                      <a:pt x="649" y="5300"/>
                    </a:lnTo>
                    <a:lnTo>
                      <a:pt x="1401" y="216"/>
                    </a:ln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957;p45">
                <a:extLst>
                  <a:ext uri="{FF2B5EF4-FFF2-40B4-BE49-F238E27FC236}">
                    <a16:creationId xmlns:a16="http://schemas.microsoft.com/office/drawing/2014/main" id="{93117BB3-2BC2-4E94-AF7A-7FA3400470E8}"/>
                  </a:ext>
                </a:extLst>
              </p:cNvPr>
              <p:cNvSpPr/>
              <p:nvPr/>
            </p:nvSpPr>
            <p:spPr>
              <a:xfrm>
                <a:off x="2390200" y="3694450"/>
                <a:ext cx="213375" cy="191200"/>
              </a:xfrm>
              <a:custGeom>
                <a:avLst/>
                <a:gdLst/>
                <a:ahLst/>
                <a:cxnLst/>
                <a:rect l="l" t="t" r="r" b="b"/>
                <a:pathLst>
                  <a:path w="8535" h="7648" extrusionOk="0">
                    <a:moveTo>
                      <a:pt x="7670" y="3767"/>
                    </a:moveTo>
                    <a:cubicBezTo>
                      <a:pt x="7669" y="3767"/>
                      <a:pt x="7669" y="3767"/>
                      <a:pt x="7668" y="3768"/>
                    </a:cubicBezTo>
                    <a:lnTo>
                      <a:pt x="7668" y="3768"/>
                    </a:lnTo>
                    <a:cubicBezTo>
                      <a:pt x="7669" y="3768"/>
                      <a:pt x="7669" y="3767"/>
                      <a:pt x="7670" y="3767"/>
                    </a:cubicBezTo>
                    <a:close/>
                    <a:moveTo>
                      <a:pt x="1815" y="0"/>
                    </a:moveTo>
                    <a:cubicBezTo>
                      <a:pt x="1751" y="0"/>
                      <a:pt x="1685" y="26"/>
                      <a:pt x="1618" y="92"/>
                    </a:cubicBezTo>
                    <a:cubicBezTo>
                      <a:pt x="1618" y="205"/>
                      <a:pt x="1514" y="421"/>
                      <a:pt x="1514" y="525"/>
                    </a:cubicBezTo>
                    <a:cubicBezTo>
                      <a:pt x="1433" y="294"/>
                      <a:pt x="1244" y="118"/>
                      <a:pt x="1064" y="118"/>
                    </a:cubicBezTo>
                    <a:cubicBezTo>
                      <a:pt x="994" y="118"/>
                      <a:pt x="926" y="144"/>
                      <a:pt x="865" y="205"/>
                    </a:cubicBezTo>
                    <a:cubicBezTo>
                      <a:pt x="753" y="309"/>
                      <a:pt x="753" y="525"/>
                      <a:pt x="753" y="637"/>
                    </a:cubicBezTo>
                    <a:lnTo>
                      <a:pt x="865" y="853"/>
                    </a:lnTo>
                    <a:cubicBezTo>
                      <a:pt x="716" y="776"/>
                      <a:pt x="567" y="649"/>
                      <a:pt x="418" y="649"/>
                    </a:cubicBezTo>
                    <a:cubicBezTo>
                      <a:pt x="351" y="649"/>
                      <a:pt x="284" y="674"/>
                      <a:pt x="217" y="741"/>
                    </a:cubicBezTo>
                    <a:cubicBezTo>
                      <a:pt x="1" y="957"/>
                      <a:pt x="105" y="1389"/>
                      <a:pt x="105" y="1718"/>
                    </a:cubicBezTo>
                    <a:lnTo>
                      <a:pt x="433" y="2686"/>
                    </a:lnTo>
                    <a:cubicBezTo>
                      <a:pt x="537" y="3447"/>
                      <a:pt x="753" y="4096"/>
                      <a:pt x="1185" y="4744"/>
                    </a:cubicBezTo>
                    <a:cubicBezTo>
                      <a:pt x="2256" y="6630"/>
                      <a:pt x="4261" y="7647"/>
                      <a:pt x="6301" y="7647"/>
                    </a:cubicBezTo>
                    <a:cubicBezTo>
                      <a:pt x="6945" y="7647"/>
                      <a:pt x="7592" y="7546"/>
                      <a:pt x="8215" y="7338"/>
                    </a:cubicBezTo>
                    <a:cubicBezTo>
                      <a:pt x="8431" y="7226"/>
                      <a:pt x="8535" y="7122"/>
                      <a:pt x="8535" y="7010"/>
                    </a:cubicBezTo>
                    <a:cubicBezTo>
                      <a:pt x="8535" y="6581"/>
                      <a:pt x="7583" y="3816"/>
                      <a:pt x="7668" y="3768"/>
                    </a:cubicBezTo>
                    <a:lnTo>
                      <a:pt x="7668" y="3768"/>
                    </a:lnTo>
                    <a:cubicBezTo>
                      <a:pt x="7236" y="3880"/>
                      <a:pt x="6805" y="3984"/>
                      <a:pt x="6486" y="4096"/>
                    </a:cubicBezTo>
                    <a:cubicBezTo>
                      <a:pt x="6396" y="4107"/>
                      <a:pt x="6308" y="4112"/>
                      <a:pt x="6222" y="4112"/>
                    </a:cubicBezTo>
                    <a:cubicBezTo>
                      <a:pt x="4636" y="4112"/>
                      <a:pt x="3552" y="2294"/>
                      <a:pt x="3347" y="957"/>
                    </a:cubicBezTo>
                    <a:cubicBezTo>
                      <a:pt x="3243" y="741"/>
                      <a:pt x="3131" y="421"/>
                      <a:pt x="2915" y="421"/>
                    </a:cubicBezTo>
                    <a:cubicBezTo>
                      <a:pt x="2699" y="421"/>
                      <a:pt x="2595" y="741"/>
                      <a:pt x="2595" y="957"/>
                    </a:cubicBezTo>
                    <a:cubicBezTo>
                      <a:pt x="2595" y="853"/>
                      <a:pt x="2482" y="741"/>
                      <a:pt x="2379" y="637"/>
                    </a:cubicBezTo>
                    <a:cubicBezTo>
                      <a:pt x="2379" y="525"/>
                      <a:pt x="2266" y="309"/>
                      <a:pt x="2162" y="205"/>
                    </a:cubicBezTo>
                    <a:cubicBezTo>
                      <a:pt x="2085" y="127"/>
                      <a:pt x="1958" y="0"/>
                      <a:pt x="1815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958;p45">
                <a:extLst>
                  <a:ext uri="{FF2B5EF4-FFF2-40B4-BE49-F238E27FC236}">
                    <a16:creationId xmlns:a16="http://schemas.microsoft.com/office/drawing/2014/main" id="{AECB531A-980E-46E0-83D4-B901E8161178}"/>
                  </a:ext>
                </a:extLst>
              </p:cNvPr>
              <p:cNvSpPr/>
              <p:nvPr/>
            </p:nvSpPr>
            <p:spPr>
              <a:xfrm>
                <a:off x="2565725" y="3701075"/>
                <a:ext cx="172975" cy="193450"/>
              </a:xfrm>
              <a:custGeom>
                <a:avLst/>
                <a:gdLst/>
                <a:ahLst/>
                <a:cxnLst/>
                <a:rect l="l" t="t" r="r" b="b"/>
                <a:pathLst>
                  <a:path w="6919" h="7738" extrusionOk="0">
                    <a:moveTo>
                      <a:pt x="5782" y="1"/>
                    </a:moveTo>
                    <a:cubicBezTo>
                      <a:pt x="5656" y="1"/>
                      <a:pt x="5530" y="13"/>
                      <a:pt x="5405" y="44"/>
                    </a:cubicBezTo>
                    <a:cubicBezTo>
                      <a:pt x="5085" y="44"/>
                      <a:pt x="4653" y="260"/>
                      <a:pt x="4220" y="372"/>
                    </a:cubicBezTo>
                    <a:cubicBezTo>
                      <a:pt x="3676" y="692"/>
                      <a:pt x="3140" y="908"/>
                      <a:pt x="2707" y="1237"/>
                    </a:cubicBezTo>
                    <a:cubicBezTo>
                      <a:pt x="2379" y="1453"/>
                      <a:pt x="2162" y="1557"/>
                      <a:pt x="1843" y="1773"/>
                    </a:cubicBezTo>
                    <a:cubicBezTo>
                      <a:pt x="1298" y="2101"/>
                      <a:pt x="649" y="2421"/>
                      <a:pt x="1" y="2638"/>
                    </a:cubicBezTo>
                    <a:cubicBezTo>
                      <a:pt x="217" y="4479"/>
                      <a:pt x="546" y="6312"/>
                      <a:pt x="1730" y="7722"/>
                    </a:cubicBezTo>
                    <a:cubicBezTo>
                      <a:pt x="1816" y="7732"/>
                      <a:pt x="1904" y="7737"/>
                      <a:pt x="1992" y="7737"/>
                    </a:cubicBezTo>
                    <a:cubicBezTo>
                      <a:pt x="2786" y="7737"/>
                      <a:pt x="3637" y="7328"/>
                      <a:pt x="4220" y="6745"/>
                    </a:cubicBezTo>
                    <a:cubicBezTo>
                      <a:pt x="4973" y="6096"/>
                      <a:pt x="5517" y="5344"/>
                      <a:pt x="5837" y="4479"/>
                    </a:cubicBezTo>
                    <a:cubicBezTo>
                      <a:pt x="6166" y="3935"/>
                      <a:pt x="6382" y="3286"/>
                      <a:pt x="6598" y="2750"/>
                    </a:cubicBezTo>
                    <a:cubicBezTo>
                      <a:pt x="6814" y="1989"/>
                      <a:pt x="6918" y="1021"/>
                      <a:pt x="6702" y="156"/>
                    </a:cubicBezTo>
                    <a:cubicBezTo>
                      <a:pt x="6395" y="76"/>
                      <a:pt x="6088" y="1"/>
                      <a:pt x="5782" y="1"/>
                    </a:cubicBezTo>
                    <a:close/>
                  </a:path>
                </a:pathLst>
              </a:custGeom>
              <a:solidFill>
                <a:srgbClr val="BC5B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959;p45">
                <a:extLst>
                  <a:ext uri="{FF2B5EF4-FFF2-40B4-BE49-F238E27FC236}">
                    <a16:creationId xmlns:a16="http://schemas.microsoft.com/office/drawing/2014/main" id="{E819F5C9-9C4B-4194-902B-A909130CF778}"/>
                  </a:ext>
                </a:extLst>
              </p:cNvPr>
              <p:cNvSpPr/>
              <p:nvPr/>
            </p:nvSpPr>
            <p:spPr>
              <a:xfrm>
                <a:off x="2573950" y="3769800"/>
                <a:ext cx="43250" cy="1215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4861" extrusionOk="0">
                    <a:moveTo>
                      <a:pt x="0" y="1"/>
                    </a:moveTo>
                    <a:cubicBezTo>
                      <a:pt x="104" y="1298"/>
                      <a:pt x="433" y="2699"/>
                      <a:pt x="969" y="3892"/>
                    </a:cubicBezTo>
                    <a:cubicBezTo>
                      <a:pt x="1185" y="4212"/>
                      <a:pt x="1297" y="4540"/>
                      <a:pt x="1617" y="4757"/>
                    </a:cubicBezTo>
                    <a:lnTo>
                      <a:pt x="1617" y="4860"/>
                    </a:lnTo>
                    <a:cubicBezTo>
                      <a:pt x="1730" y="4860"/>
                      <a:pt x="1730" y="4757"/>
                      <a:pt x="1730" y="4644"/>
                    </a:cubicBezTo>
                    <a:cubicBezTo>
                      <a:pt x="1514" y="4428"/>
                      <a:pt x="1401" y="4108"/>
                      <a:pt x="1185" y="3892"/>
                    </a:cubicBezTo>
                    <a:lnTo>
                      <a:pt x="865" y="2915"/>
                    </a:lnTo>
                    <a:cubicBezTo>
                      <a:pt x="536" y="2379"/>
                      <a:pt x="433" y="1730"/>
                      <a:pt x="320" y="1082"/>
                    </a:cubicBezTo>
                    <a:cubicBezTo>
                      <a:pt x="217" y="753"/>
                      <a:pt x="104" y="433"/>
                      <a:pt x="104" y="1"/>
                    </a:cubicBezTo>
                    <a:close/>
                  </a:path>
                </a:pathLst>
              </a:custGeom>
              <a:solidFill>
                <a:srgbClr val="8B2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960;p45">
                <a:extLst>
                  <a:ext uri="{FF2B5EF4-FFF2-40B4-BE49-F238E27FC236}">
                    <a16:creationId xmlns:a16="http://schemas.microsoft.com/office/drawing/2014/main" id="{48D99D33-6A02-4D87-8814-36270E3407BB}"/>
                  </a:ext>
                </a:extLst>
              </p:cNvPr>
              <p:cNvSpPr/>
              <p:nvPr/>
            </p:nvSpPr>
            <p:spPr>
              <a:xfrm>
                <a:off x="2682025" y="3695050"/>
                <a:ext cx="81100" cy="166650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6666" extrusionOk="0">
                    <a:moveTo>
                      <a:pt x="2161" y="0"/>
                    </a:moveTo>
                    <a:cubicBezTo>
                      <a:pt x="1808" y="0"/>
                      <a:pt x="1571" y="275"/>
                      <a:pt x="1401" y="613"/>
                    </a:cubicBezTo>
                    <a:cubicBezTo>
                      <a:pt x="649" y="2559"/>
                      <a:pt x="104" y="4504"/>
                      <a:pt x="1" y="6450"/>
                    </a:cubicBezTo>
                    <a:cubicBezTo>
                      <a:pt x="1" y="6553"/>
                      <a:pt x="1" y="6666"/>
                      <a:pt x="104" y="6666"/>
                    </a:cubicBezTo>
                    <a:cubicBezTo>
                      <a:pt x="217" y="6666"/>
                      <a:pt x="217" y="6666"/>
                      <a:pt x="217" y="6553"/>
                    </a:cubicBezTo>
                    <a:lnTo>
                      <a:pt x="865" y="5585"/>
                    </a:lnTo>
                    <a:cubicBezTo>
                      <a:pt x="1401" y="4608"/>
                      <a:pt x="1946" y="3743"/>
                      <a:pt x="2378" y="2662"/>
                    </a:cubicBezTo>
                    <a:cubicBezTo>
                      <a:pt x="2595" y="2126"/>
                      <a:pt x="3243" y="501"/>
                      <a:pt x="2482" y="68"/>
                    </a:cubicBezTo>
                    <a:cubicBezTo>
                      <a:pt x="2366" y="21"/>
                      <a:pt x="2259" y="0"/>
                      <a:pt x="2161" y="0"/>
                    </a:cubicBez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961;p45">
                <a:extLst>
                  <a:ext uri="{FF2B5EF4-FFF2-40B4-BE49-F238E27FC236}">
                    <a16:creationId xmlns:a16="http://schemas.microsoft.com/office/drawing/2014/main" id="{ECB9257A-B4E1-490C-B989-92C6B8ED89A1}"/>
                  </a:ext>
                </a:extLst>
              </p:cNvPr>
              <p:cNvSpPr/>
              <p:nvPr/>
            </p:nvSpPr>
            <p:spPr>
              <a:xfrm>
                <a:off x="2673825" y="3674725"/>
                <a:ext cx="273025" cy="299050"/>
              </a:xfrm>
              <a:custGeom>
                <a:avLst/>
                <a:gdLst/>
                <a:ahLst/>
                <a:cxnLst/>
                <a:rect l="l" t="t" r="r" b="b"/>
                <a:pathLst>
                  <a:path w="10921" h="11962" extrusionOk="0">
                    <a:moveTo>
                      <a:pt x="4132" y="1"/>
                    </a:moveTo>
                    <a:cubicBezTo>
                      <a:pt x="3577" y="1"/>
                      <a:pt x="3015" y="39"/>
                      <a:pt x="2490" y="233"/>
                    </a:cubicBezTo>
                    <a:cubicBezTo>
                      <a:pt x="329" y="994"/>
                      <a:pt x="545" y="3475"/>
                      <a:pt x="216" y="5205"/>
                    </a:cubicBezTo>
                    <a:cubicBezTo>
                      <a:pt x="112" y="6069"/>
                      <a:pt x="0" y="6830"/>
                      <a:pt x="0" y="7695"/>
                    </a:cubicBezTo>
                    <a:cubicBezTo>
                      <a:pt x="0" y="8447"/>
                      <a:pt x="216" y="9208"/>
                      <a:pt x="432" y="10073"/>
                    </a:cubicBezTo>
                    <a:cubicBezTo>
                      <a:pt x="432" y="10289"/>
                      <a:pt x="545" y="10609"/>
                      <a:pt x="649" y="10825"/>
                    </a:cubicBezTo>
                    <a:cubicBezTo>
                      <a:pt x="1081" y="11370"/>
                      <a:pt x="1729" y="11586"/>
                      <a:pt x="2378" y="11690"/>
                    </a:cubicBezTo>
                    <a:cubicBezTo>
                      <a:pt x="3407" y="11854"/>
                      <a:pt x="4462" y="11962"/>
                      <a:pt x="5503" y="11962"/>
                    </a:cubicBezTo>
                    <a:cubicBezTo>
                      <a:pt x="6543" y="11962"/>
                      <a:pt x="7570" y="11854"/>
                      <a:pt x="8543" y="11586"/>
                    </a:cubicBezTo>
                    <a:cubicBezTo>
                      <a:pt x="9191" y="11370"/>
                      <a:pt x="9840" y="11041"/>
                      <a:pt x="10160" y="10609"/>
                    </a:cubicBezTo>
                    <a:cubicBezTo>
                      <a:pt x="10488" y="10073"/>
                      <a:pt x="10488" y="9528"/>
                      <a:pt x="10592" y="8992"/>
                    </a:cubicBezTo>
                    <a:cubicBezTo>
                      <a:pt x="10592" y="7799"/>
                      <a:pt x="10705" y="6718"/>
                      <a:pt x="10705" y="5533"/>
                    </a:cubicBezTo>
                    <a:cubicBezTo>
                      <a:pt x="10808" y="4236"/>
                      <a:pt x="10921" y="2827"/>
                      <a:pt x="10592" y="1530"/>
                    </a:cubicBezTo>
                    <a:cubicBezTo>
                      <a:pt x="10592" y="1314"/>
                      <a:pt x="10488" y="1098"/>
                      <a:pt x="10376" y="881"/>
                    </a:cubicBezTo>
                    <a:cubicBezTo>
                      <a:pt x="10056" y="561"/>
                      <a:pt x="9511" y="449"/>
                      <a:pt x="8975" y="345"/>
                    </a:cubicBezTo>
                    <a:cubicBezTo>
                      <a:pt x="7678" y="233"/>
                      <a:pt x="6485" y="129"/>
                      <a:pt x="5188" y="17"/>
                    </a:cubicBezTo>
                    <a:cubicBezTo>
                      <a:pt x="4848" y="17"/>
                      <a:pt x="4492" y="1"/>
                      <a:pt x="4132" y="1"/>
                    </a:cubicBez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962;p45">
                <a:extLst>
                  <a:ext uri="{FF2B5EF4-FFF2-40B4-BE49-F238E27FC236}">
                    <a16:creationId xmlns:a16="http://schemas.microsoft.com/office/drawing/2014/main" id="{A6F0BB7E-A8A0-4F1A-BD49-2FD32F2FA7B2}"/>
                  </a:ext>
                </a:extLst>
              </p:cNvPr>
              <p:cNvSpPr/>
              <p:nvPr/>
            </p:nvSpPr>
            <p:spPr>
              <a:xfrm>
                <a:off x="2325350" y="3911850"/>
                <a:ext cx="191775" cy="39557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5823" extrusionOk="0">
                    <a:moveTo>
                      <a:pt x="5728" y="0"/>
                    </a:moveTo>
                    <a:cubicBezTo>
                      <a:pt x="5475" y="0"/>
                      <a:pt x="5224" y="13"/>
                      <a:pt x="4973" y="43"/>
                    </a:cubicBezTo>
                    <a:cubicBezTo>
                      <a:pt x="3996" y="155"/>
                      <a:pt x="3131" y="372"/>
                      <a:pt x="2482" y="1020"/>
                    </a:cubicBezTo>
                    <a:cubicBezTo>
                      <a:pt x="1946" y="1452"/>
                      <a:pt x="1618" y="1988"/>
                      <a:pt x="1402" y="2533"/>
                    </a:cubicBezTo>
                    <a:cubicBezTo>
                      <a:pt x="537" y="4150"/>
                      <a:pt x="217" y="5879"/>
                      <a:pt x="105" y="7721"/>
                    </a:cubicBezTo>
                    <a:cubicBezTo>
                      <a:pt x="1" y="9554"/>
                      <a:pt x="217" y="11284"/>
                      <a:pt x="433" y="13125"/>
                    </a:cubicBezTo>
                    <a:cubicBezTo>
                      <a:pt x="537" y="13990"/>
                      <a:pt x="753" y="14855"/>
                      <a:pt x="1082" y="15719"/>
                    </a:cubicBezTo>
                    <a:cubicBezTo>
                      <a:pt x="1298" y="15823"/>
                      <a:pt x="1402" y="15823"/>
                      <a:pt x="1730" y="15823"/>
                    </a:cubicBezTo>
                    <a:lnTo>
                      <a:pt x="4428" y="15823"/>
                    </a:lnTo>
                    <a:cubicBezTo>
                      <a:pt x="4860" y="13445"/>
                      <a:pt x="5293" y="10851"/>
                      <a:pt x="5621" y="8473"/>
                    </a:cubicBezTo>
                    <a:cubicBezTo>
                      <a:pt x="6053" y="5663"/>
                      <a:pt x="6053" y="2533"/>
                      <a:pt x="7670" y="155"/>
                    </a:cubicBezTo>
                    <a:cubicBezTo>
                      <a:pt x="6983" y="76"/>
                      <a:pt x="6348" y="0"/>
                      <a:pt x="5728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963;p45">
                <a:extLst>
                  <a:ext uri="{FF2B5EF4-FFF2-40B4-BE49-F238E27FC236}">
                    <a16:creationId xmlns:a16="http://schemas.microsoft.com/office/drawing/2014/main" id="{C7A5C712-5748-48B8-8EFD-1990181795D8}"/>
                  </a:ext>
                </a:extLst>
              </p:cNvPr>
              <p:cNvSpPr/>
              <p:nvPr/>
            </p:nvSpPr>
            <p:spPr>
              <a:xfrm>
                <a:off x="2222675" y="4302000"/>
                <a:ext cx="235000" cy="116325"/>
              </a:xfrm>
              <a:custGeom>
                <a:avLst/>
                <a:gdLst/>
                <a:ahLst/>
                <a:cxnLst/>
                <a:rect l="l" t="t" r="r" b="b"/>
                <a:pathLst>
                  <a:path w="9400" h="4653" extrusionOk="0">
                    <a:moveTo>
                      <a:pt x="8535" y="1"/>
                    </a:moveTo>
                    <a:cubicBezTo>
                      <a:pt x="7798" y="135"/>
                      <a:pt x="7101" y="230"/>
                      <a:pt x="6419" y="230"/>
                    </a:cubicBezTo>
                    <a:cubicBezTo>
                      <a:pt x="6005" y="230"/>
                      <a:pt x="5597" y="195"/>
                      <a:pt x="5189" y="113"/>
                    </a:cubicBezTo>
                    <a:cubicBezTo>
                      <a:pt x="5025" y="80"/>
                      <a:pt x="4861" y="65"/>
                      <a:pt x="4697" y="65"/>
                    </a:cubicBezTo>
                    <a:cubicBezTo>
                      <a:pt x="3785" y="65"/>
                      <a:pt x="2896" y="549"/>
                      <a:pt x="2162" y="1194"/>
                    </a:cubicBezTo>
                    <a:cubicBezTo>
                      <a:pt x="1185" y="2059"/>
                      <a:pt x="321" y="3243"/>
                      <a:pt x="1" y="4653"/>
                    </a:cubicBezTo>
                    <a:cubicBezTo>
                      <a:pt x="2811" y="4653"/>
                      <a:pt x="5725" y="4437"/>
                      <a:pt x="8535" y="4004"/>
                    </a:cubicBezTo>
                    <a:cubicBezTo>
                      <a:pt x="8751" y="4004"/>
                      <a:pt x="8967" y="3892"/>
                      <a:pt x="9080" y="3788"/>
                    </a:cubicBezTo>
                    <a:cubicBezTo>
                      <a:pt x="9183" y="3676"/>
                      <a:pt x="9183" y="3459"/>
                      <a:pt x="9183" y="3356"/>
                    </a:cubicBezTo>
                    <a:cubicBezTo>
                      <a:pt x="9296" y="2811"/>
                      <a:pt x="9400" y="2162"/>
                      <a:pt x="9296" y="1514"/>
                    </a:cubicBezTo>
                    <a:cubicBezTo>
                      <a:pt x="9296" y="978"/>
                      <a:pt x="8967" y="329"/>
                      <a:pt x="8535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964;p45">
                <a:extLst>
                  <a:ext uri="{FF2B5EF4-FFF2-40B4-BE49-F238E27FC236}">
                    <a16:creationId xmlns:a16="http://schemas.microsoft.com/office/drawing/2014/main" id="{8CDBB2C2-8492-47EA-AA56-95C2A36473B1}"/>
                  </a:ext>
                </a:extLst>
              </p:cNvPr>
              <p:cNvSpPr/>
              <p:nvPr/>
            </p:nvSpPr>
            <p:spPr>
              <a:xfrm>
                <a:off x="2265900" y="4337250"/>
                <a:ext cx="545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04" extrusionOk="0">
                    <a:moveTo>
                      <a:pt x="105" y="0"/>
                    </a:moveTo>
                    <a:cubicBezTo>
                      <a:pt x="1" y="0"/>
                      <a:pt x="105" y="104"/>
                      <a:pt x="105" y="104"/>
                    </a:cubicBezTo>
                    <a:cubicBezTo>
                      <a:pt x="105" y="0"/>
                      <a:pt x="217" y="0"/>
                      <a:pt x="217" y="0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965;p45">
                <a:extLst>
                  <a:ext uri="{FF2B5EF4-FFF2-40B4-BE49-F238E27FC236}">
                    <a16:creationId xmlns:a16="http://schemas.microsoft.com/office/drawing/2014/main" id="{C6099185-729C-4BD1-8D6F-ECC422D99921}"/>
                  </a:ext>
                </a:extLst>
              </p:cNvPr>
              <p:cNvSpPr/>
              <p:nvPr/>
            </p:nvSpPr>
            <p:spPr>
              <a:xfrm>
                <a:off x="2268500" y="4337250"/>
                <a:ext cx="40675" cy="29625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1185" extrusionOk="0">
                    <a:moveTo>
                      <a:pt x="113" y="0"/>
                    </a:moveTo>
                    <a:cubicBezTo>
                      <a:pt x="113" y="0"/>
                      <a:pt x="1" y="0"/>
                      <a:pt x="1" y="104"/>
                    </a:cubicBezTo>
                    <a:lnTo>
                      <a:pt x="113" y="104"/>
                    </a:lnTo>
                    <a:cubicBezTo>
                      <a:pt x="433" y="104"/>
                      <a:pt x="649" y="216"/>
                      <a:pt x="865" y="433"/>
                    </a:cubicBezTo>
                    <a:cubicBezTo>
                      <a:pt x="1082" y="649"/>
                      <a:pt x="1298" y="865"/>
                      <a:pt x="1410" y="1185"/>
                    </a:cubicBezTo>
                    <a:lnTo>
                      <a:pt x="1514" y="1185"/>
                    </a:lnTo>
                    <a:cubicBezTo>
                      <a:pt x="1626" y="1185"/>
                      <a:pt x="1626" y="1185"/>
                      <a:pt x="1626" y="1081"/>
                    </a:cubicBezTo>
                    <a:cubicBezTo>
                      <a:pt x="1514" y="752"/>
                      <a:pt x="1194" y="536"/>
                      <a:pt x="978" y="320"/>
                    </a:cubicBezTo>
                    <a:cubicBezTo>
                      <a:pt x="762" y="104"/>
                      <a:pt x="433" y="0"/>
                      <a:pt x="217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966;p45">
                <a:extLst>
                  <a:ext uri="{FF2B5EF4-FFF2-40B4-BE49-F238E27FC236}">
                    <a16:creationId xmlns:a16="http://schemas.microsoft.com/office/drawing/2014/main" id="{1D3406C8-2FBE-4F9F-AFBB-00A72A1C6CB1}"/>
                  </a:ext>
                </a:extLst>
              </p:cNvPr>
              <p:cNvSpPr/>
              <p:nvPr/>
            </p:nvSpPr>
            <p:spPr>
              <a:xfrm>
                <a:off x="2290125" y="4318225"/>
                <a:ext cx="28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113" y="0"/>
                    </a:moveTo>
                    <a:cubicBezTo>
                      <a:pt x="0" y="0"/>
                      <a:pt x="0" y="113"/>
                      <a:pt x="0" y="113"/>
                    </a:cubicBezTo>
                    <a:cubicBezTo>
                      <a:pt x="113" y="113"/>
                      <a:pt x="113" y="113"/>
                      <a:pt x="113" y="0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967;p45">
                <a:extLst>
                  <a:ext uri="{FF2B5EF4-FFF2-40B4-BE49-F238E27FC236}">
                    <a16:creationId xmlns:a16="http://schemas.microsoft.com/office/drawing/2014/main" id="{358DD106-84E7-4F10-A146-820A100BA19C}"/>
                  </a:ext>
                </a:extLst>
              </p:cNvPr>
              <p:cNvSpPr/>
              <p:nvPr/>
            </p:nvSpPr>
            <p:spPr>
              <a:xfrm>
                <a:off x="2290125" y="4318225"/>
                <a:ext cx="37850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514" extrusionOk="0">
                    <a:moveTo>
                      <a:pt x="113" y="0"/>
                    </a:moveTo>
                    <a:cubicBezTo>
                      <a:pt x="113" y="113"/>
                      <a:pt x="113" y="113"/>
                      <a:pt x="0" y="113"/>
                    </a:cubicBezTo>
                    <a:lnTo>
                      <a:pt x="113" y="113"/>
                    </a:lnTo>
                    <a:cubicBezTo>
                      <a:pt x="329" y="216"/>
                      <a:pt x="649" y="433"/>
                      <a:pt x="865" y="649"/>
                    </a:cubicBezTo>
                    <a:cubicBezTo>
                      <a:pt x="977" y="761"/>
                      <a:pt x="1081" y="865"/>
                      <a:pt x="1081" y="977"/>
                    </a:cubicBezTo>
                    <a:cubicBezTo>
                      <a:pt x="1194" y="1081"/>
                      <a:pt x="1297" y="1297"/>
                      <a:pt x="1297" y="1410"/>
                    </a:cubicBezTo>
                    <a:cubicBezTo>
                      <a:pt x="1410" y="1410"/>
                      <a:pt x="1410" y="1513"/>
                      <a:pt x="1410" y="1513"/>
                    </a:cubicBezTo>
                    <a:cubicBezTo>
                      <a:pt x="1514" y="1513"/>
                      <a:pt x="1514" y="1410"/>
                      <a:pt x="1514" y="1297"/>
                    </a:cubicBezTo>
                    <a:cubicBezTo>
                      <a:pt x="1514" y="1194"/>
                      <a:pt x="1410" y="977"/>
                      <a:pt x="1297" y="865"/>
                    </a:cubicBezTo>
                    <a:lnTo>
                      <a:pt x="977" y="545"/>
                    </a:lnTo>
                    <a:cubicBezTo>
                      <a:pt x="761" y="329"/>
                      <a:pt x="433" y="113"/>
                      <a:pt x="113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968;p45">
                <a:extLst>
                  <a:ext uri="{FF2B5EF4-FFF2-40B4-BE49-F238E27FC236}">
                    <a16:creationId xmlns:a16="http://schemas.microsoft.com/office/drawing/2014/main" id="{22F24EE0-3C5B-45D0-A2B4-00519B190956}"/>
                  </a:ext>
                </a:extLst>
              </p:cNvPr>
              <p:cNvSpPr/>
              <p:nvPr/>
            </p:nvSpPr>
            <p:spPr>
              <a:xfrm>
                <a:off x="2319950" y="4307400"/>
                <a:ext cx="296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298" extrusionOk="0">
                    <a:moveTo>
                      <a:pt x="104" y="1"/>
                    </a:moveTo>
                    <a:cubicBezTo>
                      <a:pt x="1" y="1"/>
                      <a:pt x="1" y="113"/>
                      <a:pt x="104" y="113"/>
                    </a:cubicBezTo>
                    <a:cubicBezTo>
                      <a:pt x="537" y="330"/>
                      <a:pt x="865" y="762"/>
                      <a:pt x="969" y="1298"/>
                    </a:cubicBezTo>
                    <a:lnTo>
                      <a:pt x="1081" y="1298"/>
                    </a:lnTo>
                    <a:cubicBezTo>
                      <a:pt x="1081" y="1298"/>
                      <a:pt x="1185" y="1298"/>
                      <a:pt x="1185" y="1194"/>
                    </a:cubicBezTo>
                    <a:cubicBezTo>
                      <a:pt x="1081" y="649"/>
                      <a:pt x="649" y="217"/>
                      <a:pt x="104" y="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969;p45">
                <a:extLst>
                  <a:ext uri="{FF2B5EF4-FFF2-40B4-BE49-F238E27FC236}">
                    <a16:creationId xmlns:a16="http://schemas.microsoft.com/office/drawing/2014/main" id="{5DF3B6BB-FA7D-4501-A1D4-292F94093588}"/>
                  </a:ext>
                </a:extLst>
              </p:cNvPr>
              <p:cNvSpPr/>
              <p:nvPr/>
            </p:nvSpPr>
            <p:spPr>
              <a:xfrm>
                <a:off x="2419825" y="4337250"/>
                <a:ext cx="324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2162" extrusionOk="0">
                    <a:moveTo>
                      <a:pt x="1194" y="0"/>
                    </a:moveTo>
                    <a:cubicBezTo>
                      <a:pt x="1081" y="0"/>
                      <a:pt x="865" y="216"/>
                      <a:pt x="865" y="216"/>
                    </a:cubicBezTo>
                    <a:cubicBezTo>
                      <a:pt x="649" y="433"/>
                      <a:pt x="545" y="649"/>
                      <a:pt x="329" y="752"/>
                    </a:cubicBezTo>
                    <a:cubicBezTo>
                      <a:pt x="113" y="1185"/>
                      <a:pt x="0" y="1617"/>
                      <a:pt x="113" y="2162"/>
                    </a:cubicBezTo>
                    <a:lnTo>
                      <a:pt x="217" y="2049"/>
                    </a:lnTo>
                    <a:cubicBezTo>
                      <a:pt x="217" y="1730"/>
                      <a:pt x="329" y="1401"/>
                      <a:pt x="433" y="969"/>
                    </a:cubicBezTo>
                    <a:cubicBezTo>
                      <a:pt x="545" y="865"/>
                      <a:pt x="649" y="649"/>
                      <a:pt x="761" y="536"/>
                    </a:cubicBezTo>
                    <a:cubicBezTo>
                      <a:pt x="865" y="433"/>
                      <a:pt x="865" y="320"/>
                      <a:pt x="977" y="216"/>
                    </a:cubicBezTo>
                    <a:cubicBezTo>
                      <a:pt x="1081" y="216"/>
                      <a:pt x="1081" y="104"/>
                      <a:pt x="1194" y="104"/>
                    </a:cubicBezTo>
                    <a:lnTo>
                      <a:pt x="1297" y="104"/>
                    </a:lnTo>
                    <a:lnTo>
                      <a:pt x="1194" y="0"/>
                    </a:ln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970;p45">
                <a:extLst>
                  <a:ext uri="{FF2B5EF4-FFF2-40B4-BE49-F238E27FC236}">
                    <a16:creationId xmlns:a16="http://schemas.microsoft.com/office/drawing/2014/main" id="{47A4ABD3-52DA-4826-8354-E5FD5769251F}"/>
                  </a:ext>
                </a:extLst>
              </p:cNvPr>
              <p:cNvSpPr/>
              <p:nvPr/>
            </p:nvSpPr>
            <p:spPr>
              <a:xfrm>
                <a:off x="2452250" y="4385875"/>
                <a:ext cx="28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5" extrusionOk="0">
                    <a:moveTo>
                      <a:pt x="0" y="1"/>
                    </a:moveTo>
                    <a:lnTo>
                      <a:pt x="0" y="104"/>
                    </a:lnTo>
                    <a:cubicBezTo>
                      <a:pt x="113" y="104"/>
                      <a:pt x="113" y="1"/>
                      <a:pt x="0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971;p45">
                <a:extLst>
                  <a:ext uri="{FF2B5EF4-FFF2-40B4-BE49-F238E27FC236}">
                    <a16:creationId xmlns:a16="http://schemas.microsoft.com/office/drawing/2014/main" id="{6A207A82-C6F8-43E6-9764-1C3834DCBEF0}"/>
                  </a:ext>
                </a:extLst>
              </p:cNvPr>
              <p:cNvSpPr/>
              <p:nvPr/>
            </p:nvSpPr>
            <p:spPr>
              <a:xfrm>
                <a:off x="2225275" y="4385875"/>
                <a:ext cx="2270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9080" h="753" extrusionOk="0">
                    <a:moveTo>
                      <a:pt x="9079" y="1"/>
                    </a:moveTo>
                    <a:cubicBezTo>
                      <a:pt x="8759" y="1"/>
                      <a:pt x="8327" y="104"/>
                      <a:pt x="7999" y="104"/>
                    </a:cubicBezTo>
                    <a:lnTo>
                      <a:pt x="7999" y="217"/>
                    </a:lnTo>
                    <a:cubicBezTo>
                      <a:pt x="7999" y="321"/>
                      <a:pt x="7999" y="321"/>
                      <a:pt x="7895" y="321"/>
                    </a:cubicBezTo>
                    <a:lnTo>
                      <a:pt x="7895" y="217"/>
                    </a:lnTo>
                    <a:cubicBezTo>
                      <a:pt x="7134" y="217"/>
                      <a:pt x="6382" y="321"/>
                      <a:pt x="5621" y="321"/>
                    </a:cubicBezTo>
                    <a:cubicBezTo>
                      <a:pt x="4436" y="433"/>
                      <a:pt x="3243" y="433"/>
                      <a:pt x="2058" y="537"/>
                    </a:cubicBezTo>
                    <a:cubicBezTo>
                      <a:pt x="1410" y="537"/>
                      <a:pt x="761" y="649"/>
                      <a:pt x="113" y="649"/>
                    </a:cubicBezTo>
                    <a:lnTo>
                      <a:pt x="0" y="649"/>
                    </a:lnTo>
                    <a:lnTo>
                      <a:pt x="0" y="753"/>
                    </a:lnTo>
                    <a:lnTo>
                      <a:pt x="1842" y="753"/>
                    </a:lnTo>
                    <a:cubicBezTo>
                      <a:pt x="2491" y="649"/>
                      <a:pt x="3027" y="649"/>
                      <a:pt x="3675" y="649"/>
                    </a:cubicBezTo>
                    <a:cubicBezTo>
                      <a:pt x="4868" y="537"/>
                      <a:pt x="6053" y="537"/>
                      <a:pt x="7246" y="433"/>
                    </a:cubicBezTo>
                    <a:cubicBezTo>
                      <a:pt x="7782" y="321"/>
                      <a:pt x="8431" y="321"/>
                      <a:pt x="9079" y="104"/>
                    </a:cubicBezTo>
                    <a:lnTo>
                      <a:pt x="9079" y="1"/>
                    </a:ln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972;p45">
                <a:extLst>
                  <a:ext uri="{FF2B5EF4-FFF2-40B4-BE49-F238E27FC236}">
                    <a16:creationId xmlns:a16="http://schemas.microsoft.com/office/drawing/2014/main" id="{E68F5E49-C066-410C-B6E3-57FD27995CD5}"/>
                  </a:ext>
                </a:extLst>
              </p:cNvPr>
              <p:cNvSpPr/>
              <p:nvPr/>
            </p:nvSpPr>
            <p:spPr>
              <a:xfrm>
                <a:off x="2422625" y="4388475"/>
                <a:ext cx="26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17" extrusionOk="0">
                    <a:moveTo>
                      <a:pt x="105" y="0"/>
                    </a:moveTo>
                    <a:lnTo>
                      <a:pt x="1" y="113"/>
                    </a:lnTo>
                    <a:lnTo>
                      <a:pt x="1" y="217"/>
                    </a:lnTo>
                    <a:cubicBezTo>
                      <a:pt x="105" y="217"/>
                      <a:pt x="105" y="217"/>
                      <a:pt x="105" y="113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91CC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973;p45">
                <a:extLst>
                  <a:ext uri="{FF2B5EF4-FFF2-40B4-BE49-F238E27FC236}">
                    <a16:creationId xmlns:a16="http://schemas.microsoft.com/office/drawing/2014/main" id="{94F71A9A-8F6F-4A5C-A57A-3A248E47C03F}"/>
                  </a:ext>
                </a:extLst>
              </p:cNvPr>
              <p:cNvSpPr/>
              <p:nvPr/>
            </p:nvSpPr>
            <p:spPr>
              <a:xfrm>
                <a:off x="2461227" y="3894100"/>
                <a:ext cx="294425" cy="267425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10697" extrusionOk="0">
                    <a:moveTo>
                      <a:pt x="2482" y="1"/>
                    </a:moveTo>
                    <a:cubicBezTo>
                      <a:pt x="968" y="2811"/>
                      <a:pt x="0" y="6053"/>
                      <a:pt x="0" y="9183"/>
                    </a:cubicBezTo>
                    <a:cubicBezTo>
                      <a:pt x="1833" y="9728"/>
                      <a:pt x="3675" y="10160"/>
                      <a:pt x="5620" y="10480"/>
                    </a:cubicBezTo>
                    <a:cubicBezTo>
                      <a:pt x="6269" y="10593"/>
                      <a:pt x="7021" y="10697"/>
                      <a:pt x="7670" y="10697"/>
                    </a:cubicBezTo>
                    <a:cubicBezTo>
                      <a:pt x="8430" y="10697"/>
                      <a:pt x="9079" y="10480"/>
                      <a:pt x="9615" y="10048"/>
                    </a:cubicBezTo>
                    <a:cubicBezTo>
                      <a:pt x="10264" y="9512"/>
                      <a:pt x="10592" y="8647"/>
                      <a:pt x="10912" y="7886"/>
                    </a:cubicBezTo>
                    <a:cubicBezTo>
                      <a:pt x="11457" y="6373"/>
                      <a:pt x="11777" y="4756"/>
                      <a:pt x="11457" y="3131"/>
                    </a:cubicBezTo>
                    <a:cubicBezTo>
                      <a:pt x="11241" y="2482"/>
                      <a:pt x="11024" y="1834"/>
                      <a:pt x="10480" y="1514"/>
                    </a:cubicBezTo>
                    <a:cubicBezTo>
                      <a:pt x="10096" y="1204"/>
                      <a:pt x="9654" y="948"/>
                      <a:pt x="9235" y="948"/>
                    </a:cubicBezTo>
                    <a:cubicBezTo>
                      <a:pt x="9068" y="948"/>
                      <a:pt x="8905" y="988"/>
                      <a:pt x="8750" y="1082"/>
                    </a:cubicBezTo>
                    <a:cubicBezTo>
                      <a:pt x="6701" y="753"/>
                      <a:pt x="4540" y="321"/>
                      <a:pt x="24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974;p45">
                <a:extLst>
                  <a:ext uri="{FF2B5EF4-FFF2-40B4-BE49-F238E27FC236}">
                    <a16:creationId xmlns:a16="http://schemas.microsoft.com/office/drawing/2014/main" id="{20505589-D571-4745-A6AE-3806AD0179F8}"/>
                  </a:ext>
                </a:extLst>
              </p:cNvPr>
              <p:cNvSpPr/>
              <p:nvPr/>
            </p:nvSpPr>
            <p:spPr>
              <a:xfrm>
                <a:off x="2471275" y="3899500"/>
                <a:ext cx="62050" cy="213400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8536" extrusionOk="0">
                    <a:moveTo>
                      <a:pt x="2378" y="1"/>
                    </a:moveTo>
                    <a:cubicBezTo>
                      <a:pt x="1833" y="1082"/>
                      <a:pt x="1401" y="2163"/>
                      <a:pt x="1081" y="3243"/>
                    </a:cubicBezTo>
                    <a:cubicBezTo>
                      <a:pt x="649" y="4324"/>
                      <a:pt x="433" y="5405"/>
                      <a:pt x="216" y="6590"/>
                    </a:cubicBezTo>
                    <a:cubicBezTo>
                      <a:pt x="104" y="7238"/>
                      <a:pt x="104" y="7887"/>
                      <a:pt x="0" y="8535"/>
                    </a:cubicBezTo>
                    <a:lnTo>
                      <a:pt x="216" y="8535"/>
                    </a:lnTo>
                    <a:cubicBezTo>
                      <a:pt x="216" y="7887"/>
                      <a:pt x="320" y="7350"/>
                      <a:pt x="433" y="6806"/>
                    </a:cubicBezTo>
                    <a:cubicBezTo>
                      <a:pt x="433" y="6270"/>
                      <a:pt x="536" y="5725"/>
                      <a:pt x="752" y="5076"/>
                    </a:cubicBezTo>
                    <a:cubicBezTo>
                      <a:pt x="969" y="3996"/>
                      <a:pt x="1297" y="2915"/>
                      <a:pt x="1730" y="1834"/>
                    </a:cubicBezTo>
                    <a:cubicBezTo>
                      <a:pt x="1946" y="1298"/>
                      <a:pt x="2162" y="649"/>
                      <a:pt x="2482" y="105"/>
                    </a:cubicBezTo>
                    <a:lnTo>
                      <a:pt x="24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975;p45">
                <a:extLst>
                  <a:ext uri="{FF2B5EF4-FFF2-40B4-BE49-F238E27FC236}">
                    <a16:creationId xmlns:a16="http://schemas.microsoft.com/office/drawing/2014/main" id="{D897918F-252E-4333-A8E6-2AC5F91C7B39}"/>
                  </a:ext>
                </a:extLst>
              </p:cNvPr>
              <p:cNvSpPr/>
              <p:nvPr/>
            </p:nvSpPr>
            <p:spPr>
              <a:xfrm>
                <a:off x="2600975" y="4153500"/>
                <a:ext cx="432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321" extrusionOk="0">
                    <a:moveTo>
                      <a:pt x="0" y="1"/>
                    </a:moveTo>
                    <a:cubicBezTo>
                      <a:pt x="0" y="104"/>
                      <a:pt x="104" y="104"/>
                      <a:pt x="216" y="104"/>
                    </a:cubicBezTo>
                    <a:cubicBezTo>
                      <a:pt x="289" y="120"/>
                      <a:pt x="360" y="135"/>
                      <a:pt x="430" y="149"/>
                    </a:cubicBezTo>
                    <a:lnTo>
                      <a:pt x="430" y="149"/>
                    </a:lnTo>
                    <a:cubicBezTo>
                      <a:pt x="286" y="108"/>
                      <a:pt x="143" y="58"/>
                      <a:pt x="0" y="1"/>
                    </a:cubicBezTo>
                    <a:close/>
                    <a:moveTo>
                      <a:pt x="430" y="149"/>
                    </a:moveTo>
                    <a:lnTo>
                      <a:pt x="430" y="149"/>
                    </a:lnTo>
                    <a:cubicBezTo>
                      <a:pt x="826" y="265"/>
                      <a:pt x="1224" y="321"/>
                      <a:pt x="1617" y="321"/>
                    </a:cubicBezTo>
                    <a:lnTo>
                      <a:pt x="1730" y="321"/>
                    </a:lnTo>
                    <a:cubicBezTo>
                      <a:pt x="1259" y="321"/>
                      <a:pt x="872" y="243"/>
                      <a:pt x="430" y="149"/>
                    </a:cubicBezTo>
                    <a:close/>
                  </a:path>
                </a:pathLst>
              </a:custGeom>
              <a:solidFill>
                <a:srgbClr val="C6C7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976;p45">
                <a:extLst>
                  <a:ext uri="{FF2B5EF4-FFF2-40B4-BE49-F238E27FC236}">
                    <a16:creationId xmlns:a16="http://schemas.microsoft.com/office/drawing/2014/main" id="{EF8F7AE9-3E16-4541-8B87-BE7B8EC58089}"/>
                  </a:ext>
                </a:extLst>
              </p:cNvPr>
              <p:cNvSpPr/>
              <p:nvPr/>
            </p:nvSpPr>
            <p:spPr>
              <a:xfrm>
                <a:off x="2595575" y="3966950"/>
                <a:ext cx="102700" cy="19457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7783" extrusionOk="0">
                    <a:moveTo>
                      <a:pt x="4107" y="1"/>
                    </a:moveTo>
                    <a:cubicBezTo>
                      <a:pt x="2698" y="1946"/>
                      <a:pt x="1617" y="4004"/>
                      <a:pt x="536" y="6166"/>
                    </a:cubicBezTo>
                    <a:cubicBezTo>
                      <a:pt x="320" y="6598"/>
                      <a:pt x="104" y="6918"/>
                      <a:pt x="0" y="7350"/>
                    </a:cubicBezTo>
                    <a:lnTo>
                      <a:pt x="0" y="7463"/>
                    </a:lnTo>
                    <a:lnTo>
                      <a:pt x="216" y="7463"/>
                    </a:lnTo>
                    <a:cubicBezTo>
                      <a:pt x="216" y="7566"/>
                      <a:pt x="320" y="7566"/>
                      <a:pt x="432" y="7566"/>
                    </a:cubicBezTo>
                    <a:cubicBezTo>
                      <a:pt x="968" y="7679"/>
                      <a:pt x="1401" y="7783"/>
                      <a:pt x="1946" y="7783"/>
                    </a:cubicBezTo>
                    <a:cubicBezTo>
                      <a:pt x="2482" y="7783"/>
                      <a:pt x="3026" y="7679"/>
                      <a:pt x="3562" y="7566"/>
                    </a:cubicBezTo>
                    <a:cubicBezTo>
                      <a:pt x="3459" y="4972"/>
                      <a:pt x="3562" y="2378"/>
                      <a:pt x="4107" y="1"/>
                    </a:cubicBezTo>
                    <a:close/>
                  </a:path>
                </a:pathLst>
              </a:custGeom>
              <a:solidFill>
                <a:srgbClr val="3129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977;p45">
                <a:extLst>
                  <a:ext uri="{FF2B5EF4-FFF2-40B4-BE49-F238E27FC236}">
                    <a16:creationId xmlns:a16="http://schemas.microsoft.com/office/drawing/2014/main" id="{8A6AF894-6A50-463C-8056-484A54687685}"/>
                  </a:ext>
                </a:extLst>
              </p:cNvPr>
              <p:cNvSpPr/>
              <p:nvPr/>
            </p:nvSpPr>
            <p:spPr>
              <a:xfrm>
                <a:off x="2725250" y="4102050"/>
                <a:ext cx="343100" cy="254025"/>
              </a:xfrm>
              <a:custGeom>
                <a:avLst/>
                <a:gdLst/>
                <a:ahLst/>
                <a:cxnLst/>
                <a:rect l="l" t="t" r="r" b="b"/>
                <a:pathLst>
                  <a:path w="13724" h="10161" extrusionOk="0">
                    <a:moveTo>
                      <a:pt x="11674" y="1"/>
                    </a:moveTo>
                    <a:cubicBezTo>
                      <a:pt x="10809" y="649"/>
                      <a:pt x="9728" y="1410"/>
                      <a:pt x="8864" y="2059"/>
                    </a:cubicBezTo>
                    <a:cubicBezTo>
                      <a:pt x="8967" y="2379"/>
                      <a:pt x="8967" y="2595"/>
                      <a:pt x="8864" y="2811"/>
                    </a:cubicBezTo>
                    <a:cubicBezTo>
                      <a:pt x="7567" y="3572"/>
                      <a:pt x="6157" y="4220"/>
                      <a:pt x="4757" y="4756"/>
                    </a:cubicBezTo>
                    <a:cubicBezTo>
                      <a:pt x="3573" y="5095"/>
                      <a:pt x="2320" y="5369"/>
                      <a:pt x="1106" y="5369"/>
                    </a:cubicBezTo>
                    <a:cubicBezTo>
                      <a:pt x="768" y="5369"/>
                      <a:pt x="434" y="5348"/>
                      <a:pt x="105" y="5301"/>
                    </a:cubicBezTo>
                    <a:lnTo>
                      <a:pt x="105" y="5301"/>
                    </a:lnTo>
                    <a:cubicBezTo>
                      <a:pt x="1" y="6598"/>
                      <a:pt x="105" y="7895"/>
                      <a:pt x="753" y="8863"/>
                    </a:cubicBezTo>
                    <a:cubicBezTo>
                      <a:pt x="1402" y="9624"/>
                      <a:pt x="2379" y="10057"/>
                      <a:pt x="3347" y="10160"/>
                    </a:cubicBezTo>
                    <a:cubicBezTo>
                      <a:pt x="4212" y="10160"/>
                      <a:pt x="5189" y="9944"/>
                      <a:pt x="6054" y="9512"/>
                    </a:cubicBezTo>
                    <a:cubicBezTo>
                      <a:pt x="7670" y="8647"/>
                      <a:pt x="8864" y="7350"/>
                      <a:pt x="10161" y="6053"/>
                    </a:cubicBezTo>
                    <a:cubicBezTo>
                      <a:pt x="11345" y="4756"/>
                      <a:pt x="12539" y="3356"/>
                      <a:pt x="13723" y="1946"/>
                    </a:cubicBezTo>
                    <a:cubicBezTo>
                      <a:pt x="13075" y="1298"/>
                      <a:pt x="12322" y="649"/>
                      <a:pt x="11674" y="1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978;p45">
                <a:extLst>
                  <a:ext uri="{FF2B5EF4-FFF2-40B4-BE49-F238E27FC236}">
                    <a16:creationId xmlns:a16="http://schemas.microsoft.com/office/drawing/2014/main" id="{90336B4A-9B5E-4A73-8DC7-F8D02C133901}"/>
                  </a:ext>
                </a:extLst>
              </p:cNvPr>
              <p:cNvSpPr/>
              <p:nvPr/>
            </p:nvSpPr>
            <p:spPr>
              <a:xfrm>
                <a:off x="3011675" y="4037200"/>
                <a:ext cx="227000" cy="164975"/>
              </a:xfrm>
              <a:custGeom>
                <a:avLst/>
                <a:gdLst/>
                <a:ahLst/>
                <a:cxnLst/>
                <a:rect l="l" t="t" r="r" b="b"/>
                <a:pathLst>
                  <a:path w="9080" h="6599" extrusionOk="0">
                    <a:moveTo>
                      <a:pt x="3027" y="1"/>
                    </a:moveTo>
                    <a:cubicBezTo>
                      <a:pt x="2698" y="1"/>
                      <a:pt x="2482" y="113"/>
                      <a:pt x="2162" y="217"/>
                    </a:cubicBezTo>
                    <a:cubicBezTo>
                      <a:pt x="1298" y="762"/>
                      <a:pt x="537" y="1514"/>
                      <a:pt x="1" y="2491"/>
                    </a:cubicBezTo>
                    <a:cubicBezTo>
                      <a:pt x="433" y="2811"/>
                      <a:pt x="865" y="3139"/>
                      <a:pt x="1298" y="3572"/>
                    </a:cubicBezTo>
                    <a:cubicBezTo>
                      <a:pt x="1618" y="3892"/>
                      <a:pt x="1834" y="4324"/>
                      <a:pt x="2162" y="4653"/>
                    </a:cubicBezTo>
                    <a:lnTo>
                      <a:pt x="2482" y="4973"/>
                    </a:lnTo>
                    <a:cubicBezTo>
                      <a:pt x="2915" y="5517"/>
                      <a:pt x="3563" y="5733"/>
                      <a:pt x="4108" y="6053"/>
                    </a:cubicBezTo>
                    <a:cubicBezTo>
                      <a:pt x="4972" y="6382"/>
                      <a:pt x="5837" y="6598"/>
                      <a:pt x="6702" y="6598"/>
                    </a:cubicBezTo>
                    <a:cubicBezTo>
                      <a:pt x="7566" y="6598"/>
                      <a:pt x="8431" y="6270"/>
                      <a:pt x="9080" y="5733"/>
                    </a:cubicBezTo>
                    <a:cubicBezTo>
                      <a:pt x="7350" y="3676"/>
                      <a:pt x="5509" y="1842"/>
                      <a:pt x="3459" y="329"/>
                    </a:cubicBezTo>
                    <a:cubicBezTo>
                      <a:pt x="3243" y="217"/>
                      <a:pt x="3131" y="113"/>
                      <a:pt x="3027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979;p45">
                <a:extLst>
                  <a:ext uri="{FF2B5EF4-FFF2-40B4-BE49-F238E27FC236}">
                    <a16:creationId xmlns:a16="http://schemas.microsoft.com/office/drawing/2014/main" id="{1039B2D8-892E-47DF-A149-8ECE6C320A98}"/>
                  </a:ext>
                </a:extLst>
              </p:cNvPr>
              <p:cNvSpPr/>
              <p:nvPr/>
            </p:nvSpPr>
            <p:spPr>
              <a:xfrm>
                <a:off x="3081925" y="4045425"/>
                <a:ext cx="137725" cy="137725"/>
              </a:xfrm>
              <a:custGeom>
                <a:avLst/>
                <a:gdLst/>
                <a:ahLst/>
                <a:cxnLst/>
                <a:rect l="l" t="t" r="r" b="b"/>
                <a:pathLst>
                  <a:path w="5509" h="5509" extrusionOk="0">
                    <a:moveTo>
                      <a:pt x="698" y="547"/>
                    </a:moveTo>
                    <a:cubicBezTo>
                      <a:pt x="712" y="562"/>
                      <a:pt x="726" y="577"/>
                      <a:pt x="740" y="591"/>
                    </a:cubicBezTo>
                    <a:lnTo>
                      <a:pt x="740" y="591"/>
                    </a:lnTo>
                    <a:cubicBezTo>
                      <a:pt x="731" y="574"/>
                      <a:pt x="719" y="558"/>
                      <a:pt x="698" y="547"/>
                    </a:cubicBezTo>
                    <a:close/>
                    <a:moveTo>
                      <a:pt x="1" y="0"/>
                    </a:moveTo>
                    <a:lnTo>
                      <a:pt x="1" y="104"/>
                    </a:lnTo>
                    <a:cubicBezTo>
                      <a:pt x="217" y="216"/>
                      <a:pt x="321" y="433"/>
                      <a:pt x="537" y="649"/>
                    </a:cubicBezTo>
                    <a:lnTo>
                      <a:pt x="537" y="536"/>
                    </a:lnTo>
                    <a:lnTo>
                      <a:pt x="649" y="536"/>
                    </a:lnTo>
                    <a:cubicBezTo>
                      <a:pt x="669" y="536"/>
                      <a:pt x="685" y="540"/>
                      <a:pt x="698" y="547"/>
                    </a:cubicBezTo>
                    <a:lnTo>
                      <a:pt x="698" y="547"/>
                    </a:lnTo>
                    <a:cubicBezTo>
                      <a:pt x="509" y="346"/>
                      <a:pt x="320" y="159"/>
                      <a:pt x="105" y="0"/>
                    </a:cubicBezTo>
                    <a:close/>
                    <a:moveTo>
                      <a:pt x="740" y="591"/>
                    </a:moveTo>
                    <a:cubicBezTo>
                      <a:pt x="753" y="620"/>
                      <a:pt x="753" y="649"/>
                      <a:pt x="753" y="649"/>
                    </a:cubicBezTo>
                    <a:lnTo>
                      <a:pt x="649" y="753"/>
                    </a:lnTo>
                    <a:cubicBezTo>
                      <a:pt x="1185" y="1185"/>
                      <a:pt x="1618" y="1730"/>
                      <a:pt x="2162" y="2162"/>
                    </a:cubicBezTo>
                    <a:cubicBezTo>
                      <a:pt x="2811" y="2810"/>
                      <a:pt x="3563" y="3563"/>
                      <a:pt x="4212" y="4324"/>
                    </a:cubicBezTo>
                    <a:cubicBezTo>
                      <a:pt x="4644" y="4644"/>
                      <a:pt x="4973" y="5076"/>
                      <a:pt x="5405" y="5508"/>
                    </a:cubicBezTo>
                    <a:cubicBezTo>
                      <a:pt x="5509" y="5508"/>
                      <a:pt x="5509" y="5404"/>
                      <a:pt x="5509" y="5404"/>
                    </a:cubicBezTo>
                    <a:cubicBezTo>
                      <a:pt x="4860" y="4644"/>
                      <a:pt x="4108" y="3891"/>
                      <a:pt x="3459" y="3243"/>
                    </a:cubicBezTo>
                    <a:cubicBezTo>
                      <a:pt x="2699" y="2482"/>
                      <a:pt x="2050" y="1833"/>
                      <a:pt x="1298" y="1185"/>
                    </a:cubicBezTo>
                    <a:cubicBezTo>
                      <a:pt x="1096" y="983"/>
                      <a:pt x="917" y="782"/>
                      <a:pt x="740" y="59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980;p45">
                <a:extLst>
                  <a:ext uri="{FF2B5EF4-FFF2-40B4-BE49-F238E27FC236}">
                    <a16:creationId xmlns:a16="http://schemas.microsoft.com/office/drawing/2014/main" id="{8733A3B6-D992-45A0-A20F-5304A7F5355B}"/>
                  </a:ext>
                </a:extLst>
              </p:cNvPr>
              <p:cNvSpPr/>
              <p:nvPr/>
            </p:nvSpPr>
            <p:spPr>
              <a:xfrm>
                <a:off x="3108950" y="4142700"/>
                <a:ext cx="13425" cy="432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730" extrusionOk="0">
                    <a:moveTo>
                      <a:pt x="433" y="0"/>
                    </a:moveTo>
                    <a:lnTo>
                      <a:pt x="321" y="104"/>
                    </a:lnTo>
                    <a:lnTo>
                      <a:pt x="321" y="969"/>
                    </a:lnTo>
                    <a:cubicBezTo>
                      <a:pt x="217" y="1081"/>
                      <a:pt x="217" y="1185"/>
                      <a:pt x="217" y="1297"/>
                    </a:cubicBezTo>
                    <a:lnTo>
                      <a:pt x="217" y="1513"/>
                    </a:lnTo>
                    <a:cubicBezTo>
                      <a:pt x="104" y="1513"/>
                      <a:pt x="104" y="1617"/>
                      <a:pt x="104" y="1617"/>
                    </a:cubicBezTo>
                    <a:cubicBezTo>
                      <a:pt x="1" y="1617"/>
                      <a:pt x="1" y="1730"/>
                      <a:pt x="104" y="1730"/>
                    </a:cubicBezTo>
                    <a:cubicBezTo>
                      <a:pt x="217" y="1730"/>
                      <a:pt x="217" y="1617"/>
                      <a:pt x="321" y="1513"/>
                    </a:cubicBezTo>
                    <a:cubicBezTo>
                      <a:pt x="321" y="1401"/>
                      <a:pt x="433" y="1297"/>
                      <a:pt x="433" y="1081"/>
                    </a:cubicBezTo>
                    <a:cubicBezTo>
                      <a:pt x="537" y="753"/>
                      <a:pt x="537" y="433"/>
                      <a:pt x="537" y="104"/>
                    </a:cubicBezTo>
                    <a:cubicBezTo>
                      <a:pt x="537" y="104"/>
                      <a:pt x="537" y="0"/>
                      <a:pt x="433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981;p45">
                <a:extLst>
                  <a:ext uri="{FF2B5EF4-FFF2-40B4-BE49-F238E27FC236}">
                    <a16:creationId xmlns:a16="http://schemas.microsoft.com/office/drawing/2014/main" id="{3666231B-DBBF-4682-B741-775A0BAA05BF}"/>
                  </a:ext>
                </a:extLst>
              </p:cNvPr>
              <p:cNvSpPr/>
              <p:nvPr/>
            </p:nvSpPr>
            <p:spPr>
              <a:xfrm>
                <a:off x="3138575" y="4150700"/>
                <a:ext cx="10825" cy="432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730" extrusionOk="0">
                    <a:moveTo>
                      <a:pt x="216" y="0"/>
                    </a:moveTo>
                    <a:lnTo>
                      <a:pt x="216" y="113"/>
                    </a:lnTo>
                    <a:lnTo>
                      <a:pt x="216" y="865"/>
                    </a:lnTo>
                    <a:cubicBezTo>
                      <a:pt x="216" y="1193"/>
                      <a:pt x="113" y="1410"/>
                      <a:pt x="0" y="1626"/>
                    </a:cubicBezTo>
                    <a:cubicBezTo>
                      <a:pt x="0" y="1730"/>
                      <a:pt x="113" y="1730"/>
                      <a:pt x="113" y="1730"/>
                    </a:cubicBezTo>
                    <a:cubicBezTo>
                      <a:pt x="216" y="1513"/>
                      <a:pt x="329" y="1193"/>
                      <a:pt x="329" y="977"/>
                    </a:cubicBezTo>
                    <a:cubicBezTo>
                      <a:pt x="433" y="649"/>
                      <a:pt x="433" y="329"/>
                      <a:pt x="329" y="113"/>
                    </a:cubicBezTo>
                    <a:cubicBezTo>
                      <a:pt x="329" y="113"/>
                      <a:pt x="329" y="0"/>
                      <a:pt x="216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982;p45">
                <a:extLst>
                  <a:ext uri="{FF2B5EF4-FFF2-40B4-BE49-F238E27FC236}">
                    <a16:creationId xmlns:a16="http://schemas.microsoft.com/office/drawing/2014/main" id="{FF78A558-6CCF-47AC-BE4A-56D828084259}"/>
                  </a:ext>
                </a:extLst>
              </p:cNvPr>
              <p:cNvSpPr/>
              <p:nvPr/>
            </p:nvSpPr>
            <p:spPr>
              <a:xfrm>
                <a:off x="3052100" y="4056225"/>
                <a:ext cx="46075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650" extrusionOk="0">
                    <a:moveTo>
                      <a:pt x="1" y="1"/>
                    </a:moveTo>
                    <a:cubicBezTo>
                      <a:pt x="113" y="433"/>
                      <a:pt x="433" y="649"/>
                      <a:pt x="865" y="649"/>
                    </a:cubicBezTo>
                    <a:lnTo>
                      <a:pt x="978" y="649"/>
                    </a:lnTo>
                    <a:cubicBezTo>
                      <a:pt x="1298" y="649"/>
                      <a:pt x="1626" y="537"/>
                      <a:pt x="1842" y="321"/>
                    </a:cubicBezTo>
                    <a:cubicBezTo>
                      <a:pt x="1842" y="217"/>
                      <a:pt x="1730" y="217"/>
                      <a:pt x="1730" y="217"/>
                    </a:cubicBezTo>
                    <a:cubicBezTo>
                      <a:pt x="1514" y="321"/>
                      <a:pt x="1298" y="537"/>
                      <a:pt x="978" y="537"/>
                    </a:cubicBezTo>
                    <a:lnTo>
                      <a:pt x="865" y="537"/>
                    </a:lnTo>
                    <a:cubicBezTo>
                      <a:pt x="545" y="433"/>
                      <a:pt x="217" y="217"/>
                      <a:pt x="113" y="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983;p45">
                <a:extLst>
                  <a:ext uri="{FF2B5EF4-FFF2-40B4-BE49-F238E27FC236}">
                    <a16:creationId xmlns:a16="http://schemas.microsoft.com/office/drawing/2014/main" id="{3FC628E6-C351-423C-B5CB-F7EC756F1F84}"/>
                  </a:ext>
                </a:extLst>
              </p:cNvPr>
              <p:cNvSpPr/>
              <p:nvPr/>
            </p:nvSpPr>
            <p:spPr>
              <a:xfrm>
                <a:off x="3095325" y="4058825"/>
                <a:ext cx="5450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217" extrusionOk="0">
                    <a:moveTo>
                      <a:pt x="1" y="0"/>
                    </a:moveTo>
                    <a:lnTo>
                      <a:pt x="1" y="113"/>
                    </a:lnTo>
                    <a:cubicBezTo>
                      <a:pt x="1" y="113"/>
                      <a:pt x="113" y="113"/>
                      <a:pt x="113" y="217"/>
                    </a:cubicBezTo>
                    <a:lnTo>
                      <a:pt x="217" y="113"/>
                    </a:lnTo>
                    <a:cubicBezTo>
                      <a:pt x="217" y="113"/>
                      <a:pt x="217" y="0"/>
                      <a:pt x="113" y="0"/>
                    </a:cubicBezTo>
                    <a:close/>
                  </a:path>
                </a:pathLst>
              </a:custGeom>
              <a:solidFill>
                <a:srgbClr val="91CC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984;p45">
                <a:extLst>
                  <a:ext uri="{FF2B5EF4-FFF2-40B4-BE49-F238E27FC236}">
                    <a16:creationId xmlns:a16="http://schemas.microsoft.com/office/drawing/2014/main" id="{05AFF21C-A7C6-4E79-86DA-2AC73D9714F3}"/>
                  </a:ext>
                </a:extLst>
              </p:cNvPr>
              <p:cNvSpPr/>
              <p:nvPr/>
            </p:nvSpPr>
            <p:spPr>
              <a:xfrm>
                <a:off x="2679225" y="3923725"/>
                <a:ext cx="270225" cy="315375"/>
              </a:xfrm>
              <a:custGeom>
                <a:avLst/>
                <a:gdLst/>
                <a:ahLst/>
                <a:cxnLst/>
                <a:rect l="l" t="t" r="r" b="b"/>
                <a:pathLst>
                  <a:path w="10809" h="12615" extrusionOk="0">
                    <a:moveTo>
                      <a:pt x="1193" y="0"/>
                    </a:moveTo>
                    <a:cubicBezTo>
                      <a:pt x="0" y="3891"/>
                      <a:pt x="113" y="8111"/>
                      <a:pt x="433" y="12218"/>
                    </a:cubicBezTo>
                    <a:cubicBezTo>
                      <a:pt x="433" y="12291"/>
                      <a:pt x="488" y="12368"/>
                      <a:pt x="558" y="12368"/>
                    </a:cubicBezTo>
                    <a:cubicBezTo>
                      <a:pt x="587" y="12368"/>
                      <a:pt x="618" y="12355"/>
                      <a:pt x="649" y="12322"/>
                    </a:cubicBezTo>
                    <a:cubicBezTo>
                      <a:pt x="1577" y="12517"/>
                      <a:pt x="2506" y="12614"/>
                      <a:pt x="3424" y="12614"/>
                    </a:cubicBezTo>
                    <a:cubicBezTo>
                      <a:pt x="5072" y="12614"/>
                      <a:pt x="6688" y="12301"/>
                      <a:pt x="8214" y="11673"/>
                    </a:cubicBezTo>
                    <a:cubicBezTo>
                      <a:pt x="9192" y="11241"/>
                      <a:pt x="10160" y="10705"/>
                      <a:pt x="10808" y="9944"/>
                    </a:cubicBezTo>
                    <a:cubicBezTo>
                      <a:pt x="10808" y="6701"/>
                      <a:pt x="10272" y="3459"/>
                      <a:pt x="9295" y="329"/>
                    </a:cubicBezTo>
                    <a:cubicBezTo>
                      <a:pt x="8209" y="734"/>
                      <a:pt x="7066" y="914"/>
                      <a:pt x="5915" y="914"/>
                    </a:cubicBezTo>
                    <a:cubicBezTo>
                      <a:pt x="4317" y="914"/>
                      <a:pt x="2701" y="568"/>
                      <a:pt x="1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985;p45">
                <a:extLst>
                  <a:ext uri="{FF2B5EF4-FFF2-40B4-BE49-F238E27FC236}">
                    <a16:creationId xmlns:a16="http://schemas.microsoft.com/office/drawing/2014/main" id="{6A319F44-D911-4C3A-A9A0-43024CB04C07}"/>
                  </a:ext>
                </a:extLst>
              </p:cNvPr>
              <p:cNvSpPr/>
              <p:nvPr/>
            </p:nvSpPr>
            <p:spPr>
              <a:xfrm>
                <a:off x="2873775" y="3953550"/>
                <a:ext cx="48650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2483" extrusionOk="0">
                    <a:moveTo>
                      <a:pt x="0" y="1"/>
                    </a:moveTo>
                    <a:lnTo>
                      <a:pt x="0" y="104"/>
                    </a:lnTo>
                    <a:cubicBezTo>
                      <a:pt x="0" y="433"/>
                      <a:pt x="0" y="753"/>
                      <a:pt x="113" y="1185"/>
                    </a:cubicBezTo>
                    <a:cubicBezTo>
                      <a:pt x="113" y="1401"/>
                      <a:pt x="216" y="1617"/>
                      <a:pt x="432" y="1834"/>
                    </a:cubicBezTo>
                    <a:cubicBezTo>
                      <a:pt x="761" y="2266"/>
                      <a:pt x="1297" y="2482"/>
                      <a:pt x="1729" y="2482"/>
                    </a:cubicBezTo>
                    <a:lnTo>
                      <a:pt x="1842" y="2482"/>
                    </a:lnTo>
                    <a:cubicBezTo>
                      <a:pt x="1946" y="2482"/>
                      <a:pt x="1946" y="2378"/>
                      <a:pt x="1842" y="2378"/>
                    </a:cubicBezTo>
                    <a:cubicBezTo>
                      <a:pt x="1626" y="2266"/>
                      <a:pt x="1410" y="2266"/>
                      <a:pt x="1193" y="2162"/>
                    </a:cubicBezTo>
                    <a:cubicBezTo>
                      <a:pt x="977" y="2050"/>
                      <a:pt x="761" y="1834"/>
                      <a:pt x="545" y="1730"/>
                    </a:cubicBezTo>
                    <a:lnTo>
                      <a:pt x="216" y="1081"/>
                    </a:lnTo>
                    <a:cubicBezTo>
                      <a:pt x="113" y="753"/>
                      <a:pt x="113" y="433"/>
                      <a:pt x="113" y="104"/>
                    </a:cubicBezTo>
                    <a:cubicBezTo>
                      <a:pt x="11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986;p45">
                <a:extLst>
                  <a:ext uri="{FF2B5EF4-FFF2-40B4-BE49-F238E27FC236}">
                    <a16:creationId xmlns:a16="http://schemas.microsoft.com/office/drawing/2014/main" id="{C59982E0-397C-4B0E-B6DE-F23EF8B96A70}"/>
                  </a:ext>
                </a:extLst>
              </p:cNvPr>
              <p:cNvSpPr/>
              <p:nvPr/>
            </p:nvSpPr>
            <p:spPr>
              <a:xfrm>
                <a:off x="2695425" y="4153500"/>
                <a:ext cx="24862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9945" h="2915" extrusionOk="0">
                    <a:moveTo>
                      <a:pt x="9841" y="1"/>
                    </a:moveTo>
                    <a:cubicBezTo>
                      <a:pt x="8976" y="969"/>
                      <a:pt x="7895" y="1514"/>
                      <a:pt x="6702" y="1834"/>
                    </a:cubicBezTo>
                    <a:cubicBezTo>
                      <a:pt x="6053" y="2050"/>
                      <a:pt x="5405" y="2162"/>
                      <a:pt x="4756" y="2266"/>
                    </a:cubicBezTo>
                    <a:cubicBezTo>
                      <a:pt x="4108" y="2482"/>
                      <a:pt x="3356" y="2595"/>
                      <a:pt x="2595" y="2698"/>
                    </a:cubicBezTo>
                    <a:cubicBezTo>
                      <a:pt x="2275" y="2698"/>
                      <a:pt x="1946" y="2811"/>
                      <a:pt x="1514" y="2811"/>
                    </a:cubicBezTo>
                    <a:lnTo>
                      <a:pt x="1298" y="2811"/>
                    </a:lnTo>
                    <a:cubicBezTo>
                      <a:pt x="865" y="2811"/>
                      <a:pt x="433" y="2698"/>
                      <a:pt x="1" y="2595"/>
                    </a:cubicBezTo>
                    <a:lnTo>
                      <a:pt x="1" y="2698"/>
                    </a:lnTo>
                    <a:cubicBezTo>
                      <a:pt x="545" y="2915"/>
                      <a:pt x="1082" y="2915"/>
                      <a:pt x="1626" y="2915"/>
                    </a:cubicBezTo>
                    <a:lnTo>
                      <a:pt x="2275" y="2915"/>
                    </a:lnTo>
                    <a:cubicBezTo>
                      <a:pt x="3027" y="2915"/>
                      <a:pt x="3788" y="2698"/>
                      <a:pt x="4540" y="2595"/>
                    </a:cubicBezTo>
                    <a:cubicBezTo>
                      <a:pt x="5837" y="2266"/>
                      <a:pt x="7134" y="2050"/>
                      <a:pt x="8327" y="1401"/>
                    </a:cubicBezTo>
                    <a:cubicBezTo>
                      <a:pt x="8863" y="1081"/>
                      <a:pt x="9512" y="649"/>
                      <a:pt x="9944" y="217"/>
                    </a:cubicBezTo>
                    <a:cubicBezTo>
                      <a:pt x="9944" y="104"/>
                      <a:pt x="9944" y="1"/>
                      <a:pt x="98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987;p45">
                <a:extLst>
                  <a:ext uri="{FF2B5EF4-FFF2-40B4-BE49-F238E27FC236}">
                    <a16:creationId xmlns:a16="http://schemas.microsoft.com/office/drawing/2014/main" id="{37D78F66-BA6B-4C43-BE0F-62D70A676D99}"/>
                  </a:ext>
                </a:extLst>
              </p:cNvPr>
              <p:cNvSpPr/>
              <p:nvPr/>
            </p:nvSpPr>
            <p:spPr>
              <a:xfrm>
                <a:off x="2684625" y="3704600"/>
                <a:ext cx="254025" cy="251575"/>
              </a:xfrm>
              <a:custGeom>
                <a:avLst/>
                <a:gdLst/>
                <a:ahLst/>
                <a:cxnLst/>
                <a:rect l="l" t="t" r="r" b="b"/>
                <a:pathLst>
                  <a:path w="10161" h="10063" extrusionOk="0">
                    <a:moveTo>
                      <a:pt x="2723" y="0"/>
                    </a:moveTo>
                    <a:cubicBezTo>
                      <a:pt x="2049" y="0"/>
                      <a:pt x="1485" y="505"/>
                      <a:pt x="1194" y="1096"/>
                    </a:cubicBezTo>
                    <a:cubicBezTo>
                      <a:pt x="865" y="1744"/>
                      <a:pt x="649" y="2393"/>
                      <a:pt x="545" y="3041"/>
                    </a:cubicBezTo>
                    <a:cubicBezTo>
                      <a:pt x="217" y="4338"/>
                      <a:pt x="0" y="5739"/>
                      <a:pt x="0" y="7252"/>
                    </a:cubicBezTo>
                    <a:cubicBezTo>
                      <a:pt x="0" y="8117"/>
                      <a:pt x="545" y="8878"/>
                      <a:pt x="1297" y="9198"/>
                    </a:cubicBezTo>
                    <a:cubicBezTo>
                      <a:pt x="2738" y="9774"/>
                      <a:pt x="4180" y="10062"/>
                      <a:pt x="5654" y="10062"/>
                    </a:cubicBezTo>
                    <a:cubicBezTo>
                      <a:pt x="6391" y="10062"/>
                      <a:pt x="7137" y="9990"/>
                      <a:pt x="7895" y="9846"/>
                    </a:cubicBezTo>
                    <a:cubicBezTo>
                      <a:pt x="8647" y="9630"/>
                      <a:pt x="9295" y="9094"/>
                      <a:pt x="9408" y="8229"/>
                    </a:cubicBezTo>
                    <a:cubicBezTo>
                      <a:pt x="9840" y="6284"/>
                      <a:pt x="10160" y="4442"/>
                      <a:pt x="10056" y="2497"/>
                    </a:cubicBezTo>
                    <a:cubicBezTo>
                      <a:pt x="10056" y="1528"/>
                      <a:pt x="9408" y="663"/>
                      <a:pt x="8543" y="551"/>
                    </a:cubicBezTo>
                    <a:cubicBezTo>
                      <a:pt x="8327" y="447"/>
                      <a:pt x="8215" y="447"/>
                      <a:pt x="7998" y="447"/>
                    </a:cubicBezTo>
                    <a:cubicBezTo>
                      <a:pt x="6269" y="231"/>
                      <a:pt x="4652" y="15"/>
                      <a:pt x="2923" y="15"/>
                    </a:cubicBezTo>
                    <a:cubicBezTo>
                      <a:pt x="2855" y="5"/>
                      <a:pt x="2789" y="0"/>
                      <a:pt x="2723" y="0"/>
                    </a:cubicBez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988;p45">
                <a:extLst>
                  <a:ext uri="{FF2B5EF4-FFF2-40B4-BE49-F238E27FC236}">
                    <a16:creationId xmlns:a16="http://schemas.microsoft.com/office/drawing/2014/main" id="{5452D0CD-4281-4F05-B964-87C4AF5BD4DC}"/>
                  </a:ext>
                </a:extLst>
              </p:cNvPr>
              <p:cNvSpPr/>
              <p:nvPr/>
            </p:nvSpPr>
            <p:spPr>
              <a:xfrm>
                <a:off x="2754875" y="3726575"/>
                <a:ext cx="127125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2483" extrusionOk="0">
                    <a:moveTo>
                      <a:pt x="649" y="1"/>
                    </a:moveTo>
                    <a:cubicBezTo>
                      <a:pt x="329" y="321"/>
                      <a:pt x="1" y="865"/>
                      <a:pt x="113" y="1401"/>
                    </a:cubicBezTo>
                    <a:cubicBezTo>
                      <a:pt x="217" y="1834"/>
                      <a:pt x="649" y="2162"/>
                      <a:pt x="978" y="2266"/>
                    </a:cubicBezTo>
                    <a:cubicBezTo>
                      <a:pt x="1298" y="2482"/>
                      <a:pt x="1730" y="2482"/>
                      <a:pt x="2162" y="2482"/>
                    </a:cubicBezTo>
                    <a:cubicBezTo>
                      <a:pt x="2811" y="2482"/>
                      <a:pt x="3459" y="2266"/>
                      <a:pt x="4004" y="1946"/>
                    </a:cubicBezTo>
                    <a:cubicBezTo>
                      <a:pt x="4436" y="1618"/>
                      <a:pt x="4869" y="1185"/>
                      <a:pt x="4972" y="753"/>
                    </a:cubicBezTo>
                    <a:cubicBezTo>
                      <a:pt x="5085" y="649"/>
                      <a:pt x="4972" y="649"/>
                      <a:pt x="4972" y="649"/>
                    </a:cubicBezTo>
                    <a:lnTo>
                      <a:pt x="4869" y="649"/>
                    </a:lnTo>
                    <a:cubicBezTo>
                      <a:pt x="4540" y="1514"/>
                      <a:pt x="3675" y="2162"/>
                      <a:pt x="2707" y="2266"/>
                    </a:cubicBezTo>
                    <a:cubicBezTo>
                      <a:pt x="2491" y="2378"/>
                      <a:pt x="2378" y="2378"/>
                      <a:pt x="2162" y="2378"/>
                    </a:cubicBezTo>
                    <a:cubicBezTo>
                      <a:pt x="1842" y="2378"/>
                      <a:pt x="1626" y="2266"/>
                      <a:pt x="1298" y="2266"/>
                    </a:cubicBezTo>
                    <a:cubicBezTo>
                      <a:pt x="978" y="2162"/>
                      <a:pt x="545" y="1946"/>
                      <a:pt x="329" y="1514"/>
                    </a:cubicBezTo>
                    <a:cubicBezTo>
                      <a:pt x="217" y="1298"/>
                      <a:pt x="217" y="969"/>
                      <a:pt x="329" y="753"/>
                    </a:cubicBezTo>
                    <a:cubicBezTo>
                      <a:pt x="433" y="433"/>
                      <a:pt x="545" y="217"/>
                      <a:pt x="761" y="1"/>
                    </a:cubicBezTo>
                    <a:close/>
                  </a:path>
                </a:pathLst>
              </a:custGeom>
              <a:solidFill>
                <a:srgbClr val="962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989;p45">
                <a:extLst>
                  <a:ext uri="{FF2B5EF4-FFF2-40B4-BE49-F238E27FC236}">
                    <a16:creationId xmlns:a16="http://schemas.microsoft.com/office/drawing/2014/main" id="{0054663E-76F6-4FE7-B2CD-AFD3446BD1DA}"/>
                  </a:ext>
                </a:extLst>
              </p:cNvPr>
              <p:cNvSpPr/>
              <p:nvPr/>
            </p:nvSpPr>
            <p:spPr>
              <a:xfrm>
                <a:off x="3068325" y="3555175"/>
                <a:ext cx="148725" cy="249675"/>
              </a:xfrm>
              <a:custGeom>
                <a:avLst/>
                <a:gdLst/>
                <a:ahLst/>
                <a:cxnLst/>
                <a:rect l="l" t="t" r="r" b="b"/>
                <a:pathLst>
                  <a:path w="5949" h="9987" extrusionOk="0">
                    <a:moveTo>
                      <a:pt x="4704" y="0"/>
                    </a:moveTo>
                    <a:cubicBezTo>
                      <a:pt x="4656" y="0"/>
                      <a:pt x="4602" y="13"/>
                      <a:pt x="4540" y="43"/>
                    </a:cubicBezTo>
                    <a:cubicBezTo>
                      <a:pt x="4436" y="43"/>
                      <a:pt x="4436" y="372"/>
                      <a:pt x="4323" y="588"/>
                    </a:cubicBezTo>
                    <a:cubicBezTo>
                      <a:pt x="4323" y="372"/>
                      <a:pt x="4107" y="43"/>
                      <a:pt x="3891" y="43"/>
                    </a:cubicBezTo>
                    <a:cubicBezTo>
                      <a:pt x="3787" y="156"/>
                      <a:pt x="3675" y="259"/>
                      <a:pt x="3675" y="475"/>
                    </a:cubicBezTo>
                    <a:cubicBezTo>
                      <a:pt x="3571" y="372"/>
                      <a:pt x="3459" y="259"/>
                      <a:pt x="3355" y="259"/>
                    </a:cubicBezTo>
                    <a:cubicBezTo>
                      <a:pt x="3316" y="241"/>
                      <a:pt x="3281" y="232"/>
                      <a:pt x="3249" y="232"/>
                    </a:cubicBezTo>
                    <a:cubicBezTo>
                      <a:pt x="3099" y="232"/>
                      <a:pt x="3008" y="410"/>
                      <a:pt x="2923" y="588"/>
                    </a:cubicBezTo>
                    <a:cubicBezTo>
                      <a:pt x="2923" y="804"/>
                      <a:pt x="3026" y="1020"/>
                      <a:pt x="2923" y="1236"/>
                    </a:cubicBezTo>
                    <a:cubicBezTo>
                      <a:pt x="2843" y="1157"/>
                      <a:pt x="2767" y="1081"/>
                      <a:pt x="2653" y="1081"/>
                    </a:cubicBezTo>
                    <a:cubicBezTo>
                      <a:pt x="2606" y="1081"/>
                      <a:pt x="2553" y="1094"/>
                      <a:pt x="2490" y="1124"/>
                    </a:cubicBezTo>
                    <a:cubicBezTo>
                      <a:pt x="2274" y="1236"/>
                      <a:pt x="2378" y="1556"/>
                      <a:pt x="2490" y="1772"/>
                    </a:cubicBezTo>
                    <a:cubicBezTo>
                      <a:pt x="3026" y="2853"/>
                      <a:pt x="2810" y="4263"/>
                      <a:pt x="1946" y="5127"/>
                    </a:cubicBezTo>
                    <a:cubicBezTo>
                      <a:pt x="1729" y="5343"/>
                      <a:pt x="1513" y="5560"/>
                      <a:pt x="1297" y="5663"/>
                    </a:cubicBezTo>
                    <a:cubicBezTo>
                      <a:pt x="865" y="5992"/>
                      <a:pt x="545" y="6312"/>
                      <a:pt x="0" y="6424"/>
                    </a:cubicBezTo>
                    <a:cubicBezTo>
                      <a:pt x="216" y="7073"/>
                      <a:pt x="432" y="7721"/>
                      <a:pt x="649" y="8257"/>
                    </a:cubicBezTo>
                    <a:cubicBezTo>
                      <a:pt x="761" y="8906"/>
                      <a:pt x="1081" y="9451"/>
                      <a:pt x="1297" y="9987"/>
                    </a:cubicBezTo>
                    <a:cubicBezTo>
                      <a:pt x="3026" y="9122"/>
                      <a:pt x="4436" y="7609"/>
                      <a:pt x="5188" y="5880"/>
                    </a:cubicBezTo>
                    <a:cubicBezTo>
                      <a:pt x="5949" y="4150"/>
                      <a:pt x="5949" y="2317"/>
                      <a:pt x="5300" y="588"/>
                    </a:cubicBezTo>
                    <a:cubicBezTo>
                      <a:pt x="5188" y="475"/>
                      <a:pt x="5188" y="259"/>
                      <a:pt x="4972" y="156"/>
                    </a:cubicBezTo>
                    <a:cubicBezTo>
                      <a:pt x="4898" y="76"/>
                      <a:pt x="4820" y="0"/>
                      <a:pt x="4704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990;p45">
                <a:extLst>
                  <a:ext uri="{FF2B5EF4-FFF2-40B4-BE49-F238E27FC236}">
                    <a16:creationId xmlns:a16="http://schemas.microsoft.com/office/drawing/2014/main" id="{0FA5A30C-3741-4145-B209-498B15DC5ECA}"/>
                  </a:ext>
                </a:extLst>
              </p:cNvPr>
              <p:cNvSpPr/>
              <p:nvPr/>
            </p:nvSpPr>
            <p:spPr>
              <a:xfrm>
                <a:off x="2892800" y="3704950"/>
                <a:ext cx="210775" cy="16007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6403" extrusionOk="0">
                    <a:moveTo>
                      <a:pt x="6917" y="1"/>
                    </a:moveTo>
                    <a:cubicBezTo>
                      <a:pt x="5587" y="597"/>
                      <a:pt x="4132" y="908"/>
                      <a:pt x="2682" y="908"/>
                    </a:cubicBezTo>
                    <a:cubicBezTo>
                      <a:pt x="1776" y="908"/>
                      <a:pt x="871" y="786"/>
                      <a:pt x="0" y="537"/>
                    </a:cubicBezTo>
                    <a:lnTo>
                      <a:pt x="0" y="537"/>
                    </a:lnTo>
                    <a:cubicBezTo>
                      <a:pt x="536" y="1186"/>
                      <a:pt x="649" y="1946"/>
                      <a:pt x="865" y="2811"/>
                    </a:cubicBezTo>
                    <a:cubicBezTo>
                      <a:pt x="1081" y="3996"/>
                      <a:pt x="1297" y="5076"/>
                      <a:pt x="1513" y="6373"/>
                    </a:cubicBezTo>
                    <a:cubicBezTo>
                      <a:pt x="1722" y="6393"/>
                      <a:pt x="1931" y="6403"/>
                      <a:pt x="2141" y="6403"/>
                    </a:cubicBezTo>
                    <a:cubicBezTo>
                      <a:pt x="3118" y="6403"/>
                      <a:pt x="4100" y="6193"/>
                      <a:pt x="5076" y="5837"/>
                    </a:cubicBezTo>
                    <a:cubicBezTo>
                      <a:pt x="6156" y="5509"/>
                      <a:pt x="7350" y="5076"/>
                      <a:pt x="8430" y="4540"/>
                    </a:cubicBezTo>
                    <a:cubicBezTo>
                      <a:pt x="8102" y="3027"/>
                      <a:pt x="7453" y="1514"/>
                      <a:pt x="6917" y="1"/>
                    </a:cubicBez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991;p45">
                <a:extLst>
                  <a:ext uri="{FF2B5EF4-FFF2-40B4-BE49-F238E27FC236}">
                    <a16:creationId xmlns:a16="http://schemas.microsoft.com/office/drawing/2014/main" id="{B4485195-4456-4804-AB2A-2E7D900185EC}"/>
                  </a:ext>
                </a:extLst>
              </p:cNvPr>
              <p:cNvSpPr/>
              <p:nvPr/>
            </p:nvSpPr>
            <p:spPr>
              <a:xfrm>
                <a:off x="3052100" y="3715775"/>
                <a:ext cx="40675" cy="102700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4108" extrusionOk="0">
                    <a:moveTo>
                      <a:pt x="113" y="0"/>
                    </a:moveTo>
                    <a:cubicBezTo>
                      <a:pt x="1" y="0"/>
                      <a:pt x="1" y="0"/>
                      <a:pt x="1" y="104"/>
                    </a:cubicBezTo>
                    <a:cubicBezTo>
                      <a:pt x="329" y="753"/>
                      <a:pt x="545" y="1401"/>
                      <a:pt x="761" y="2050"/>
                    </a:cubicBezTo>
                    <a:lnTo>
                      <a:pt x="1081" y="3027"/>
                    </a:lnTo>
                    <a:cubicBezTo>
                      <a:pt x="1194" y="3459"/>
                      <a:pt x="1298" y="3779"/>
                      <a:pt x="1410" y="4107"/>
                    </a:cubicBezTo>
                    <a:lnTo>
                      <a:pt x="1514" y="4107"/>
                    </a:lnTo>
                    <a:cubicBezTo>
                      <a:pt x="1514" y="4107"/>
                      <a:pt x="1626" y="4107"/>
                      <a:pt x="1514" y="3995"/>
                    </a:cubicBezTo>
                    <a:cubicBezTo>
                      <a:pt x="1514" y="3675"/>
                      <a:pt x="1410" y="3347"/>
                      <a:pt x="1298" y="3027"/>
                    </a:cubicBezTo>
                    <a:cubicBezTo>
                      <a:pt x="1194" y="2698"/>
                      <a:pt x="1081" y="2378"/>
                      <a:pt x="865" y="2050"/>
                    </a:cubicBezTo>
                    <a:cubicBezTo>
                      <a:pt x="649" y="1297"/>
                      <a:pt x="433" y="649"/>
                      <a:pt x="113" y="0"/>
                    </a:cubicBezTo>
                    <a:close/>
                  </a:path>
                </a:pathLst>
              </a:custGeom>
              <a:solidFill>
                <a:srgbClr val="962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992;p45">
                <a:extLst>
                  <a:ext uri="{FF2B5EF4-FFF2-40B4-BE49-F238E27FC236}">
                    <a16:creationId xmlns:a16="http://schemas.microsoft.com/office/drawing/2014/main" id="{FA01AFA8-D5F8-430C-8420-478F2C0D66C2}"/>
                  </a:ext>
                </a:extLst>
              </p:cNvPr>
              <p:cNvSpPr/>
              <p:nvPr/>
            </p:nvSpPr>
            <p:spPr>
              <a:xfrm>
                <a:off x="2892800" y="3709250"/>
                <a:ext cx="48650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7715" extrusionOk="0">
                    <a:moveTo>
                      <a:pt x="493" y="1"/>
                    </a:moveTo>
                    <a:cubicBezTo>
                      <a:pt x="397" y="1"/>
                      <a:pt x="302" y="15"/>
                      <a:pt x="216" y="45"/>
                    </a:cubicBezTo>
                    <a:lnTo>
                      <a:pt x="104" y="45"/>
                    </a:lnTo>
                    <a:cubicBezTo>
                      <a:pt x="0" y="149"/>
                      <a:pt x="0" y="261"/>
                      <a:pt x="0" y="261"/>
                    </a:cubicBezTo>
                    <a:cubicBezTo>
                      <a:pt x="216" y="1446"/>
                      <a:pt x="432" y="2743"/>
                      <a:pt x="536" y="3936"/>
                    </a:cubicBezTo>
                    <a:cubicBezTo>
                      <a:pt x="752" y="4904"/>
                      <a:pt x="1297" y="6746"/>
                      <a:pt x="1513" y="7715"/>
                    </a:cubicBezTo>
                    <a:cubicBezTo>
                      <a:pt x="1617" y="7715"/>
                      <a:pt x="1833" y="7282"/>
                      <a:pt x="1513" y="7066"/>
                    </a:cubicBezTo>
                    <a:cubicBezTo>
                      <a:pt x="1833" y="6098"/>
                      <a:pt x="1729" y="4801"/>
                      <a:pt x="1833" y="3824"/>
                    </a:cubicBezTo>
                    <a:cubicBezTo>
                      <a:pt x="1946" y="3175"/>
                      <a:pt x="1946" y="2639"/>
                      <a:pt x="1946" y="1991"/>
                    </a:cubicBezTo>
                    <a:cubicBezTo>
                      <a:pt x="1833" y="1342"/>
                      <a:pt x="1617" y="694"/>
                      <a:pt x="1185" y="261"/>
                    </a:cubicBezTo>
                    <a:cubicBezTo>
                      <a:pt x="1027" y="103"/>
                      <a:pt x="754" y="1"/>
                      <a:pt x="493" y="1"/>
                    </a:cubicBez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993;p45">
                <a:extLst>
                  <a:ext uri="{FF2B5EF4-FFF2-40B4-BE49-F238E27FC236}">
                    <a16:creationId xmlns:a16="http://schemas.microsoft.com/office/drawing/2014/main" id="{659E8DC6-58C9-432B-A470-B72E7AB09755}"/>
                  </a:ext>
                </a:extLst>
              </p:cNvPr>
              <p:cNvSpPr/>
              <p:nvPr/>
            </p:nvSpPr>
            <p:spPr>
              <a:xfrm>
                <a:off x="2787300" y="3439675"/>
                <a:ext cx="2332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933" h="2312" extrusionOk="0">
                    <a:moveTo>
                      <a:pt x="157" y="0"/>
                    </a:moveTo>
                    <a:cubicBezTo>
                      <a:pt x="73" y="0"/>
                      <a:pt x="1" y="63"/>
                      <a:pt x="1" y="124"/>
                    </a:cubicBezTo>
                    <a:lnTo>
                      <a:pt x="329" y="2069"/>
                    </a:lnTo>
                    <a:cubicBezTo>
                      <a:pt x="371" y="2242"/>
                      <a:pt x="483" y="2312"/>
                      <a:pt x="596" y="2312"/>
                    </a:cubicBezTo>
                    <a:cubicBezTo>
                      <a:pt x="764" y="2312"/>
                      <a:pt x="933" y="2157"/>
                      <a:pt x="865" y="1965"/>
                    </a:cubicBezTo>
                    <a:cubicBezTo>
                      <a:pt x="649" y="1317"/>
                      <a:pt x="545" y="668"/>
                      <a:pt x="329" y="124"/>
                    </a:cubicBezTo>
                    <a:cubicBezTo>
                      <a:pt x="282" y="33"/>
                      <a:pt x="217" y="0"/>
                      <a:pt x="1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137" name="Google Shape;994;p45">
                <a:extLst>
                  <a:ext uri="{FF2B5EF4-FFF2-40B4-BE49-F238E27FC236}">
                    <a16:creationId xmlns:a16="http://schemas.microsoft.com/office/drawing/2014/main" id="{27F0B566-162E-4C37-ADC9-B1157A888B60}"/>
                  </a:ext>
                </a:extLst>
              </p:cNvPr>
              <p:cNvSpPr/>
              <p:nvPr/>
            </p:nvSpPr>
            <p:spPr>
              <a:xfrm>
                <a:off x="2864125" y="3432650"/>
                <a:ext cx="23275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931" h="2765" extrusionOk="0">
                    <a:moveTo>
                      <a:pt x="809" y="0"/>
                    </a:moveTo>
                    <a:cubicBezTo>
                      <a:pt x="741" y="0"/>
                      <a:pt x="659" y="29"/>
                      <a:pt x="602" y="85"/>
                    </a:cubicBezTo>
                    <a:cubicBezTo>
                      <a:pt x="386" y="837"/>
                      <a:pt x="282" y="1702"/>
                      <a:pt x="66" y="2463"/>
                    </a:cubicBezTo>
                    <a:cubicBezTo>
                      <a:pt x="1" y="2648"/>
                      <a:pt x="157" y="2764"/>
                      <a:pt x="320" y="2764"/>
                    </a:cubicBezTo>
                    <a:cubicBezTo>
                      <a:pt x="438" y="2764"/>
                      <a:pt x="559" y="2704"/>
                      <a:pt x="602" y="2566"/>
                    </a:cubicBezTo>
                    <a:cubicBezTo>
                      <a:pt x="715" y="1702"/>
                      <a:pt x="818" y="949"/>
                      <a:pt x="931" y="85"/>
                    </a:cubicBezTo>
                    <a:cubicBezTo>
                      <a:pt x="931" y="29"/>
                      <a:pt x="877" y="0"/>
                      <a:pt x="8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138" name="Google Shape;995;p45">
                <a:extLst>
                  <a:ext uri="{FF2B5EF4-FFF2-40B4-BE49-F238E27FC236}">
                    <a16:creationId xmlns:a16="http://schemas.microsoft.com/office/drawing/2014/main" id="{1661C62F-A579-49A3-9F66-2BE21900F0D6}"/>
                  </a:ext>
                </a:extLst>
              </p:cNvPr>
              <p:cNvSpPr/>
              <p:nvPr/>
            </p:nvSpPr>
            <p:spPr>
              <a:xfrm>
                <a:off x="2929875" y="3458275"/>
                <a:ext cx="54300" cy="76850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3074" extrusionOk="0">
                    <a:moveTo>
                      <a:pt x="1934" y="1"/>
                    </a:moveTo>
                    <a:cubicBezTo>
                      <a:pt x="1909" y="1"/>
                      <a:pt x="1884" y="9"/>
                      <a:pt x="1863" y="28"/>
                    </a:cubicBezTo>
                    <a:cubicBezTo>
                      <a:pt x="1215" y="893"/>
                      <a:pt x="679" y="1757"/>
                      <a:pt x="134" y="2622"/>
                    </a:cubicBezTo>
                    <a:cubicBezTo>
                      <a:pt x="0" y="2889"/>
                      <a:pt x="157" y="3074"/>
                      <a:pt x="348" y="3074"/>
                    </a:cubicBezTo>
                    <a:cubicBezTo>
                      <a:pt x="466" y="3074"/>
                      <a:pt x="596" y="3003"/>
                      <a:pt x="679" y="2838"/>
                    </a:cubicBezTo>
                    <a:cubicBezTo>
                      <a:pt x="999" y="1974"/>
                      <a:pt x="1543" y="1109"/>
                      <a:pt x="2079" y="244"/>
                    </a:cubicBezTo>
                    <a:cubicBezTo>
                      <a:pt x="2171" y="160"/>
                      <a:pt x="2045" y="1"/>
                      <a:pt x="1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139" name="Google Shape;996;p45">
                <a:extLst>
                  <a:ext uri="{FF2B5EF4-FFF2-40B4-BE49-F238E27FC236}">
                    <a16:creationId xmlns:a16="http://schemas.microsoft.com/office/drawing/2014/main" id="{5B959BD8-47F5-45F1-9C42-4F0B82458B95}"/>
                  </a:ext>
                </a:extLst>
              </p:cNvPr>
              <p:cNvSpPr/>
              <p:nvPr/>
            </p:nvSpPr>
            <p:spPr>
              <a:xfrm>
                <a:off x="2727850" y="3474025"/>
                <a:ext cx="30800" cy="37075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83" extrusionOk="0">
                    <a:moveTo>
                      <a:pt x="84" y="1"/>
                    </a:moveTo>
                    <a:cubicBezTo>
                      <a:pt x="51" y="1"/>
                      <a:pt x="1" y="47"/>
                      <a:pt x="1" y="47"/>
                    </a:cubicBezTo>
                    <a:lnTo>
                      <a:pt x="39" y="121"/>
                    </a:lnTo>
                    <a:lnTo>
                      <a:pt x="39" y="121"/>
                    </a:lnTo>
                    <a:lnTo>
                      <a:pt x="1" y="159"/>
                    </a:lnTo>
                    <a:cubicBezTo>
                      <a:pt x="30" y="159"/>
                      <a:pt x="51" y="166"/>
                      <a:pt x="67" y="178"/>
                    </a:cubicBezTo>
                    <a:lnTo>
                      <a:pt x="67" y="178"/>
                    </a:lnTo>
                    <a:lnTo>
                      <a:pt x="107" y="256"/>
                    </a:lnTo>
                    <a:lnTo>
                      <a:pt x="107" y="256"/>
                    </a:lnTo>
                    <a:cubicBezTo>
                      <a:pt x="113" y="291"/>
                      <a:pt x="113" y="333"/>
                      <a:pt x="113" y="375"/>
                    </a:cubicBezTo>
                    <a:cubicBezTo>
                      <a:pt x="113" y="427"/>
                      <a:pt x="139" y="453"/>
                      <a:pt x="165" y="453"/>
                    </a:cubicBezTo>
                    <a:cubicBezTo>
                      <a:pt x="177" y="453"/>
                      <a:pt x="189" y="448"/>
                      <a:pt x="198" y="437"/>
                    </a:cubicBezTo>
                    <a:lnTo>
                      <a:pt x="198" y="437"/>
                    </a:lnTo>
                    <a:lnTo>
                      <a:pt x="329" y="695"/>
                    </a:lnTo>
                    <a:cubicBezTo>
                      <a:pt x="433" y="911"/>
                      <a:pt x="545" y="1127"/>
                      <a:pt x="762" y="1344"/>
                    </a:cubicBezTo>
                    <a:cubicBezTo>
                      <a:pt x="793" y="1444"/>
                      <a:pt x="855" y="1483"/>
                      <a:pt x="920" y="1483"/>
                    </a:cubicBezTo>
                    <a:cubicBezTo>
                      <a:pt x="1068" y="1483"/>
                      <a:pt x="1232" y="1278"/>
                      <a:pt x="1082" y="1127"/>
                    </a:cubicBezTo>
                    <a:cubicBezTo>
                      <a:pt x="865" y="911"/>
                      <a:pt x="762" y="695"/>
                      <a:pt x="649" y="591"/>
                    </a:cubicBezTo>
                    <a:cubicBezTo>
                      <a:pt x="433" y="375"/>
                      <a:pt x="329" y="159"/>
                      <a:pt x="113" y="47"/>
                    </a:cubicBezTo>
                    <a:cubicBezTo>
                      <a:pt x="113" y="12"/>
                      <a:pt x="101" y="1"/>
                      <a:pt x="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140" name="Google Shape;997;p45">
                <a:extLst>
                  <a:ext uri="{FF2B5EF4-FFF2-40B4-BE49-F238E27FC236}">
                    <a16:creationId xmlns:a16="http://schemas.microsoft.com/office/drawing/2014/main" id="{A3796607-4BE6-4A2C-BCB4-1B1CA5E5C822}"/>
                  </a:ext>
                </a:extLst>
              </p:cNvPr>
              <p:cNvSpPr/>
              <p:nvPr/>
            </p:nvSpPr>
            <p:spPr>
              <a:xfrm>
                <a:off x="2966650" y="3525125"/>
                <a:ext cx="515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385" extrusionOk="0">
                    <a:moveTo>
                      <a:pt x="1719" y="1"/>
                    </a:moveTo>
                    <a:cubicBezTo>
                      <a:pt x="1674" y="1"/>
                      <a:pt x="1628" y="18"/>
                      <a:pt x="1586" y="61"/>
                    </a:cubicBezTo>
                    <a:cubicBezTo>
                      <a:pt x="1153" y="380"/>
                      <a:pt x="608" y="813"/>
                      <a:pt x="176" y="1141"/>
                    </a:cubicBezTo>
                    <a:cubicBezTo>
                      <a:pt x="0" y="1226"/>
                      <a:pt x="111" y="1385"/>
                      <a:pt x="219" y="1385"/>
                    </a:cubicBezTo>
                    <a:cubicBezTo>
                      <a:pt x="243" y="1385"/>
                      <a:pt x="268" y="1377"/>
                      <a:pt x="289" y="1358"/>
                    </a:cubicBezTo>
                    <a:cubicBezTo>
                      <a:pt x="825" y="1029"/>
                      <a:pt x="1369" y="709"/>
                      <a:pt x="1802" y="380"/>
                    </a:cubicBezTo>
                    <a:cubicBezTo>
                      <a:pt x="2059" y="297"/>
                      <a:pt x="1902" y="1"/>
                      <a:pt x="17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141" name="Google Shape;998;p45">
                <a:extLst>
                  <a:ext uri="{FF2B5EF4-FFF2-40B4-BE49-F238E27FC236}">
                    <a16:creationId xmlns:a16="http://schemas.microsoft.com/office/drawing/2014/main" id="{8CBEE55F-B989-4754-B563-88D403B8D9F3}"/>
                  </a:ext>
                </a:extLst>
              </p:cNvPr>
              <p:cNvSpPr/>
              <p:nvPr/>
            </p:nvSpPr>
            <p:spPr>
              <a:xfrm>
                <a:off x="2752275" y="3572175"/>
                <a:ext cx="153950" cy="134500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380" extrusionOk="0">
                    <a:moveTo>
                      <a:pt x="3048" y="0"/>
                    </a:moveTo>
                    <a:cubicBezTo>
                      <a:pt x="2480" y="0"/>
                      <a:pt x="1918" y="108"/>
                      <a:pt x="1514" y="340"/>
                    </a:cubicBezTo>
                    <a:cubicBezTo>
                      <a:pt x="969" y="772"/>
                      <a:pt x="537" y="1309"/>
                      <a:pt x="217" y="1957"/>
                    </a:cubicBezTo>
                    <a:cubicBezTo>
                      <a:pt x="105" y="2173"/>
                      <a:pt x="105" y="2389"/>
                      <a:pt x="1" y="2606"/>
                    </a:cubicBezTo>
                    <a:lnTo>
                      <a:pt x="1" y="3366"/>
                    </a:lnTo>
                    <a:cubicBezTo>
                      <a:pt x="105" y="3903"/>
                      <a:pt x="321" y="4231"/>
                      <a:pt x="649" y="4551"/>
                    </a:cubicBezTo>
                    <a:cubicBezTo>
                      <a:pt x="1082" y="4880"/>
                      <a:pt x="1514" y="5096"/>
                      <a:pt x="1946" y="5200"/>
                    </a:cubicBezTo>
                    <a:cubicBezTo>
                      <a:pt x="2263" y="5327"/>
                      <a:pt x="2619" y="5379"/>
                      <a:pt x="2991" y="5379"/>
                    </a:cubicBezTo>
                    <a:cubicBezTo>
                      <a:pt x="3249" y="5379"/>
                      <a:pt x="3514" y="5354"/>
                      <a:pt x="3779" y="5312"/>
                    </a:cubicBezTo>
                    <a:cubicBezTo>
                      <a:pt x="4324" y="5200"/>
                      <a:pt x="4973" y="4983"/>
                      <a:pt x="5292" y="4447"/>
                    </a:cubicBezTo>
                    <a:cubicBezTo>
                      <a:pt x="5509" y="4231"/>
                      <a:pt x="5621" y="4015"/>
                      <a:pt x="5725" y="3799"/>
                    </a:cubicBezTo>
                    <a:cubicBezTo>
                      <a:pt x="6053" y="3150"/>
                      <a:pt x="6157" y="2389"/>
                      <a:pt x="6053" y="1741"/>
                    </a:cubicBezTo>
                    <a:cubicBezTo>
                      <a:pt x="5837" y="989"/>
                      <a:pt x="5189" y="444"/>
                      <a:pt x="4428" y="228"/>
                    </a:cubicBezTo>
                    <a:cubicBezTo>
                      <a:pt x="4028" y="80"/>
                      <a:pt x="3536" y="0"/>
                      <a:pt x="3048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999;p45">
                <a:extLst>
                  <a:ext uri="{FF2B5EF4-FFF2-40B4-BE49-F238E27FC236}">
                    <a16:creationId xmlns:a16="http://schemas.microsoft.com/office/drawing/2014/main" id="{FB536F98-0DFE-431D-A6CB-898064590EE2}"/>
                  </a:ext>
                </a:extLst>
              </p:cNvPr>
              <p:cNvSpPr/>
              <p:nvPr/>
            </p:nvSpPr>
            <p:spPr>
              <a:xfrm>
                <a:off x="2777525" y="3531525"/>
                <a:ext cx="150300" cy="131925"/>
              </a:xfrm>
              <a:custGeom>
                <a:avLst/>
                <a:gdLst/>
                <a:ahLst/>
                <a:cxnLst/>
                <a:rect l="l" t="t" r="r" b="b"/>
                <a:pathLst>
                  <a:path w="6012" h="5277" extrusionOk="0">
                    <a:moveTo>
                      <a:pt x="2132" y="1"/>
                    </a:moveTo>
                    <a:cubicBezTo>
                      <a:pt x="2035" y="1"/>
                      <a:pt x="1952" y="34"/>
                      <a:pt x="1905" y="124"/>
                    </a:cubicBezTo>
                    <a:cubicBezTo>
                      <a:pt x="1689" y="124"/>
                      <a:pt x="1689" y="341"/>
                      <a:pt x="1585" y="453"/>
                    </a:cubicBezTo>
                    <a:lnTo>
                      <a:pt x="1369" y="453"/>
                    </a:lnTo>
                    <a:cubicBezTo>
                      <a:pt x="1275" y="432"/>
                      <a:pt x="1186" y="422"/>
                      <a:pt x="1102" y="422"/>
                    </a:cubicBezTo>
                    <a:cubicBezTo>
                      <a:pt x="316" y="422"/>
                      <a:pt x="1" y="1289"/>
                      <a:pt x="392" y="2070"/>
                    </a:cubicBezTo>
                    <a:cubicBezTo>
                      <a:pt x="640" y="2646"/>
                      <a:pt x="1197" y="2910"/>
                      <a:pt x="1779" y="2910"/>
                    </a:cubicBezTo>
                    <a:cubicBezTo>
                      <a:pt x="1966" y="2910"/>
                      <a:pt x="2155" y="2883"/>
                      <a:pt x="2337" y="2831"/>
                    </a:cubicBezTo>
                    <a:cubicBezTo>
                      <a:pt x="2337" y="3047"/>
                      <a:pt x="2449" y="3151"/>
                      <a:pt x="2553" y="3263"/>
                    </a:cubicBezTo>
                    <a:cubicBezTo>
                      <a:pt x="2666" y="3367"/>
                      <a:pt x="2882" y="3479"/>
                      <a:pt x="2986" y="3479"/>
                    </a:cubicBezTo>
                    <a:cubicBezTo>
                      <a:pt x="3202" y="3583"/>
                      <a:pt x="3314" y="3583"/>
                      <a:pt x="3530" y="3583"/>
                    </a:cubicBezTo>
                    <a:cubicBezTo>
                      <a:pt x="3746" y="3583"/>
                      <a:pt x="4066" y="3479"/>
                      <a:pt x="4395" y="3263"/>
                    </a:cubicBezTo>
                    <a:lnTo>
                      <a:pt x="4395" y="3263"/>
                    </a:lnTo>
                    <a:cubicBezTo>
                      <a:pt x="4179" y="3479"/>
                      <a:pt x="4066" y="3695"/>
                      <a:pt x="3963" y="4015"/>
                    </a:cubicBezTo>
                    <a:cubicBezTo>
                      <a:pt x="3963" y="4128"/>
                      <a:pt x="3850" y="4344"/>
                      <a:pt x="3963" y="4560"/>
                    </a:cubicBezTo>
                    <a:cubicBezTo>
                      <a:pt x="3963" y="4776"/>
                      <a:pt x="4066" y="4992"/>
                      <a:pt x="4282" y="5096"/>
                    </a:cubicBezTo>
                    <a:cubicBezTo>
                      <a:pt x="4410" y="5224"/>
                      <a:pt x="4538" y="5276"/>
                      <a:pt x="4644" y="5276"/>
                    </a:cubicBezTo>
                    <a:cubicBezTo>
                      <a:pt x="4718" y="5276"/>
                      <a:pt x="4781" y="5251"/>
                      <a:pt x="4827" y="5209"/>
                    </a:cubicBezTo>
                    <a:cubicBezTo>
                      <a:pt x="4931" y="5096"/>
                      <a:pt x="5043" y="4880"/>
                      <a:pt x="5260" y="4664"/>
                    </a:cubicBezTo>
                    <a:cubicBezTo>
                      <a:pt x="5579" y="4128"/>
                      <a:pt x="6012" y="3047"/>
                      <a:pt x="5476" y="2398"/>
                    </a:cubicBezTo>
                    <a:cubicBezTo>
                      <a:pt x="5260" y="2070"/>
                      <a:pt x="4931" y="1966"/>
                      <a:pt x="4611" y="1750"/>
                    </a:cubicBezTo>
                    <a:cubicBezTo>
                      <a:pt x="4282" y="1534"/>
                      <a:pt x="4066" y="1205"/>
                      <a:pt x="3963" y="885"/>
                    </a:cubicBezTo>
                    <a:cubicBezTo>
                      <a:pt x="3850" y="557"/>
                      <a:pt x="3634" y="341"/>
                      <a:pt x="3314" y="341"/>
                    </a:cubicBezTo>
                    <a:cubicBezTo>
                      <a:pt x="3098" y="341"/>
                      <a:pt x="2986" y="557"/>
                      <a:pt x="2882" y="669"/>
                    </a:cubicBezTo>
                    <a:cubicBezTo>
                      <a:pt x="2882" y="453"/>
                      <a:pt x="2769" y="237"/>
                      <a:pt x="2553" y="124"/>
                    </a:cubicBezTo>
                    <a:cubicBezTo>
                      <a:pt x="2428" y="64"/>
                      <a:pt x="2267" y="1"/>
                      <a:pt x="2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000;p45">
                <a:extLst>
                  <a:ext uri="{FF2B5EF4-FFF2-40B4-BE49-F238E27FC236}">
                    <a16:creationId xmlns:a16="http://schemas.microsoft.com/office/drawing/2014/main" id="{7BD56CF4-6BBE-4F42-9168-7F009BD8D1E3}"/>
                  </a:ext>
                </a:extLst>
              </p:cNvPr>
              <p:cNvSpPr/>
              <p:nvPr/>
            </p:nvSpPr>
            <p:spPr>
              <a:xfrm>
                <a:off x="2790100" y="3545425"/>
                <a:ext cx="29650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2059" extrusionOk="0">
                    <a:moveTo>
                      <a:pt x="433" y="1"/>
                    </a:moveTo>
                    <a:cubicBezTo>
                      <a:pt x="1" y="329"/>
                      <a:pt x="1" y="865"/>
                      <a:pt x="105" y="1298"/>
                    </a:cubicBezTo>
                    <a:cubicBezTo>
                      <a:pt x="321" y="1730"/>
                      <a:pt x="753" y="2059"/>
                      <a:pt x="1186" y="2059"/>
                    </a:cubicBezTo>
                    <a:cubicBezTo>
                      <a:pt x="753" y="1946"/>
                      <a:pt x="433" y="1626"/>
                      <a:pt x="217" y="1298"/>
                    </a:cubicBezTo>
                    <a:cubicBezTo>
                      <a:pt x="105" y="865"/>
                      <a:pt x="105" y="329"/>
                      <a:pt x="433" y="113"/>
                    </a:cubicBezTo>
                    <a:lnTo>
                      <a:pt x="4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001;p45">
                <a:extLst>
                  <a:ext uri="{FF2B5EF4-FFF2-40B4-BE49-F238E27FC236}">
                    <a16:creationId xmlns:a16="http://schemas.microsoft.com/office/drawing/2014/main" id="{D9FD0ACF-BF8B-4377-9636-7D779A008260}"/>
                  </a:ext>
                </a:extLst>
              </p:cNvPr>
              <p:cNvSpPr/>
              <p:nvPr/>
            </p:nvSpPr>
            <p:spPr>
              <a:xfrm>
                <a:off x="2803525" y="3548250"/>
                <a:ext cx="56875" cy="648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595" extrusionOk="0">
                    <a:moveTo>
                      <a:pt x="112" y="0"/>
                    </a:moveTo>
                    <a:cubicBezTo>
                      <a:pt x="0" y="536"/>
                      <a:pt x="112" y="969"/>
                      <a:pt x="432" y="1401"/>
                    </a:cubicBezTo>
                    <a:cubicBezTo>
                      <a:pt x="545" y="1513"/>
                      <a:pt x="761" y="1617"/>
                      <a:pt x="977" y="1729"/>
                    </a:cubicBezTo>
                    <a:cubicBezTo>
                      <a:pt x="1193" y="1833"/>
                      <a:pt x="1513" y="1833"/>
                      <a:pt x="1729" y="1946"/>
                    </a:cubicBezTo>
                    <a:cubicBezTo>
                      <a:pt x="2058" y="2049"/>
                      <a:pt x="2162" y="2266"/>
                      <a:pt x="2274" y="2594"/>
                    </a:cubicBezTo>
                    <a:cubicBezTo>
                      <a:pt x="2274" y="2378"/>
                      <a:pt x="2162" y="2162"/>
                      <a:pt x="2058" y="2049"/>
                    </a:cubicBezTo>
                    <a:cubicBezTo>
                      <a:pt x="1842" y="1833"/>
                      <a:pt x="1626" y="1833"/>
                      <a:pt x="1409" y="1729"/>
                    </a:cubicBezTo>
                    <a:cubicBezTo>
                      <a:pt x="1193" y="1729"/>
                      <a:pt x="977" y="1617"/>
                      <a:pt x="761" y="1513"/>
                    </a:cubicBezTo>
                    <a:cubicBezTo>
                      <a:pt x="545" y="1297"/>
                      <a:pt x="329" y="1185"/>
                      <a:pt x="216" y="969"/>
                    </a:cubicBezTo>
                    <a:cubicBezTo>
                      <a:pt x="112" y="649"/>
                      <a:pt x="112" y="320"/>
                      <a:pt x="1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002;p45">
                <a:extLst>
                  <a:ext uri="{FF2B5EF4-FFF2-40B4-BE49-F238E27FC236}">
                    <a16:creationId xmlns:a16="http://schemas.microsoft.com/office/drawing/2014/main" id="{A35C49F0-07C2-4C20-AD5F-898D532B498A}"/>
                  </a:ext>
                </a:extLst>
              </p:cNvPr>
              <p:cNvSpPr/>
              <p:nvPr/>
            </p:nvSpPr>
            <p:spPr>
              <a:xfrm>
                <a:off x="2817125" y="3537425"/>
                <a:ext cx="51250" cy="67475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2699" extrusionOk="0">
                    <a:moveTo>
                      <a:pt x="433" y="1"/>
                    </a:moveTo>
                    <a:lnTo>
                      <a:pt x="433" y="1"/>
                    </a:lnTo>
                    <a:cubicBezTo>
                      <a:pt x="1" y="433"/>
                      <a:pt x="105" y="1082"/>
                      <a:pt x="537" y="1514"/>
                    </a:cubicBezTo>
                    <a:cubicBezTo>
                      <a:pt x="969" y="1946"/>
                      <a:pt x="1730" y="2050"/>
                      <a:pt x="1946" y="2699"/>
                    </a:cubicBezTo>
                    <a:lnTo>
                      <a:pt x="2050" y="2699"/>
                    </a:lnTo>
                    <a:cubicBezTo>
                      <a:pt x="1946" y="2050"/>
                      <a:pt x="1185" y="1946"/>
                      <a:pt x="753" y="1618"/>
                    </a:cubicBezTo>
                    <a:cubicBezTo>
                      <a:pt x="321" y="1185"/>
                      <a:pt x="105" y="537"/>
                      <a:pt x="4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003;p45">
                <a:extLst>
                  <a:ext uri="{FF2B5EF4-FFF2-40B4-BE49-F238E27FC236}">
                    <a16:creationId xmlns:a16="http://schemas.microsoft.com/office/drawing/2014/main" id="{57919E04-EFA3-4831-A17F-F35B2385D562}"/>
                  </a:ext>
                </a:extLst>
              </p:cNvPr>
              <p:cNvSpPr/>
              <p:nvPr/>
            </p:nvSpPr>
            <p:spPr>
              <a:xfrm>
                <a:off x="2841350" y="3550825"/>
                <a:ext cx="64875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3892" extrusionOk="0">
                    <a:moveTo>
                      <a:pt x="0" y="1"/>
                    </a:moveTo>
                    <a:lnTo>
                      <a:pt x="0" y="113"/>
                    </a:lnTo>
                    <a:cubicBezTo>
                      <a:pt x="0" y="330"/>
                      <a:pt x="113" y="546"/>
                      <a:pt x="216" y="762"/>
                    </a:cubicBezTo>
                    <a:cubicBezTo>
                      <a:pt x="433" y="978"/>
                      <a:pt x="761" y="1082"/>
                      <a:pt x="1081" y="1194"/>
                    </a:cubicBezTo>
                    <a:cubicBezTo>
                      <a:pt x="1729" y="1514"/>
                      <a:pt x="2378" y="1946"/>
                      <a:pt x="2378" y="2707"/>
                    </a:cubicBezTo>
                    <a:cubicBezTo>
                      <a:pt x="2274" y="3140"/>
                      <a:pt x="2058" y="3460"/>
                      <a:pt x="1842" y="3788"/>
                    </a:cubicBezTo>
                    <a:cubicBezTo>
                      <a:pt x="1842" y="3892"/>
                      <a:pt x="1842" y="3892"/>
                      <a:pt x="1946" y="3892"/>
                    </a:cubicBezTo>
                    <a:cubicBezTo>
                      <a:pt x="2378" y="3356"/>
                      <a:pt x="2594" y="2595"/>
                      <a:pt x="2274" y="2059"/>
                    </a:cubicBezTo>
                    <a:cubicBezTo>
                      <a:pt x="2058" y="1730"/>
                      <a:pt x="1842" y="1514"/>
                      <a:pt x="1513" y="1410"/>
                    </a:cubicBezTo>
                    <a:cubicBezTo>
                      <a:pt x="1297" y="1194"/>
                      <a:pt x="977" y="1082"/>
                      <a:pt x="649" y="978"/>
                    </a:cubicBezTo>
                    <a:cubicBezTo>
                      <a:pt x="329" y="762"/>
                      <a:pt x="0" y="433"/>
                      <a:pt x="113" y="113"/>
                    </a:cubicBezTo>
                    <a:cubicBezTo>
                      <a:pt x="113" y="113"/>
                      <a:pt x="113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004;p45">
                <a:extLst>
                  <a:ext uri="{FF2B5EF4-FFF2-40B4-BE49-F238E27FC236}">
                    <a16:creationId xmlns:a16="http://schemas.microsoft.com/office/drawing/2014/main" id="{3B48F5A1-294A-4A92-9DB9-EFA0309EB53C}"/>
                  </a:ext>
                </a:extLst>
              </p:cNvPr>
              <p:cNvSpPr/>
              <p:nvPr/>
            </p:nvSpPr>
            <p:spPr>
              <a:xfrm>
                <a:off x="2884575" y="3618500"/>
                <a:ext cx="825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330" h="969" extrusionOk="0">
                    <a:moveTo>
                      <a:pt x="329" y="0"/>
                    </a:moveTo>
                    <a:lnTo>
                      <a:pt x="329" y="0"/>
                    </a:lnTo>
                    <a:cubicBezTo>
                      <a:pt x="217" y="216"/>
                      <a:pt x="217" y="320"/>
                      <a:pt x="217" y="536"/>
                    </a:cubicBezTo>
                    <a:cubicBezTo>
                      <a:pt x="329" y="320"/>
                      <a:pt x="329" y="216"/>
                      <a:pt x="329" y="0"/>
                    </a:cubicBezTo>
                    <a:close/>
                    <a:moveTo>
                      <a:pt x="217" y="536"/>
                    </a:moveTo>
                    <a:cubicBezTo>
                      <a:pt x="113" y="649"/>
                      <a:pt x="113" y="753"/>
                      <a:pt x="0" y="969"/>
                    </a:cubicBezTo>
                    <a:lnTo>
                      <a:pt x="113" y="969"/>
                    </a:lnTo>
                    <a:cubicBezTo>
                      <a:pt x="113" y="865"/>
                      <a:pt x="217" y="649"/>
                      <a:pt x="217" y="5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005;p45">
                <a:extLst>
                  <a:ext uri="{FF2B5EF4-FFF2-40B4-BE49-F238E27FC236}">
                    <a16:creationId xmlns:a16="http://schemas.microsoft.com/office/drawing/2014/main" id="{F3560886-9230-4C4F-8925-5543E03C8769}"/>
                  </a:ext>
                </a:extLst>
              </p:cNvPr>
              <p:cNvSpPr/>
              <p:nvPr/>
            </p:nvSpPr>
            <p:spPr>
              <a:xfrm>
                <a:off x="2881975" y="3575250"/>
                <a:ext cx="35050" cy="674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699" extrusionOk="0">
                    <a:moveTo>
                      <a:pt x="104" y="1"/>
                    </a:moveTo>
                    <a:cubicBezTo>
                      <a:pt x="104" y="1"/>
                      <a:pt x="1" y="1"/>
                      <a:pt x="104" y="105"/>
                    </a:cubicBezTo>
                    <a:cubicBezTo>
                      <a:pt x="217" y="217"/>
                      <a:pt x="433" y="433"/>
                      <a:pt x="649" y="537"/>
                    </a:cubicBezTo>
                    <a:cubicBezTo>
                      <a:pt x="865" y="753"/>
                      <a:pt x="1082" y="969"/>
                      <a:pt x="1082" y="1186"/>
                    </a:cubicBezTo>
                    <a:cubicBezTo>
                      <a:pt x="1298" y="1730"/>
                      <a:pt x="1082" y="2163"/>
                      <a:pt x="865" y="2595"/>
                    </a:cubicBezTo>
                    <a:lnTo>
                      <a:pt x="865" y="2699"/>
                    </a:lnTo>
                    <a:lnTo>
                      <a:pt x="969" y="2699"/>
                    </a:lnTo>
                    <a:cubicBezTo>
                      <a:pt x="1185" y="2266"/>
                      <a:pt x="1401" y="1730"/>
                      <a:pt x="1185" y="1186"/>
                    </a:cubicBezTo>
                    <a:cubicBezTo>
                      <a:pt x="1185" y="969"/>
                      <a:pt x="969" y="753"/>
                      <a:pt x="865" y="537"/>
                    </a:cubicBezTo>
                    <a:cubicBezTo>
                      <a:pt x="537" y="433"/>
                      <a:pt x="321" y="217"/>
                      <a:pt x="1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006;p45">
                <a:extLst>
                  <a:ext uri="{FF2B5EF4-FFF2-40B4-BE49-F238E27FC236}">
                    <a16:creationId xmlns:a16="http://schemas.microsoft.com/office/drawing/2014/main" id="{162A4FC4-A1F8-428A-B761-40D8284151D3}"/>
                  </a:ext>
                </a:extLst>
              </p:cNvPr>
              <p:cNvSpPr/>
              <p:nvPr/>
            </p:nvSpPr>
            <p:spPr>
              <a:xfrm>
                <a:off x="2781900" y="3613100"/>
                <a:ext cx="54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217" h="321" extrusionOk="0">
                    <a:moveTo>
                      <a:pt x="113" y="0"/>
                    </a:moveTo>
                    <a:cubicBezTo>
                      <a:pt x="0" y="0"/>
                      <a:pt x="0" y="104"/>
                      <a:pt x="0" y="216"/>
                    </a:cubicBezTo>
                    <a:cubicBezTo>
                      <a:pt x="0" y="320"/>
                      <a:pt x="0" y="320"/>
                      <a:pt x="113" y="320"/>
                    </a:cubicBezTo>
                    <a:cubicBezTo>
                      <a:pt x="217" y="320"/>
                      <a:pt x="217" y="320"/>
                      <a:pt x="217" y="216"/>
                    </a:cubicBezTo>
                    <a:cubicBezTo>
                      <a:pt x="217" y="104"/>
                      <a:pt x="217" y="0"/>
                      <a:pt x="113" y="0"/>
                    </a:cubicBez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007;p45">
                <a:extLst>
                  <a:ext uri="{FF2B5EF4-FFF2-40B4-BE49-F238E27FC236}">
                    <a16:creationId xmlns:a16="http://schemas.microsoft.com/office/drawing/2014/main" id="{E2B51156-FF8C-457A-9C97-C066E70F550F}"/>
                  </a:ext>
                </a:extLst>
              </p:cNvPr>
              <p:cNvSpPr/>
              <p:nvPr/>
            </p:nvSpPr>
            <p:spPr>
              <a:xfrm>
                <a:off x="2827950" y="3623900"/>
                <a:ext cx="54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217" h="321" extrusionOk="0">
                    <a:moveTo>
                      <a:pt x="104" y="0"/>
                    </a:moveTo>
                    <a:cubicBezTo>
                      <a:pt x="104" y="0"/>
                      <a:pt x="0" y="0"/>
                      <a:pt x="0" y="104"/>
                    </a:cubicBezTo>
                    <a:cubicBezTo>
                      <a:pt x="0" y="217"/>
                      <a:pt x="104" y="320"/>
                      <a:pt x="104" y="320"/>
                    </a:cubicBezTo>
                    <a:cubicBezTo>
                      <a:pt x="216" y="320"/>
                      <a:pt x="216" y="217"/>
                      <a:pt x="216" y="104"/>
                    </a:cubicBezTo>
                    <a:cubicBezTo>
                      <a:pt x="216" y="0"/>
                      <a:pt x="216" y="0"/>
                      <a:pt x="104" y="0"/>
                    </a:cubicBez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008;p45">
                <a:extLst>
                  <a:ext uri="{FF2B5EF4-FFF2-40B4-BE49-F238E27FC236}">
                    <a16:creationId xmlns:a16="http://schemas.microsoft.com/office/drawing/2014/main" id="{3396249C-A698-4DBD-8D9D-15D73673B313}"/>
                  </a:ext>
                </a:extLst>
              </p:cNvPr>
              <p:cNvSpPr/>
              <p:nvPr/>
            </p:nvSpPr>
            <p:spPr>
              <a:xfrm>
                <a:off x="2752275" y="3621100"/>
                <a:ext cx="242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410" extrusionOk="0">
                    <a:moveTo>
                      <a:pt x="217" y="0"/>
                    </a:moveTo>
                    <a:cubicBezTo>
                      <a:pt x="105" y="216"/>
                      <a:pt x="105" y="432"/>
                      <a:pt x="1" y="649"/>
                    </a:cubicBezTo>
                    <a:lnTo>
                      <a:pt x="1" y="1193"/>
                    </a:lnTo>
                    <a:lnTo>
                      <a:pt x="1" y="1409"/>
                    </a:lnTo>
                    <a:lnTo>
                      <a:pt x="217" y="1409"/>
                    </a:lnTo>
                    <a:cubicBezTo>
                      <a:pt x="649" y="1409"/>
                      <a:pt x="969" y="1081"/>
                      <a:pt x="969" y="761"/>
                    </a:cubicBezTo>
                    <a:cubicBezTo>
                      <a:pt x="969" y="329"/>
                      <a:pt x="649" y="0"/>
                      <a:pt x="217" y="0"/>
                    </a:cubicBez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009;p45">
                <a:extLst>
                  <a:ext uri="{FF2B5EF4-FFF2-40B4-BE49-F238E27FC236}">
                    <a16:creationId xmlns:a16="http://schemas.microsoft.com/office/drawing/2014/main" id="{8A20FA27-56E0-45D9-8189-5A46E52082A2}"/>
                  </a:ext>
                </a:extLst>
              </p:cNvPr>
              <p:cNvSpPr/>
              <p:nvPr/>
            </p:nvSpPr>
            <p:spPr>
              <a:xfrm>
                <a:off x="2827950" y="3637300"/>
                <a:ext cx="378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298" extrusionOk="0">
                    <a:moveTo>
                      <a:pt x="752" y="1"/>
                    </a:moveTo>
                    <a:cubicBezTo>
                      <a:pt x="320" y="1"/>
                      <a:pt x="0" y="329"/>
                      <a:pt x="0" y="649"/>
                    </a:cubicBezTo>
                    <a:cubicBezTo>
                      <a:pt x="0" y="1081"/>
                      <a:pt x="320" y="1298"/>
                      <a:pt x="752" y="1298"/>
                    </a:cubicBezTo>
                    <a:cubicBezTo>
                      <a:pt x="1185" y="1298"/>
                      <a:pt x="1513" y="1081"/>
                      <a:pt x="1513" y="649"/>
                    </a:cubicBezTo>
                    <a:cubicBezTo>
                      <a:pt x="1513" y="329"/>
                      <a:pt x="1185" y="1"/>
                      <a:pt x="752" y="1"/>
                    </a:cubicBez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010;p45">
                <a:extLst>
                  <a:ext uri="{FF2B5EF4-FFF2-40B4-BE49-F238E27FC236}">
                    <a16:creationId xmlns:a16="http://schemas.microsoft.com/office/drawing/2014/main" id="{E1382B7A-843B-4FB0-97CF-01D2522AB5A6}"/>
                  </a:ext>
                </a:extLst>
              </p:cNvPr>
              <p:cNvSpPr/>
              <p:nvPr/>
            </p:nvSpPr>
            <p:spPr>
              <a:xfrm>
                <a:off x="2787300" y="3615675"/>
                <a:ext cx="24450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195" extrusionOk="0">
                    <a:moveTo>
                      <a:pt x="865" y="1"/>
                    </a:moveTo>
                    <a:cubicBezTo>
                      <a:pt x="649" y="217"/>
                      <a:pt x="1" y="1082"/>
                      <a:pt x="545" y="1194"/>
                    </a:cubicBezTo>
                    <a:cubicBezTo>
                      <a:pt x="649" y="1194"/>
                      <a:pt x="649" y="1082"/>
                      <a:pt x="649" y="1082"/>
                    </a:cubicBezTo>
                    <a:cubicBezTo>
                      <a:pt x="329" y="978"/>
                      <a:pt x="865" y="217"/>
                      <a:pt x="978" y="113"/>
                    </a:cubicBezTo>
                    <a:lnTo>
                      <a:pt x="865" y="1"/>
                    </a:ln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011;p45">
                <a:extLst>
                  <a:ext uri="{FF2B5EF4-FFF2-40B4-BE49-F238E27FC236}">
                    <a16:creationId xmlns:a16="http://schemas.microsoft.com/office/drawing/2014/main" id="{E40F0494-A383-43E9-9E0E-F8D14BD5F13D}"/>
                  </a:ext>
                </a:extLst>
              </p:cNvPr>
              <p:cNvSpPr/>
              <p:nvPr/>
            </p:nvSpPr>
            <p:spPr>
              <a:xfrm>
                <a:off x="2773900" y="3645525"/>
                <a:ext cx="51250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1414" extrusionOk="0">
                    <a:moveTo>
                      <a:pt x="320" y="0"/>
                    </a:moveTo>
                    <a:cubicBezTo>
                      <a:pt x="104" y="0"/>
                      <a:pt x="104" y="216"/>
                      <a:pt x="0" y="320"/>
                    </a:cubicBezTo>
                    <a:cubicBezTo>
                      <a:pt x="0" y="649"/>
                      <a:pt x="217" y="969"/>
                      <a:pt x="433" y="1185"/>
                    </a:cubicBezTo>
                    <a:cubicBezTo>
                      <a:pt x="632" y="1319"/>
                      <a:pt x="874" y="1414"/>
                      <a:pt x="1108" y="1414"/>
                    </a:cubicBezTo>
                    <a:cubicBezTo>
                      <a:pt x="1251" y="1414"/>
                      <a:pt x="1389" y="1379"/>
                      <a:pt x="1514" y="1297"/>
                    </a:cubicBezTo>
                    <a:cubicBezTo>
                      <a:pt x="1617" y="1297"/>
                      <a:pt x="1730" y="1185"/>
                      <a:pt x="1834" y="1081"/>
                    </a:cubicBezTo>
                    <a:cubicBezTo>
                      <a:pt x="1946" y="969"/>
                      <a:pt x="2050" y="865"/>
                      <a:pt x="2050" y="649"/>
                    </a:cubicBezTo>
                    <a:cubicBezTo>
                      <a:pt x="2050" y="649"/>
                      <a:pt x="2050" y="536"/>
                      <a:pt x="1946" y="536"/>
                    </a:cubicBezTo>
                    <a:cubicBezTo>
                      <a:pt x="1946" y="432"/>
                      <a:pt x="1946" y="432"/>
                      <a:pt x="1834" y="320"/>
                    </a:cubicBezTo>
                    <a:cubicBezTo>
                      <a:pt x="1730" y="216"/>
                      <a:pt x="1514" y="216"/>
                      <a:pt x="1297" y="216"/>
                    </a:cubicBezTo>
                    <a:cubicBezTo>
                      <a:pt x="1189" y="268"/>
                      <a:pt x="1081" y="294"/>
                      <a:pt x="973" y="294"/>
                    </a:cubicBezTo>
                    <a:cubicBezTo>
                      <a:pt x="865" y="294"/>
                      <a:pt x="757" y="268"/>
                      <a:pt x="649" y="216"/>
                    </a:cubicBezTo>
                    <a:cubicBezTo>
                      <a:pt x="537" y="216"/>
                      <a:pt x="537" y="216"/>
                      <a:pt x="433" y="104"/>
                    </a:cubicBezTo>
                    <a:lnTo>
                      <a:pt x="320" y="0"/>
                    </a:ln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012;p45">
                <a:extLst>
                  <a:ext uri="{FF2B5EF4-FFF2-40B4-BE49-F238E27FC236}">
                    <a16:creationId xmlns:a16="http://schemas.microsoft.com/office/drawing/2014/main" id="{078DC05D-AE6B-4035-9A6B-674DED0ED683}"/>
                  </a:ext>
                </a:extLst>
              </p:cNvPr>
              <p:cNvSpPr/>
              <p:nvPr/>
            </p:nvSpPr>
            <p:spPr>
              <a:xfrm>
                <a:off x="2880025" y="3649675"/>
                <a:ext cx="344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181" extrusionOk="0">
                    <a:moveTo>
                      <a:pt x="725" y="0"/>
                    </a:moveTo>
                    <a:cubicBezTo>
                      <a:pt x="653" y="0"/>
                      <a:pt x="580" y="50"/>
                      <a:pt x="511" y="50"/>
                    </a:cubicBezTo>
                    <a:lnTo>
                      <a:pt x="182" y="370"/>
                    </a:lnTo>
                    <a:cubicBezTo>
                      <a:pt x="0" y="735"/>
                      <a:pt x="126" y="1180"/>
                      <a:pt x="497" y="1180"/>
                    </a:cubicBezTo>
                    <a:cubicBezTo>
                      <a:pt x="565" y="1180"/>
                      <a:pt x="642" y="1165"/>
                      <a:pt x="727" y="1131"/>
                    </a:cubicBezTo>
                    <a:cubicBezTo>
                      <a:pt x="1047" y="1019"/>
                      <a:pt x="1376" y="699"/>
                      <a:pt x="1263" y="370"/>
                    </a:cubicBezTo>
                    <a:cubicBezTo>
                      <a:pt x="1160" y="154"/>
                      <a:pt x="1047" y="50"/>
                      <a:pt x="831" y="50"/>
                    </a:cubicBezTo>
                    <a:cubicBezTo>
                      <a:pt x="796" y="13"/>
                      <a:pt x="761" y="0"/>
                      <a:pt x="725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013;p45">
                <a:extLst>
                  <a:ext uri="{FF2B5EF4-FFF2-40B4-BE49-F238E27FC236}">
                    <a16:creationId xmlns:a16="http://schemas.microsoft.com/office/drawing/2014/main" id="{D7007D27-3172-4026-8EA7-B2DFFD98611B}"/>
                  </a:ext>
                </a:extLst>
              </p:cNvPr>
              <p:cNvSpPr/>
              <p:nvPr/>
            </p:nvSpPr>
            <p:spPr>
              <a:xfrm>
                <a:off x="2887375" y="3656325"/>
                <a:ext cx="162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650" h="433" extrusionOk="0">
                    <a:moveTo>
                      <a:pt x="537" y="0"/>
                    </a:moveTo>
                    <a:cubicBezTo>
                      <a:pt x="504" y="33"/>
                      <a:pt x="449" y="67"/>
                      <a:pt x="386" y="104"/>
                    </a:cubicBezTo>
                    <a:lnTo>
                      <a:pt x="433" y="104"/>
                    </a:lnTo>
                    <a:cubicBezTo>
                      <a:pt x="433" y="104"/>
                      <a:pt x="537" y="104"/>
                      <a:pt x="649" y="0"/>
                    </a:cubicBezTo>
                    <a:close/>
                    <a:moveTo>
                      <a:pt x="321" y="104"/>
                    </a:moveTo>
                    <a:lnTo>
                      <a:pt x="321" y="143"/>
                    </a:lnTo>
                    <a:lnTo>
                      <a:pt x="321" y="143"/>
                    </a:lnTo>
                    <a:cubicBezTo>
                      <a:pt x="343" y="129"/>
                      <a:pt x="365" y="117"/>
                      <a:pt x="386" y="104"/>
                    </a:cubicBezTo>
                    <a:close/>
                    <a:moveTo>
                      <a:pt x="321" y="143"/>
                    </a:moveTo>
                    <a:cubicBezTo>
                      <a:pt x="197" y="217"/>
                      <a:pt x="61" y="307"/>
                      <a:pt x="1" y="433"/>
                    </a:cubicBezTo>
                    <a:lnTo>
                      <a:pt x="105" y="433"/>
                    </a:lnTo>
                    <a:cubicBezTo>
                      <a:pt x="217" y="320"/>
                      <a:pt x="217" y="217"/>
                      <a:pt x="321" y="217"/>
                    </a:cubicBezTo>
                    <a:lnTo>
                      <a:pt x="321" y="143"/>
                    </a:ln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014;p45">
                <a:extLst>
                  <a:ext uri="{FF2B5EF4-FFF2-40B4-BE49-F238E27FC236}">
                    <a16:creationId xmlns:a16="http://schemas.microsoft.com/office/drawing/2014/main" id="{EF087BC3-874E-4F8B-945B-1432AB90FA41}"/>
                  </a:ext>
                </a:extLst>
              </p:cNvPr>
              <p:cNvSpPr/>
              <p:nvPr/>
            </p:nvSpPr>
            <p:spPr>
              <a:xfrm>
                <a:off x="2895375" y="3658925"/>
                <a:ext cx="2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14" h="433" extrusionOk="0">
                    <a:moveTo>
                      <a:pt x="113" y="0"/>
                    </a:moveTo>
                    <a:lnTo>
                      <a:pt x="1" y="113"/>
                    </a:lnTo>
                    <a:lnTo>
                      <a:pt x="1" y="433"/>
                    </a:lnTo>
                    <a:lnTo>
                      <a:pt x="113" y="43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015;p45">
                <a:extLst>
                  <a:ext uri="{FF2B5EF4-FFF2-40B4-BE49-F238E27FC236}">
                    <a16:creationId xmlns:a16="http://schemas.microsoft.com/office/drawing/2014/main" id="{07510AD2-93FC-4B5F-9C3E-F24673B55ECF}"/>
                  </a:ext>
                </a:extLst>
              </p:cNvPr>
              <p:cNvSpPr/>
              <p:nvPr/>
            </p:nvSpPr>
            <p:spPr>
              <a:xfrm>
                <a:off x="2895375" y="3658925"/>
                <a:ext cx="285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14" h="113" extrusionOk="0">
                    <a:moveTo>
                      <a:pt x="1" y="0"/>
                    </a:moveTo>
                    <a:lnTo>
                      <a:pt x="1" y="11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AB44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016;p45">
                <a:extLst>
                  <a:ext uri="{FF2B5EF4-FFF2-40B4-BE49-F238E27FC236}">
                    <a16:creationId xmlns:a16="http://schemas.microsoft.com/office/drawing/2014/main" id="{798C504D-74E1-4FC6-9809-0268CAEB17C3}"/>
                  </a:ext>
                </a:extLst>
              </p:cNvPr>
              <p:cNvSpPr/>
              <p:nvPr/>
            </p:nvSpPr>
            <p:spPr>
              <a:xfrm>
                <a:off x="2768500" y="3696750"/>
                <a:ext cx="102700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2991" extrusionOk="0">
                    <a:moveTo>
                      <a:pt x="4107" y="0"/>
                    </a:moveTo>
                    <a:cubicBezTo>
                      <a:pt x="3620" y="244"/>
                      <a:pt x="3028" y="386"/>
                      <a:pt x="2430" y="386"/>
                    </a:cubicBezTo>
                    <a:cubicBezTo>
                      <a:pt x="1968" y="386"/>
                      <a:pt x="1503" y="301"/>
                      <a:pt x="1081" y="113"/>
                    </a:cubicBezTo>
                    <a:lnTo>
                      <a:pt x="1081" y="113"/>
                    </a:lnTo>
                    <a:cubicBezTo>
                      <a:pt x="1185" y="433"/>
                      <a:pt x="969" y="761"/>
                      <a:pt x="753" y="977"/>
                    </a:cubicBezTo>
                    <a:cubicBezTo>
                      <a:pt x="536" y="1194"/>
                      <a:pt x="216" y="1410"/>
                      <a:pt x="216" y="1626"/>
                    </a:cubicBezTo>
                    <a:cubicBezTo>
                      <a:pt x="0" y="2058"/>
                      <a:pt x="320" y="2594"/>
                      <a:pt x="753" y="2811"/>
                    </a:cubicBezTo>
                    <a:cubicBezTo>
                      <a:pt x="947" y="2938"/>
                      <a:pt x="1213" y="2990"/>
                      <a:pt x="1488" y="2990"/>
                    </a:cubicBezTo>
                    <a:cubicBezTo>
                      <a:pt x="1678" y="2990"/>
                      <a:pt x="1873" y="2965"/>
                      <a:pt x="2050" y="2923"/>
                    </a:cubicBezTo>
                    <a:cubicBezTo>
                      <a:pt x="2482" y="2811"/>
                      <a:pt x="3027" y="2707"/>
                      <a:pt x="3347" y="2378"/>
                    </a:cubicBezTo>
                    <a:cubicBezTo>
                      <a:pt x="3779" y="2058"/>
                      <a:pt x="3995" y="1626"/>
                      <a:pt x="3995" y="1194"/>
                    </a:cubicBezTo>
                    <a:lnTo>
                      <a:pt x="3995" y="545"/>
                    </a:lnTo>
                    <a:cubicBezTo>
                      <a:pt x="3995" y="329"/>
                      <a:pt x="3995" y="113"/>
                      <a:pt x="4107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017;p45">
                <a:extLst>
                  <a:ext uri="{FF2B5EF4-FFF2-40B4-BE49-F238E27FC236}">
                    <a16:creationId xmlns:a16="http://schemas.microsoft.com/office/drawing/2014/main" id="{608D7F42-1672-4ACC-A052-0890B7D236F1}"/>
                  </a:ext>
                </a:extLst>
              </p:cNvPr>
              <p:cNvSpPr/>
              <p:nvPr/>
            </p:nvSpPr>
            <p:spPr>
              <a:xfrm>
                <a:off x="2865775" y="3696750"/>
                <a:ext cx="260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3" extrusionOk="0">
                    <a:moveTo>
                      <a:pt x="104" y="0"/>
                    </a:moveTo>
                    <a:cubicBezTo>
                      <a:pt x="104" y="1"/>
                      <a:pt x="104" y="113"/>
                      <a:pt x="0" y="113"/>
                    </a:cubicBezTo>
                    <a:cubicBezTo>
                      <a:pt x="104" y="113"/>
                      <a:pt x="104" y="113"/>
                      <a:pt x="104" y="0"/>
                    </a:cubicBezTo>
                    <a:close/>
                  </a:path>
                </a:pathLst>
              </a:custGeom>
              <a:solidFill>
                <a:srgbClr val="565E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018;p45">
                <a:extLst>
                  <a:ext uri="{FF2B5EF4-FFF2-40B4-BE49-F238E27FC236}">
                    <a16:creationId xmlns:a16="http://schemas.microsoft.com/office/drawing/2014/main" id="{CE088621-D720-4B7D-8B3D-48FFBE0A8BD0}"/>
                  </a:ext>
                </a:extLst>
              </p:cNvPr>
              <p:cNvSpPr/>
              <p:nvPr/>
            </p:nvSpPr>
            <p:spPr>
              <a:xfrm>
                <a:off x="2857550" y="3696750"/>
                <a:ext cx="108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17" extrusionOk="0">
                    <a:moveTo>
                      <a:pt x="433" y="0"/>
                    </a:moveTo>
                    <a:cubicBezTo>
                      <a:pt x="329" y="113"/>
                      <a:pt x="113" y="113"/>
                      <a:pt x="1" y="217"/>
                    </a:cubicBezTo>
                    <a:cubicBezTo>
                      <a:pt x="113" y="217"/>
                      <a:pt x="217" y="113"/>
                      <a:pt x="329" y="113"/>
                    </a:cubicBezTo>
                    <a:cubicBezTo>
                      <a:pt x="433" y="113"/>
                      <a:pt x="433" y="113"/>
                      <a:pt x="433" y="0"/>
                    </a:cubicBezTo>
                    <a:close/>
                  </a:path>
                </a:pathLst>
              </a:custGeom>
              <a:solidFill>
                <a:srgbClr val="AD80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019;p45">
                <a:extLst>
                  <a:ext uri="{FF2B5EF4-FFF2-40B4-BE49-F238E27FC236}">
                    <a16:creationId xmlns:a16="http://schemas.microsoft.com/office/drawing/2014/main" id="{863C8197-8BED-4068-906C-C4E626A72B70}"/>
                  </a:ext>
                </a:extLst>
              </p:cNvPr>
              <p:cNvSpPr/>
              <p:nvPr/>
            </p:nvSpPr>
            <p:spPr>
              <a:xfrm>
                <a:off x="2795525" y="3699550"/>
                <a:ext cx="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5" extrusionOk="0">
                    <a:moveTo>
                      <a:pt x="0" y="1"/>
                    </a:moveTo>
                    <a:lnTo>
                      <a:pt x="0" y="10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65E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020;p45">
                <a:extLst>
                  <a:ext uri="{FF2B5EF4-FFF2-40B4-BE49-F238E27FC236}">
                    <a16:creationId xmlns:a16="http://schemas.microsoft.com/office/drawing/2014/main" id="{C3E8922F-1D1D-46B2-9A56-BDEF402237AB}"/>
                  </a:ext>
                </a:extLst>
              </p:cNvPr>
              <p:cNvSpPr/>
              <p:nvPr/>
            </p:nvSpPr>
            <p:spPr>
              <a:xfrm>
                <a:off x="2806325" y="3702150"/>
                <a:ext cx="80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13" extrusionOk="0">
                    <a:moveTo>
                      <a:pt x="0" y="1"/>
                    </a:moveTo>
                    <a:cubicBezTo>
                      <a:pt x="0" y="1"/>
                      <a:pt x="0" y="113"/>
                      <a:pt x="104" y="113"/>
                    </a:cubicBezTo>
                    <a:lnTo>
                      <a:pt x="320" y="113"/>
                    </a:lnTo>
                    <a:cubicBezTo>
                      <a:pt x="217" y="113"/>
                      <a:pt x="104" y="113"/>
                      <a:pt x="0" y="1"/>
                    </a:cubicBezTo>
                    <a:close/>
                  </a:path>
                </a:pathLst>
              </a:custGeom>
              <a:solidFill>
                <a:srgbClr val="AD80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021;p45">
                <a:extLst>
                  <a:ext uri="{FF2B5EF4-FFF2-40B4-BE49-F238E27FC236}">
                    <a16:creationId xmlns:a16="http://schemas.microsoft.com/office/drawing/2014/main" id="{D904CABE-A358-43D3-9F77-A24CAD917E86}"/>
                  </a:ext>
                </a:extLst>
              </p:cNvPr>
              <p:cNvSpPr/>
              <p:nvPr/>
            </p:nvSpPr>
            <p:spPr>
              <a:xfrm>
                <a:off x="2787300" y="3718375"/>
                <a:ext cx="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3" extrusionOk="0">
                    <a:moveTo>
                      <a:pt x="1" y="0"/>
                    </a:moveTo>
                    <a:lnTo>
                      <a:pt x="1" y="112"/>
                    </a:lnTo>
                    <a:lnTo>
                      <a:pt x="1" y="112"/>
                    </a:lnTo>
                    <a:close/>
                  </a:path>
                </a:pathLst>
              </a:custGeom>
              <a:solidFill>
                <a:srgbClr val="9E5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022;p45">
                <a:extLst>
                  <a:ext uri="{FF2B5EF4-FFF2-40B4-BE49-F238E27FC236}">
                    <a16:creationId xmlns:a16="http://schemas.microsoft.com/office/drawing/2014/main" id="{0D17C7F7-D708-499C-8B63-B6CCD21B3837}"/>
                  </a:ext>
                </a:extLst>
              </p:cNvPr>
              <p:cNvSpPr/>
              <p:nvPr/>
            </p:nvSpPr>
            <p:spPr>
              <a:xfrm>
                <a:off x="2787300" y="3696750"/>
                <a:ext cx="8107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1082" extrusionOk="0">
                    <a:moveTo>
                      <a:pt x="3243" y="0"/>
                    </a:moveTo>
                    <a:lnTo>
                      <a:pt x="3243" y="0"/>
                    </a:lnTo>
                    <a:cubicBezTo>
                      <a:pt x="3238" y="23"/>
                      <a:pt x="3232" y="45"/>
                      <a:pt x="3225" y="66"/>
                    </a:cubicBezTo>
                    <a:lnTo>
                      <a:pt x="3225" y="66"/>
                    </a:lnTo>
                    <a:cubicBezTo>
                      <a:pt x="3243" y="35"/>
                      <a:pt x="3243" y="0"/>
                      <a:pt x="3243" y="0"/>
                    </a:cubicBezTo>
                    <a:close/>
                    <a:moveTo>
                      <a:pt x="3225" y="66"/>
                    </a:moveTo>
                    <a:cubicBezTo>
                      <a:pt x="3211" y="91"/>
                      <a:pt x="3185" y="113"/>
                      <a:pt x="3139" y="113"/>
                    </a:cubicBezTo>
                    <a:cubicBezTo>
                      <a:pt x="3027" y="113"/>
                      <a:pt x="2923" y="217"/>
                      <a:pt x="2811" y="217"/>
                    </a:cubicBezTo>
                    <a:cubicBezTo>
                      <a:pt x="2595" y="217"/>
                      <a:pt x="2491" y="329"/>
                      <a:pt x="2275" y="329"/>
                    </a:cubicBezTo>
                    <a:cubicBezTo>
                      <a:pt x="2162" y="329"/>
                      <a:pt x="2058" y="433"/>
                      <a:pt x="1946" y="433"/>
                    </a:cubicBezTo>
                    <a:lnTo>
                      <a:pt x="1730" y="433"/>
                    </a:lnTo>
                    <a:cubicBezTo>
                      <a:pt x="1514" y="433"/>
                      <a:pt x="1298" y="329"/>
                      <a:pt x="1081" y="329"/>
                    </a:cubicBezTo>
                    <a:cubicBezTo>
                      <a:pt x="978" y="329"/>
                      <a:pt x="865" y="329"/>
                      <a:pt x="761" y="217"/>
                    </a:cubicBezTo>
                    <a:cubicBezTo>
                      <a:pt x="649" y="217"/>
                      <a:pt x="433" y="217"/>
                      <a:pt x="329" y="113"/>
                    </a:cubicBezTo>
                    <a:lnTo>
                      <a:pt x="329" y="217"/>
                    </a:lnTo>
                    <a:cubicBezTo>
                      <a:pt x="433" y="217"/>
                      <a:pt x="329" y="217"/>
                      <a:pt x="329" y="329"/>
                    </a:cubicBezTo>
                    <a:lnTo>
                      <a:pt x="329" y="545"/>
                    </a:lnTo>
                    <a:cubicBezTo>
                      <a:pt x="329" y="649"/>
                      <a:pt x="217" y="761"/>
                      <a:pt x="1" y="865"/>
                    </a:cubicBezTo>
                    <a:lnTo>
                      <a:pt x="1" y="977"/>
                    </a:lnTo>
                    <a:cubicBezTo>
                      <a:pt x="217" y="1081"/>
                      <a:pt x="433" y="1081"/>
                      <a:pt x="649" y="1081"/>
                    </a:cubicBezTo>
                    <a:lnTo>
                      <a:pt x="1298" y="1081"/>
                    </a:lnTo>
                    <a:cubicBezTo>
                      <a:pt x="1730" y="977"/>
                      <a:pt x="2058" y="977"/>
                      <a:pt x="2491" y="761"/>
                    </a:cubicBezTo>
                    <a:cubicBezTo>
                      <a:pt x="2794" y="655"/>
                      <a:pt x="3105" y="455"/>
                      <a:pt x="3225" y="66"/>
                    </a:cubicBezTo>
                    <a:close/>
                  </a:path>
                </a:pathLst>
              </a:custGeom>
              <a:solidFill>
                <a:srgbClr val="AD80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E7A7979-DE55-48DB-86FB-99239EFE7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543" y="812298"/>
            <a:ext cx="2783426" cy="198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475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7"/>
          <p:cNvSpPr/>
          <p:nvPr/>
        </p:nvSpPr>
        <p:spPr>
          <a:xfrm rot="10184736">
            <a:off x="2320343" y="4166927"/>
            <a:ext cx="375271" cy="100685"/>
          </a:xfrm>
          <a:custGeom>
            <a:avLst/>
            <a:gdLst/>
            <a:ahLst/>
            <a:cxnLst/>
            <a:rect l="l" t="t" r="r" b="b"/>
            <a:pathLst>
              <a:path w="10706" h="4105" extrusionOk="0">
                <a:moveTo>
                  <a:pt x="192" y="0"/>
                </a:moveTo>
                <a:cubicBezTo>
                  <a:pt x="96" y="0"/>
                  <a:pt x="0" y="192"/>
                  <a:pt x="192" y="192"/>
                </a:cubicBezTo>
                <a:cubicBezTo>
                  <a:pt x="3600" y="1584"/>
                  <a:pt x="7009" y="2904"/>
                  <a:pt x="10489" y="4104"/>
                </a:cubicBezTo>
                <a:cubicBezTo>
                  <a:pt x="10705" y="4104"/>
                  <a:pt x="10705" y="3888"/>
                  <a:pt x="10609" y="3888"/>
                </a:cubicBezTo>
                <a:cubicBezTo>
                  <a:pt x="7105" y="2688"/>
                  <a:pt x="3600" y="1392"/>
                  <a:pt x="192" y="0"/>
                </a:cubicBezTo>
                <a:close/>
              </a:path>
            </a:pathLst>
          </a:custGeom>
          <a:solidFill>
            <a:srgbClr val="E5E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37"/>
          <p:cNvSpPr/>
          <p:nvPr/>
        </p:nvSpPr>
        <p:spPr>
          <a:xfrm rot="10184736">
            <a:off x="2306373" y="4468610"/>
            <a:ext cx="371801" cy="98993"/>
          </a:xfrm>
          <a:custGeom>
            <a:avLst/>
            <a:gdLst/>
            <a:ahLst/>
            <a:cxnLst/>
            <a:rect l="l" t="t" r="r" b="b"/>
            <a:pathLst>
              <a:path w="10607" h="4036" extrusionOk="0">
                <a:moveTo>
                  <a:pt x="120" y="1"/>
                </a:moveTo>
                <a:cubicBezTo>
                  <a:pt x="0" y="1"/>
                  <a:pt x="0" y="217"/>
                  <a:pt x="120" y="217"/>
                </a:cubicBezTo>
                <a:cubicBezTo>
                  <a:pt x="3505" y="1609"/>
                  <a:pt x="7009" y="2905"/>
                  <a:pt x="10418" y="4009"/>
                </a:cubicBezTo>
                <a:cubicBezTo>
                  <a:pt x="10454" y="4028"/>
                  <a:pt x="10484" y="4035"/>
                  <a:pt x="10507" y="4035"/>
                </a:cubicBezTo>
                <a:cubicBezTo>
                  <a:pt x="10606" y="4035"/>
                  <a:pt x="10591" y="3895"/>
                  <a:pt x="10514" y="3817"/>
                </a:cubicBezTo>
                <a:cubicBezTo>
                  <a:pt x="7009" y="2713"/>
                  <a:pt x="3601" y="1417"/>
                  <a:pt x="120" y="1"/>
                </a:cubicBezTo>
                <a:close/>
              </a:path>
            </a:pathLst>
          </a:custGeom>
          <a:solidFill>
            <a:srgbClr val="E5E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91" name="Table 90">
            <a:extLst>
              <a:ext uri="{FF2B5EF4-FFF2-40B4-BE49-F238E27FC236}">
                <a16:creationId xmlns:a16="http://schemas.microsoft.com/office/drawing/2014/main" id="{994ECB14-6AA1-42D9-8B6B-E8E1DE186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613144"/>
              </p:ext>
            </p:extLst>
          </p:nvPr>
        </p:nvGraphicFramePr>
        <p:xfrm>
          <a:off x="513843" y="388419"/>
          <a:ext cx="8116313" cy="4185460"/>
        </p:xfrm>
        <a:graphic>
          <a:graphicData uri="http://schemas.openxmlformats.org/drawingml/2006/table">
            <a:tbl>
              <a:tblPr firstRow="1" firstCol="1" bandRow="1"/>
              <a:tblGrid>
                <a:gridCol w="100656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21625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43854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4258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0169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2084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50180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endParaRPr lang="en-PH" sz="11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</a:p>
                    <a:p>
                      <a:pPr marL="85725" indent="0" algn="l"/>
                      <a:endParaRPr lang="en-PH" sz="11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5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5: </a:t>
                      </a: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kopyahin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sagutan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ibaba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gawain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WASTO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kung ang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sitwasyon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ay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nagpapakita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tamang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pagganap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pakikiisa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programang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pampamayanan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DI-WASTO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kung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hindi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inyong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</a:t>
                      </a:r>
                      <a:r>
                        <a:rPr lang="en-PH" sz="11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p.36</a:t>
                      </a:r>
                    </a:p>
                    <a:p>
                      <a:pPr marL="85725" indent="0" algn="l"/>
                      <a:endParaRPr lang="en-PH" sz="11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1. Si Franky ay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laging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pumupunta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sumasama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ensayo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nila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para </a:t>
                      </a:r>
                      <a:r>
                        <a:rPr lang="en-PH" sz="1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Boy Scout Jamboree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PH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grpSp>
        <p:nvGrpSpPr>
          <p:cNvPr id="92" name="Google Shape;788;p42">
            <a:extLst>
              <a:ext uri="{FF2B5EF4-FFF2-40B4-BE49-F238E27FC236}">
                <a16:creationId xmlns:a16="http://schemas.microsoft.com/office/drawing/2014/main" id="{639F8361-CE10-441C-AD94-6FC2A9E717FB}"/>
              </a:ext>
            </a:extLst>
          </p:cNvPr>
          <p:cNvGrpSpPr/>
          <p:nvPr/>
        </p:nvGrpSpPr>
        <p:grpSpPr>
          <a:xfrm>
            <a:off x="371595" y="2498664"/>
            <a:ext cx="4241355" cy="2450625"/>
            <a:chOff x="2973657" y="1680309"/>
            <a:chExt cx="3320823" cy="1918748"/>
          </a:xfrm>
        </p:grpSpPr>
        <p:grpSp>
          <p:nvGrpSpPr>
            <p:cNvPr id="93" name="Google Shape;789;p42">
              <a:extLst>
                <a:ext uri="{FF2B5EF4-FFF2-40B4-BE49-F238E27FC236}">
                  <a16:creationId xmlns:a16="http://schemas.microsoft.com/office/drawing/2014/main" id="{B1152768-BC27-4E7D-A222-01563965EB2C}"/>
                </a:ext>
              </a:extLst>
            </p:cNvPr>
            <p:cNvGrpSpPr/>
            <p:nvPr/>
          </p:nvGrpSpPr>
          <p:grpSpPr>
            <a:xfrm>
              <a:off x="2973657" y="1680309"/>
              <a:ext cx="3320823" cy="1918748"/>
              <a:chOff x="3506050" y="2480828"/>
              <a:chExt cx="1459125" cy="843072"/>
            </a:xfrm>
          </p:grpSpPr>
          <p:sp>
            <p:nvSpPr>
              <p:cNvPr id="165" name="Google Shape;790;p42">
                <a:extLst>
                  <a:ext uri="{FF2B5EF4-FFF2-40B4-BE49-F238E27FC236}">
                    <a16:creationId xmlns:a16="http://schemas.microsoft.com/office/drawing/2014/main" id="{61C4CC6F-86A1-476D-B769-B6C6F093C344}"/>
                  </a:ext>
                </a:extLst>
              </p:cNvPr>
              <p:cNvSpPr/>
              <p:nvPr/>
            </p:nvSpPr>
            <p:spPr>
              <a:xfrm>
                <a:off x="3676375" y="2604500"/>
                <a:ext cx="1140300" cy="651950"/>
              </a:xfrm>
              <a:custGeom>
                <a:avLst/>
                <a:gdLst/>
                <a:ahLst/>
                <a:cxnLst/>
                <a:rect l="l" t="t" r="r" b="b"/>
                <a:pathLst>
                  <a:path w="45612" h="26078" extrusionOk="0">
                    <a:moveTo>
                      <a:pt x="21944" y="0"/>
                    </a:moveTo>
                    <a:cubicBezTo>
                      <a:pt x="20419" y="0"/>
                      <a:pt x="18909" y="351"/>
                      <a:pt x="17614" y="1106"/>
                    </a:cubicBezTo>
                    <a:cubicBezTo>
                      <a:pt x="15349" y="2403"/>
                      <a:pt x="13835" y="4677"/>
                      <a:pt x="12106" y="6622"/>
                    </a:cubicBezTo>
                    <a:cubicBezTo>
                      <a:pt x="11561" y="7271"/>
                      <a:pt x="10913" y="8023"/>
                      <a:pt x="10048" y="8352"/>
                    </a:cubicBezTo>
                    <a:cubicBezTo>
                      <a:pt x="9616" y="8512"/>
                      <a:pt x="9184" y="8566"/>
                      <a:pt x="8738" y="8566"/>
                    </a:cubicBezTo>
                    <a:cubicBezTo>
                      <a:pt x="8293" y="8566"/>
                      <a:pt x="7835" y="8512"/>
                      <a:pt x="7351" y="8456"/>
                    </a:cubicBezTo>
                    <a:lnTo>
                      <a:pt x="5941" y="8456"/>
                    </a:lnTo>
                    <a:cubicBezTo>
                      <a:pt x="4212" y="8568"/>
                      <a:pt x="2482" y="9433"/>
                      <a:pt x="1514" y="10833"/>
                    </a:cubicBezTo>
                    <a:cubicBezTo>
                      <a:pt x="433" y="12243"/>
                      <a:pt x="105" y="14076"/>
                      <a:pt x="537" y="15805"/>
                    </a:cubicBezTo>
                    <a:cubicBezTo>
                      <a:pt x="866" y="17102"/>
                      <a:pt x="1514" y="18295"/>
                      <a:pt x="1298" y="19592"/>
                    </a:cubicBezTo>
                    <a:cubicBezTo>
                      <a:pt x="1186" y="20345"/>
                      <a:pt x="753" y="20993"/>
                      <a:pt x="537" y="21642"/>
                    </a:cubicBezTo>
                    <a:cubicBezTo>
                      <a:pt x="1" y="22835"/>
                      <a:pt x="105" y="24236"/>
                      <a:pt x="753" y="25429"/>
                    </a:cubicBezTo>
                    <a:cubicBezTo>
                      <a:pt x="866" y="25645"/>
                      <a:pt x="969" y="25861"/>
                      <a:pt x="1186" y="26077"/>
                    </a:cubicBezTo>
                    <a:cubicBezTo>
                      <a:pt x="3243" y="25965"/>
                      <a:pt x="5509" y="25861"/>
                      <a:pt x="8103" y="25749"/>
                    </a:cubicBezTo>
                    <a:cubicBezTo>
                      <a:pt x="12322" y="25645"/>
                      <a:pt x="17182" y="25533"/>
                      <a:pt x="22370" y="25533"/>
                    </a:cubicBezTo>
                    <a:lnTo>
                      <a:pt x="26477" y="25533"/>
                    </a:lnTo>
                    <a:cubicBezTo>
                      <a:pt x="30584" y="25533"/>
                      <a:pt x="34371" y="25645"/>
                      <a:pt x="37717" y="25749"/>
                    </a:cubicBezTo>
                    <a:cubicBezTo>
                      <a:pt x="39447" y="25861"/>
                      <a:pt x="41176" y="25861"/>
                      <a:pt x="42585" y="25965"/>
                    </a:cubicBezTo>
                    <a:cubicBezTo>
                      <a:pt x="43121" y="25965"/>
                      <a:pt x="43666" y="26077"/>
                      <a:pt x="44098" y="26077"/>
                    </a:cubicBezTo>
                    <a:cubicBezTo>
                      <a:pt x="44963" y="24132"/>
                      <a:pt x="45612" y="22074"/>
                      <a:pt x="45612" y="19912"/>
                    </a:cubicBezTo>
                    <a:cubicBezTo>
                      <a:pt x="45499" y="17431"/>
                      <a:pt x="43986" y="14837"/>
                      <a:pt x="41608" y="14188"/>
                    </a:cubicBezTo>
                    <a:cubicBezTo>
                      <a:pt x="41224" y="14078"/>
                      <a:pt x="40811" y="14051"/>
                      <a:pt x="40398" y="14051"/>
                    </a:cubicBezTo>
                    <a:cubicBezTo>
                      <a:pt x="40001" y="14051"/>
                      <a:pt x="39603" y="14076"/>
                      <a:pt x="39230" y="14076"/>
                    </a:cubicBezTo>
                    <a:cubicBezTo>
                      <a:pt x="38262" y="14076"/>
                      <a:pt x="37285" y="14076"/>
                      <a:pt x="36420" y="13756"/>
                    </a:cubicBezTo>
                    <a:cubicBezTo>
                      <a:pt x="35236" y="13324"/>
                      <a:pt x="34371" y="12243"/>
                      <a:pt x="33826" y="11162"/>
                    </a:cubicBezTo>
                    <a:cubicBezTo>
                      <a:pt x="33178" y="10081"/>
                      <a:pt x="32858" y="8888"/>
                      <a:pt x="32426" y="7703"/>
                    </a:cubicBezTo>
                    <a:cubicBezTo>
                      <a:pt x="31232" y="4893"/>
                      <a:pt x="29183" y="2403"/>
                      <a:pt x="26373" y="1002"/>
                    </a:cubicBezTo>
                    <a:cubicBezTo>
                      <a:pt x="25018" y="353"/>
                      <a:pt x="23474" y="0"/>
                      <a:pt x="21944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791;p42">
                <a:extLst>
                  <a:ext uri="{FF2B5EF4-FFF2-40B4-BE49-F238E27FC236}">
                    <a16:creationId xmlns:a16="http://schemas.microsoft.com/office/drawing/2014/main" id="{E83DBC03-9973-4ABA-A1A9-F39C80ECD25F}"/>
                  </a:ext>
                </a:extLst>
              </p:cNvPr>
              <p:cNvSpPr/>
              <p:nvPr/>
            </p:nvSpPr>
            <p:spPr>
              <a:xfrm>
                <a:off x="4586876" y="2556262"/>
                <a:ext cx="173523" cy="175495"/>
              </a:xfrm>
              <a:custGeom>
                <a:avLst/>
                <a:gdLst/>
                <a:ahLst/>
                <a:cxnLst/>
                <a:rect l="l" t="t" r="r" b="b"/>
                <a:pathLst>
                  <a:path w="9944" h="10057" extrusionOk="0">
                    <a:moveTo>
                      <a:pt x="5188" y="1"/>
                    </a:moveTo>
                    <a:cubicBezTo>
                      <a:pt x="4004" y="1"/>
                      <a:pt x="2810" y="545"/>
                      <a:pt x="1946" y="1298"/>
                    </a:cubicBezTo>
                    <a:cubicBezTo>
                      <a:pt x="865" y="2275"/>
                      <a:pt x="216" y="3675"/>
                      <a:pt x="113" y="5189"/>
                    </a:cubicBezTo>
                    <a:cubicBezTo>
                      <a:pt x="0" y="6598"/>
                      <a:pt x="761" y="8111"/>
                      <a:pt x="1946" y="8976"/>
                    </a:cubicBezTo>
                    <a:cubicBezTo>
                      <a:pt x="2810" y="9624"/>
                      <a:pt x="4220" y="10057"/>
                      <a:pt x="5517" y="10057"/>
                    </a:cubicBezTo>
                    <a:cubicBezTo>
                      <a:pt x="6053" y="10057"/>
                      <a:pt x="6598" y="9944"/>
                      <a:pt x="6918" y="9840"/>
                    </a:cubicBezTo>
                    <a:cubicBezTo>
                      <a:pt x="8431" y="9192"/>
                      <a:pt x="9512" y="7350"/>
                      <a:pt x="9728" y="5837"/>
                    </a:cubicBezTo>
                    <a:cubicBezTo>
                      <a:pt x="9944" y="4108"/>
                      <a:pt x="9295" y="2275"/>
                      <a:pt x="7895" y="1081"/>
                    </a:cubicBezTo>
                    <a:cubicBezTo>
                      <a:pt x="7246" y="545"/>
                      <a:pt x="6381" y="113"/>
                      <a:pt x="5517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792;p42">
                <a:extLst>
                  <a:ext uri="{FF2B5EF4-FFF2-40B4-BE49-F238E27FC236}">
                    <a16:creationId xmlns:a16="http://schemas.microsoft.com/office/drawing/2014/main" id="{9625FEFA-13FF-4382-8C66-16291ACB8552}"/>
                  </a:ext>
                </a:extLst>
              </p:cNvPr>
              <p:cNvSpPr/>
              <p:nvPr/>
            </p:nvSpPr>
            <p:spPr>
              <a:xfrm>
                <a:off x="3878397" y="2551364"/>
                <a:ext cx="15955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6382" h="5734" extrusionOk="0">
                    <a:moveTo>
                      <a:pt x="2810" y="1"/>
                    </a:moveTo>
                    <a:cubicBezTo>
                      <a:pt x="2490" y="1"/>
                      <a:pt x="2162" y="113"/>
                      <a:pt x="1842" y="217"/>
                    </a:cubicBezTo>
                    <a:cubicBezTo>
                      <a:pt x="1410" y="330"/>
                      <a:pt x="1081" y="546"/>
                      <a:pt x="761" y="866"/>
                    </a:cubicBezTo>
                    <a:cubicBezTo>
                      <a:pt x="545" y="1082"/>
                      <a:pt x="432" y="1298"/>
                      <a:pt x="329" y="1514"/>
                    </a:cubicBezTo>
                    <a:cubicBezTo>
                      <a:pt x="0" y="2595"/>
                      <a:pt x="113" y="3676"/>
                      <a:pt x="761" y="4540"/>
                    </a:cubicBezTo>
                    <a:cubicBezTo>
                      <a:pt x="1297" y="5301"/>
                      <a:pt x="2274" y="5734"/>
                      <a:pt x="3243" y="5734"/>
                    </a:cubicBezTo>
                    <a:cubicBezTo>
                      <a:pt x="3891" y="5734"/>
                      <a:pt x="4436" y="5621"/>
                      <a:pt x="4868" y="5301"/>
                    </a:cubicBezTo>
                    <a:cubicBezTo>
                      <a:pt x="6053" y="4437"/>
                      <a:pt x="6381" y="2707"/>
                      <a:pt x="5620" y="1514"/>
                    </a:cubicBezTo>
                    <a:cubicBezTo>
                      <a:pt x="4972" y="546"/>
                      <a:pt x="3891" y="1"/>
                      <a:pt x="2810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793;p42">
                <a:extLst>
                  <a:ext uri="{FF2B5EF4-FFF2-40B4-BE49-F238E27FC236}">
                    <a16:creationId xmlns:a16="http://schemas.microsoft.com/office/drawing/2014/main" id="{0C5E7AEE-92E1-4001-BDA7-C97BB83A9C8D}"/>
                  </a:ext>
                </a:extLst>
              </p:cNvPr>
              <p:cNvSpPr/>
              <p:nvPr/>
            </p:nvSpPr>
            <p:spPr>
              <a:xfrm>
                <a:off x="3781285" y="2525705"/>
                <a:ext cx="70275" cy="62275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491" extrusionOk="0">
                    <a:moveTo>
                      <a:pt x="1617" y="1"/>
                    </a:moveTo>
                    <a:cubicBezTo>
                      <a:pt x="649" y="1"/>
                      <a:pt x="1" y="1514"/>
                      <a:pt x="649" y="2162"/>
                    </a:cubicBezTo>
                    <a:cubicBezTo>
                      <a:pt x="865" y="2379"/>
                      <a:pt x="1185" y="2491"/>
                      <a:pt x="1514" y="2491"/>
                    </a:cubicBezTo>
                    <a:cubicBezTo>
                      <a:pt x="1946" y="2491"/>
                      <a:pt x="2378" y="2275"/>
                      <a:pt x="2595" y="1842"/>
                    </a:cubicBezTo>
                    <a:cubicBezTo>
                      <a:pt x="2811" y="1514"/>
                      <a:pt x="2698" y="1082"/>
                      <a:pt x="2595" y="762"/>
                    </a:cubicBezTo>
                    <a:cubicBezTo>
                      <a:pt x="2482" y="545"/>
                      <a:pt x="2378" y="433"/>
                      <a:pt x="2266" y="329"/>
                    </a:cubicBezTo>
                    <a:cubicBezTo>
                      <a:pt x="2162" y="217"/>
                      <a:pt x="1946" y="113"/>
                      <a:pt x="1834" y="113"/>
                    </a:cubicBezTo>
                    <a:cubicBezTo>
                      <a:pt x="1730" y="1"/>
                      <a:pt x="1617" y="1"/>
                      <a:pt x="1617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794;p42">
                <a:extLst>
                  <a:ext uri="{FF2B5EF4-FFF2-40B4-BE49-F238E27FC236}">
                    <a16:creationId xmlns:a16="http://schemas.microsoft.com/office/drawing/2014/main" id="{7C8889DB-8F65-4BCD-BF4E-14775B19F87F}"/>
                  </a:ext>
                </a:extLst>
              </p:cNvPr>
              <p:cNvSpPr/>
              <p:nvPr/>
            </p:nvSpPr>
            <p:spPr>
              <a:xfrm>
                <a:off x="4626557" y="2480828"/>
                <a:ext cx="47098" cy="41514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379" extrusionOk="0">
                    <a:moveTo>
                      <a:pt x="1514" y="0"/>
                    </a:moveTo>
                    <a:cubicBezTo>
                      <a:pt x="649" y="0"/>
                      <a:pt x="0" y="1194"/>
                      <a:pt x="536" y="1946"/>
                    </a:cubicBezTo>
                    <a:cubicBezTo>
                      <a:pt x="536" y="2058"/>
                      <a:pt x="649" y="2162"/>
                      <a:pt x="753" y="2162"/>
                    </a:cubicBezTo>
                    <a:cubicBezTo>
                      <a:pt x="969" y="2378"/>
                      <a:pt x="1185" y="2378"/>
                      <a:pt x="1401" y="2378"/>
                    </a:cubicBezTo>
                    <a:cubicBezTo>
                      <a:pt x="1833" y="2378"/>
                      <a:pt x="2378" y="2162"/>
                      <a:pt x="2594" y="1730"/>
                    </a:cubicBezTo>
                    <a:cubicBezTo>
                      <a:pt x="2698" y="1513"/>
                      <a:pt x="2698" y="1081"/>
                      <a:pt x="2594" y="761"/>
                    </a:cubicBezTo>
                    <a:cubicBezTo>
                      <a:pt x="2482" y="433"/>
                      <a:pt x="2162" y="113"/>
                      <a:pt x="1833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795;p42">
                <a:extLst>
                  <a:ext uri="{FF2B5EF4-FFF2-40B4-BE49-F238E27FC236}">
                    <a16:creationId xmlns:a16="http://schemas.microsoft.com/office/drawing/2014/main" id="{6B20A7AB-38B7-405A-9631-7D1666718D21}"/>
                  </a:ext>
                </a:extLst>
              </p:cNvPr>
              <p:cNvSpPr/>
              <p:nvPr/>
            </p:nvSpPr>
            <p:spPr>
              <a:xfrm>
                <a:off x="3827700" y="2729400"/>
                <a:ext cx="826850" cy="518825"/>
              </a:xfrm>
              <a:custGeom>
                <a:avLst/>
                <a:gdLst/>
                <a:ahLst/>
                <a:cxnLst/>
                <a:rect l="l" t="t" r="r" b="b"/>
                <a:pathLst>
                  <a:path w="33074" h="20753" extrusionOk="0">
                    <a:moveTo>
                      <a:pt x="14267" y="1"/>
                    </a:moveTo>
                    <a:cubicBezTo>
                      <a:pt x="12642" y="1"/>
                      <a:pt x="10913" y="649"/>
                      <a:pt x="9616" y="1730"/>
                    </a:cubicBezTo>
                    <a:cubicBezTo>
                      <a:pt x="7886" y="3356"/>
                      <a:pt x="6805" y="5517"/>
                      <a:pt x="6269" y="7783"/>
                    </a:cubicBezTo>
                    <a:cubicBezTo>
                      <a:pt x="6053" y="8647"/>
                      <a:pt x="5837" y="9625"/>
                      <a:pt x="5941" y="10489"/>
                    </a:cubicBezTo>
                    <a:cubicBezTo>
                      <a:pt x="5941" y="11138"/>
                      <a:pt x="6157" y="11674"/>
                      <a:pt x="6053" y="12219"/>
                    </a:cubicBezTo>
                    <a:cubicBezTo>
                      <a:pt x="5725" y="13403"/>
                      <a:pt x="4428" y="14164"/>
                      <a:pt x="3243" y="14380"/>
                    </a:cubicBezTo>
                    <a:cubicBezTo>
                      <a:pt x="2698" y="14484"/>
                      <a:pt x="2050" y="14596"/>
                      <a:pt x="1617" y="14916"/>
                    </a:cubicBezTo>
                    <a:cubicBezTo>
                      <a:pt x="217" y="15781"/>
                      <a:pt x="1" y="17726"/>
                      <a:pt x="753" y="19136"/>
                    </a:cubicBezTo>
                    <a:cubicBezTo>
                      <a:pt x="1081" y="19784"/>
                      <a:pt x="1617" y="20320"/>
                      <a:pt x="2050" y="20753"/>
                    </a:cubicBezTo>
                    <a:cubicBezTo>
                      <a:pt x="6269" y="20649"/>
                      <a:pt x="11129" y="20537"/>
                      <a:pt x="16317" y="20537"/>
                    </a:cubicBezTo>
                    <a:lnTo>
                      <a:pt x="20424" y="20537"/>
                    </a:lnTo>
                    <a:cubicBezTo>
                      <a:pt x="24531" y="20537"/>
                      <a:pt x="28318" y="20649"/>
                      <a:pt x="31664" y="20753"/>
                    </a:cubicBezTo>
                    <a:cubicBezTo>
                      <a:pt x="32425" y="19136"/>
                      <a:pt x="33074" y="17406"/>
                      <a:pt x="33074" y="15677"/>
                    </a:cubicBezTo>
                    <a:cubicBezTo>
                      <a:pt x="33074" y="13403"/>
                      <a:pt x="31777" y="10922"/>
                      <a:pt x="29615" y="10489"/>
                    </a:cubicBezTo>
                    <a:cubicBezTo>
                      <a:pt x="29286" y="10377"/>
                      <a:pt x="28967" y="10377"/>
                      <a:pt x="28638" y="10377"/>
                    </a:cubicBezTo>
                    <a:cubicBezTo>
                      <a:pt x="27990" y="10377"/>
                      <a:pt x="27341" y="10489"/>
                      <a:pt x="26693" y="10593"/>
                    </a:cubicBezTo>
                    <a:cubicBezTo>
                      <a:pt x="26044" y="10705"/>
                      <a:pt x="25396" y="10809"/>
                      <a:pt x="24747" y="10809"/>
                    </a:cubicBezTo>
                    <a:cubicBezTo>
                      <a:pt x="24211" y="10809"/>
                      <a:pt x="23562" y="10705"/>
                      <a:pt x="23018" y="10377"/>
                    </a:cubicBezTo>
                    <a:cubicBezTo>
                      <a:pt x="21505" y="9408"/>
                      <a:pt x="21185" y="7463"/>
                      <a:pt x="20640" y="5837"/>
                    </a:cubicBezTo>
                    <a:cubicBezTo>
                      <a:pt x="19991" y="3460"/>
                      <a:pt x="18478" y="1082"/>
                      <a:pt x="16213" y="329"/>
                    </a:cubicBezTo>
                    <a:cubicBezTo>
                      <a:pt x="15564" y="113"/>
                      <a:pt x="14916" y="1"/>
                      <a:pt x="14267" y="1"/>
                    </a:cubicBezTo>
                    <a:close/>
                  </a:path>
                </a:pathLst>
              </a:custGeom>
              <a:solidFill>
                <a:srgbClr val="CEC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796;p42">
                <a:extLst>
                  <a:ext uri="{FF2B5EF4-FFF2-40B4-BE49-F238E27FC236}">
                    <a16:creationId xmlns:a16="http://schemas.microsoft.com/office/drawing/2014/main" id="{54BBDEDC-4771-4F64-AA7D-3445980ADCA3}"/>
                  </a:ext>
                </a:extLst>
              </p:cNvPr>
              <p:cNvSpPr/>
              <p:nvPr/>
            </p:nvSpPr>
            <p:spPr>
              <a:xfrm>
                <a:off x="3506050" y="3242800"/>
                <a:ext cx="14591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58365" h="3244" extrusionOk="0">
                    <a:moveTo>
                      <a:pt x="29183" y="1"/>
                    </a:moveTo>
                    <a:cubicBezTo>
                      <a:pt x="23995" y="1"/>
                      <a:pt x="19135" y="113"/>
                      <a:pt x="14916" y="217"/>
                    </a:cubicBezTo>
                    <a:cubicBezTo>
                      <a:pt x="12322" y="329"/>
                      <a:pt x="10056" y="433"/>
                      <a:pt x="7999" y="545"/>
                    </a:cubicBezTo>
                    <a:lnTo>
                      <a:pt x="7462" y="545"/>
                    </a:lnTo>
                    <a:cubicBezTo>
                      <a:pt x="2811" y="865"/>
                      <a:pt x="0" y="1194"/>
                      <a:pt x="0" y="1626"/>
                    </a:cubicBezTo>
                    <a:lnTo>
                      <a:pt x="0" y="1730"/>
                    </a:lnTo>
                    <a:cubicBezTo>
                      <a:pt x="865" y="2491"/>
                      <a:pt x="13619" y="3243"/>
                      <a:pt x="29183" y="3243"/>
                    </a:cubicBezTo>
                    <a:cubicBezTo>
                      <a:pt x="45291" y="3243"/>
                      <a:pt x="58365" y="2491"/>
                      <a:pt x="58365" y="1626"/>
                    </a:cubicBezTo>
                    <a:cubicBezTo>
                      <a:pt x="58365" y="1514"/>
                      <a:pt x="58365" y="1514"/>
                      <a:pt x="58261" y="1410"/>
                    </a:cubicBezTo>
                    <a:cubicBezTo>
                      <a:pt x="57716" y="1081"/>
                      <a:pt x="55019" y="761"/>
                      <a:pt x="50911" y="545"/>
                    </a:cubicBezTo>
                    <a:cubicBezTo>
                      <a:pt x="50479" y="545"/>
                      <a:pt x="49934" y="433"/>
                      <a:pt x="49398" y="433"/>
                    </a:cubicBezTo>
                    <a:cubicBezTo>
                      <a:pt x="47989" y="329"/>
                      <a:pt x="46260" y="329"/>
                      <a:pt x="44530" y="217"/>
                    </a:cubicBezTo>
                    <a:cubicBezTo>
                      <a:pt x="41184" y="113"/>
                      <a:pt x="37397" y="1"/>
                      <a:pt x="33290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" name="Google Shape;797;p42">
              <a:extLst>
                <a:ext uri="{FF2B5EF4-FFF2-40B4-BE49-F238E27FC236}">
                  <a16:creationId xmlns:a16="http://schemas.microsoft.com/office/drawing/2014/main" id="{6A9D85E2-618E-436F-B66C-F69EBC62D617}"/>
                </a:ext>
              </a:extLst>
            </p:cNvPr>
            <p:cNvGrpSpPr/>
            <p:nvPr/>
          </p:nvGrpSpPr>
          <p:grpSpPr>
            <a:xfrm>
              <a:off x="3495851" y="1911941"/>
              <a:ext cx="2154392" cy="1612457"/>
              <a:chOff x="1882225" y="497500"/>
              <a:chExt cx="1234750" cy="924150"/>
            </a:xfrm>
          </p:grpSpPr>
          <p:sp>
            <p:nvSpPr>
              <p:cNvPr id="95" name="Google Shape;798;p42">
                <a:extLst>
                  <a:ext uri="{FF2B5EF4-FFF2-40B4-BE49-F238E27FC236}">
                    <a16:creationId xmlns:a16="http://schemas.microsoft.com/office/drawing/2014/main" id="{FC13961E-A8C6-42B6-BD64-386134B489A1}"/>
                  </a:ext>
                </a:extLst>
              </p:cNvPr>
              <p:cNvSpPr/>
              <p:nvPr/>
            </p:nvSpPr>
            <p:spPr>
              <a:xfrm>
                <a:off x="1882225" y="1264900"/>
                <a:ext cx="1234750" cy="148750"/>
              </a:xfrm>
              <a:custGeom>
                <a:avLst/>
                <a:gdLst/>
                <a:ahLst/>
                <a:cxnLst/>
                <a:rect l="l" t="t" r="r" b="b"/>
                <a:pathLst>
                  <a:path w="49390" h="5950" extrusionOk="0">
                    <a:moveTo>
                      <a:pt x="4324" y="0"/>
                    </a:moveTo>
                    <a:cubicBezTo>
                      <a:pt x="1617" y="649"/>
                      <a:pt x="0" y="1410"/>
                      <a:pt x="0" y="2162"/>
                    </a:cubicBezTo>
                    <a:cubicBezTo>
                      <a:pt x="0" y="2274"/>
                      <a:pt x="0" y="2274"/>
                      <a:pt x="104" y="2378"/>
                    </a:cubicBezTo>
                    <a:cubicBezTo>
                      <a:pt x="753" y="4436"/>
                      <a:pt x="11561" y="5949"/>
                      <a:pt x="24747" y="5949"/>
                    </a:cubicBezTo>
                    <a:cubicBezTo>
                      <a:pt x="38365" y="5949"/>
                      <a:pt x="49390" y="4324"/>
                      <a:pt x="49390" y="2162"/>
                    </a:cubicBezTo>
                    <a:cubicBezTo>
                      <a:pt x="49390" y="2058"/>
                      <a:pt x="49390" y="1946"/>
                      <a:pt x="49286" y="1842"/>
                    </a:cubicBezTo>
                    <a:cubicBezTo>
                      <a:pt x="48957" y="1194"/>
                      <a:pt x="47444" y="545"/>
                      <a:pt x="45179" y="0"/>
                    </a:cubicBezTo>
                    <a:lnTo>
                      <a:pt x="45179" y="113"/>
                    </a:lnTo>
                    <a:lnTo>
                      <a:pt x="24859" y="113"/>
                    </a:lnTo>
                    <a:lnTo>
                      <a:pt x="24859" y="216"/>
                    </a:lnTo>
                    <a:lnTo>
                      <a:pt x="4324" y="216"/>
                    </a:lnTo>
                    <a:lnTo>
                      <a:pt x="4324" y="0"/>
                    </a:lnTo>
                    <a:close/>
                  </a:path>
                </a:pathLst>
              </a:custGeom>
              <a:solidFill>
                <a:srgbClr val="CEC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9;p42">
                <a:extLst>
                  <a:ext uri="{FF2B5EF4-FFF2-40B4-BE49-F238E27FC236}">
                    <a16:creationId xmlns:a16="http://schemas.microsoft.com/office/drawing/2014/main" id="{37593111-D654-4E6E-B334-2C2D1FE787D4}"/>
                  </a:ext>
                </a:extLst>
              </p:cNvPr>
              <p:cNvSpPr/>
              <p:nvPr/>
            </p:nvSpPr>
            <p:spPr>
              <a:xfrm>
                <a:off x="2403600" y="542950"/>
                <a:ext cx="168725" cy="16162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6465" extrusionOk="0">
                    <a:moveTo>
                      <a:pt x="3361" y="0"/>
                    </a:moveTo>
                    <a:cubicBezTo>
                      <a:pt x="2901" y="0"/>
                      <a:pt x="2421" y="108"/>
                      <a:pt x="1946" y="345"/>
                    </a:cubicBezTo>
                    <a:cubicBezTo>
                      <a:pt x="762" y="993"/>
                      <a:pt x="1" y="2290"/>
                      <a:pt x="1" y="3587"/>
                    </a:cubicBezTo>
                    <a:cubicBezTo>
                      <a:pt x="1" y="4348"/>
                      <a:pt x="217" y="5213"/>
                      <a:pt x="866" y="5749"/>
                    </a:cubicBezTo>
                    <a:cubicBezTo>
                      <a:pt x="1298" y="6077"/>
                      <a:pt x="1843" y="6293"/>
                      <a:pt x="2379" y="6397"/>
                    </a:cubicBezTo>
                    <a:cubicBezTo>
                      <a:pt x="2659" y="6439"/>
                      <a:pt x="2954" y="6465"/>
                      <a:pt x="3247" y="6465"/>
                    </a:cubicBezTo>
                    <a:cubicBezTo>
                      <a:pt x="3748" y="6465"/>
                      <a:pt x="4244" y="6388"/>
                      <a:pt x="4653" y="6181"/>
                    </a:cubicBezTo>
                    <a:cubicBezTo>
                      <a:pt x="5621" y="5749"/>
                      <a:pt x="6270" y="4780"/>
                      <a:pt x="6486" y="3803"/>
                    </a:cubicBezTo>
                    <a:cubicBezTo>
                      <a:pt x="6749" y="1727"/>
                      <a:pt x="5206" y="0"/>
                      <a:pt x="3361" y="0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00;p42">
                <a:extLst>
                  <a:ext uri="{FF2B5EF4-FFF2-40B4-BE49-F238E27FC236}">
                    <a16:creationId xmlns:a16="http://schemas.microsoft.com/office/drawing/2014/main" id="{C3DE2A19-4270-4DAB-91FE-E2EA12B5B0B7}"/>
                  </a:ext>
                </a:extLst>
              </p:cNvPr>
              <p:cNvSpPr/>
              <p:nvPr/>
            </p:nvSpPr>
            <p:spPr>
              <a:xfrm>
                <a:off x="2392800" y="526325"/>
                <a:ext cx="14592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3820" extrusionOk="0">
                    <a:moveTo>
                      <a:pt x="3909" y="0"/>
                    </a:moveTo>
                    <a:cubicBezTo>
                      <a:pt x="3226" y="0"/>
                      <a:pt x="2526" y="144"/>
                      <a:pt x="1946" y="473"/>
                    </a:cubicBezTo>
                    <a:cubicBezTo>
                      <a:pt x="1298" y="793"/>
                      <a:pt x="761" y="1442"/>
                      <a:pt x="545" y="2090"/>
                    </a:cubicBezTo>
                    <a:cubicBezTo>
                      <a:pt x="329" y="2635"/>
                      <a:pt x="329" y="3171"/>
                      <a:pt x="1" y="3604"/>
                    </a:cubicBezTo>
                    <a:cubicBezTo>
                      <a:pt x="433" y="3716"/>
                      <a:pt x="865" y="3820"/>
                      <a:pt x="1298" y="3820"/>
                    </a:cubicBezTo>
                    <a:cubicBezTo>
                      <a:pt x="1730" y="3716"/>
                      <a:pt x="2162" y="3604"/>
                      <a:pt x="2491" y="3387"/>
                    </a:cubicBezTo>
                    <a:lnTo>
                      <a:pt x="2491" y="3387"/>
                    </a:lnTo>
                    <a:cubicBezTo>
                      <a:pt x="2491" y="3500"/>
                      <a:pt x="2491" y="3604"/>
                      <a:pt x="2378" y="3604"/>
                    </a:cubicBezTo>
                    <a:cubicBezTo>
                      <a:pt x="2923" y="3604"/>
                      <a:pt x="3572" y="3500"/>
                      <a:pt x="4108" y="3171"/>
                    </a:cubicBezTo>
                    <a:lnTo>
                      <a:pt x="4108" y="3171"/>
                    </a:lnTo>
                    <a:cubicBezTo>
                      <a:pt x="4108" y="3284"/>
                      <a:pt x="4004" y="3387"/>
                      <a:pt x="4004" y="3387"/>
                    </a:cubicBezTo>
                    <a:cubicBezTo>
                      <a:pt x="4436" y="3171"/>
                      <a:pt x="4869" y="2851"/>
                      <a:pt x="5188" y="2419"/>
                    </a:cubicBezTo>
                    <a:cubicBezTo>
                      <a:pt x="5517" y="2203"/>
                      <a:pt x="5733" y="1770"/>
                      <a:pt x="5837" y="1442"/>
                    </a:cubicBezTo>
                    <a:cubicBezTo>
                      <a:pt x="5837" y="1226"/>
                      <a:pt x="5837" y="906"/>
                      <a:pt x="5733" y="690"/>
                    </a:cubicBezTo>
                    <a:cubicBezTo>
                      <a:pt x="5517" y="473"/>
                      <a:pt x="5301" y="361"/>
                      <a:pt x="4972" y="145"/>
                    </a:cubicBezTo>
                    <a:cubicBezTo>
                      <a:pt x="4869" y="145"/>
                      <a:pt x="4652" y="41"/>
                      <a:pt x="4540" y="41"/>
                    </a:cubicBezTo>
                    <a:cubicBezTo>
                      <a:pt x="4334" y="14"/>
                      <a:pt x="4123" y="0"/>
                      <a:pt x="3909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01;p42">
                <a:extLst>
                  <a:ext uri="{FF2B5EF4-FFF2-40B4-BE49-F238E27FC236}">
                    <a16:creationId xmlns:a16="http://schemas.microsoft.com/office/drawing/2014/main" id="{968611F6-50B0-43D9-85FA-F8930B54750B}"/>
                  </a:ext>
                </a:extLst>
              </p:cNvPr>
              <p:cNvSpPr/>
              <p:nvPr/>
            </p:nvSpPr>
            <p:spPr>
              <a:xfrm>
                <a:off x="2527900" y="543550"/>
                <a:ext cx="486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4541" extrusionOk="0">
                    <a:moveTo>
                      <a:pt x="329" y="1"/>
                    </a:moveTo>
                    <a:cubicBezTo>
                      <a:pt x="433" y="217"/>
                      <a:pt x="329" y="537"/>
                      <a:pt x="217" y="753"/>
                    </a:cubicBezTo>
                    <a:cubicBezTo>
                      <a:pt x="217" y="969"/>
                      <a:pt x="113" y="1185"/>
                      <a:pt x="1" y="1298"/>
                    </a:cubicBezTo>
                    <a:cubicBezTo>
                      <a:pt x="545" y="2378"/>
                      <a:pt x="1081" y="3347"/>
                      <a:pt x="1298" y="4540"/>
                    </a:cubicBezTo>
                    <a:cubicBezTo>
                      <a:pt x="1730" y="3779"/>
                      <a:pt x="1946" y="2915"/>
                      <a:pt x="1730" y="2050"/>
                    </a:cubicBezTo>
                    <a:cubicBezTo>
                      <a:pt x="1626" y="1185"/>
                      <a:pt x="1081" y="433"/>
                      <a:pt x="329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02;p42">
                <a:extLst>
                  <a:ext uri="{FF2B5EF4-FFF2-40B4-BE49-F238E27FC236}">
                    <a16:creationId xmlns:a16="http://schemas.microsoft.com/office/drawing/2014/main" id="{B310B12E-8DD6-44AB-AB06-BABE696C40B1}"/>
                  </a:ext>
                </a:extLst>
              </p:cNvPr>
              <p:cNvSpPr/>
              <p:nvPr/>
            </p:nvSpPr>
            <p:spPr>
              <a:xfrm>
                <a:off x="2530725" y="504975"/>
                <a:ext cx="132300" cy="72000"/>
              </a:xfrm>
              <a:custGeom>
                <a:avLst/>
                <a:gdLst/>
                <a:ahLst/>
                <a:cxnLst/>
                <a:rect l="l" t="t" r="r" b="b"/>
                <a:pathLst>
                  <a:path w="5292" h="2880" extrusionOk="0">
                    <a:moveTo>
                      <a:pt x="1471" y="0"/>
                    </a:moveTo>
                    <a:cubicBezTo>
                      <a:pt x="1379" y="0"/>
                      <a:pt x="1284" y="10"/>
                      <a:pt x="1185" y="30"/>
                    </a:cubicBezTo>
                    <a:cubicBezTo>
                      <a:pt x="865" y="30"/>
                      <a:pt x="536" y="247"/>
                      <a:pt x="320" y="567"/>
                    </a:cubicBezTo>
                    <a:cubicBezTo>
                      <a:pt x="104" y="783"/>
                      <a:pt x="0" y="1215"/>
                      <a:pt x="0" y="1544"/>
                    </a:cubicBezTo>
                    <a:cubicBezTo>
                      <a:pt x="0" y="1647"/>
                      <a:pt x="104" y="1647"/>
                      <a:pt x="104" y="1760"/>
                    </a:cubicBezTo>
                    <a:cubicBezTo>
                      <a:pt x="216" y="1864"/>
                      <a:pt x="320" y="1976"/>
                      <a:pt x="536" y="1976"/>
                    </a:cubicBezTo>
                    <a:cubicBezTo>
                      <a:pt x="752" y="1864"/>
                      <a:pt x="968" y="1864"/>
                      <a:pt x="1185" y="1864"/>
                    </a:cubicBezTo>
                    <a:lnTo>
                      <a:pt x="1617" y="2296"/>
                    </a:lnTo>
                    <a:cubicBezTo>
                      <a:pt x="1946" y="2512"/>
                      <a:pt x="2265" y="2728"/>
                      <a:pt x="2698" y="2841"/>
                    </a:cubicBezTo>
                    <a:cubicBezTo>
                      <a:pt x="2779" y="2866"/>
                      <a:pt x="2867" y="2879"/>
                      <a:pt x="2957" y="2879"/>
                    </a:cubicBezTo>
                    <a:cubicBezTo>
                      <a:pt x="3233" y="2879"/>
                      <a:pt x="3538" y="2759"/>
                      <a:pt x="3779" y="2512"/>
                    </a:cubicBezTo>
                    <a:cubicBezTo>
                      <a:pt x="3562" y="2408"/>
                      <a:pt x="3243" y="2408"/>
                      <a:pt x="3130" y="2296"/>
                    </a:cubicBezTo>
                    <a:lnTo>
                      <a:pt x="3130" y="2296"/>
                    </a:lnTo>
                    <a:cubicBezTo>
                      <a:pt x="3346" y="2352"/>
                      <a:pt x="3536" y="2380"/>
                      <a:pt x="3727" y="2380"/>
                    </a:cubicBezTo>
                    <a:cubicBezTo>
                      <a:pt x="3917" y="2380"/>
                      <a:pt x="4107" y="2352"/>
                      <a:pt x="4323" y="2296"/>
                    </a:cubicBezTo>
                    <a:cubicBezTo>
                      <a:pt x="4643" y="2192"/>
                      <a:pt x="4972" y="1976"/>
                      <a:pt x="5188" y="1647"/>
                    </a:cubicBezTo>
                    <a:lnTo>
                      <a:pt x="4859" y="1647"/>
                    </a:lnTo>
                    <a:cubicBezTo>
                      <a:pt x="5076" y="1544"/>
                      <a:pt x="5188" y="1327"/>
                      <a:pt x="5292" y="1215"/>
                    </a:cubicBezTo>
                    <a:lnTo>
                      <a:pt x="5292" y="1215"/>
                    </a:lnTo>
                    <a:cubicBezTo>
                      <a:pt x="5125" y="1299"/>
                      <a:pt x="4942" y="1334"/>
                      <a:pt x="4756" y="1334"/>
                    </a:cubicBezTo>
                    <a:cubicBezTo>
                      <a:pt x="4461" y="1334"/>
                      <a:pt x="4156" y="1244"/>
                      <a:pt x="3891" y="1111"/>
                    </a:cubicBezTo>
                    <a:cubicBezTo>
                      <a:pt x="3459" y="999"/>
                      <a:pt x="3026" y="679"/>
                      <a:pt x="2594" y="463"/>
                    </a:cubicBezTo>
                    <a:cubicBezTo>
                      <a:pt x="2240" y="194"/>
                      <a:pt x="1887" y="0"/>
                      <a:pt x="1471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03;p42">
                <a:extLst>
                  <a:ext uri="{FF2B5EF4-FFF2-40B4-BE49-F238E27FC236}">
                    <a16:creationId xmlns:a16="http://schemas.microsoft.com/office/drawing/2014/main" id="{9FD12715-D8AC-49EC-886F-DD5BDCBF5937}"/>
                  </a:ext>
                </a:extLst>
              </p:cNvPr>
              <p:cNvSpPr/>
              <p:nvPr/>
            </p:nvSpPr>
            <p:spPr>
              <a:xfrm>
                <a:off x="2311750" y="497500"/>
                <a:ext cx="132525" cy="71400"/>
              </a:xfrm>
              <a:custGeom>
                <a:avLst/>
                <a:gdLst/>
                <a:ahLst/>
                <a:cxnLst/>
                <a:rect l="l" t="t" r="r" b="b"/>
                <a:pathLst>
                  <a:path w="5301" h="2856" extrusionOk="0">
                    <a:moveTo>
                      <a:pt x="4003" y="1"/>
                    </a:moveTo>
                    <a:cubicBezTo>
                      <a:pt x="3571" y="1"/>
                      <a:pt x="3026" y="217"/>
                      <a:pt x="2706" y="433"/>
                    </a:cubicBezTo>
                    <a:cubicBezTo>
                      <a:pt x="2274" y="649"/>
                      <a:pt x="1842" y="978"/>
                      <a:pt x="1409" y="1194"/>
                    </a:cubicBezTo>
                    <a:cubicBezTo>
                      <a:pt x="1158" y="1254"/>
                      <a:pt x="869" y="1318"/>
                      <a:pt x="586" y="1318"/>
                    </a:cubicBezTo>
                    <a:cubicBezTo>
                      <a:pt x="382" y="1318"/>
                      <a:pt x="181" y="1285"/>
                      <a:pt x="0" y="1194"/>
                    </a:cubicBezTo>
                    <a:lnTo>
                      <a:pt x="0" y="1194"/>
                    </a:lnTo>
                    <a:cubicBezTo>
                      <a:pt x="112" y="1410"/>
                      <a:pt x="216" y="1514"/>
                      <a:pt x="432" y="1626"/>
                    </a:cubicBezTo>
                    <a:lnTo>
                      <a:pt x="112" y="1626"/>
                    </a:lnTo>
                    <a:cubicBezTo>
                      <a:pt x="329" y="1946"/>
                      <a:pt x="649" y="2275"/>
                      <a:pt x="977" y="2379"/>
                    </a:cubicBezTo>
                    <a:cubicBezTo>
                      <a:pt x="1158" y="2426"/>
                      <a:pt x="1320" y="2453"/>
                      <a:pt x="1470" y="2453"/>
                    </a:cubicBezTo>
                    <a:cubicBezTo>
                      <a:pt x="1679" y="2453"/>
                      <a:pt x="1867" y="2401"/>
                      <a:pt x="2058" y="2275"/>
                    </a:cubicBezTo>
                    <a:lnTo>
                      <a:pt x="2058" y="2275"/>
                    </a:lnTo>
                    <a:cubicBezTo>
                      <a:pt x="1946" y="2491"/>
                      <a:pt x="1729" y="2491"/>
                      <a:pt x="1513" y="2491"/>
                    </a:cubicBezTo>
                    <a:lnTo>
                      <a:pt x="1513" y="2595"/>
                    </a:lnTo>
                    <a:cubicBezTo>
                      <a:pt x="1753" y="2753"/>
                      <a:pt x="2049" y="2855"/>
                      <a:pt x="2315" y="2855"/>
                    </a:cubicBezTo>
                    <a:cubicBezTo>
                      <a:pt x="2413" y="2855"/>
                      <a:pt x="2508" y="2841"/>
                      <a:pt x="2594" y="2811"/>
                    </a:cubicBezTo>
                    <a:cubicBezTo>
                      <a:pt x="2923" y="2707"/>
                      <a:pt x="3355" y="2491"/>
                      <a:pt x="3571" y="2275"/>
                    </a:cubicBezTo>
                    <a:cubicBezTo>
                      <a:pt x="3787" y="2163"/>
                      <a:pt x="3891" y="1946"/>
                      <a:pt x="4107" y="1946"/>
                    </a:cubicBezTo>
                    <a:cubicBezTo>
                      <a:pt x="4215" y="1895"/>
                      <a:pt x="4323" y="1869"/>
                      <a:pt x="4431" y="1869"/>
                    </a:cubicBezTo>
                    <a:cubicBezTo>
                      <a:pt x="4540" y="1869"/>
                      <a:pt x="4648" y="1895"/>
                      <a:pt x="4756" y="1946"/>
                    </a:cubicBezTo>
                    <a:cubicBezTo>
                      <a:pt x="4972" y="1946"/>
                      <a:pt x="4972" y="1946"/>
                      <a:pt x="5188" y="1730"/>
                    </a:cubicBezTo>
                    <a:cubicBezTo>
                      <a:pt x="5188" y="1626"/>
                      <a:pt x="5188" y="1626"/>
                      <a:pt x="5300" y="1514"/>
                    </a:cubicBezTo>
                    <a:cubicBezTo>
                      <a:pt x="5300" y="1194"/>
                      <a:pt x="5188" y="866"/>
                      <a:pt x="4972" y="546"/>
                    </a:cubicBezTo>
                    <a:cubicBezTo>
                      <a:pt x="4756" y="217"/>
                      <a:pt x="4436" y="113"/>
                      <a:pt x="4003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04;p42">
                <a:extLst>
                  <a:ext uri="{FF2B5EF4-FFF2-40B4-BE49-F238E27FC236}">
                    <a16:creationId xmlns:a16="http://schemas.microsoft.com/office/drawing/2014/main" id="{9A8E2542-B305-4E21-A39C-EAFCC776B8EA}"/>
                  </a:ext>
                </a:extLst>
              </p:cNvPr>
              <p:cNvSpPr/>
              <p:nvPr/>
            </p:nvSpPr>
            <p:spPr>
              <a:xfrm>
                <a:off x="2538700" y="519125"/>
                <a:ext cx="1001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4005" h="1194" extrusionOk="0">
                    <a:moveTo>
                      <a:pt x="1082" y="1"/>
                    </a:moveTo>
                    <a:cubicBezTo>
                      <a:pt x="866" y="1"/>
                      <a:pt x="649" y="1"/>
                      <a:pt x="433" y="113"/>
                    </a:cubicBezTo>
                    <a:cubicBezTo>
                      <a:pt x="217" y="329"/>
                      <a:pt x="1" y="545"/>
                      <a:pt x="1" y="761"/>
                    </a:cubicBezTo>
                    <a:lnTo>
                      <a:pt x="1" y="865"/>
                    </a:lnTo>
                    <a:cubicBezTo>
                      <a:pt x="113" y="865"/>
                      <a:pt x="113" y="865"/>
                      <a:pt x="113" y="761"/>
                    </a:cubicBezTo>
                    <a:cubicBezTo>
                      <a:pt x="113" y="545"/>
                      <a:pt x="330" y="329"/>
                      <a:pt x="546" y="217"/>
                    </a:cubicBezTo>
                    <a:cubicBezTo>
                      <a:pt x="649" y="113"/>
                      <a:pt x="866" y="113"/>
                      <a:pt x="1082" y="113"/>
                    </a:cubicBezTo>
                    <a:lnTo>
                      <a:pt x="1514" y="113"/>
                    </a:lnTo>
                    <a:cubicBezTo>
                      <a:pt x="1730" y="217"/>
                      <a:pt x="2059" y="329"/>
                      <a:pt x="2379" y="545"/>
                    </a:cubicBezTo>
                    <a:cubicBezTo>
                      <a:pt x="2595" y="649"/>
                      <a:pt x="2811" y="865"/>
                      <a:pt x="3140" y="1081"/>
                    </a:cubicBezTo>
                    <a:cubicBezTo>
                      <a:pt x="3243" y="1194"/>
                      <a:pt x="3460" y="1194"/>
                      <a:pt x="3676" y="1194"/>
                    </a:cubicBezTo>
                    <a:lnTo>
                      <a:pt x="4004" y="1194"/>
                    </a:lnTo>
                    <a:lnTo>
                      <a:pt x="4004" y="1081"/>
                    </a:lnTo>
                    <a:lnTo>
                      <a:pt x="3676" y="1081"/>
                    </a:lnTo>
                    <a:cubicBezTo>
                      <a:pt x="3140" y="1081"/>
                      <a:pt x="2707" y="545"/>
                      <a:pt x="2163" y="329"/>
                    </a:cubicBezTo>
                    <a:cubicBezTo>
                      <a:pt x="1843" y="113"/>
                      <a:pt x="1410" y="1"/>
                      <a:pt x="1082" y="1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05;p42">
                <a:extLst>
                  <a:ext uri="{FF2B5EF4-FFF2-40B4-BE49-F238E27FC236}">
                    <a16:creationId xmlns:a16="http://schemas.microsoft.com/office/drawing/2014/main" id="{38370D58-CB80-4663-A185-E3E1393EA2BD}"/>
                  </a:ext>
                </a:extLst>
              </p:cNvPr>
              <p:cNvSpPr/>
              <p:nvPr/>
            </p:nvSpPr>
            <p:spPr>
              <a:xfrm>
                <a:off x="2541525" y="529925"/>
                <a:ext cx="62050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866" extrusionOk="0">
                    <a:moveTo>
                      <a:pt x="969" y="1"/>
                    </a:moveTo>
                    <a:cubicBezTo>
                      <a:pt x="536" y="1"/>
                      <a:pt x="104" y="113"/>
                      <a:pt x="0" y="546"/>
                    </a:cubicBezTo>
                    <a:cubicBezTo>
                      <a:pt x="217" y="217"/>
                      <a:pt x="536" y="113"/>
                      <a:pt x="969" y="113"/>
                    </a:cubicBezTo>
                    <a:lnTo>
                      <a:pt x="1297" y="113"/>
                    </a:lnTo>
                    <a:lnTo>
                      <a:pt x="1946" y="433"/>
                    </a:lnTo>
                    <a:cubicBezTo>
                      <a:pt x="2050" y="546"/>
                      <a:pt x="2162" y="762"/>
                      <a:pt x="2378" y="866"/>
                    </a:cubicBezTo>
                    <a:lnTo>
                      <a:pt x="2482" y="866"/>
                    </a:lnTo>
                    <a:lnTo>
                      <a:pt x="2482" y="762"/>
                    </a:lnTo>
                    <a:cubicBezTo>
                      <a:pt x="2162" y="649"/>
                      <a:pt x="2050" y="433"/>
                      <a:pt x="1833" y="217"/>
                    </a:cubicBezTo>
                    <a:cubicBezTo>
                      <a:pt x="1617" y="113"/>
                      <a:pt x="1401" y="1"/>
                      <a:pt x="1185" y="1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06;p42">
                <a:extLst>
                  <a:ext uri="{FF2B5EF4-FFF2-40B4-BE49-F238E27FC236}">
                    <a16:creationId xmlns:a16="http://schemas.microsoft.com/office/drawing/2014/main" id="{D5552970-4E56-4668-A38A-509C32E5D21D}"/>
                  </a:ext>
                </a:extLst>
              </p:cNvPr>
              <p:cNvSpPr/>
              <p:nvPr/>
            </p:nvSpPr>
            <p:spPr>
              <a:xfrm>
                <a:off x="2544125" y="540750"/>
                <a:ext cx="5687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1194" extrusionOk="0">
                    <a:moveTo>
                      <a:pt x="528" y="1"/>
                    </a:moveTo>
                    <a:lnTo>
                      <a:pt x="528" y="1"/>
                    </a:lnTo>
                    <a:cubicBezTo>
                      <a:pt x="356" y="4"/>
                      <a:pt x="197" y="21"/>
                      <a:pt x="113" y="113"/>
                    </a:cubicBezTo>
                    <a:cubicBezTo>
                      <a:pt x="0" y="113"/>
                      <a:pt x="113" y="216"/>
                      <a:pt x="113" y="216"/>
                    </a:cubicBezTo>
                    <a:cubicBezTo>
                      <a:pt x="211" y="117"/>
                      <a:pt x="412" y="11"/>
                      <a:pt x="528" y="1"/>
                    </a:cubicBezTo>
                    <a:close/>
                    <a:moveTo>
                      <a:pt x="545" y="0"/>
                    </a:moveTo>
                    <a:cubicBezTo>
                      <a:pt x="540" y="0"/>
                      <a:pt x="534" y="0"/>
                      <a:pt x="528" y="1"/>
                    </a:cubicBezTo>
                    <a:lnTo>
                      <a:pt x="528" y="1"/>
                    </a:lnTo>
                    <a:cubicBezTo>
                      <a:pt x="542" y="1"/>
                      <a:pt x="555" y="1"/>
                      <a:pt x="569" y="0"/>
                    </a:cubicBezTo>
                    <a:lnTo>
                      <a:pt x="569" y="0"/>
                    </a:lnTo>
                    <a:cubicBezTo>
                      <a:pt x="876" y="6"/>
                      <a:pt x="1086" y="118"/>
                      <a:pt x="1297" y="329"/>
                    </a:cubicBezTo>
                    <a:cubicBezTo>
                      <a:pt x="1410" y="433"/>
                      <a:pt x="1513" y="649"/>
                      <a:pt x="1626" y="865"/>
                    </a:cubicBezTo>
                    <a:lnTo>
                      <a:pt x="2274" y="1193"/>
                    </a:lnTo>
                    <a:lnTo>
                      <a:pt x="2274" y="1081"/>
                    </a:lnTo>
                    <a:cubicBezTo>
                      <a:pt x="1946" y="1081"/>
                      <a:pt x="1842" y="865"/>
                      <a:pt x="1626" y="649"/>
                    </a:cubicBezTo>
                    <a:cubicBezTo>
                      <a:pt x="1513" y="433"/>
                      <a:pt x="1410" y="216"/>
                      <a:pt x="1193" y="113"/>
                    </a:cubicBezTo>
                    <a:cubicBezTo>
                      <a:pt x="1081" y="0"/>
                      <a:pt x="865" y="0"/>
                      <a:pt x="649" y="0"/>
                    </a:cubicBezTo>
                    <a:cubicBezTo>
                      <a:pt x="622" y="0"/>
                      <a:pt x="595" y="0"/>
                      <a:pt x="569" y="0"/>
                    </a:cubicBezTo>
                    <a:lnTo>
                      <a:pt x="569" y="0"/>
                    </a:lnTo>
                    <a:cubicBezTo>
                      <a:pt x="561" y="0"/>
                      <a:pt x="553" y="0"/>
                      <a:pt x="545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07;p42">
                <a:extLst>
                  <a:ext uri="{FF2B5EF4-FFF2-40B4-BE49-F238E27FC236}">
                    <a16:creationId xmlns:a16="http://schemas.microsoft.com/office/drawing/2014/main" id="{6689F3EF-0895-42BD-A39E-E644D6060AB0}"/>
                  </a:ext>
                </a:extLst>
              </p:cNvPr>
              <p:cNvSpPr/>
              <p:nvPr/>
            </p:nvSpPr>
            <p:spPr>
              <a:xfrm>
                <a:off x="2338750" y="508325"/>
                <a:ext cx="9190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1298" extrusionOk="0">
                    <a:moveTo>
                      <a:pt x="2707" y="0"/>
                    </a:moveTo>
                    <a:cubicBezTo>
                      <a:pt x="2059" y="0"/>
                      <a:pt x="1514" y="433"/>
                      <a:pt x="978" y="761"/>
                    </a:cubicBezTo>
                    <a:cubicBezTo>
                      <a:pt x="762" y="977"/>
                      <a:pt x="433" y="1081"/>
                      <a:pt x="1" y="1193"/>
                    </a:cubicBezTo>
                    <a:cubicBezTo>
                      <a:pt x="1" y="1193"/>
                      <a:pt x="1" y="1297"/>
                      <a:pt x="113" y="1297"/>
                    </a:cubicBezTo>
                    <a:cubicBezTo>
                      <a:pt x="649" y="1193"/>
                      <a:pt x="1082" y="761"/>
                      <a:pt x="1514" y="545"/>
                    </a:cubicBezTo>
                    <a:cubicBezTo>
                      <a:pt x="1843" y="329"/>
                      <a:pt x="2275" y="113"/>
                      <a:pt x="2707" y="113"/>
                    </a:cubicBezTo>
                    <a:cubicBezTo>
                      <a:pt x="2811" y="113"/>
                      <a:pt x="3027" y="113"/>
                      <a:pt x="3140" y="216"/>
                    </a:cubicBezTo>
                    <a:cubicBezTo>
                      <a:pt x="3460" y="329"/>
                      <a:pt x="3572" y="649"/>
                      <a:pt x="3676" y="865"/>
                    </a:cubicBezTo>
                    <a:cubicBezTo>
                      <a:pt x="3676" y="329"/>
                      <a:pt x="3243" y="0"/>
                      <a:pt x="2707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08;p42">
                <a:extLst>
                  <a:ext uri="{FF2B5EF4-FFF2-40B4-BE49-F238E27FC236}">
                    <a16:creationId xmlns:a16="http://schemas.microsoft.com/office/drawing/2014/main" id="{A0E4AF65-DBD4-4380-894E-7F1B3CFBCA99}"/>
                  </a:ext>
                </a:extLst>
              </p:cNvPr>
              <p:cNvSpPr/>
              <p:nvPr/>
            </p:nvSpPr>
            <p:spPr>
              <a:xfrm>
                <a:off x="2354975" y="521925"/>
                <a:ext cx="70275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866" extrusionOk="0">
                    <a:moveTo>
                      <a:pt x="2058" y="1"/>
                    </a:moveTo>
                    <a:cubicBezTo>
                      <a:pt x="1946" y="1"/>
                      <a:pt x="1842" y="105"/>
                      <a:pt x="1730" y="105"/>
                    </a:cubicBezTo>
                    <a:cubicBezTo>
                      <a:pt x="1194" y="321"/>
                      <a:pt x="649" y="753"/>
                      <a:pt x="113" y="753"/>
                    </a:cubicBezTo>
                    <a:lnTo>
                      <a:pt x="0" y="753"/>
                    </a:lnTo>
                    <a:lnTo>
                      <a:pt x="0" y="866"/>
                    </a:lnTo>
                    <a:lnTo>
                      <a:pt x="113" y="866"/>
                    </a:lnTo>
                    <a:cubicBezTo>
                      <a:pt x="649" y="866"/>
                      <a:pt x="1081" y="537"/>
                      <a:pt x="1514" y="321"/>
                    </a:cubicBezTo>
                    <a:cubicBezTo>
                      <a:pt x="1730" y="217"/>
                      <a:pt x="1946" y="105"/>
                      <a:pt x="2058" y="105"/>
                    </a:cubicBezTo>
                    <a:lnTo>
                      <a:pt x="2274" y="105"/>
                    </a:lnTo>
                    <a:cubicBezTo>
                      <a:pt x="2491" y="217"/>
                      <a:pt x="2707" y="321"/>
                      <a:pt x="2811" y="537"/>
                    </a:cubicBezTo>
                    <a:cubicBezTo>
                      <a:pt x="2707" y="217"/>
                      <a:pt x="2378" y="1"/>
                      <a:pt x="2058" y="1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9;p42">
                <a:extLst>
                  <a:ext uri="{FF2B5EF4-FFF2-40B4-BE49-F238E27FC236}">
                    <a16:creationId xmlns:a16="http://schemas.microsoft.com/office/drawing/2014/main" id="{DFBA666B-9D44-432E-8B67-32A6470A9506}"/>
                  </a:ext>
                </a:extLst>
              </p:cNvPr>
              <p:cNvSpPr/>
              <p:nvPr/>
            </p:nvSpPr>
            <p:spPr>
              <a:xfrm>
                <a:off x="2374000" y="532750"/>
                <a:ext cx="43250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865" extrusionOk="0">
                    <a:moveTo>
                      <a:pt x="1401" y="0"/>
                    </a:moveTo>
                    <a:cubicBezTo>
                      <a:pt x="1297" y="0"/>
                      <a:pt x="1081" y="104"/>
                      <a:pt x="865" y="216"/>
                    </a:cubicBezTo>
                    <a:cubicBezTo>
                      <a:pt x="649" y="433"/>
                      <a:pt x="320" y="753"/>
                      <a:pt x="0" y="753"/>
                    </a:cubicBezTo>
                    <a:lnTo>
                      <a:pt x="0" y="865"/>
                    </a:lnTo>
                    <a:cubicBezTo>
                      <a:pt x="320" y="753"/>
                      <a:pt x="536" y="536"/>
                      <a:pt x="865" y="433"/>
                    </a:cubicBezTo>
                    <a:cubicBezTo>
                      <a:pt x="969" y="216"/>
                      <a:pt x="1185" y="104"/>
                      <a:pt x="1401" y="104"/>
                    </a:cubicBezTo>
                    <a:cubicBezTo>
                      <a:pt x="1513" y="104"/>
                      <a:pt x="1617" y="104"/>
                      <a:pt x="1730" y="216"/>
                    </a:cubicBezTo>
                    <a:lnTo>
                      <a:pt x="1730" y="104"/>
                    </a:lnTo>
                    <a:cubicBezTo>
                      <a:pt x="1617" y="104"/>
                      <a:pt x="1513" y="0"/>
                      <a:pt x="1401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10;p42">
                <a:extLst>
                  <a:ext uri="{FF2B5EF4-FFF2-40B4-BE49-F238E27FC236}">
                    <a16:creationId xmlns:a16="http://schemas.microsoft.com/office/drawing/2014/main" id="{8D0757AF-791A-4E2A-912E-3263DD50DEB2}"/>
                  </a:ext>
                </a:extLst>
              </p:cNvPr>
              <p:cNvSpPr/>
              <p:nvPr/>
            </p:nvSpPr>
            <p:spPr>
              <a:xfrm>
                <a:off x="2479275" y="543550"/>
                <a:ext cx="48650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2379" extrusionOk="0">
                    <a:moveTo>
                      <a:pt x="1946" y="1"/>
                    </a:moveTo>
                    <a:cubicBezTo>
                      <a:pt x="1946" y="104"/>
                      <a:pt x="1842" y="321"/>
                      <a:pt x="1842" y="433"/>
                    </a:cubicBezTo>
                    <a:cubicBezTo>
                      <a:pt x="1842" y="537"/>
                      <a:pt x="1729" y="649"/>
                      <a:pt x="1729" y="753"/>
                    </a:cubicBezTo>
                    <a:cubicBezTo>
                      <a:pt x="1842" y="537"/>
                      <a:pt x="1946" y="321"/>
                      <a:pt x="1946" y="1"/>
                    </a:cubicBezTo>
                    <a:close/>
                    <a:moveTo>
                      <a:pt x="1729" y="753"/>
                    </a:moveTo>
                    <a:lnTo>
                      <a:pt x="1721" y="770"/>
                    </a:lnTo>
                    <a:lnTo>
                      <a:pt x="1721" y="770"/>
                    </a:lnTo>
                    <a:cubicBezTo>
                      <a:pt x="1724" y="764"/>
                      <a:pt x="1727" y="759"/>
                      <a:pt x="1729" y="753"/>
                    </a:cubicBezTo>
                    <a:close/>
                    <a:moveTo>
                      <a:pt x="1721" y="770"/>
                    </a:moveTo>
                    <a:cubicBezTo>
                      <a:pt x="1615" y="980"/>
                      <a:pt x="1407" y="1191"/>
                      <a:pt x="1297" y="1401"/>
                    </a:cubicBezTo>
                    <a:cubicBezTo>
                      <a:pt x="977" y="1834"/>
                      <a:pt x="545" y="2162"/>
                      <a:pt x="0" y="2266"/>
                    </a:cubicBezTo>
                    <a:lnTo>
                      <a:pt x="0" y="2378"/>
                    </a:lnTo>
                    <a:cubicBezTo>
                      <a:pt x="329" y="2266"/>
                      <a:pt x="545" y="2162"/>
                      <a:pt x="761" y="1946"/>
                    </a:cubicBezTo>
                    <a:cubicBezTo>
                      <a:pt x="977" y="1834"/>
                      <a:pt x="1193" y="1618"/>
                      <a:pt x="1410" y="1401"/>
                    </a:cubicBezTo>
                    <a:lnTo>
                      <a:pt x="1721" y="770"/>
                    </a:ln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11;p42">
                <a:extLst>
                  <a:ext uri="{FF2B5EF4-FFF2-40B4-BE49-F238E27FC236}">
                    <a16:creationId xmlns:a16="http://schemas.microsoft.com/office/drawing/2014/main" id="{AE031AC4-A92D-46B3-A57E-27BD5D4C0656}"/>
                  </a:ext>
                </a:extLst>
              </p:cNvPr>
              <p:cNvSpPr/>
              <p:nvPr/>
            </p:nvSpPr>
            <p:spPr>
              <a:xfrm>
                <a:off x="2441450" y="543550"/>
                <a:ext cx="81075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2267" extrusionOk="0">
                    <a:moveTo>
                      <a:pt x="3139" y="1"/>
                    </a:moveTo>
                    <a:cubicBezTo>
                      <a:pt x="2594" y="865"/>
                      <a:pt x="1842" y="1618"/>
                      <a:pt x="865" y="1946"/>
                    </a:cubicBezTo>
                    <a:cubicBezTo>
                      <a:pt x="545" y="2050"/>
                      <a:pt x="216" y="2162"/>
                      <a:pt x="0" y="2266"/>
                    </a:cubicBezTo>
                    <a:cubicBezTo>
                      <a:pt x="545" y="2266"/>
                      <a:pt x="977" y="2050"/>
                      <a:pt x="1513" y="1730"/>
                    </a:cubicBezTo>
                    <a:cubicBezTo>
                      <a:pt x="1945" y="1514"/>
                      <a:pt x="2378" y="1185"/>
                      <a:pt x="2706" y="753"/>
                    </a:cubicBezTo>
                    <a:cubicBezTo>
                      <a:pt x="2923" y="537"/>
                      <a:pt x="3026" y="217"/>
                      <a:pt x="3242" y="1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12;p42">
                <a:extLst>
                  <a:ext uri="{FF2B5EF4-FFF2-40B4-BE49-F238E27FC236}">
                    <a16:creationId xmlns:a16="http://schemas.microsoft.com/office/drawing/2014/main" id="{E4F8E5EC-313B-4AF1-9762-B5BF4D920462}"/>
                  </a:ext>
                </a:extLst>
              </p:cNvPr>
              <p:cNvSpPr/>
              <p:nvPr/>
            </p:nvSpPr>
            <p:spPr>
              <a:xfrm>
                <a:off x="2411825" y="535350"/>
                <a:ext cx="102700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2707" extrusionOk="0">
                    <a:moveTo>
                      <a:pt x="4108" y="0"/>
                    </a:moveTo>
                    <a:cubicBezTo>
                      <a:pt x="3243" y="977"/>
                      <a:pt x="2162" y="1729"/>
                      <a:pt x="969" y="2274"/>
                    </a:cubicBezTo>
                    <a:cubicBezTo>
                      <a:pt x="649" y="2378"/>
                      <a:pt x="320" y="2490"/>
                      <a:pt x="0" y="2706"/>
                    </a:cubicBezTo>
                    <a:cubicBezTo>
                      <a:pt x="649" y="2594"/>
                      <a:pt x="1185" y="2274"/>
                      <a:pt x="1834" y="1946"/>
                    </a:cubicBezTo>
                    <a:cubicBezTo>
                      <a:pt x="2378" y="1626"/>
                      <a:pt x="2914" y="1297"/>
                      <a:pt x="3347" y="865"/>
                    </a:cubicBezTo>
                    <a:cubicBezTo>
                      <a:pt x="3675" y="649"/>
                      <a:pt x="3891" y="329"/>
                      <a:pt x="4108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13;p42">
                <a:extLst>
                  <a:ext uri="{FF2B5EF4-FFF2-40B4-BE49-F238E27FC236}">
                    <a16:creationId xmlns:a16="http://schemas.microsoft.com/office/drawing/2014/main" id="{011ED6B3-68F1-44C3-B617-8863FAF5192E}"/>
                  </a:ext>
                </a:extLst>
              </p:cNvPr>
              <p:cNvSpPr/>
              <p:nvPr/>
            </p:nvSpPr>
            <p:spPr>
              <a:xfrm>
                <a:off x="2419825" y="532750"/>
                <a:ext cx="8107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1834" extrusionOk="0">
                    <a:moveTo>
                      <a:pt x="3243" y="0"/>
                    </a:moveTo>
                    <a:cubicBezTo>
                      <a:pt x="2707" y="320"/>
                      <a:pt x="2274" y="753"/>
                      <a:pt x="1730" y="969"/>
                    </a:cubicBezTo>
                    <a:cubicBezTo>
                      <a:pt x="1410" y="1185"/>
                      <a:pt x="1194" y="1297"/>
                      <a:pt x="865" y="1401"/>
                    </a:cubicBezTo>
                    <a:cubicBezTo>
                      <a:pt x="649" y="1513"/>
                      <a:pt x="329" y="1617"/>
                      <a:pt x="0" y="1730"/>
                    </a:cubicBezTo>
                    <a:lnTo>
                      <a:pt x="0" y="1833"/>
                    </a:lnTo>
                    <a:cubicBezTo>
                      <a:pt x="329" y="1730"/>
                      <a:pt x="649" y="1617"/>
                      <a:pt x="865" y="1513"/>
                    </a:cubicBezTo>
                    <a:cubicBezTo>
                      <a:pt x="1194" y="1401"/>
                      <a:pt x="1514" y="1185"/>
                      <a:pt x="1730" y="1081"/>
                    </a:cubicBezTo>
                    <a:cubicBezTo>
                      <a:pt x="2274" y="753"/>
                      <a:pt x="2810" y="433"/>
                      <a:pt x="3243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14;p42">
                <a:extLst>
                  <a:ext uri="{FF2B5EF4-FFF2-40B4-BE49-F238E27FC236}">
                    <a16:creationId xmlns:a16="http://schemas.microsoft.com/office/drawing/2014/main" id="{CC1080E9-3034-44E1-B892-8DBA9F3822AD}"/>
                  </a:ext>
                </a:extLst>
              </p:cNvPr>
              <p:cNvSpPr/>
              <p:nvPr/>
            </p:nvSpPr>
            <p:spPr>
              <a:xfrm>
                <a:off x="2538700" y="573175"/>
                <a:ext cx="21650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866" h="2059" extrusionOk="0">
                    <a:moveTo>
                      <a:pt x="113" y="0"/>
                    </a:moveTo>
                    <a:cubicBezTo>
                      <a:pt x="1" y="0"/>
                      <a:pt x="1" y="113"/>
                      <a:pt x="1" y="113"/>
                    </a:cubicBezTo>
                    <a:cubicBezTo>
                      <a:pt x="217" y="329"/>
                      <a:pt x="433" y="649"/>
                      <a:pt x="546" y="977"/>
                    </a:cubicBezTo>
                    <a:cubicBezTo>
                      <a:pt x="649" y="1297"/>
                      <a:pt x="762" y="1626"/>
                      <a:pt x="762" y="1946"/>
                    </a:cubicBezTo>
                    <a:lnTo>
                      <a:pt x="762" y="2058"/>
                    </a:lnTo>
                    <a:lnTo>
                      <a:pt x="866" y="2058"/>
                    </a:lnTo>
                    <a:cubicBezTo>
                      <a:pt x="866" y="1626"/>
                      <a:pt x="762" y="1297"/>
                      <a:pt x="649" y="1081"/>
                    </a:cubicBezTo>
                    <a:cubicBezTo>
                      <a:pt x="433" y="649"/>
                      <a:pt x="330" y="329"/>
                      <a:pt x="113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15;p42">
                <a:extLst>
                  <a:ext uri="{FF2B5EF4-FFF2-40B4-BE49-F238E27FC236}">
                    <a16:creationId xmlns:a16="http://schemas.microsoft.com/office/drawing/2014/main" id="{784173B3-E968-4BE8-B677-F537C9FCA86B}"/>
                  </a:ext>
                </a:extLst>
              </p:cNvPr>
              <p:cNvSpPr/>
              <p:nvPr/>
            </p:nvSpPr>
            <p:spPr>
              <a:xfrm>
                <a:off x="2546925" y="562350"/>
                <a:ext cx="21650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866" h="2059" extrusionOk="0">
                    <a:moveTo>
                      <a:pt x="104" y="1"/>
                    </a:moveTo>
                    <a:cubicBezTo>
                      <a:pt x="1" y="1"/>
                      <a:pt x="1" y="113"/>
                      <a:pt x="104" y="113"/>
                    </a:cubicBezTo>
                    <a:cubicBezTo>
                      <a:pt x="320" y="217"/>
                      <a:pt x="433" y="546"/>
                      <a:pt x="537" y="866"/>
                    </a:cubicBezTo>
                    <a:cubicBezTo>
                      <a:pt x="649" y="1298"/>
                      <a:pt x="753" y="1626"/>
                      <a:pt x="753" y="2059"/>
                    </a:cubicBezTo>
                    <a:lnTo>
                      <a:pt x="865" y="2059"/>
                    </a:lnTo>
                    <a:cubicBezTo>
                      <a:pt x="865" y="1626"/>
                      <a:pt x="753" y="1194"/>
                      <a:pt x="649" y="762"/>
                    </a:cubicBezTo>
                    <a:cubicBezTo>
                      <a:pt x="537" y="546"/>
                      <a:pt x="433" y="217"/>
                      <a:pt x="104" y="1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16;p42">
                <a:extLst>
                  <a:ext uri="{FF2B5EF4-FFF2-40B4-BE49-F238E27FC236}">
                    <a16:creationId xmlns:a16="http://schemas.microsoft.com/office/drawing/2014/main" id="{E8089E1E-9A20-465D-8BDF-BADAC7132349}"/>
                  </a:ext>
                </a:extLst>
              </p:cNvPr>
              <p:cNvSpPr/>
              <p:nvPr/>
            </p:nvSpPr>
            <p:spPr>
              <a:xfrm>
                <a:off x="2479275" y="622500"/>
                <a:ext cx="5425" cy="2635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054" extrusionOk="0">
                    <a:moveTo>
                      <a:pt x="151" y="1"/>
                    </a:moveTo>
                    <a:cubicBezTo>
                      <a:pt x="139" y="1"/>
                      <a:pt x="113" y="29"/>
                      <a:pt x="113" y="85"/>
                    </a:cubicBezTo>
                    <a:cubicBezTo>
                      <a:pt x="164" y="29"/>
                      <a:pt x="164" y="1"/>
                      <a:pt x="151" y="1"/>
                    </a:cubicBezTo>
                    <a:close/>
                    <a:moveTo>
                      <a:pt x="113" y="85"/>
                    </a:moveTo>
                    <a:cubicBezTo>
                      <a:pt x="0" y="189"/>
                      <a:pt x="0" y="405"/>
                      <a:pt x="0" y="621"/>
                    </a:cubicBezTo>
                    <a:cubicBezTo>
                      <a:pt x="0" y="837"/>
                      <a:pt x="0" y="1054"/>
                      <a:pt x="113" y="1054"/>
                    </a:cubicBezTo>
                    <a:cubicBezTo>
                      <a:pt x="216" y="1054"/>
                      <a:pt x="216" y="1054"/>
                      <a:pt x="216" y="950"/>
                    </a:cubicBezTo>
                    <a:cubicBezTo>
                      <a:pt x="0" y="950"/>
                      <a:pt x="113" y="734"/>
                      <a:pt x="113" y="517"/>
                    </a:cubicBezTo>
                    <a:lnTo>
                      <a:pt x="113" y="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17;p42">
                <a:extLst>
                  <a:ext uri="{FF2B5EF4-FFF2-40B4-BE49-F238E27FC236}">
                    <a16:creationId xmlns:a16="http://schemas.microsoft.com/office/drawing/2014/main" id="{1E498C1E-F678-4A4C-9055-B55629DFF836}"/>
                  </a:ext>
                </a:extLst>
              </p:cNvPr>
              <p:cNvSpPr/>
              <p:nvPr/>
            </p:nvSpPr>
            <p:spPr>
              <a:xfrm>
                <a:off x="2460450" y="662450"/>
                <a:ext cx="4585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649" extrusionOk="0">
                    <a:moveTo>
                      <a:pt x="1" y="0"/>
                    </a:moveTo>
                    <a:cubicBezTo>
                      <a:pt x="1" y="433"/>
                      <a:pt x="433" y="536"/>
                      <a:pt x="866" y="649"/>
                    </a:cubicBezTo>
                    <a:cubicBezTo>
                      <a:pt x="1185" y="649"/>
                      <a:pt x="1618" y="433"/>
                      <a:pt x="1834" y="104"/>
                    </a:cubicBezTo>
                    <a:cubicBezTo>
                      <a:pt x="1834" y="104"/>
                      <a:pt x="1788" y="58"/>
                      <a:pt x="1757" y="58"/>
                    </a:cubicBezTo>
                    <a:cubicBezTo>
                      <a:pt x="1742" y="58"/>
                      <a:pt x="1730" y="69"/>
                      <a:pt x="1730" y="104"/>
                    </a:cubicBezTo>
                    <a:cubicBezTo>
                      <a:pt x="1514" y="320"/>
                      <a:pt x="1185" y="536"/>
                      <a:pt x="866" y="536"/>
                    </a:cubicBezTo>
                    <a:cubicBezTo>
                      <a:pt x="537" y="536"/>
                      <a:pt x="105" y="32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18;p42">
                <a:extLst>
                  <a:ext uri="{FF2B5EF4-FFF2-40B4-BE49-F238E27FC236}">
                    <a16:creationId xmlns:a16="http://schemas.microsoft.com/office/drawing/2014/main" id="{A8F35B8B-0892-449D-BB15-F5A3C9977A94}"/>
                  </a:ext>
                </a:extLst>
              </p:cNvPr>
              <p:cNvSpPr/>
              <p:nvPr/>
            </p:nvSpPr>
            <p:spPr>
              <a:xfrm>
                <a:off x="2509100" y="635425"/>
                <a:ext cx="37850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514" extrusionOk="0">
                    <a:moveTo>
                      <a:pt x="753" y="0"/>
                    </a:moveTo>
                    <a:cubicBezTo>
                      <a:pt x="320" y="0"/>
                      <a:pt x="0" y="320"/>
                      <a:pt x="0" y="753"/>
                    </a:cubicBezTo>
                    <a:cubicBezTo>
                      <a:pt x="0" y="1185"/>
                      <a:pt x="320" y="1514"/>
                      <a:pt x="753" y="1514"/>
                    </a:cubicBezTo>
                    <a:cubicBezTo>
                      <a:pt x="1185" y="1514"/>
                      <a:pt x="1514" y="1185"/>
                      <a:pt x="1514" y="753"/>
                    </a:cubicBezTo>
                    <a:cubicBezTo>
                      <a:pt x="1514" y="320"/>
                      <a:pt x="1185" y="0"/>
                      <a:pt x="753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9;p42">
                <a:extLst>
                  <a:ext uri="{FF2B5EF4-FFF2-40B4-BE49-F238E27FC236}">
                    <a16:creationId xmlns:a16="http://schemas.microsoft.com/office/drawing/2014/main" id="{89254F9D-FC59-4448-ABC5-E2529626EB47}"/>
                  </a:ext>
                </a:extLst>
              </p:cNvPr>
              <p:cNvSpPr/>
              <p:nvPr/>
            </p:nvSpPr>
            <p:spPr>
              <a:xfrm>
                <a:off x="2411825" y="632625"/>
                <a:ext cx="37850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514" extrusionOk="0">
                    <a:moveTo>
                      <a:pt x="753" y="0"/>
                    </a:moveTo>
                    <a:cubicBezTo>
                      <a:pt x="320" y="0"/>
                      <a:pt x="0" y="329"/>
                      <a:pt x="0" y="761"/>
                    </a:cubicBezTo>
                    <a:cubicBezTo>
                      <a:pt x="0" y="1193"/>
                      <a:pt x="320" y="1513"/>
                      <a:pt x="753" y="1513"/>
                    </a:cubicBezTo>
                    <a:cubicBezTo>
                      <a:pt x="1185" y="1513"/>
                      <a:pt x="1514" y="1193"/>
                      <a:pt x="1514" y="761"/>
                    </a:cubicBezTo>
                    <a:cubicBezTo>
                      <a:pt x="1514" y="329"/>
                      <a:pt x="1185" y="0"/>
                      <a:pt x="753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20;p42">
                <a:extLst>
                  <a:ext uri="{FF2B5EF4-FFF2-40B4-BE49-F238E27FC236}">
                    <a16:creationId xmlns:a16="http://schemas.microsoft.com/office/drawing/2014/main" id="{D79DE8D8-8C71-4F3B-8738-7F33E2761D64}"/>
                  </a:ext>
                </a:extLst>
              </p:cNvPr>
              <p:cNvSpPr/>
              <p:nvPr/>
            </p:nvSpPr>
            <p:spPr>
              <a:xfrm>
                <a:off x="2506275" y="624625"/>
                <a:ext cx="54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321" extrusionOk="0">
                    <a:moveTo>
                      <a:pt x="113" y="0"/>
                    </a:moveTo>
                    <a:cubicBezTo>
                      <a:pt x="1" y="0"/>
                      <a:pt x="1" y="104"/>
                      <a:pt x="1" y="216"/>
                    </a:cubicBezTo>
                    <a:cubicBezTo>
                      <a:pt x="1" y="216"/>
                      <a:pt x="1" y="320"/>
                      <a:pt x="113" y="320"/>
                    </a:cubicBezTo>
                    <a:lnTo>
                      <a:pt x="217" y="216"/>
                    </a:lnTo>
                    <a:cubicBezTo>
                      <a:pt x="217" y="104"/>
                      <a:pt x="113" y="0"/>
                      <a:pt x="1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21;p42">
                <a:extLst>
                  <a:ext uri="{FF2B5EF4-FFF2-40B4-BE49-F238E27FC236}">
                    <a16:creationId xmlns:a16="http://schemas.microsoft.com/office/drawing/2014/main" id="{D89E4348-16BD-4894-BBED-0791FA50584E}"/>
                  </a:ext>
                </a:extLst>
              </p:cNvPr>
              <p:cNvSpPr/>
              <p:nvPr/>
            </p:nvSpPr>
            <p:spPr>
              <a:xfrm>
                <a:off x="2455050" y="624625"/>
                <a:ext cx="54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217" h="321" extrusionOk="0">
                    <a:moveTo>
                      <a:pt x="105" y="0"/>
                    </a:moveTo>
                    <a:cubicBezTo>
                      <a:pt x="1" y="0"/>
                      <a:pt x="1" y="104"/>
                      <a:pt x="1" y="216"/>
                    </a:cubicBezTo>
                    <a:cubicBezTo>
                      <a:pt x="1" y="216"/>
                      <a:pt x="1" y="320"/>
                      <a:pt x="105" y="320"/>
                    </a:cubicBezTo>
                    <a:cubicBezTo>
                      <a:pt x="217" y="320"/>
                      <a:pt x="217" y="216"/>
                      <a:pt x="217" y="216"/>
                    </a:cubicBezTo>
                    <a:cubicBezTo>
                      <a:pt x="217" y="104"/>
                      <a:pt x="217" y="0"/>
                      <a:pt x="1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22;p42">
                <a:extLst>
                  <a:ext uri="{FF2B5EF4-FFF2-40B4-BE49-F238E27FC236}">
                    <a16:creationId xmlns:a16="http://schemas.microsoft.com/office/drawing/2014/main" id="{EC77A433-493C-4901-91EA-9D35B7DD8AB9}"/>
                  </a:ext>
                </a:extLst>
              </p:cNvPr>
              <p:cNvSpPr/>
              <p:nvPr/>
            </p:nvSpPr>
            <p:spPr>
              <a:xfrm>
                <a:off x="2314550" y="724475"/>
                <a:ext cx="356700" cy="311925"/>
              </a:xfrm>
              <a:custGeom>
                <a:avLst/>
                <a:gdLst/>
                <a:ahLst/>
                <a:cxnLst/>
                <a:rect l="l" t="t" r="r" b="b"/>
                <a:pathLst>
                  <a:path w="14268" h="12477" extrusionOk="0">
                    <a:moveTo>
                      <a:pt x="7440" y="1"/>
                    </a:moveTo>
                    <a:cubicBezTo>
                      <a:pt x="4867" y="1"/>
                      <a:pt x="2305" y="401"/>
                      <a:pt x="0" y="1514"/>
                    </a:cubicBezTo>
                    <a:cubicBezTo>
                      <a:pt x="320" y="5085"/>
                      <a:pt x="1185" y="8976"/>
                      <a:pt x="2698" y="12218"/>
                    </a:cubicBezTo>
                    <a:cubicBezTo>
                      <a:pt x="3862" y="12391"/>
                      <a:pt x="5058" y="12476"/>
                      <a:pt x="6261" y="12476"/>
                    </a:cubicBezTo>
                    <a:cubicBezTo>
                      <a:pt x="8080" y="12476"/>
                      <a:pt x="9914" y="12280"/>
                      <a:pt x="11673" y="11890"/>
                    </a:cubicBezTo>
                    <a:lnTo>
                      <a:pt x="12322" y="11786"/>
                    </a:lnTo>
                    <a:cubicBezTo>
                      <a:pt x="12970" y="8215"/>
                      <a:pt x="14155" y="4653"/>
                      <a:pt x="14267" y="978"/>
                    </a:cubicBezTo>
                    <a:cubicBezTo>
                      <a:pt x="13506" y="649"/>
                      <a:pt x="11890" y="217"/>
                      <a:pt x="10912" y="217"/>
                    </a:cubicBezTo>
                    <a:cubicBezTo>
                      <a:pt x="9768" y="82"/>
                      <a:pt x="8603" y="1"/>
                      <a:pt x="7440" y="1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23;p42">
                <a:extLst>
                  <a:ext uri="{FF2B5EF4-FFF2-40B4-BE49-F238E27FC236}">
                    <a16:creationId xmlns:a16="http://schemas.microsoft.com/office/drawing/2014/main" id="{96824023-E7F4-4CF0-AF40-999D6291F197}"/>
                  </a:ext>
                </a:extLst>
              </p:cNvPr>
              <p:cNvSpPr/>
              <p:nvPr/>
            </p:nvSpPr>
            <p:spPr>
              <a:xfrm>
                <a:off x="2357775" y="919025"/>
                <a:ext cx="281050" cy="73100"/>
              </a:xfrm>
              <a:custGeom>
                <a:avLst/>
                <a:gdLst/>
                <a:ahLst/>
                <a:cxnLst/>
                <a:rect l="l" t="t" r="r" b="b"/>
                <a:pathLst>
                  <a:path w="11242" h="2924" extrusionOk="0">
                    <a:moveTo>
                      <a:pt x="8967" y="1"/>
                    </a:moveTo>
                    <a:cubicBezTo>
                      <a:pt x="7999" y="113"/>
                      <a:pt x="7238" y="762"/>
                      <a:pt x="6373" y="1082"/>
                    </a:cubicBezTo>
                    <a:cubicBezTo>
                      <a:pt x="6157" y="1138"/>
                      <a:pt x="5969" y="1166"/>
                      <a:pt x="5781" y="1166"/>
                    </a:cubicBezTo>
                    <a:cubicBezTo>
                      <a:pt x="5593" y="1166"/>
                      <a:pt x="5405" y="1138"/>
                      <a:pt x="5189" y="1082"/>
                    </a:cubicBezTo>
                    <a:cubicBezTo>
                      <a:pt x="4540" y="978"/>
                      <a:pt x="3996" y="649"/>
                      <a:pt x="3347" y="649"/>
                    </a:cubicBezTo>
                    <a:cubicBezTo>
                      <a:pt x="2162" y="649"/>
                      <a:pt x="969" y="1298"/>
                      <a:pt x="1" y="2059"/>
                    </a:cubicBezTo>
                    <a:cubicBezTo>
                      <a:pt x="105" y="2379"/>
                      <a:pt x="217" y="2707"/>
                      <a:pt x="321" y="2923"/>
                    </a:cubicBezTo>
                    <a:cubicBezTo>
                      <a:pt x="969" y="2275"/>
                      <a:pt x="1730" y="1842"/>
                      <a:pt x="2595" y="1730"/>
                    </a:cubicBezTo>
                    <a:cubicBezTo>
                      <a:pt x="3027" y="1730"/>
                      <a:pt x="3459" y="1730"/>
                      <a:pt x="3996" y="1842"/>
                    </a:cubicBezTo>
                    <a:cubicBezTo>
                      <a:pt x="4522" y="2018"/>
                      <a:pt x="4979" y="2193"/>
                      <a:pt x="5479" y="2193"/>
                    </a:cubicBezTo>
                    <a:cubicBezTo>
                      <a:pt x="5596" y="2193"/>
                      <a:pt x="5715" y="2184"/>
                      <a:pt x="5837" y="2162"/>
                    </a:cubicBezTo>
                    <a:cubicBezTo>
                      <a:pt x="6486" y="2162"/>
                      <a:pt x="7134" y="1842"/>
                      <a:pt x="7670" y="1514"/>
                    </a:cubicBezTo>
                    <a:cubicBezTo>
                      <a:pt x="8103" y="1298"/>
                      <a:pt x="8535" y="1082"/>
                      <a:pt x="9080" y="1082"/>
                    </a:cubicBezTo>
                    <a:cubicBezTo>
                      <a:pt x="9832" y="1082"/>
                      <a:pt x="10480" y="1514"/>
                      <a:pt x="11025" y="1946"/>
                    </a:cubicBezTo>
                    <a:cubicBezTo>
                      <a:pt x="11129" y="1626"/>
                      <a:pt x="11129" y="1298"/>
                      <a:pt x="11241" y="978"/>
                    </a:cubicBezTo>
                    <a:lnTo>
                      <a:pt x="10593" y="649"/>
                    </a:lnTo>
                    <a:cubicBezTo>
                      <a:pt x="10161" y="329"/>
                      <a:pt x="9616" y="1"/>
                      <a:pt x="8967" y="1"/>
                    </a:cubicBezTo>
                    <a:close/>
                  </a:path>
                </a:pathLst>
              </a:custGeom>
              <a:solidFill>
                <a:srgbClr val="E2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24;p42">
                <a:extLst>
                  <a:ext uri="{FF2B5EF4-FFF2-40B4-BE49-F238E27FC236}">
                    <a16:creationId xmlns:a16="http://schemas.microsoft.com/office/drawing/2014/main" id="{2F0A6DC1-4AAA-48F1-842B-CA3E63AB6325}"/>
                  </a:ext>
                </a:extLst>
              </p:cNvPr>
              <p:cNvSpPr/>
              <p:nvPr/>
            </p:nvSpPr>
            <p:spPr>
              <a:xfrm>
                <a:off x="2330750" y="833275"/>
                <a:ext cx="329675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13187" h="3215" extrusionOk="0">
                    <a:moveTo>
                      <a:pt x="7280" y="0"/>
                    </a:moveTo>
                    <a:cubicBezTo>
                      <a:pt x="7132" y="0"/>
                      <a:pt x="6970" y="28"/>
                      <a:pt x="6806" y="85"/>
                    </a:cubicBezTo>
                    <a:cubicBezTo>
                      <a:pt x="6270" y="188"/>
                      <a:pt x="5725" y="404"/>
                      <a:pt x="5189" y="621"/>
                    </a:cubicBezTo>
                    <a:cubicBezTo>
                      <a:pt x="4757" y="837"/>
                      <a:pt x="4324" y="1053"/>
                      <a:pt x="3780" y="1053"/>
                    </a:cubicBezTo>
                    <a:cubicBezTo>
                      <a:pt x="3347" y="1053"/>
                      <a:pt x="2915" y="837"/>
                      <a:pt x="2379" y="837"/>
                    </a:cubicBezTo>
                    <a:cubicBezTo>
                      <a:pt x="2223" y="798"/>
                      <a:pt x="2071" y="780"/>
                      <a:pt x="1921" y="780"/>
                    </a:cubicBezTo>
                    <a:cubicBezTo>
                      <a:pt x="1240" y="780"/>
                      <a:pt x="618" y="1151"/>
                      <a:pt x="1" y="1598"/>
                    </a:cubicBezTo>
                    <a:cubicBezTo>
                      <a:pt x="105" y="2134"/>
                      <a:pt x="321" y="2678"/>
                      <a:pt x="433" y="3215"/>
                    </a:cubicBezTo>
                    <a:cubicBezTo>
                      <a:pt x="924" y="2621"/>
                      <a:pt x="1604" y="2121"/>
                      <a:pt x="2459" y="2121"/>
                    </a:cubicBezTo>
                    <a:cubicBezTo>
                      <a:pt x="2537" y="2121"/>
                      <a:pt x="2617" y="2125"/>
                      <a:pt x="2699" y="2134"/>
                    </a:cubicBezTo>
                    <a:cubicBezTo>
                      <a:pt x="3164" y="2134"/>
                      <a:pt x="3623" y="2373"/>
                      <a:pt x="4086" y="2373"/>
                    </a:cubicBezTo>
                    <a:cubicBezTo>
                      <a:pt x="4165" y="2373"/>
                      <a:pt x="4245" y="2366"/>
                      <a:pt x="4324" y="2350"/>
                    </a:cubicBezTo>
                    <a:cubicBezTo>
                      <a:pt x="4860" y="2350"/>
                      <a:pt x="5293" y="2030"/>
                      <a:pt x="5725" y="1814"/>
                    </a:cubicBezTo>
                    <a:cubicBezTo>
                      <a:pt x="6352" y="1419"/>
                      <a:pt x="6980" y="1142"/>
                      <a:pt x="7650" y="1142"/>
                    </a:cubicBezTo>
                    <a:cubicBezTo>
                      <a:pt x="7904" y="1142"/>
                      <a:pt x="8163" y="1181"/>
                      <a:pt x="8431" y="1269"/>
                    </a:cubicBezTo>
                    <a:cubicBezTo>
                      <a:pt x="8967" y="1382"/>
                      <a:pt x="9400" y="1701"/>
                      <a:pt x="9945" y="1918"/>
                    </a:cubicBezTo>
                    <a:cubicBezTo>
                      <a:pt x="10074" y="1970"/>
                      <a:pt x="10205" y="1991"/>
                      <a:pt x="10337" y="1991"/>
                    </a:cubicBezTo>
                    <a:cubicBezTo>
                      <a:pt x="10751" y="1991"/>
                      <a:pt x="11183" y="1787"/>
                      <a:pt x="11674" y="1701"/>
                    </a:cubicBezTo>
                    <a:cubicBezTo>
                      <a:pt x="12106" y="1701"/>
                      <a:pt x="12539" y="1814"/>
                      <a:pt x="12858" y="1918"/>
                    </a:cubicBezTo>
                    <a:cubicBezTo>
                      <a:pt x="12971" y="1485"/>
                      <a:pt x="13075" y="949"/>
                      <a:pt x="13187" y="404"/>
                    </a:cubicBezTo>
                    <a:cubicBezTo>
                      <a:pt x="13075" y="404"/>
                      <a:pt x="12971" y="301"/>
                      <a:pt x="12971" y="301"/>
                    </a:cubicBezTo>
                    <a:cubicBezTo>
                      <a:pt x="12694" y="209"/>
                      <a:pt x="12437" y="175"/>
                      <a:pt x="12182" y="175"/>
                    </a:cubicBezTo>
                    <a:cubicBezTo>
                      <a:pt x="11839" y="175"/>
                      <a:pt x="11501" y="236"/>
                      <a:pt x="11129" y="301"/>
                    </a:cubicBezTo>
                    <a:cubicBezTo>
                      <a:pt x="10527" y="451"/>
                      <a:pt x="9874" y="652"/>
                      <a:pt x="9242" y="652"/>
                    </a:cubicBezTo>
                    <a:cubicBezTo>
                      <a:pt x="8966" y="652"/>
                      <a:pt x="8694" y="614"/>
                      <a:pt x="8431" y="517"/>
                    </a:cubicBezTo>
                    <a:cubicBezTo>
                      <a:pt x="8215" y="404"/>
                      <a:pt x="7999" y="188"/>
                      <a:pt x="7670" y="85"/>
                    </a:cubicBezTo>
                    <a:cubicBezTo>
                      <a:pt x="7562" y="28"/>
                      <a:pt x="7428" y="0"/>
                      <a:pt x="7280" y="0"/>
                    </a:cubicBezTo>
                    <a:close/>
                  </a:path>
                </a:pathLst>
              </a:custGeom>
              <a:solidFill>
                <a:srgbClr val="E2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25;p42">
                <a:extLst>
                  <a:ext uri="{FF2B5EF4-FFF2-40B4-BE49-F238E27FC236}">
                    <a16:creationId xmlns:a16="http://schemas.microsoft.com/office/drawing/2014/main" id="{9F02DE7D-2025-45E6-9B52-3C0D5E011537}"/>
                  </a:ext>
                </a:extLst>
              </p:cNvPr>
              <p:cNvSpPr/>
              <p:nvPr/>
            </p:nvSpPr>
            <p:spPr>
              <a:xfrm>
                <a:off x="2341575" y="866700"/>
                <a:ext cx="310650" cy="101000"/>
              </a:xfrm>
              <a:custGeom>
                <a:avLst/>
                <a:gdLst/>
                <a:ahLst/>
                <a:cxnLst/>
                <a:rect l="l" t="t" r="r" b="b"/>
                <a:pathLst>
                  <a:path w="12426" h="4040" extrusionOk="0">
                    <a:moveTo>
                      <a:pt x="7218" y="0"/>
                    </a:moveTo>
                    <a:cubicBezTo>
                      <a:pt x="6800" y="0"/>
                      <a:pt x="6369" y="103"/>
                      <a:pt x="6053" y="261"/>
                    </a:cubicBezTo>
                    <a:cubicBezTo>
                      <a:pt x="5621" y="477"/>
                      <a:pt x="5292" y="693"/>
                      <a:pt x="4860" y="909"/>
                    </a:cubicBezTo>
                    <a:cubicBezTo>
                      <a:pt x="4540" y="1125"/>
                      <a:pt x="4211" y="1229"/>
                      <a:pt x="3779" y="1229"/>
                    </a:cubicBezTo>
                    <a:cubicBezTo>
                      <a:pt x="3347" y="1229"/>
                      <a:pt x="2914" y="1013"/>
                      <a:pt x="2378" y="909"/>
                    </a:cubicBezTo>
                    <a:cubicBezTo>
                      <a:pt x="2301" y="899"/>
                      <a:pt x="2224" y="894"/>
                      <a:pt x="2148" y="894"/>
                    </a:cubicBezTo>
                    <a:cubicBezTo>
                      <a:pt x="1361" y="894"/>
                      <a:pt x="591" y="1399"/>
                      <a:pt x="0" y="1990"/>
                    </a:cubicBezTo>
                    <a:cubicBezTo>
                      <a:pt x="216" y="2638"/>
                      <a:pt x="433" y="3391"/>
                      <a:pt x="649" y="4039"/>
                    </a:cubicBezTo>
                    <a:cubicBezTo>
                      <a:pt x="1401" y="3391"/>
                      <a:pt x="2266" y="2855"/>
                      <a:pt x="3243" y="2742"/>
                    </a:cubicBezTo>
                    <a:cubicBezTo>
                      <a:pt x="3547" y="2669"/>
                      <a:pt x="3852" y="2592"/>
                      <a:pt x="4157" y="2592"/>
                    </a:cubicBezTo>
                    <a:cubicBezTo>
                      <a:pt x="4284" y="2592"/>
                      <a:pt x="4412" y="2605"/>
                      <a:pt x="4540" y="2638"/>
                    </a:cubicBezTo>
                    <a:cubicBezTo>
                      <a:pt x="5076" y="2742"/>
                      <a:pt x="5508" y="2958"/>
                      <a:pt x="5940" y="3071"/>
                    </a:cubicBezTo>
                    <a:cubicBezTo>
                      <a:pt x="6077" y="3105"/>
                      <a:pt x="6212" y="3120"/>
                      <a:pt x="6344" y="3120"/>
                    </a:cubicBezTo>
                    <a:cubicBezTo>
                      <a:pt x="7046" y="3120"/>
                      <a:pt x="7685" y="2692"/>
                      <a:pt x="8318" y="2422"/>
                    </a:cubicBezTo>
                    <a:cubicBezTo>
                      <a:pt x="8828" y="2133"/>
                      <a:pt x="9287" y="1987"/>
                      <a:pt x="9761" y="1987"/>
                    </a:cubicBezTo>
                    <a:cubicBezTo>
                      <a:pt x="9994" y="1987"/>
                      <a:pt x="10231" y="2022"/>
                      <a:pt x="10480" y="2094"/>
                    </a:cubicBezTo>
                    <a:cubicBezTo>
                      <a:pt x="10912" y="2310"/>
                      <a:pt x="11345" y="2526"/>
                      <a:pt x="11673" y="2742"/>
                    </a:cubicBezTo>
                    <a:cubicBezTo>
                      <a:pt x="11777" y="2855"/>
                      <a:pt x="11889" y="2855"/>
                      <a:pt x="11889" y="2958"/>
                    </a:cubicBezTo>
                    <a:cubicBezTo>
                      <a:pt x="12106" y="2206"/>
                      <a:pt x="12209" y="1445"/>
                      <a:pt x="12425" y="797"/>
                    </a:cubicBezTo>
                    <a:cubicBezTo>
                      <a:pt x="12209" y="693"/>
                      <a:pt x="12106" y="693"/>
                      <a:pt x="11993" y="581"/>
                    </a:cubicBezTo>
                    <a:cubicBezTo>
                      <a:pt x="11873" y="561"/>
                      <a:pt x="11757" y="553"/>
                      <a:pt x="11643" y="553"/>
                    </a:cubicBezTo>
                    <a:cubicBezTo>
                      <a:pt x="11146" y="553"/>
                      <a:pt x="10708" y="712"/>
                      <a:pt x="10264" y="797"/>
                    </a:cubicBezTo>
                    <a:cubicBezTo>
                      <a:pt x="10197" y="804"/>
                      <a:pt x="10132" y="808"/>
                      <a:pt x="10068" y="808"/>
                    </a:cubicBezTo>
                    <a:cubicBezTo>
                      <a:pt x="9191" y="808"/>
                      <a:pt x="8475" y="141"/>
                      <a:pt x="7670" y="45"/>
                    </a:cubicBezTo>
                    <a:cubicBezTo>
                      <a:pt x="7525" y="14"/>
                      <a:pt x="7373" y="0"/>
                      <a:pt x="7218" y="0"/>
                    </a:cubicBez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26;p42">
                <a:extLst>
                  <a:ext uri="{FF2B5EF4-FFF2-40B4-BE49-F238E27FC236}">
                    <a16:creationId xmlns:a16="http://schemas.microsoft.com/office/drawing/2014/main" id="{0BD96EDA-FA5C-4012-8C87-94865F248CB7}"/>
                  </a:ext>
                </a:extLst>
              </p:cNvPr>
              <p:cNvSpPr/>
              <p:nvPr/>
            </p:nvSpPr>
            <p:spPr>
              <a:xfrm>
                <a:off x="2322550" y="789325"/>
                <a:ext cx="34587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13835" h="3244" extrusionOk="0">
                    <a:moveTo>
                      <a:pt x="8647" y="1"/>
                    </a:moveTo>
                    <a:cubicBezTo>
                      <a:pt x="8327" y="113"/>
                      <a:pt x="8111" y="217"/>
                      <a:pt x="7782" y="433"/>
                    </a:cubicBezTo>
                    <a:cubicBezTo>
                      <a:pt x="7566" y="546"/>
                      <a:pt x="7462" y="649"/>
                      <a:pt x="7134" y="649"/>
                    </a:cubicBezTo>
                    <a:cubicBezTo>
                      <a:pt x="7074" y="662"/>
                      <a:pt x="7016" y="668"/>
                      <a:pt x="6961" y="668"/>
                    </a:cubicBezTo>
                    <a:cubicBezTo>
                      <a:pt x="6522" y="668"/>
                      <a:pt x="6209" y="305"/>
                      <a:pt x="5733" y="113"/>
                    </a:cubicBezTo>
                    <a:cubicBezTo>
                      <a:pt x="5645" y="94"/>
                      <a:pt x="5558" y="85"/>
                      <a:pt x="5472" y="85"/>
                    </a:cubicBezTo>
                    <a:cubicBezTo>
                      <a:pt x="4599" y="85"/>
                      <a:pt x="3804" y="997"/>
                      <a:pt x="2923" y="1194"/>
                    </a:cubicBezTo>
                    <a:cubicBezTo>
                      <a:pt x="2847" y="1209"/>
                      <a:pt x="2771" y="1215"/>
                      <a:pt x="2695" y="1215"/>
                    </a:cubicBezTo>
                    <a:cubicBezTo>
                      <a:pt x="2228" y="1215"/>
                      <a:pt x="1766" y="978"/>
                      <a:pt x="1297" y="978"/>
                    </a:cubicBezTo>
                    <a:cubicBezTo>
                      <a:pt x="761" y="978"/>
                      <a:pt x="433" y="1298"/>
                      <a:pt x="0" y="1626"/>
                    </a:cubicBezTo>
                    <a:lnTo>
                      <a:pt x="329" y="3243"/>
                    </a:lnTo>
                    <a:cubicBezTo>
                      <a:pt x="912" y="2761"/>
                      <a:pt x="1670" y="2363"/>
                      <a:pt x="2445" y="2363"/>
                    </a:cubicBezTo>
                    <a:cubicBezTo>
                      <a:pt x="2532" y="2363"/>
                      <a:pt x="2620" y="2368"/>
                      <a:pt x="2707" y="2379"/>
                    </a:cubicBezTo>
                    <a:cubicBezTo>
                      <a:pt x="3027" y="2379"/>
                      <a:pt x="3243" y="2491"/>
                      <a:pt x="3571" y="2595"/>
                    </a:cubicBezTo>
                    <a:cubicBezTo>
                      <a:pt x="3731" y="2651"/>
                      <a:pt x="3894" y="2679"/>
                      <a:pt x="4056" y="2679"/>
                    </a:cubicBezTo>
                    <a:cubicBezTo>
                      <a:pt x="4218" y="2679"/>
                      <a:pt x="4380" y="2651"/>
                      <a:pt x="4540" y="2595"/>
                    </a:cubicBezTo>
                    <a:cubicBezTo>
                      <a:pt x="5188" y="2379"/>
                      <a:pt x="5621" y="2162"/>
                      <a:pt x="6165" y="1946"/>
                    </a:cubicBezTo>
                    <a:cubicBezTo>
                      <a:pt x="6600" y="1771"/>
                      <a:pt x="7041" y="1596"/>
                      <a:pt x="7478" y="1596"/>
                    </a:cubicBezTo>
                    <a:cubicBezTo>
                      <a:pt x="7579" y="1596"/>
                      <a:pt x="7681" y="1605"/>
                      <a:pt x="7782" y="1626"/>
                    </a:cubicBezTo>
                    <a:cubicBezTo>
                      <a:pt x="8327" y="1730"/>
                      <a:pt x="8759" y="2162"/>
                      <a:pt x="9408" y="2162"/>
                    </a:cubicBezTo>
                    <a:cubicBezTo>
                      <a:pt x="9509" y="2173"/>
                      <a:pt x="9609" y="2178"/>
                      <a:pt x="9708" y="2178"/>
                    </a:cubicBezTo>
                    <a:cubicBezTo>
                      <a:pt x="10671" y="2178"/>
                      <a:pt x="11558" y="1730"/>
                      <a:pt x="12538" y="1730"/>
                    </a:cubicBezTo>
                    <a:cubicBezTo>
                      <a:pt x="12867" y="1730"/>
                      <a:pt x="13186" y="1843"/>
                      <a:pt x="13515" y="1946"/>
                    </a:cubicBezTo>
                    <a:cubicBezTo>
                      <a:pt x="13619" y="1410"/>
                      <a:pt x="13731" y="762"/>
                      <a:pt x="13835" y="113"/>
                    </a:cubicBezTo>
                    <a:lnTo>
                      <a:pt x="12970" y="113"/>
                    </a:lnTo>
                    <a:cubicBezTo>
                      <a:pt x="12538" y="113"/>
                      <a:pt x="12106" y="329"/>
                      <a:pt x="11786" y="546"/>
                    </a:cubicBezTo>
                    <a:cubicBezTo>
                      <a:pt x="11513" y="682"/>
                      <a:pt x="11196" y="818"/>
                      <a:pt x="10891" y="818"/>
                    </a:cubicBezTo>
                    <a:cubicBezTo>
                      <a:pt x="10712" y="818"/>
                      <a:pt x="10536" y="771"/>
                      <a:pt x="10376" y="649"/>
                    </a:cubicBezTo>
                    <a:cubicBezTo>
                      <a:pt x="10056" y="433"/>
                      <a:pt x="9840" y="217"/>
                      <a:pt x="9512" y="113"/>
                    </a:cubicBezTo>
                    <a:cubicBezTo>
                      <a:pt x="9295" y="1"/>
                      <a:pt x="8976" y="1"/>
                      <a:pt x="8647" y="1"/>
                    </a:cubicBez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27;p42">
                <a:extLst>
                  <a:ext uri="{FF2B5EF4-FFF2-40B4-BE49-F238E27FC236}">
                    <a16:creationId xmlns:a16="http://schemas.microsoft.com/office/drawing/2014/main" id="{5165080A-0C2E-43C3-9B5D-65C0047096AF}"/>
                  </a:ext>
                </a:extLst>
              </p:cNvPr>
              <p:cNvSpPr/>
              <p:nvPr/>
            </p:nvSpPr>
            <p:spPr>
              <a:xfrm>
                <a:off x="2368600" y="950250"/>
                <a:ext cx="264825" cy="85575"/>
              </a:xfrm>
              <a:custGeom>
                <a:avLst/>
                <a:gdLst/>
                <a:ahLst/>
                <a:cxnLst/>
                <a:rect l="l" t="t" r="r" b="b"/>
                <a:pathLst>
                  <a:path w="10593" h="3423" extrusionOk="0">
                    <a:moveTo>
                      <a:pt x="8606" y="0"/>
                    </a:moveTo>
                    <a:cubicBezTo>
                      <a:pt x="8478" y="0"/>
                      <a:pt x="8348" y="15"/>
                      <a:pt x="8214" y="49"/>
                    </a:cubicBezTo>
                    <a:cubicBezTo>
                      <a:pt x="7670" y="161"/>
                      <a:pt x="7237" y="481"/>
                      <a:pt x="6701" y="697"/>
                    </a:cubicBezTo>
                    <a:cubicBezTo>
                      <a:pt x="6269" y="913"/>
                      <a:pt x="5837" y="1130"/>
                      <a:pt x="5404" y="1130"/>
                    </a:cubicBezTo>
                    <a:cubicBezTo>
                      <a:pt x="5317" y="1139"/>
                      <a:pt x="5232" y="1143"/>
                      <a:pt x="5148" y="1143"/>
                    </a:cubicBezTo>
                    <a:cubicBezTo>
                      <a:pt x="4262" y="1143"/>
                      <a:pt x="3512" y="686"/>
                      <a:pt x="2698" y="686"/>
                    </a:cubicBezTo>
                    <a:cubicBezTo>
                      <a:pt x="2627" y="686"/>
                      <a:pt x="2555" y="689"/>
                      <a:pt x="2482" y="697"/>
                    </a:cubicBezTo>
                    <a:cubicBezTo>
                      <a:pt x="1513" y="697"/>
                      <a:pt x="536" y="1130"/>
                      <a:pt x="0" y="1778"/>
                    </a:cubicBezTo>
                    <a:cubicBezTo>
                      <a:pt x="104" y="2210"/>
                      <a:pt x="320" y="2643"/>
                      <a:pt x="536" y="3075"/>
                    </a:cubicBezTo>
                    <a:cubicBezTo>
                      <a:pt x="1798" y="3310"/>
                      <a:pt x="3098" y="3423"/>
                      <a:pt x="4403" y="3423"/>
                    </a:cubicBezTo>
                    <a:cubicBezTo>
                      <a:pt x="6122" y="3423"/>
                      <a:pt x="7850" y="3227"/>
                      <a:pt x="9511" y="2859"/>
                    </a:cubicBezTo>
                    <a:lnTo>
                      <a:pt x="10160" y="2755"/>
                    </a:lnTo>
                    <a:cubicBezTo>
                      <a:pt x="10264" y="2107"/>
                      <a:pt x="10480" y="1562"/>
                      <a:pt x="10592" y="913"/>
                    </a:cubicBezTo>
                    <a:cubicBezTo>
                      <a:pt x="9948" y="460"/>
                      <a:pt x="9311" y="0"/>
                      <a:pt x="8606" y="0"/>
                    </a:cubicBez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28;p42">
                <a:extLst>
                  <a:ext uri="{FF2B5EF4-FFF2-40B4-BE49-F238E27FC236}">
                    <a16:creationId xmlns:a16="http://schemas.microsoft.com/office/drawing/2014/main" id="{BCC94EF4-075A-4C1B-8324-64738C2B9F92}"/>
                  </a:ext>
                </a:extLst>
              </p:cNvPr>
              <p:cNvSpPr/>
              <p:nvPr/>
            </p:nvSpPr>
            <p:spPr>
              <a:xfrm>
                <a:off x="2317150" y="748900"/>
                <a:ext cx="354100" cy="78275"/>
              </a:xfrm>
              <a:custGeom>
                <a:avLst/>
                <a:gdLst/>
                <a:ahLst/>
                <a:cxnLst/>
                <a:rect l="l" t="t" r="r" b="b"/>
                <a:pathLst>
                  <a:path w="14164" h="3131" extrusionOk="0">
                    <a:moveTo>
                      <a:pt x="9624" y="1"/>
                    </a:moveTo>
                    <a:cubicBezTo>
                      <a:pt x="9295" y="1"/>
                      <a:pt x="8975" y="105"/>
                      <a:pt x="8647" y="321"/>
                    </a:cubicBezTo>
                    <a:cubicBezTo>
                      <a:pt x="8111" y="537"/>
                      <a:pt x="7566" y="969"/>
                      <a:pt x="7030" y="1082"/>
                    </a:cubicBezTo>
                    <a:cubicBezTo>
                      <a:pt x="6381" y="1082"/>
                      <a:pt x="5949" y="649"/>
                      <a:pt x="5517" y="321"/>
                    </a:cubicBezTo>
                    <a:cubicBezTo>
                      <a:pt x="5364" y="260"/>
                      <a:pt x="5216" y="233"/>
                      <a:pt x="5071" y="233"/>
                    </a:cubicBezTo>
                    <a:cubicBezTo>
                      <a:pt x="4190" y="233"/>
                      <a:pt x="3433" y="1216"/>
                      <a:pt x="2594" y="1402"/>
                    </a:cubicBezTo>
                    <a:cubicBezTo>
                      <a:pt x="2533" y="1415"/>
                      <a:pt x="2471" y="1420"/>
                      <a:pt x="2409" y="1420"/>
                    </a:cubicBezTo>
                    <a:cubicBezTo>
                      <a:pt x="1933" y="1420"/>
                      <a:pt x="1452" y="1082"/>
                      <a:pt x="977" y="1082"/>
                    </a:cubicBezTo>
                    <a:cubicBezTo>
                      <a:pt x="649" y="1082"/>
                      <a:pt x="329" y="1298"/>
                      <a:pt x="0" y="1514"/>
                    </a:cubicBezTo>
                    <a:cubicBezTo>
                      <a:pt x="113" y="2050"/>
                      <a:pt x="113" y="2595"/>
                      <a:pt x="216" y="3131"/>
                    </a:cubicBezTo>
                    <a:cubicBezTo>
                      <a:pt x="545" y="2811"/>
                      <a:pt x="865" y="2595"/>
                      <a:pt x="1193" y="2482"/>
                    </a:cubicBezTo>
                    <a:cubicBezTo>
                      <a:pt x="1276" y="2471"/>
                      <a:pt x="1358" y="2466"/>
                      <a:pt x="1438" y="2466"/>
                    </a:cubicBezTo>
                    <a:cubicBezTo>
                      <a:pt x="1939" y="2466"/>
                      <a:pt x="2396" y="2656"/>
                      <a:pt x="2843" y="2656"/>
                    </a:cubicBezTo>
                    <a:cubicBezTo>
                      <a:pt x="2977" y="2656"/>
                      <a:pt x="3110" y="2639"/>
                      <a:pt x="3243" y="2595"/>
                    </a:cubicBezTo>
                    <a:cubicBezTo>
                      <a:pt x="4084" y="2312"/>
                      <a:pt x="4759" y="1554"/>
                      <a:pt x="5621" y="1554"/>
                    </a:cubicBezTo>
                    <a:cubicBezTo>
                      <a:pt x="5760" y="1554"/>
                      <a:pt x="5903" y="1573"/>
                      <a:pt x="6053" y="1618"/>
                    </a:cubicBezTo>
                    <a:cubicBezTo>
                      <a:pt x="6381" y="1730"/>
                      <a:pt x="6598" y="1834"/>
                      <a:pt x="6917" y="2050"/>
                    </a:cubicBezTo>
                    <a:cubicBezTo>
                      <a:pt x="7006" y="2080"/>
                      <a:pt x="7094" y="2094"/>
                      <a:pt x="7182" y="2094"/>
                    </a:cubicBezTo>
                    <a:cubicBezTo>
                      <a:pt x="7419" y="2094"/>
                      <a:pt x="7655" y="1992"/>
                      <a:pt x="7895" y="1834"/>
                    </a:cubicBezTo>
                    <a:cubicBezTo>
                      <a:pt x="8327" y="1618"/>
                      <a:pt x="8863" y="1402"/>
                      <a:pt x="9408" y="1402"/>
                    </a:cubicBezTo>
                    <a:cubicBezTo>
                      <a:pt x="9728" y="1514"/>
                      <a:pt x="9944" y="1514"/>
                      <a:pt x="10160" y="1618"/>
                    </a:cubicBezTo>
                    <a:cubicBezTo>
                      <a:pt x="10489" y="1834"/>
                      <a:pt x="10592" y="2163"/>
                      <a:pt x="11025" y="2266"/>
                    </a:cubicBezTo>
                    <a:cubicBezTo>
                      <a:pt x="11457" y="2266"/>
                      <a:pt x="11786" y="1946"/>
                      <a:pt x="12218" y="1834"/>
                    </a:cubicBezTo>
                    <a:cubicBezTo>
                      <a:pt x="12434" y="1618"/>
                      <a:pt x="12650" y="1618"/>
                      <a:pt x="12970" y="1514"/>
                    </a:cubicBezTo>
                    <a:lnTo>
                      <a:pt x="14051" y="1514"/>
                    </a:lnTo>
                    <a:cubicBezTo>
                      <a:pt x="14051" y="1185"/>
                      <a:pt x="14163" y="866"/>
                      <a:pt x="14163" y="433"/>
                    </a:cubicBezTo>
                    <a:lnTo>
                      <a:pt x="14051" y="433"/>
                    </a:lnTo>
                    <a:cubicBezTo>
                      <a:pt x="13299" y="433"/>
                      <a:pt x="12650" y="866"/>
                      <a:pt x="11889" y="969"/>
                    </a:cubicBezTo>
                    <a:cubicBezTo>
                      <a:pt x="11730" y="1011"/>
                      <a:pt x="11556" y="1037"/>
                      <a:pt x="11379" y="1037"/>
                    </a:cubicBezTo>
                    <a:cubicBezTo>
                      <a:pt x="11075" y="1037"/>
                      <a:pt x="10761" y="960"/>
                      <a:pt x="10489" y="753"/>
                    </a:cubicBezTo>
                    <a:cubicBezTo>
                      <a:pt x="10272" y="433"/>
                      <a:pt x="10056" y="105"/>
                      <a:pt x="9624" y="1"/>
                    </a:cubicBezTo>
                    <a:close/>
                  </a:path>
                </a:pathLst>
              </a:custGeom>
              <a:solidFill>
                <a:srgbClr val="E2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9;p42">
                <a:extLst>
                  <a:ext uri="{FF2B5EF4-FFF2-40B4-BE49-F238E27FC236}">
                    <a16:creationId xmlns:a16="http://schemas.microsoft.com/office/drawing/2014/main" id="{C90D8499-FCFE-47E9-92C4-35ED1A333669}"/>
                  </a:ext>
                </a:extLst>
              </p:cNvPr>
              <p:cNvSpPr/>
              <p:nvPr/>
            </p:nvSpPr>
            <p:spPr>
              <a:xfrm>
                <a:off x="2314550" y="723575"/>
                <a:ext cx="356700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14268" h="2311" extrusionOk="0">
                    <a:moveTo>
                      <a:pt x="7805" y="0"/>
                    </a:moveTo>
                    <a:cubicBezTo>
                      <a:pt x="5110" y="0"/>
                      <a:pt x="2414" y="384"/>
                      <a:pt x="0" y="1550"/>
                    </a:cubicBezTo>
                    <a:cubicBezTo>
                      <a:pt x="0" y="1766"/>
                      <a:pt x="104" y="2095"/>
                      <a:pt x="104" y="2311"/>
                    </a:cubicBezTo>
                    <a:cubicBezTo>
                      <a:pt x="217" y="2198"/>
                      <a:pt x="433" y="2095"/>
                      <a:pt x="649" y="1982"/>
                    </a:cubicBezTo>
                    <a:cubicBezTo>
                      <a:pt x="865" y="1879"/>
                      <a:pt x="1185" y="1879"/>
                      <a:pt x="1401" y="1879"/>
                    </a:cubicBezTo>
                    <a:cubicBezTo>
                      <a:pt x="1834" y="1982"/>
                      <a:pt x="2162" y="2198"/>
                      <a:pt x="2594" y="2198"/>
                    </a:cubicBezTo>
                    <a:cubicBezTo>
                      <a:pt x="3564" y="2198"/>
                      <a:pt x="4186" y="1070"/>
                      <a:pt x="5160" y="1070"/>
                    </a:cubicBezTo>
                    <a:cubicBezTo>
                      <a:pt x="5271" y="1070"/>
                      <a:pt x="5387" y="1085"/>
                      <a:pt x="5508" y="1118"/>
                    </a:cubicBezTo>
                    <a:cubicBezTo>
                      <a:pt x="6078" y="1307"/>
                      <a:pt x="6480" y="1917"/>
                      <a:pt x="7155" y="1917"/>
                    </a:cubicBezTo>
                    <a:cubicBezTo>
                      <a:pt x="7249" y="1917"/>
                      <a:pt x="7348" y="1905"/>
                      <a:pt x="7454" y="1879"/>
                    </a:cubicBezTo>
                    <a:cubicBezTo>
                      <a:pt x="8102" y="1662"/>
                      <a:pt x="8647" y="1118"/>
                      <a:pt x="9296" y="901"/>
                    </a:cubicBezTo>
                    <a:cubicBezTo>
                      <a:pt x="9615" y="901"/>
                      <a:pt x="9944" y="901"/>
                      <a:pt x="10160" y="1014"/>
                    </a:cubicBezTo>
                    <a:cubicBezTo>
                      <a:pt x="10376" y="1118"/>
                      <a:pt x="10480" y="1334"/>
                      <a:pt x="10696" y="1550"/>
                    </a:cubicBezTo>
                    <a:cubicBezTo>
                      <a:pt x="10945" y="1842"/>
                      <a:pt x="11225" y="1941"/>
                      <a:pt x="11519" y="1941"/>
                    </a:cubicBezTo>
                    <a:cubicBezTo>
                      <a:pt x="11993" y="1941"/>
                      <a:pt x="12501" y="1683"/>
                      <a:pt x="12970" y="1550"/>
                    </a:cubicBezTo>
                    <a:cubicBezTo>
                      <a:pt x="13403" y="1334"/>
                      <a:pt x="13835" y="1334"/>
                      <a:pt x="14267" y="1334"/>
                    </a:cubicBezTo>
                    <a:lnTo>
                      <a:pt x="14267" y="1014"/>
                    </a:lnTo>
                    <a:cubicBezTo>
                      <a:pt x="13506" y="582"/>
                      <a:pt x="11890" y="253"/>
                      <a:pt x="10912" y="149"/>
                    </a:cubicBezTo>
                    <a:cubicBezTo>
                      <a:pt x="9888" y="58"/>
                      <a:pt x="8847" y="0"/>
                      <a:pt x="7805" y="0"/>
                    </a:cubicBez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30;p42">
                <a:extLst>
                  <a:ext uri="{FF2B5EF4-FFF2-40B4-BE49-F238E27FC236}">
                    <a16:creationId xmlns:a16="http://schemas.microsoft.com/office/drawing/2014/main" id="{7E3BE9F6-841C-4788-8AD9-3E7ADE777AF6}"/>
                  </a:ext>
                </a:extLst>
              </p:cNvPr>
              <p:cNvSpPr/>
              <p:nvPr/>
            </p:nvSpPr>
            <p:spPr>
              <a:xfrm>
                <a:off x="2425225" y="740700"/>
                <a:ext cx="73100" cy="6155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2462" extrusionOk="0">
                    <a:moveTo>
                      <a:pt x="978" y="0"/>
                    </a:moveTo>
                    <a:cubicBezTo>
                      <a:pt x="545" y="216"/>
                      <a:pt x="113" y="649"/>
                      <a:pt x="1" y="1081"/>
                    </a:cubicBezTo>
                    <a:lnTo>
                      <a:pt x="1" y="1513"/>
                    </a:lnTo>
                    <a:cubicBezTo>
                      <a:pt x="1" y="1626"/>
                      <a:pt x="113" y="1730"/>
                      <a:pt x="113" y="1842"/>
                    </a:cubicBezTo>
                    <a:cubicBezTo>
                      <a:pt x="433" y="2239"/>
                      <a:pt x="930" y="2461"/>
                      <a:pt x="1387" y="2461"/>
                    </a:cubicBezTo>
                    <a:cubicBezTo>
                      <a:pt x="1547" y="2461"/>
                      <a:pt x="1701" y="2434"/>
                      <a:pt x="1842" y="2378"/>
                    </a:cubicBezTo>
                    <a:cubicBezTo>
                      <a:pt x="2491" y="2058"/>
                      <a:pt x="2811" y="1410"/>
                      <a:pt x="2923" y="761"/>
                    </a:cubicBezTo>
                    <a:lnTo>
                      <a:pt x="2923" y="761"/>
                    </a:lnTo>
                    <a:cubicBezTo>
                      <a:pt x="2815" y="813"/>
                      <a:pt x="2707" y="839"/>
                      <a:pt x="2585" y="839"/>
                    </a:cubicBezTo>
                    <a:cubicBezTo>
                      <a:pt x="2463" y="839"/>
                      <a:pt x="2326" y="813"/>
                      <a:pt x="2162" y="761"/>
                    </a:cubicBezTo>
                    <a:lnTo>
                      <a:pt x="1514" y="433"/>
                    </a:lnTo>
                    <a:cubicBezTo>
                      <a:pt x="1298" y="329"/>
                      <a:pt x="1081" y="216"/>
                      <a:pt x="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31;p42">
                <a:extLst>
                  <a:ext uri="{FF2B5EF4-FFF2-40B4-BE49-F238E27FC236}">
                    <a16:creationId xmlns:a16="http://schemas.microsoft.com/office/drawing/2014/main" id="{F69D6FD6-C902-4865-B3D6-814F9C488914}"/>
                  </a:ext>
                </a:extLst>
              </p:cNvPr>
              <p:cNvSpPr/>
              <p:nvPr/>
            </p:nvSpPr>
            <p:spPr>
              <a:xfrm>
                <a:off x="2484675" y="738100"/>
                <a:ext cx="73075" cy="60550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2422" extrusionOk="0">
                    <a:moveTo>
                      <a:pt x="1946" y="1"/>
                    </a:moveTo>
                    <a:cubicBezTo>
                      <a:pt x="1842" y="217"/>
                      <a:pt x="1513" y="320"/>
                      <a:pt x="1410" y="433"/>
                    </a:cubicBezTo>
                    <a:cubicBezTo>
                      <a:pt x="1194" y="537"/>
                      <a:pt x="977" y="649"/>
                      <a:pt x="649" y="753"/>
                    </a:cubicBezTo>
                    <a:cubicBezTo>
                      <a:pt x="505" y="753"/>
                      <a:pt x="361" y="803"/>
                      <a:pt x="216" y="803"/>
                    </a:cubicBezTo>
                    <a:cubicBezTo>
                      <a:pt x="144" y="803"/>
                      <a:pt x="72" y="790"/>
                      <a:pt x="0" y="753"/>
                    </a:cubicBezTo>
                    <a:lnTo>
                      <a:pt x="0" y="753"/>
                    </a:lnTo>
                    <a:cubicBezTo>
                      <a:pt x="113" y="1401"/>
                      <a:pt x="433" y="2050"/>
                      <a:pt x="977" y="2266"/>
                    </a:cubicBezTo>
                    <a:cubicBezTo>
                      <a:pt x="1186" y="2372"/>
                      <a:pt x="1406" y="2421"/>
                      <a:pt x="1619" y="2421"/>
                    </a:cubicBezTo>
                    <a:cubicBezTo>
                      <a:pt x="2067" y="2421"/>
                      <a:pt x="2484" y="2203"/>
                      <a:pt x="2707" y="1834"/>
                    </a:cubicBezTo>
                    <a:cubicBezTo>
                      <a:pt x="2810" y="1730"/>
                      <a:pt x="2810" y="1617"/>
                      <a:pt x="2923" y="1514"/>
                    </a:cubicBezTo>
                    <a:cubicBezTo>
                      <a:pt x="2923" y="1401"/>
                      <a:pt x="2923" y="1185"/>
                      <a:pt x="2810" y="1081"/>
                    </a:cubicBezTo>
                    <a:cubicBezTo>
                      <a:pt x="2707" y="537"/>
                      <a:pt x="2378" y="104"/>
                      <a:pt x="19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32;p42">
                <a:extLst>
                  <a:ext uri="{FF2B5EF4-FFF2-40B4-BE49-F238E27FC236}">
                    <a16:creationId xmlns:a16="http://schemas.microsoft.com/office/drawing/2014/main" id="{B57B4BE2-D2F4-47BA-8C73-590CB286333D}"/>
                  </a:ext>
                </a:extLst>
              </p:cNvPr>
              <p:cNvSpPr/>
              <p:nvPr/>
            </p:nvSpPr>
            <p:spPr>
              <a:xfrm>
                <a:off x="2449650" y="692050"/>
                <a:ext cx="836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2811" extrusionOk="0">
                    <a:moveTo>
                      <a:pt x="3243" y="1"/>
                    </a:moveTo>
                    <a:cubicBezTo>
                      <a:pt x="3204" y="1"/>
                      <a:pt x="3179" y="14"/>
                      <a:pt x="3162" y="36"/>
                    </a:cubicBezTo>
                    <a:lnTo>
                      <a:pt x="3162" y="36"/>
                    </a:lnTo>
                    <a:cubicBezTo>
                      <a:pt x="3189" y="24"/>
                      <a:pt x="3216" y="13"/>
                      <a:pt x="3243" y="1"/>
                    </a:cubicBezTo>
                    <a:close/>
                    <a:moveTo>
                      <a:pt x="3162" y="36"/>
                    </a:moveTo>
                    <a:cubicBezTo>
                      <a:pt x="2531" y="302"/>
                      <a:pt x="1859" y="436"/>
                      <a:pt x="1172" y="436"/>
                    </a:cubicBezTo>
                    <a:cubicBezTo>
                      <a:pt x="819" y="436"/>
                      <a:pt x="461" y="401"/>
                      <a:pt x="104" y="329"/>
                    </a:cubicBezTo>
                    <a:lnTo>
                      <a:pt x="104" y="329"/>
                    </a:lnTo>
                    <a:cubicBezTo>
                      <a:pt x="217" y="433"/>
                      <a:pt x="217" y="546"/>
                      <a:pt x="217" y="762"/>
                    </a:cubicBezTo>
                    <a:cubicBezTo>
                      <a:pt x="217" y="1194"/>
                      <a:pt x="104" y="1626"/>
                      <a:pt x="1" y="2059"/>
                    </a:cubicBezTo>
                    <a:cubicBezTo>
                      <a:pt x="321" y="2595"/>
                      <a:pt x="969" y="2811"/>
                      <a:pt x="1617" y="2811"/>
                    </a:cubicBezTo>
                    <a:cubicBezTo>
                      <a:pt x="2266" y="2707"/>
                      <a:pt x="2914" y="2379"/>
                      <a:pt x="3347" y="1843"/>
                    </a:cubicBezTo>
                    <a:cubicBezTo>
                      <a:pt x="3131" y="1298"/>
                      <a:pt x="3027" y="762"/>
                      <a:pt x="3131" y="217"/>
                    </a:cubicBezTo>
                    <a:cubicBezTo>
                      <a:pt x="3131" y="149"/>
                      <a:pt x="3131" y="77"/>
                      <a:pt x="3162" y="36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33;p42">
                <a:extLst>
                  <a:ext uri="{FF2B5EF4-FFF2-40B4-BE49-F238E27FC236}">
                    <a16:creationId xmlns:a16="http://schemas.microsoft.com/office/drawing/2014/main" id="{8F60DA04-D5C8-4A94-99B7-046930F60F60}"/>
                  </a:ext>
                </a:extLst>
              </p:cNvPr>
              <p:cNvSpPr/>
              <p:nvPr/>
            </p:nvSpPr>
            <p:spPr>
              <a:xfrm>
                <a:off x="2500875" y="692050"/>
                <a:ext cx="27050" cy="8250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330" extrusionOk="0">
                    <a:moveTo>
                      <a:pt x="1082" y="1"/>
                    </a:moveTo>
                    <a:lnTo>
                      <a:pt x="1082" y="1"/>
                    </a:lnTo>
                    <a:cubicBezTo>
                      <a:pt x="762" y="113"/>
                      <a:pt x="329" y="329"/>
                      <a:pt x="1" y="329"/>
                    </a:cubicBezTo>
                    <a:cubicBezTo>
                      <a:pt x="329" y="329"/>
                      <a:pt x="762" y="217"/>
                      <a:pt x="1082" y="1"/>
                    </a:cubicBezTo>
                    <a:close/>
                  </a:path>
                </a:pathLst>
              </a:custGeom>
              <a:solidFill>
                <a:srgbClr val="BC8A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34;p42">
                <a:extLst>
                  <a:ext uri="{FF2B5EF4-FFF2-40B4-BE49-F238E27FC236}">
                    <a16:creationId xmlns:a16="http://schemas.microsoft.com/office/drawing/2014/main" id="{55A90693-D6F8-4E5D-9312-2F393A1A4510}"/>
                  </a:ext>
                </a:extLst>
              </p:cNvPr>
              <p:cNvSpPr/>
              <p:nvPr/>
            </p:nvSpPr>
            <p:spPr>
              <a:xfrm>
                <a:off x="2525300" y="700275"/>
                <a:ext cx="2625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969" extrusionOk="0">
                    <a:moveTo>
                      <a:pt x="105" y="0"/>
                    </a:moveTo>
                    <a:cubicBezTo>
                      <a:pt x="1" y="320"/>
                      <a:pt x="1" y="649"/>
                      <a:pt x="105" y="969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D7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35;p42">
                <a:extLst>
                  <a:ext uri="{FF2B5EF4-FFF2-40B4-BE49-F238E27FC236}">
                    <a16:creationId xmlns:a16="http://schemas.microsoft.com/office/drawing/2014/main" id="{63199B8B-E618-43DF-9792-AF05A41ADA3A}"/>
                  </a:ext>
                </a:extLst>
              </p:cNvPr>
              <p:cNvSpPr/>
              <p:nvPr/>
            </p:nvSpPr>
            <p:spPr>
              <a:xfrm>
                <a:off x="2527900" y="724525"/>
                <a:ext cx="54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544" extrusionOk="0">
                    <a:moveTo>
                      <a:pt x="1" y="0"/>
                    </a:moveTo>
                    <a:cubicBezTo>
                      <a:pt x="2" y="113"/>
                      <a:pt x="113" y="328"/>
                      <a:pt x="113" y="544"/>
                    </a:cubicBezTo>
                    <a:lnTo>
                      <a:pt x="217" y="544"/>
                    </a:lnTo>
                    <a:cubicBezTo>
                      <a:pt x="114" y="328"/>
                      <a:pt x="2" y="113"/>
                      <a:pt x="1" y="0"/>
                    </a:cubicBezTo>
                    <a:close/>
                  </a:path>
                </a:pathLst>
              </a:custGeom>
              <a:solidFill>
                <a:srgbClr val="C4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36;p42">
                <a:extLst>
                  <a:ext uri="{FF2B5EF4-FFF2-40B4-BE49-F238E27FC236}">
                    <a16:creationId xmlns:a16="http://schemas.microsoft.com/office/drawing/2014/main" id="{4D0B33E4-0249-446E-8780-98FE23D7FDCF}"/>
                  </a:ext>
                </a:extLst>
              </p:cNvPr>
              <p:cNvSpPr/>
              <p:nvPr/>
            </p:nvSpPr>
            <p:spPr>
              <a:xfrm>
                <a:off x="2460450" y="692050"/>
                <a:ext cx="70300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1843" extrusionOk="0">
                    <a:moveTo>
                      <a:pt x="2699" y="1"/>
                    </a:moveTo>
                    <a:cubicBezTo>
                      <a:pt x="2379" y="217"/>
                      <a:pt x="1946" y="329"/>
                      <a:pt x="1618" y="329"/>
                    </a:cubicBezTo>
                    <a:cubicBezTo>
                      <a:pt x="1298" y="433"/>
                      <a:pt x="1082" y="433"/>
                      <a:pt x="753" y="433"/>
                    </a:cubicBezTo>
                    <a:lnTo>
                      <a:pt x="1" y="433"/>
                    </a:lnTo>
                    <a:cubicBezTo>
                      <a:pt x="866" y="1082"/>
                      <a:pt x="1834" y="1514"/>
                      <a:pt x="2811" y="1843"/>
                    </a:cubicBezTo>
                    <a:cubicBezTo>
                      <a:pt x="2811" y="1626"/>
                      <a:pt x="2699" y="1410"/>
                      <a:pt x="2699" y="1298"/>
                    </a:cubicBezTo>
                    <a:cubicBezTo>
                      <a:pt x="2595" y="978"/>
                      <a:pt x="2595" y="649"/>
                      <a:pt x="2699" y="329"/>
                    </a:cubicBezTo>
                    <a:lnTo>
                      <a:pt x="2699" y="217"/>
                    </a:lnTo>
                    <a:lnTo>
                      <a:pt x="2699" y="1"/>
                    </a:ln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837;p42">
                <a:extLst>
                  <a:ext uri="{FF2B5EF4-FFF2-40B4-BE49-F238E27FC236}">
                    <a16:creationId xmlns:a16="http://schemas.microsoft.com/office/drawing/2014/main" id="{70A4ABAB-36E6-4FB7-B125-89F4A5BD3298}"/>
                  </a:ext>
                </a:extLst>
              </p:cNvPr>
              <p:cNvSpPr/>
              <p:nvPr/>
            </p:nvSpPr>
            <p:spPr>
              <a:xfrm>
                <a:off x="2495475" y="853625"/>
                <a:ext cx="516225" cy="414100"/>
              </a:xfrm>
              <a:custGeom>
                <a:avLst/>
                <a:gdLst/>
                <a:ahLst/>
                <a:cxnLst/>
                <a:rect l="l" t="t" r="r" b="b"/>
                <a:pathLst>
                  <a:path w="20649" h="16564" extrusionOk="0">
                    <a:moveTo>
                      <a:pt x="8903" y="1"/>
                    </a:moveTo>
                    <a:cubicBezTo>
                      <a:pt x="6341" y="1"/>
                      <a:pt x="3315" y="925"/>
                      <a:pt x="1" y="3698"/>
                    </a:cubicBezTo>
                    <a:lnTo>
                      <a:pt x="1" y="16564"/>
                    </a:lnTo>
                    <a:lnTo>
                      <a:pt x="20649" y="16564"/>
                    </a:lnTo>
                    <a:lnTo>
                      <a:pt x="17294" y="3698"/>
                    </a:lnTo>
                    <a:cubicBezTo>
                      <a:pt x="17294" y="3698"/>
                      <a:pt x="14027" y="1"/>
                      <a:pt x="8903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838;p42">
                <a:extLst>
                  <a:ext uri="{FF2B5EF4-FFF2-40B4-BE49-F238E27FC236}">
                    <a16:creationId xmlns:a16="http://schemas.microsoft.com/office/drawing/2014/main" id="{87927FCC-D32E-4244-85D5-D4957F16269E}"/>
                  </a:ext>
                </a:extLst>
              </p:cNvPr>
              <p:cNvSpPr/>
              <p:nvPr/>
            </p:nvSpPr>
            <p:spPr>
              <a:xfrm>
                <a:off x="2527900" y="894175"/>
                <a:ext cx="440575" cy="354525"/>
              </a:xfrm>
              <a:custGeom>
                <a:avLst/>
                <a:gdLst/>
                <a:ahLst/>
                <a:cxnLst/>
                <a:rect l="l" t="t" r="r" b="b"/>
                <a:pathLst>
                  <a:path w="17623" h="14181" extrusionOk="0">
                    <a:moveTo>
                      <a:pt x="7558" y="0"/>
                    </a:moveTo>
                    <a:cubicBezTo>
                      <a:pt x="5381" y="0"/>
                      <a:pt x="2811" y="709"/>
                      <a:pt x="1" y="2836"/>
                    </a:cubicBezTo>
                    <a:lnTo>
                      <a:pt x="1" y="12564"/>
                    </a:lnTo>
                    <a:lnTo>
                      <a:pt x="17622" y="14181"/>
                    </a:lnTo>
                    <a:lnTo>
                      <a:pt x="14700" y="2836"/>
                    </a:lnTo>
                    <a:cubicBezTo>
                      <a:pt x="14700" y="2836"/>
                      <a:pt x="11914" y="0"/>
                      <a:pt x="7558" y="0"/>
                    </a:cubicBezTo>
                    <a:close/>
                  </a:path>
                </a:pathLst>
              </a:custGeom>
              <a:solidFill>
                <a:srgbClr val="ADB3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839;p42">
                <a:extLst>
                  <a:ext uri="{FF2B5EF4-FFF2-40B4-BE49-F238E27FC236}">
                    <a16:creationId xmlns:a16="http://schemas.microsoft.com/office/drawing/2014/main" id="{04B79E5F-3A95-4994-8A3F-62C4D35F305C}"/>
                  </a:ext>
                </a:extLst>
              </p:cNvPr>
              <p:cNvSpPr/>
              <p:nvPr/>
            </p:nvSpPr>
            <p:spPr>
              <a:xfrm>
                <a:off x="2479275" y="1092950"/>
                <a:ext cx="532425" cy="174775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6991" extrusionOk="0">
                    <a:moveTo>
                      <a:pt x="7302" y="1"/>
                    </a:moveTo>
                    <a:cubicBezTo>
                      <a:pt x="6936" y="1"/>
                      <a:pt x="6558" y="24"/>
                      <a:pt x="6165" y="73"/>
                    </a:cubicBezTo>
                    <a:cubicBezTo>
                      <a:pt x="0" y="938"/>
                      <a:pt x="649" y="6991"/>
                      <a:pt x="649" y="6991"/>
                    </a:cubicBezTo>
                    <a:lnTo>
                      <a:pt x="21297" y="6991"/>
                    </a:lnTo>
                    <a:cubicBezTo>
                      <a:pt x="15233" y="4864"/>
                      <a:pt x="12571" y="1"/>
                      <a:pt x="7302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840;p42">
                <a:extLst>
                  <a:ext uri="{FF2B5EF4-FFF2-40B4-BE49-F238E27FC236}">
                    <a16:creationId xmlns:a16="http://schemas.microsoft.com/office/drawing/2014/main" id="{DE12048D-4E75-4A8C-8E75-EB9790670A12}"/>
                  </a:ext>
                </a:extLst>
              </p:cNvPr>
              <p:cNvSpPr/>
              <p:nvPr/>
            </p:nvSpPr>
            <p:spPr>
              <a:xfrm>
                <a:off x="2495475" y="921850"/>
                <a:ext cx="545850" cy="402525"/>
              </a:xfrm>
              <a:custGeom>
                <a:avLst/>
                <a:gdLst/>
                <a:ahLst/>
                <a:cxnLst/>
                <a:rect l="l" t="t" r="r" b="b"/>
                <a:pathLst>
                  <a:path w="21834" h="16101" extrusionOk="0">
                    <a:moveTo>
                      <a:pt x="16213" y="0"/>
                    </a:moveTo>
                    <a:lnTo>
                      <a:pt x="17294" y="969"/>
                    </a:lnTo>
                    <a:lnTo>
                      <a:pt x="20649" y="13835"/>
                    </a:lnTo>
                    <a:lnTo>
                      <a:pt x="1" y="13835"/>
                    </a:lnTo>
                    <a:lnTo>
                      <a:pt x="1" y="16100"/>
                    </a:lnTo>
                    <a:cubicBezTo>
                      <a:pt x="2162" y="16100"/>
                      <a:pt x="2378" y="14483"/>
                      <a:pt x="2378" y="14483"/>
                    </a:cubicBezTo>
                    <a:lnTo>
                      <a:pt x="21833" y="14483"/>
                    </a:lnTo>
                    <a:lnTo>
                      <a:pt x="18158" y="0"/>
                    </a:ln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841;p42">
                <a:extLst>
                  <a:ext uri="{FF2B5EF4-FFF2-40B4-BE49-F238E27FC236}">
                    <a16:creationId xmlns:a16="http://schemas.microsoft.com/office/drawing/2014/main" id="{7A1FACA3-489A-48BB-BCBE-995A525113A2}"/>
                  </a:ext>
                </a:extLst>
              </p:cNvPr>
              <p:cNvSpPr/>
              <p:nvPr/>
            </p:nvSpPr>
            <p:spPr>
              <a:xfrm>
                <a:off x="2506275" y="1121800"/>
                <a:ext cx="391950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15678" h="5292" extrusionOk="0">
                    <a:moveTo>
                      <a:pt x="6486" y="0"/>
                    </a:moveTo>
                    <a:cubicBezTo>
                      <a:pt x="6054" y="0"/>
                      <a:pt x="5734" y="0"/>
                      <a:pt x="5301" y="104"/>
                    </a:cubicBezTo>
                    <a:cubicBezTo>
                      <a:pt x="4004" y="320"/>
                      <a:pt x="2924" y="865"/>
                      <a:pt x="1946" y="1730"/>
                    </a:cubicBezTo>
                    <a:cubicBezTo>
                      <a:pt x="1082" y="2482"/>
                      <a:pt x="433" y="3563"/>
                      <a:pt x="113" y="4756"/>
                    </a:cubicBezTo>
                    <a:lnTo>
                      <a:pt x="113" y="5188"/>
                    </a:lnTo>
                    <a:cubicBezTo>
                      <a:pt x="1" y="5188"/>
                      <a:pt x="113" y="5292"/>
                      <a:pt x="113" y="5292"/>
                    </a:cubicBezTo>
                    <a:lnTo>
                      <a:pt x="217" y="5188"/>
                    </a:lnTo>
                    <a:cubicBezTo>
                      <a:pt x="433" y="3995"/>
                      <a:pt x="978" y="2914"/>
                      <a:pt x="1843" y="2049"/>
                    </a:cubicBezTo>
                    <a:cubicBezTo>
                      <a:pt x="2707" y="1185"/>
                      <a:pt x="3788" y="649"/>
                      <a:pt x="4869" y="320"/>
                    </a:cubicBezTo>
                    <a:cubicBezTo>
                      <a:pt x="5405" y="216"/>
                      <a:pt x="5950" y="104"/>
                      <a:pt x="6598" y="104"/>
                    </a:cubicBezTo>
                    <a:cubicBezTo>
                      <a:pt x="7351" y="104"/>
                      <a:pt x="8111" y="216"/>
                      <a:pt x="8864" y="433"/>
                    </a:cubicBezTo>
                    <a:cubicBezTo>
                      <a:pt x="9512" y="649"/>
                      <a:pt x="10057" y="969"/>
                      <a:pt x="10705" y="1297"/>
                    </a:cubicBezTo>
                    <a:cubicBezTo>
                      <a:pt x="11138" y="1730"/>
                      <a:pt x="11674" y="2049"/>
                      <a:pt x="12106" y="2482"/>
                    </a:cubicBezTo>
                    <a:cubicBezTo>
                      <a:pt x="13083" y="3243"/>
                      <a:pt x="13948" y="4107"/>
                      <a:pt x="15132" y="4540"/>
                    </a:cubicBezTo>
                    <a:cubicBezTo>
                      <a:pt x="15245" y="4540"/>
                      <a:pt x="15461" y="4540"/>
                      <a:pt x="15565" y="4643"/>
                    </a:cubicBezTo>
                    <a:cubicBezTo>
                      <a:pt x="15677" y="4643"/>
                      <a:pt x="15677" y="4540"/>
                      <a:pt x="15677" y="4540"/>
                    </a:cubicBezTo>
                    <a:cubicBezTo>
                      <a:pt x="14380" y="4211"/>
                      <a:pt x="13403" y="3346"/>
                      <a:pt x="12435" y="2594"/>
                    </a:cubicBezTo>
                    <a:cubicBezTo>
                      <a:pt x="12002" y="2162"/>
                      <a:pt x="11458" y="1730"/>
                      <a:pt x="11025" y="1401"/>
                    </a:cubicBezTo>
                    <a:cubicBezTo>
                      <a:pt x="10489" y="969"/>
                      <a:pt x="9841" y="649"/>
                      <a:pt x="9192" y="433"/>
                    </a:cubicBezTo>
                    <a:cubicBezTo>
                      <a:pt x="8328" y="104"/>
                      <a:pt x="7463" y="0"/>
                      <a:pt x="6486" y="0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842;p42">
                <a:extLst>
                  <a:ext uri="{FF2B5EF4-FFF2-40B4-BE49-F238E27FC236}">
                    <a16:creationId xmlns:a16="http://schemas.microsoft.com/office/drawing/2014/main" id="{DF74DC98-6C72-44B5-97FD-247757748F69}"/>
                  </a:ext>
                </a:extLst>
              </p:cNvPr>
              <p:cNvSpPr/>
              <p:nvPr/>
            </p:nvSpPr>
            <p:spPr>
              <a:xfrm>
                <a:off x="2522500" y="1146000"/>
                <a:ext cx="402750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16110" h="4324" extrusionOk="0">
                    <a:moveTo>
                      <a:pt x="5733" y="1"/>
                    </a:moveTo>
                    <a:cubicBezTo>
                      <a:pt x="4540" y="1"/>
                      <a:pt x="3355" y="433"/>
                      <a:pt x="2491" y="1081"/>
                    </a:cubicBezTo>
                    <a:cubicBezTo>
                      <a:pt x="1514" y="1730"/>
                      <a:pt x="761" y="2707"/>
                      <a:pt x="217" y="3675"/>
                    </a:cubicBezTo>
                    <a:cubicBezTo>
                      <a:pt x="113" y="3788"/>
                      <a:pt x="113" y="4004"/>
                      <a:pt x="0" y="4108"/>
                    </a:cubicBezTo>
                    <a:lnTo>
                      <a:pt x="113" y="4108"/>
                    </a:lnTo>
                    <a:cubicBezTo>
                      <a:pt x="649" y="3139"/>
                      <a:pt x="1297" y="2162"/>
                      <a:pt x="2275" y="1410"/>
                    </a:cubicBezTo>
                    <a:cubicBezTo>
                      <a:pt x="3139" y="649"/>
                      <a:pt x="4324" y="217"/>
                      <a:pt x="5517" y="217"/>
                    </a:cubicBezTo>
                    <a:lnTo>
                      <a:pt x="5733" y="217"/>
                    </a:lnTo>
                    <a:cubicBezTo>
                      <a:pt x="6918" y="217"/>
                      <a:pt x="8111" y="545"/>
                      <a:pt x="8976" y="1194"/>
                    </a:cubicBezTo>
                    <a:cubicBezTo>
                      <a:pt x="10056" y="1946"/>
                      <a:pt x="10921" y="2923"/>
                      <a:pt x="12002" y="3572"/>
                    </a:cubicBezTo>
                    <a:cubicBezTo>
                      <a:pt x="12867" y="4108"/>
                      <a:pt x="13835" y="4324"/>
                      <a:pt x="14812" y="4324"/>
                    </a:cubicBezTo>
                    <a:lnTo>
                      <a:pt x="15564" y="4324"/>
                    </a:lnTo>
                    <a:cubicBezTo>
                      <a:pt x="15780" y="4324"/>
                      <a:pt x="15893" y="4324"/>
                      <a:pt x="16109" y="4220"/>
                    </a:cubicBezTo>
                    <a:cubicBezTo>
                      <a:pt x="16109" y="4220"/>
                      <a:pt x="16109" y="4108"/>
                      <a:pt x="15997" y="4108"/>
                    </a:cubicBezTo>
                    <a:cubicBezTo>
                      <a:pt x="15677" y="4220"/>
                      <a:pt x="15244" y="4220"/>
                      <a:pt x="14812" y="4220"/>
                    </a:cubicBezTo>
                    <a:cubicBezTo>
                      <a:pt x="13947" y="4220"/>
                      <a:pt x="13083" y="4004"/>
                      <a:pt x="12218" y="3572"/>
                    </a:cubicBezTo>
                    <a:cubicBezTo>
                      <a:pt x="11137" y="3027"/>
                      <a:pt x="10273" y="1946"/>
                      <a:pt x="9296" y="1194"/>
                    </a:cubicBezTo>
                    <a:cubicBezTo>
                      <a:pt x="8215" y="433"/>
                      <a:pt x="7030" y="1"/>
                      <a:pt x="5837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843;p42">
                <a:extLst>
                  <a:ext uri="{FF2B5EF4-FFF2-40B4-BE49-F238E27FC236}">
                    <a16:creationId xmlns:a16="http://schemas.microsoft.com/office/drawing/2014/main" id="{BE4CD33E-F1D3-487D-AC3A-3FABD86B0D27}"/>
                  </a:ext>
                </a:extLst>
              </p:cNvPr>
              <p:cNvSpPr/>
              <p:nvPr/>
            </p:nvSpPr>
            <p:spPr>
              <a:xfrm>
                <a:off x="2544125" y="1181250"/>
                <a:ext cx="267625" cy="72850"/>
              </a:xfrm>
              <a:custGeom>
                <a:avLst/>
                <a:gdLst/>
                <a:ahLst/>
                <a:cxnLst/>
                <a:rect l="l" t="t" r="r" b="b"/>
                <a:pathLst>
                  <a:path w="10705" h="2914" extrusionOk="0">
                    <a:moveTo>
                      <a:pt x="4756" y="0"/>
                    </a:moveTo>
                    <a:cubicBezTo>
                      <a:pt x="3675" y="0"/>
                      <a:pt x="2707" y="320"/>
                      <a:pt x="1729" y="865"/>
                    </a:cubicBezTo>
                    <a:cubicBezTo>
                      <a:pt x="1081" y="1401"/>
                      <a:pt x="432" y="2049"/>
                      <a:pt x="0" y="2810"/>
                    </a:cubicBezTo>
                    <a:lnTo>
                      <a:pt x="0" y="2914"/>
                    </a:lnTo>
                    <a:lnTo>
                      <a:pt x="113" y="2914"/>
                    </a:lnTo>
                    <a:cubicBezTo>
                      <a:pt x="865" y="1513"/>
                      <a:pt x="2274" y="536"/>
                      <a:pt x="3787" y="216"/>
                    </a:cubicBezTo>
                    <a:cubicBezTo>
                      <a:pt x="4107" y="216"/>
                      <a:pt x="4436" y="104"/>
                      <a:pt x="4756" y="104"/>
                    </a:cubicBezTo>
                    <a:cubicBezTo>
                      <a:pt x="5188" y="104"/>
                      <a:pt x="5733" y="216"/>
                      <a:pt x="6269" y="320"/>
                    </a:cubicBezTo>
                    <a:cubicBezTo>
                      <a:pt x="6701" y="536"/>
                      <a:pt x="7030" y="649"/>
                      <a:pt x="7462" y="865"/>
                    </a:cubicBezTo>
                    <a:cubicBezTo>
                      <a:pt x="7782" y="1081"/>
                      <a:pt x="8111" y="1297"/>
                      <a:pt x="8431" y="1617"/>
                    </a:cubicBezTo>
                    <a:cubicBezTo>
                      <a:pt x="9079" y="2162"/>
                      <a:pt x="9728" y="2810"/>
                      <a:pt x="10592" y="2914"/>
                    </a:cubicBezTo>
                    <a:cubicBezTo>
                      <a:pt x="10705" y="2914"/>
                      <a:pt x="10705" y="2914"/>
                      <a:pt x="10592" y="2810"/>
                    </a:cubicBezTo>
                    <a:cubicBezTo>
                      <a:pt x="9840" y="2698"/>
                      <a:pt x="9191" y="2049"/>
                      <a:pt x="8647" y="1617"/>
                    </a:cubicBezTo>
                    <a:cubicBezTo>
                      <a:pt x="8327" y="1297"/>
                      <a:pt x="7998" y="1081"/>
                      <a:pt x="7678" y="865"/>
                    </a:cubicBezTo>
                    <a:cubicBezTo>
                      <a:pt x="7246" y="649"/>
                      <a:pt x="6917" y="432"/>
                      <a:pt x="6485" y="320"/>
                    </a:cubicBezTo>
                    <a:cubicBezTo>
                      <a:pt x="5949" y="104"/>
                      <a:pt x="5300" y="0"/>
                      <a:pt x="4756" y="0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844;p42">
                <a:extLst>
                  <a:ext uri="{FF2B5EF4-FFF2-40B4-BE49-F238E27FC236}">
                    <a16:creationId xmlns:a16="http://schemas.microsoft.com/office/drawing/2014/main" id="{6110FE92-D1B7-47C5-B78E-A10C5A970DA3}"/>
                  </a:ext>
                </a:extLst>
              </p:cNvPr>
              <p:cNvSpPr/>
              <p:nvPr/>
            </p:nvSpPr>
            <p:spPr>
              <a:xfrm>
                <a:off x="2568550" y="1221650"/>
                <a:ext cx="18375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411" extrusionOk="0">
                    <a:moveTo>
                      <a:pt x="3130" y="1"/>
                    </a:moveTo>
                    <a:cubicBezTo>
                      <a:pt x="2482" y="1"/>
                      <a:pt x="1833" y="113"/>
                      <a:pt x="1297" y="330"/>
                    </a:cubicBezTo>
                    <a:cubicBezTo>
                      <a:pt x="865" y="546"/>
                      <a:pt x="433" y="866"/>
                      <a:pt x="104" y="1298"/>
                    </a:cubicBezTo>
                    <a:cubicBezTo>
                      <a:pt x="0" y="1410"/>
                      <a:pt x="104" y="1410"/>
                      <a:pt x="104" y="1410"/>
                    </a:cubicBezTo>
                    <a:cubicBezTo>
                      <a:pt x="752" y="649"/>
                      <a:pt x="1617" y="217"/>
                      <a:pt x="2594" y="113"/>
                    </a:cubicBezTo>
                    <a:lnTo>
                      <a:pt x="3027" y="113"/>
                    </a:lnTo>
                    <a:cubicBezTo>
                      <a:pt x="3995" y="113"/>
                      <a:pt x="4860" y="433"/>
                      <a:pt x="5724" y="762"/>
                    </a:cubicBezTo>
                    <a:cubicBezTo>
                      <a:pt x="6157" y="1082"/>
                      <a:pt x="6701" y="1298"/>
                      <a:pt x="7237" y="1410"/>
                    </a:cubicBezTo>
                    <a:cubicBezTo>
                      <a:pt x="7350" y="1410"/>
                      <a:pt x="7350" y="1298"/>
                      <a:pt x="7350" y="1194"/>
                    </a:cubicBezTo>
                    <a:cubicBezTo>
                      <a:pt x="6805" y="1194"/>
                      <a:pt x="6269" y="866"/>
                      <a:pt x="5837" y="649"/>
                    </a:cubicBezTo>
                    <a:cubicBezTo>
                      <a:pt x="5292" y="433"/>
                      <a:pt x="4860" y="217"/>
                      <a:pt x="4323" y="113"/>
                    </a:cubicBezTo>
                    <a:cubicBezTo>
                      <a:pt x="3891" y="1"/>
                      <a:pt x="3563" y="1"/>
                      <a:pt x="3130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845;p42">
                <a:extLst>
                  <a:ext uri="{FF2B5EF4-FFF2-40B4-BE49-F238E27FC236}">
                    <a16:creationId xmlns:a16="http://schemas.microsoft.com/office/drawing/2014/main" id="{8EC0B331-E29B-4DC1-885E-E459A2C5A88E}"/>
                  </a:ext>
                </a:extLst>
              </p:cNvPr>
              <p:cNvSpPr/>
              <p:nvPr/>
            </p:nvSpPr>
            <p:spPr>
              <a:xfrm>
                <a:off x="2881975" y="948850"/>
                <a:ext cx="262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18" extrusionOk="0">
                    <a:moveTo>
                      <a:pt x="104" y="1"/>
                    </a:moveTo>
                    <a:cubicBezTo>
                      <a:pt x="1" y="1"/>
                      <a:pt x="1" y="1"/>
                      <a:pt x="1" y="105"/>
                    </a:cubicBezTo>
                    <a:lnTo>
                      <a:pt x="104" y="217"/>
                    </a:lnTo>
                    <a:lnTo>
                      <a:pt x="104" y="1"/>
                    </a:ln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846;p42">
                <a:extLst>
                  <a:ext uri="{FF2B5EF4-FFF2-40B4-BE49-F238E27FC236}">
                    <a16:creationId xmlns:a16="http://schemas.microsoft.com/office/drawing/2014/main" id="{6DC9DA03-B8A0-495F-965B-68B5707FB553}"/>
                  </a:ext>
                </a:extLst>
              </p:cNvPr>
              <p:cNvSpPr/>
              <p:nvPr/>
            </p:nvSpPr>
            <p:spPr>
              <a:xfrm>
                <a:off x="2881975" y="951450"/>
                <a:ext cx="59475" cy="262250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104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7" y="1410"/>
                      <a:pt x="433" y="2707"/>
                      <a:pt x="753" y="4108"/>
                    </a:cubicBezTo>
                    <a:cubicBezTo>
                      <a:pt x="969" y="5405"/>
                      <a:pt x="1298" y="6814"/>
                      <a:pt x="1618" y="8111"/>
                    </a:cubicBezTo>
                    <a:cubicBezTo>
                      <a:pt x="1834" y="8976"/>
                      <a:pt x="2050" y="9728"/>
                      <a:pt x="2266" y="10489"/>
                    </a:cubicBezTo>
                    <a:cubicBezTo>
                      <a:pt x="2379" y="10489"/>
                      <a:pt x="2379" y="10489"/>
                      <a:pt x="2379" y="10377"/>
                    </a:cubicBezTo>
                    <a:cubicBezTo>
                      <a:pt x="1946" y="9080"/>
                      <a:pt x="1618" y="7679"/>
                      <a:pt x="1298" y="6382"/>
                    </a:cubicBezTo>
                    <a:cubicBezTo>
                      <a:pt x="1082" y="4973"/>
                      <a:pt x="753" y="3676"/>
                      <a:pt x="537" y="2275"/>
                    </a:cubicBezTo>
                    <a:cubicBezTo>
                      <a:pt x="433" y="1514"/>
                      <a:pt x="217" y="865"/>
                      <a:pt x="104" y="1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57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847;p42">
                <a:extLst>
                  <a:ext uri="{FF2B5EF4-FFF2-40B4-BE49-F238E27FC236}">
                    <a16:creationId xmlns:a16="http://schemas.microsoft.com/office/drawing/2014/main" id="{41A101EF-3070-4642-B526-B3F14CF60745}"/>
                  </a:ext>
                </a:extLst>
              </p:cNvPr>
              <p:cNvSpPr/>
              <p:nvPr/>
            </p:nvSpPr>
            <p:spPr>
              <a:xfrm>
                <a:off x="2514500" y="1113575"/>
                <a:ext cx="1342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762" extrusionOk="0">
                    <a:moveTo>
                      <a:pt x="537" y="1"/>
                    </a:moveTo>
                    <a:lnTo>
                      <a:pt x="217" y="329"/>
                    </a:lnTo>
                    <a:cubicBezTo>
                      <a:pt x="217" y="433"/>
                      <a:pt x="104" y="545"/>
                      <a:pt x="1" y="762"/>
                    </a:cubicBezTo>
                    <a:cubicBezTo>
                      <a:pt x="217" y="545"/>
                      <a:pt x="320" y="329"/>
                      <a:pt x="537" y="217"/>
                    </a:cubicBezTo>
                    <a:lnTo>
                      <a:pt x="537" y="1"/>
                    </a:ln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848;p42">
                <a:extLst>
                  <a:ext uri="{FF2B5EF4-FFF2-40B4-BE49-F238E27FC236}">
                    <a16:creationId xmlns:a16="http://schemas.microsoft.com/office/drawing/2014/main" id="{D45C8C9D-D355-4569-B217-EF717ED76C34}"/>
                  </a:ext>
                </a:extLst>
              </p:cNvPr>
              <p:cNvSpPr/>
              <p:nvPr/>
            </p:nvSpPr>
            <p:spPr>
              <a:xfrm>
                <a:off x="2527900" y="1059550"/>
                <a:ext cx="413550" cy="159550"/>
              </a:xfrm>
              <a:custGeom>
                <a:avLst/>
                <a:gdLst/>
                <a:ahLst/>
                <a:cxnLst/>
                <a:rect l="l" t="t" r="r" b="b"/>
                <a:pathLst>
                  <a:path w="16542" h="6382" extrusionOk="0">
                    <a:moveTo>
                      <a:pt x="5837" y="0"/>
                    </a:moveTo>
                    <a:cubicBezTo>
                      <a:pt x="4869" y="0"/>
                      <a:pt x="3788" y="112"/>
                      <a:pt x="2811" y="432"/>
                    </a:cubicBezTo>
                    <a:cubicBezTo>
                      <a:pt x="1842" y="761"/>
                      <a:pt x="762" y="1409"/>
                      <a:pt x="1" y="2162"/>
                    </a:cubicBezTo>
                    <a:lnTo>
                      <a:pt x="1" y="2378"/>
                    </a:lnTo>
                    <a:cubicBezTo>
                      <a:pt x="762" y="1626"/>
                      <a:pt x="1626" y="1081"/>
                      <a:pt x="2491" y="761"/>
                    </a:cubicBezTo>
                    <a:cubicBezTo>
                      <a:pt x="3572" y="329"/>
                      <a:pt x="4756" y="112"/>
                      <a:pt x="5837" y="112"/>
                    </a:cubicBezTo>
                    <a:lnTo>
                      <a:pt x="6382" y="112"/>
                    </a:lnTo>
                    <a:cubicBezTo>
                      <a:pt x="7783" y="216"/>
                      <a:pt x="9080" y="545"/>
                      <a:pt x="10377" y="1081"/>
                    </a:cubicBezTo>
                    <a:cubicBezTo>
                      <a:pt x="11457" y="1626"/>
                      <a:pt x="12538" y="2378"/>
                      <a:pt x="13515" y="3242"/>
                    </a:cubicBezTo>
                    <a:cubicBezTo>
                      <a:pt x="14484" y="4003"/>
                      <a:pt x="15348" y="4972"/>
                      <a:pt x="16109" y="6053"/>
                    </a:cubicBezTo>
                    <a:cubicBezTo>
                      <a:pt x="16213" y="6165"/>
                      <a:pt x="16213" y="6269"/>
                      <a:pt x="16325" y="6381"/>
                    </a:cubicBezTo>
                    <a:lnTo>
                      <a:pt x="16429" y="6381"/>
                    </a:lnTo>
                    <a:cubicBezTo>
                      <a:pt x="16429" y="6381"/>
                      <a:pt x="16542" y="6381"/>
                      <a:pt x="16429" y="6269"/>
                    </a:cubicBezTo>
                    <a:cubicBezTo>
                      <a:pt x="15677" y="5300"/>
                      <a:pt x="14916" y="4220"/>
                      <a:pt x="13948" y="3355"/>
                    </a:cubicBezTo>
                    <a:cubicBezTo>
                      <a:pt x="12971" y="2490"/>
                      <a:pt x="11890" y="1729"/>
                      <a:pt x="10809" y="1193"/>
                    </a:cubicBezTo>
                    <a:cubicBezTo>
                      <a:pt x="9624" y="545"/>
                      <a:pt x="8215" y="112"/>
                      <a:pt x="6918" y="0"/>
                    </a:cubicBezTo>
                    <a:close/>
                  </a:path>
                </a:pathLst>
              </a:custGeom>
              <a:solidFill>
                <a:srgbClr val="757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849;p42">
                <a:extLst>
                  <a:ext uri="{FF2B5EF4-FFF2-40B4-BE49-F238E27FC236}">
                    <a16:creationId xmlns:a16="http://schemas.microsoft.com/office/drawing/2014/main" id="{7605ED9A-1AB6-4C7B-95BB-D2F01C6E25A1}"/>
                  </a:ext>
                </a:extLst>
              </p:cNvPr>
              <p:cNvSpPr/>
              <p:nvPr/>
            </p:nvSpPr>
            <p:spPr>
              <a:xfrm>
                <a:off x="1990300" y="853625"/>
                <a:ext cx="513425" cy="416700"/>
              </a:xfrm>
              <a:custGeom>
                <a:avLst/>
                <a:gdLst/>
                <a:ahLst/>
                <a:cxnLst/>
                <a:rect l="l" t="t" r="r" b="b"/>
                <a:pathLst>
                  <a:path w="20537" h="16668" extrusionOk="0">
                    <a:moveTo>
                      <a:pt x="11706" y="1"/>
                    </a:moveTo>
                    <a:cubicBezTo>
                      <a:pt x="6613" y="1"/>
                      <a:pt x="3347" y="3698"/>
                      <a:pt x="3347" y="3698"/>
                    </a:cubicBezTo>
                    <a:lnTo>
                      <a:pt x="1" y="16667"/>
                    </a:lnTo>
                    <a:lnTo>
                      <a:pt x="20536" y="16667"/>
                    </a:lnTo>
                    <a:lnTo>
                      <a:pt x="20536" y="3698"/>
                    </a:lnTo>
                    <a:cubicBezTo>
                      <a:pt x="17256" y="925"/>
                      <a:pt x="14253" y="1"/>
                      <a:pt x="11706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850;p42">
                <a:extLst>
                  <a:ext uri="{FF2B5EF4-FFF2-40B4-BE49-F238E27FC236}">
                    <a16:creationId xmlns:a16="http://schemas.microsoft.com/office/drawing/2014/main" id="{BCA6A5E4-0DBF-41F4-A3EB-9E7ECB96AAE5}"/>
                  </a:ext>
                </a:extLst>
              </p:cNvPr>
              <p:cNvSpPr/>
              <p:nvPr/>
            </p:nvSpPr>
            <p:spPr>
              <a:xfrm>
                <a:off x="2033525" y="894175"/>
                <a:ext cx="440350" cy="357350"/>
              </a:xfrm>
              <a:custGeom>
                <a:avLst/>
                <a:gdLst/>
                <a:ahLst/>
                <a:cxnLst/>
                <a:rect l="l" t="t" r="r" b="b"/>
                <a:pathLst>
                  <a:path w="17614" h="14294" extrusionOk="0">
                    <a:moveTo>
                      <a:pt x="10056" y="0"/>
                    </a:moveTo>
                    <a:cubicBezTo>
                      <a:pt x="5701" y="0"/>
                      <a:pt x="2915" y="2836"/>
                      <a:pt x="2915" y="2836"/>
                    </a:cubicBezTo>
                    <a:lnTo>
                      <a:pt x="1" y="14293"/>
                    </a:lnTo>
                    <a:lnTo>
                      <a:pt x="1" y="14293"/>
                    </a:lnTo>
                    <a:lnTo>
                      <a:pt x="17614" y="12564"/>
                    </a:lnTo>
                    <a:lnTo>
                      <a:pt x="17614" y="2836"/>
                    </a:lnTo>
                    <a:cubicBezTo>
                      <a:pt x="14804" y="709"/>
                      <a:pt x="12234" y="0"/>
                      <a:pt x="10056" y="0"/>
                    </a:cubicBezTo>
                    <a:close/>
                  </a:path>
                </a:pathLst>
              </a:custGeom>
              <a:solidFill>
                <a:srgbClr val="ADB3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851;p42">
                <a:extLst>
                  <a:ext uri="{FF2B5EF4-FFF2-40B4-BE49-F238E27FC236}">
                    <a16:creationId xmlns:a16="http://schemas.microsoft.com/office/drawing/2014/main" id="{B03C077C-A851-4170-837E-2C71D6426C09}"/>
                  </a:ext>
                </a:extLst>
              </p:cNvPr>
              <p:cNvSpPr/>
              <p:nvPr/>
            </p:nvSpPr>
            <p:spPr>
              <a:xfrm>
                <a:off x="1990300" y="1095050"/>
                <a:ext cx="532225" cy="1752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7011" extrusionOk="0">
                    <a:moveTo>
                      <a:pt x="13861" y="0"/>
                    </a:moveTo>
                    <a:cubicBezTo>
                      <a:pt x="8681" y="0"/>
                      <a:pt x="6013" y="4806"/>
                      <a:pt x="1" y="7010"/>
                    </a:cubicBezTo>
                    <a:lnTo>
                      <a:pt x="20536" y="7010"/>
                    </a:lnTo>
                    <a:cubicBezTo>
                      <a:pt x="20536" y="7010"/>
                      <a:pt x="21288" y="854"/>
                      <a:pt x="15132" y="93"/>
                    </a:cubicBezTo>
                    <a:cubicBezTo>
                      <a:pt x="14691" y="30"/>
                      <a:pt x="14268" y="0"/>
                      <a:pt x="13861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852;p42">
                <a:extLst>
                  <a:ext uri="{FF2B5EF4-FFF2-40B4-BE49-F238E27FC236}">
                    <a16:creationId xmlns:a16="http://schemas.microsoft.com/office/drawing/2014/main" id="{B6A062EB-F647-4B43-A5C8-0198BF542032}"/>
                  </a:ext>
                </a:extLst>
              </p:cNvPr>
              <p:cNvSpPr/>
              <p:nvPr/>
            </p:nvSpPr>
            <p:spPr>
              <a:xfrm>
                <a:off x="1957875" y="921850"/>
                <a:ext cx="545850" cy="402525"/>
              </a:xfrm>
              <a:custGeom>
                <a:avLst/>
                <a:gdLst/>
                <a:ahLst/>
                <a:cxnLst/>
                <a:rect l="l" t="t" r="r" b="b"/>
                <a:pathLst>
                  <a:path w="21834" h="16101" extrusionOk="0">
                    <a:moveTo>
                      <a:pt x="3779" y="0"/>
                    </a:moveTo>
                    <a:lnTo>
                      <a:pt x="1" y="14483"/>
                    </a:lnTo>
                    <a:lnTo>
                      <a:pt x="19559" y="14483"/>
                    </a:lnTo>
                    <a:cubicBezTo>
                      <a:pt x="19559" y="14483"/>
                      <a:pt x="19775" y="16100"/>
                      <a:pt x="21833" y="16100"/>
                    </a:cubicBezTo>
                    <a:lnTo>
                      <a:pt x="21833" y="13938"/>
                    </a:lnTo>
                    <a:lnTo>
                      <a:pt x="1298" y="13938"/>
                    </a:lnTo>
                    <a:lnTo>
                      <a:pt x="4644" y="969"/>
                    </a:lnTo>
                    <a:lnTo>
                      <a:pt x="5725" y="0"/>
                    </a:ln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853;p42">
                <a:extLst>
                  <a:ext uri="{FF2B5EF4-FFF2-40B4-BE49-F238E27FC236}">
                    <a16:creationId xmlns:a16="http://schemas.microsoft.com/office/drawing/2014/main" id="{96EFE1C7-6370-48BD-A9DE-62D9E0DAD8EF}"/>
                  </a:ext>
                </a:extLst>
              </p:cNvPr>
              <p:cNvSpPr/>
              <p:nvPr/>
            </p:nvSpPr>
            <p:spPr>
              <a:xfrm>
                <a:off x="2103800" y="1121800"/>
                <a:ext cx="389100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15564" h="5292" extrusionOk="0">
                    <a:moveTo>
                      <a:pt x="9079" y="0"/>
                    </a:moveTo>
                    <a:cubicBezTo>
                      <a:pt x="8430" y="0"/>
                      <a:pt x="7670" y="104"/>
                      <a:pt x="6917" y="320"/>
                    </a:cubicBezTo>
                    <a:cubicBezTo>
                      <a:pt x="6269" y="536"/>
                      <a:pt x="5620" y="752"/>
                      <a:pt x="5076" y="1081"/>
                    </a:cubicBezTo>
                    <a:cubicBezTo>
                      <a:pt x="4540" y="1513"/>
                      <a:pt x="3995" y="1833"/>
                      <a:pt x="3562" y="2266"/>
                    </a:cubicBezTo>
                    <a:cubicBezTo>
                      <a:pt x="2594" y="3130"/>
                      <a:pt x="1617" y="3995"/>
                      <a:pt x="432" y="4427"/>
                    </a:cubicBezTo>
                    <a:cubicBezTo>
                      <a:pt x="320" y="4427"/>
                      <a:pt x="216" y="4427"/>
                      <a:pt x="0" y="4540"/>
                    </a:cubicBezTo>
                    <a:lnTo>
                      <a:pt x="0" y="4643"/>
                    </a:lnTo>
                    <a:lnTo>
                      <a:pt x="104" y="4643"/>
                    </a:lnTo>
                    <a:cubicBezTo>
                      <a:pt x="1297" y="4427"/>
                      <a:pt x="2265" y="3563"/>
                      <a:pt x="3130" y="2810"/>
                    </a:cubicBezTo>
                    <a:cubicBezTo>
                      <a:pt x="3675" y="2378"/>
                      <a:pt x="4107" y="1946"/>
                      <a:pt x="4643" y="1617"/>
                    </a:cubicBezTo>
                    <a:cubicBezTo>
                      <a:pt x="5188" y="1185"/>
                      <a:pt x="5724" y="865"/>
                      <a:pt x="6373" y="649"/>
                    </a:cubicBezTo>
                    <a:cubicBezTo>
                      <a:pt x="7237" y="320"/>
                      <a:pt x="8214" y="104"/>
                      <a:pt x="9079" y="104"/>
                    </a:cubicBezTo>
                    <a:cubicBezTo>
                      <a:pt x="9511" y="104"/>
                      <a:pt x="9831" y="104"/>
                      <a:pt x="10264" y="216"/>
                    </a:cubicBezTo>
                    <a:cubicBezTo>
                      <a:pt x="11457" y="433"/>
                      <a:pt x="12641" y="969"/>
                      <a:pt x="13506" y="1833"/>
                    </a:cubicBezTo>
                    <a:cubicBezTo>
                      <a:pt x="14371" y="2594"/>
                      <a:pt x="15019" y="3675"/>
                      <a:pt x="15348" y="4756"/>
                    </a:cubicBezTo>
                    <a:cubicBezTo>
                      <a:pt x="15451" y="4860"/>
                      <a:pt x="15451" y="5076"/>
                      <a:pt x="15451" y="5188"/>
                    </a:cubicBezTo>
                    <a:cubicBezTo>
                      <a:pt x="15451" y="5188"/>
                      <a:pt x="15451" y="5292"/>
                      <a:pt x="15564" y="5292"/>
                    </a:cubicBezTo>
                    <a:lnTo>
                      <a:pt x="15564" y="5188"/>
                    </a:lnTo>
                    <a:cubicBezTo>
                      <a:pt x="15348" y="3995"/>
                      <a:pt x="14803" y="2914"/>
                      <a:pt x="13938" y="2049"/>
                    </a:cubicBezTo>
                    <a:cubicBezTo>
                      <a:pt x="13186" y="1081"/>
                      <a:pt x="12105" y="433"/>
                      <a:pt x="10912" y="216"/>
                    </a:cubicBezTo>
                    <a:cubicBezTo>
                      <a:pt x="10264" y="0"/>
                      <a:pt x="9727" y="0"/>
                      <a:pt x="9079" y="0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854;p42">
                <a:extLst>
                  <a:ext uri="{FF2B5EF4-FFF2-40B4-BE49-F238E27FC236}">
                    <a16:creationId xmlns:a16="http://schemas.microsoft.com/office/drawing/2014/main" id="{D888B351-B3B6-4861-9D1A-75CE3C934D67}"/>
                  </a:ext>
                </a:extLst>
              </p:cNvPr>
              <p:cNvSpPr/>
              <p:nvPr/>
            </p:nvSpPr>
            <p:spPr>
              <a:xfrm>
                <a:off x="2073950" y="1146000"/>
                <a:ext cx="405350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16214" h="4437" extrusionOk="0">
                    <a:moveTo>
                      <a:pt x="16109" y="4108"/>
                    </a:moveTo>
                    <a:lnTo>
                      <a:pt x="16109" y="4220"/>
                    </a:lnTo>
                    <a:cubicBezTo>
                      <a:pt x="16109" y="4220"/>
                      <a:pt x="16213" y="4108"/>
                      <a:pt x="16109" y="4108"/>
                    </a:cubicBezTo>
                    <a:close/>
                    <a:moveTo>
                      <a:pt x="10489" y="1"/>
                    </a:moveTo>
                    <a:cubicBezTo>
                      <a:pt x="9408" y="1"/>
                      <a:pt x="8215" y="329"/>
                      <a:pt x="7350" y="978"/>
                    </a:cubicBezTo>
                    <a:cubicBezTo>
                      <a:pt x="6270" y="1626"/>
                      <a:pt x="5405" y="2707"/>
                      <a:pt x="4324" y="3356"/>
                    </a:cubicBezTo>
                    <a:cubicBezTo>
                      <a:pt x="3459" y="3892"/>
                      <a:pt x="2379" y="4220"/>
                      <a:pt x="1298" y="4220"/>
                    </a:cubicBezTo>
                    <a:lnTo>
                      <a:pt x="649" y="4220"/>
                    </a:lnTo>
                    <a:cubicBezTo>
                      <a:pt x="546" y="4220"/>
                      <a:pt x="329" y="4108"/>
                      <a:pt x="217" y="4108"/>
                    </a:cubicBezTo>
                    <a:lnTo>
                      <a:pt x="113" y="4108"/>
                    </a:lnTo>
                    <a:cubicBezTo>
                      <a:pt x="113" y="4108"/>
                      <a:pt x="1" y="4220"/>
                      <a:pt x="113" y="4220"/>
                    </a:cubicBezTo>
                    <a:cubicBezTo>
                      <a:pt x="546" y="4324"/>
                      <a:pt x="978" y="4436"/>
                      <a:pt x="1298" y="4436"/>
                    </a:cubicBezTo>
                    <a:cubicBezTo>
                      <a:pt x="2162" y="4436"/>
                      <a:pt x="3027" y="4220"/>
                      <a:pt x="3788" y="3788"/>
                    </a:cubicBezTo>
                    <a:cubicBezTo>
                      <a:pt x="4973" y="3243"/>
                      <a:pt x="5837" y="2275"/>
                      <a:pt x="6814" y="1514"/>
                    </a:cubicBezTo>
                    <a:cubicBezTo>
                      <a:pt x="7247" y="1081"/>
                      <a:pt x="7783" y="762"/>
                      <a:pt x="8431" y="545"/>
                    </a:cubicBezTo>
                    <a:cubicBezTo>
                      <a:pt x="8976" y="329"/>
                      <a:pt x="9624" y="217"/>
                      <a:pt x="10273" y="217"/>
                    </a:cubicBezTo>
                    <a:lnTo>
                      <a:pt x="10489" y="217"/>
                    </a:lnTo>
                    <a:cubicBezTo>
                      <a:pt x="11570" y="217"/>
                      <a:pt x="12651" y="545"/>
                      <a:pt x="13619" y="1194"/>
                    </a:cubicBezTo>
                    <a:cubicBezTo>
                      <a:pt x="14596" y="1842"/>
                      <a:pt x="15349" y="2707"/>
                      <a:pt x="15893" y="3788"/>
                    </a:cubicBezTo>
                    <a:cubicBezTo>
                      <a:pt x="15997" y="3892"/>
                      <a:pt x="15997" y="4004"/>
                      <a:pt x="16109" y="4108"/>
                    </a:cubicBezTo>
                    <a:cubicBezTo>
                      <a:pt x="15677" y="3027"/>
                      <a:pt x="15029" y="2059"/>
                      <a:pt x="14052" y="1410"/>
                    </a:cubicBezTo>
                    <a:cubicBezTo>
                      <a:pt x="13187" y="649"/>
                      <a:pt x="12002" y="113"/>
                      <a:pt x="10809" y="113"/>
                    </a:cubicBezTo>
                    <a:cubicBezTo>
                      <a:pt x="10705" y="1"/>
                      <a:pt x="10593" y="1"/>
                      <a:pt x="10489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855;p42">
                <a:extLst>
                  <a:ext uri="{FF2B5EF4-FFF2-40B4-BE49-F238E27FC236}">
                    <a16:creationId xmlns:a16="http://schemas.microsoft.com/office/drawing/2014/main" id="{C8661798-7775-412E-89E4-2D595284F0C2}"/>
                  </a:ext>
                </a:extLst>
              </p:cNvPr>
              <p:cNvSpPr/>
              <p:nvPr/>
            </p:nvSpPr>
            <p:spPr>
              <a:xfrm>
                <a:off x="2190250" y="1181250"/>
                <a:ext cx="267425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10697" h="3027" extrusionOk="0">
                    <a:moveTo>
                      <a:pt x="5941" y="0"/>
                    </a:moveTo>
                    <a:cubicBezTo>
                      <a:pt x="5405" y="0"/>
                      <a:pt x="4972" y="104"/>
                      <a:pt x="4428" y="216"/>
                    </a:cubicBezTo>
                    <a:cubicBezTo>
                      <a:pt x="3675" y="432"/>
                      <a:pt x="2915" y="865"/>
                      <a:pt x="2266" y="1401"/>
                    </a:cubicBezTo>
                    <a:cubicBezTo>
                      <a:pt x="1618" y="1946"/>
                      <a:pt x="969" y="2698"/>
                      <a:pt x="104" y="2914"/>
                    </a:cubicBezTo>
                    <a:cubicBezTo>
                      <a:pt x="1" y="2914"/>
                      <a:pt x="1" y="3026"/>
                      <a:pt x="104" y="3026"/>
                    </a:cubicBezTo>
                    <a:cubicBezTo>
                      <a:pt x="865" y="2810"/>
                      <a:pt x="1514" y="2265"/>
                      <a:pt x="2050" y="1833"/>
                    </a:cubicBezTo>
                    <a:cubicBezTo>
                      <a:pt x="2378" y="1513"/>
                      <a:pt x="2698" y="1297"/>
                      <a:pt x="3027" y="1081"/>
                    </a:cubicBezTo>
                    <a:cubicBezTo>
                      <a:pt x="3347" y="865"/>
                      <a:pt x="3675" y="649"/>
                      <a:pt x="4108" y="432"/>
                    </a:cubicBezTo>
                    <a:cubicBezTo>
                      <a:pt x="4644" y="216"/>
                      <a:pt x="5292" y="104"/>
                      <a:pt x="5941" y="104"/>
                    </a:cubicBezTo>
                    <a:cubicBezTo>
                      <a:pt x="6157" y="104"/>
                      <a:pt x="6373" y="216"/>
                      <a:pt x="6589" y="216"/>
                    </a:cubicBezTo>
                    <a:cubicBezTo>
                      <a:pt x="7350" y="320"/>
                      <a:pt x="8103" y="536"/>
                      <a:pt x="8751" y="968"/>
                    </a:cubicBezTo>
                    <a:cubicBezTo>
                      <a:pt x="9512" y="1513"/>
                      <a:pt x="10160" y="2162"/>
                      <a:pt x="10593" y="2914"/>
                    </a:cubicBezTo>
                    <a:cubicBezTo>
                      <a:pt x="10697" y="2914"/>
                      <a:pt x="10697" y="2914"/>
                      <a:pt x="10697" y="2810"/>
                    </a:cubicBezTo>
                    <a:cubicBezTo>
                      <a:pt x="9944" y="1401"/>
                      <a:pt x="8535" y="432"/>
                      <a:pt x="7022" y="104"/>
                    </a:cubicBezTo>
                    <a:cubicBezTo>
                      <a:pt x="6702" y="0"/>
                      <a:pt x="6269" y="0"/>
                      <a:pt x="5941" y="0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856;p42">
                <a:extLst>
                  <a:ext uri="{FF2B5EF4-FFF2-40B4-BE49-F238E27FC236}">
                    <a16:creationId xmlns:a16="http://schemas.microsoft.com/office/drawing/2014/main" id="{148B822A-8ADF-4EE7-83AF-C0AAE8515EF8}"/>
                  </a:ext>
                </a:extLst>
              </p:cNvPr>
              <p:cNvSpPr/>
              <p:nvPr/>
            </p:nvSpPr>
            <p:spPr>
              <a:xfrm>
                <a:off x="2249700" y="1221650"/>
                <a:ext cx="18095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7238" h="1411" extrusionOk="0">
                    <a:moveTo>
                      <a:pt x="4211" y="1"/>
                    </a:moveTo>
                    <a:cubicBezTo>
                      <a:pt x="3347" y="1"/>
                      <a:pt x="2482" y="217"/>
                      <a:pt x="1730" y="649"/>
                    </a:cubicBezTo>
                    <a:cubicBezTo>
                      <a:pt x="1185" y="866"/>
                      <a:pt x="649" y="1194"/>
                      <a:pt x="0" y="1298"/>
                    </a:cubicBezTo>
                    <a:lnTo>
                      <a:pt x="0" y="1410"/>
                    </a:lnTo>
                    <a:cubicBezTo>
                      <a:pt x="537" y="1298"/>
                      <a:pt x="969" y="1082"/>
                      <a:pt x="1514" y="866"/>
                    </a:cubicBezTo>
                    <a:cubicBezTo>
                      <a:pt x="1946" y="649"/>
                      <a:pt x="2482" y="433"/>
                      <a:pt x="2914" y="330"/>
                    </a:cubicBezTo>
                    <a:cubicBezTo>
                      <a:pt x="3347" y="217"/>
                      <a:pt x="3779" y="113"/>
                      <a:pt x="4211" y="113"/>
                    </a:cubicBezTo>
                    <a:cubicBezTo>
                      <a:pt x="4860" y="113"/>
                      <a:pt x="5405" y="217"/>
                      <a:pt x="5941" y="433"/>
                    </a:cubicBezTo>
                    <a:cubicBezTo>
                      <a:pt x="6373" y="649"/>
                      <a:pt x="6805" y="978"/>
                      <a:pt x="7238" y="1410"/>
                    </a:cubicBezTo>
                    <a:lnTo>
                      <a:pt x="7238" y="1298"/>
                    </a:lnTo>
                    <a:cubicBezTo>
                      <a:pt x="6702" y="546"/>
                      <a:pt x="5725" y="113"/>
                      <a:pt x="4860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857;p42">
                <a:extLst>
                  <a:ext uri="{FF2B5EF4-FFF2-40B4-BE49-F238E27FC236}">
                    <a16:creationId xmlns:a16="http://schemas.microsoft.com/office/drawing/2014/main" id="{22292E18-8A8A-4259-8C2E-91AA386191FA}"/>
                  </a:ext>
                </a:extLst>
              </p:cNvPr>
              <p:cNvSpPr/>
              <p:nvPr/>
            </p:nvSpPr>
            <p:spPr>
              <a:xfrm>
                <a:off x="2114600" y="948850"/>
                <a:ext cx="542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218" extrusionOk="0">
                    <a:moveTo>
                      <a:pt x="104" y="1"/>
                    </a:moveTo>
                    <a:cubicBezTo>
                      <a:pt x="104" y="105"/>
                      <a:pt x="104" y="217"/>
                      <a:pt x="0" y="217"/>
                    </a:cubicBezTo>
                    <a:cubicBezTo>
                      <a:pt x="104" y="217"/>
                      <a:pt x="104" y="217"/>
                      <a:pt x="217" y="105"/>
                    </a:cubicBezTo>
                    <a:cubicBezTo>
                      <a:pt x="217" y="1"/>
                      <a:pt x="217" y="1"/>
                      <a:pt x="104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858;p42">
                <a:extLst>
                  <a:ext uri="{FF2B5EF4-FFF2-40B4-BE49-F238E27FC236}">
                    <a16:creationId xmlns:a16="http://schemas.microsoft.com/office/drawing/2014/main" id="{97B0093C-91B3-4760-B58A-872D30235237}"/>
                  </a:ext>
                </a:extLst>
              </p:cNvPr>
              <p:cNvSpPr/>
              <p:nvPr/>
            </p:nvSpPr>
            <p:spPr>
              <a:xfrm>
                <a:off x="2060550" y="951450"/>
                <a:ext cx="59475" cy="262250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10490" extrusionOk="0">
                    <a:moveTo>
                      <a:pt x="2379" y="1"/>
                    </a:moveTo>
                    <a:lnTo>
                      <a:pt x="2379" y="1"/>
                    </a:lnTo>
                    <a:cubicBezTo>
                      <a:pt x="2266" y="113"/>
                      <a:pt x="2266" y="113"/>
                      <a:pt x="2162" y="113"/>
                    </a:cubicBezTo>
                    <a:cubicBezTo>
                      <a:pt x="2050" y="1514"/>
                      <a:pt x="1730" y="2811"/>
                      <a:pt x="1514" y="4108"/>
                    </a:cubicBezTo>
                    <a:cubicBezTo>
                      <a:pt x="1185" y="5405"/>
                      <a:pt x="969" y="6814"/>
                      <a:pt x="537" y="8111"/>
                    </a:cubicBezTo>
                    <a:cubicBezTo>
                      <a:pt x="433" y="8863"/>
                      <a:pt x="217" y="9624"/>
                      <a:pt x="1" y="10377"/>
                    </a:cubicBezTo>
                    <a:cubicBezTo>
                      <a:pt x="1" y="10489"/>
                      <a:pt x="1" y="10489"/>
                      <a:pt x="104" y="10489"/>
                    </a:cubicBezTo>
                    <a:cubicBezTo>
                      <a:pt x="537" y="9080"/>
                      <a:pt x="865" y="7783"/>
                      <a:pt x="1185" y="6382"/>
                    </a:cubicBezTo>
                    <a:cubicBezTo>
                      <a:pt x="1514" y="5085"/>
                      <a:pt x="1730" y="3676"/>
                      <a:pt x="1946" y="2275"/>
                    </a:cubicBezTo>
                    <a:cubicBezTo>
                      <a:pt x="2162" y="1514"/>
                      <a:pt x="2266" y="762"/>
                      <a:pt x="2379" y="1"/>
                    </a:cubicBezTo>
                    <a:close/>
                  </a:path>
                </a:pathLst>
              </a:custGeom>
              <a:solidFill>
                <a:srgbClr val="757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859;p42">
                <a:extLst>
                  <a:ext uri="{FF2B5EF4-FFF2-40B4-BE49-F238E27FC236}">
                    <a16:creationId xmlns:a16="http://schemas.microsoft.com/office/drawing/2014/main" id="{613343F6-218B-4FCE-9582-53F4E9219B18}"/>
                  </a:ext>
                </a:extLst>
              </p:cNvPr>
              <p:cNvSpPr/>
              <p:nvPr/>
            </p:nvSpPr>
            <p:spPr>
              <a:xfrm>
                <a:off x="2473850" y="1113575"/>
                <a:ext cx="1365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762" extrusionOk="0">
                    <a:moveTo>
                      <a:pt x="1" y="1"/>
                    </a:moveTo>
                    <a:lnTo>
                      <a:pt x="1" y="217"/>
                    </a:lnTo>
                    <a:lnTo>
                      <a:pt x="217" y="433"/>
                    </a:lnTo>
                    <a:cubicBezTo>
                      <a:pt x="330" y="545"/>
                      <a:pt x="433" y="649"/>
                      <a:pt x="433" y="762"/>
                    </a:cubicBezTo>
                    <a:lnTo>
                      <a:pt x="546" y="762"/>
                    </a:lnTo>
                    <a:cubicBezTo>
                      <a:pt x="330" y="433"/>
                      <a:pt x="217" y="217"/>
                      <a:pt x="1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860;p42">
                <a:extLst>
                  <a:ext uri="{FF2B5EF4-FFF2-40B4-BE49-F238E27FC236}">
                    <a16:creationId xmlns:a16="http://schemas.microsoft.com/office/drawing/2014/main" id="{FD8A1290-9FEF-408C-9DF6-E76F8F2217E8}"/>
                  </a:ext>
                </a:extLst>
              </p:cNvPr>
              <p:cNvSpPr/>
              <p:nvPr/>
            </p:nvSpPr>
            <p:spPr>
              <a:xfrm>
                <a:off x="2063150" y="1059550"/>
                <a:ext cx="410725" cy="159550"/>
              </a:xfrm>
              <a:custGeom>
                <a:avLst/>
                <a:gdLst/>
                <a:ahLst/>
                <a:cxnLst/>
                <a:rect l="l" t="t" r="r" b="b"/>
                <a:pathLst>
                  <a:path w="16429" h="6382" extrusionOk="0">
                    <a:moveTo>
                      <a:pt x="10056" y="0"/>
                    </a:moveTo>
                    <a:cubicBezTo>
                      <a:pt x="8647" y="112"/>
                      <a:pt x="7350" y="432"/>
                      <a:pt x="6053" y="977"/>
                    </a:cubicBezTo>
                    <a:cubicBezTo>
                      <a:pt x="4869" y="1513"/>
                      <a:pt x="3788" y="2274"/>
                      <a:pt x="2811" y="3026"/>
                    </a:cubicBezTo>
                    <a:cubicBezTo>
                      <a:pt x="1842" y="3891"/>
                      <a:pt x="978" y="4868"/>
                      <a:pt x="217" y="5949"/>
                    </a:cubicBezTo>
                    <a:cubicBezTo>
                      <a:pt x="113" y="6053"/>
                      <a:pt x="0" y="6165"/>
                      <a:pt x="0" y="6381"/>
                    </a:cubicBezTo>
                    <a:lnTo>
                      <a:pt x="113" y="6381"/>
                    </a:lnTo>
                    <a:cubicBezTo>
                      <a:pt x="761" y="5404"/>
                      <a:pt x="1626" y="4436"/>
                      <a:pt x="2594" y="3459"/>
                    </a:cubicBezTo>
                    <a:cubicBezTo>
                      <a:pt x="3459" y="2706"/>
                      <a:pt x="4540" y="1946"/>
                      <a:pt x="5621" y="1297"/>
                    </a:cubicBezTo>
                    <a:cubicBezTo>
                      <a:pt x="6814" y="761"/>
                      <a:pt x="8111" y="329"/>
                      <a:pt x="9512" y="216"/>
                    </a:cubicBezTo>
                    <a:cubicBezTo>
                      <a:pt x="9840" y="112"/>
                      <a:pt x="10160" y="112"/>
                      <a:pt x="10593" y="112"/>
                    </a:cubicBezTo>
                    <a:cubicBezTo>
                      <a:pt x="11570" y="112"/>
                      <a:pt x="12538" y="216"/>
                      <a:pt x="13515" y="545"/>
                    </a:cubicBezTo>
                    <a:cubicBezTo>
                      <a:pt x="14596" y="977"/>
                      <a:pt x="15564" y="1513"/>
                      <a:pt x="16429" y="2378"/>
                    </a:cubicBezTo>
                    <a:lnTo>
                      <a:pt x="16429" y="2162"/>
                    </a:lnTo>
                    <a:cubicBezTo>
                      <a:pt x="15677" y="1513"/>
                      <a:pt x="14916" y="977"/>
                      <a:pt x="13947" y="649"/>
                    </a:cubicBezTo>
                    <a:cubicBezTo>
                      <a:pt x="12867" y="216"/>
                      <a:pt x="11786" y="0"/>
                      <a:pt x="10593" y="0"/>
                    </a:cubicBezTo>
                    <a:close/>
                  </a:path>
                </a:pathLst>
              </a:custGeom>
              <a:solidFill>
                <a:srgbClr val="757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861;p42">
                <a:extLst>
                  <a:ext uri="{FF2B5EF4-FFF2-40B4-BE49-F238E27FC236}">
                    <a16:creationId xmlns:a16="http://schemas.microsoft.com/office/drawing/2014/main" id="{98E9F765-509B-47B6-8E41-1F01E353A1EB}"/>
                  </a:ext>
                </a:extLst>
              </p:cNvPr>
              <p:cNvSpPr/>
              <p:nvPr/>
            </p:nvSpPr>
            <p:spPr>
              <a:xfrm>
                <a:off x="2225275" y="1183400"/>
                <a:ext cx="164950" cy="238250"/>
              </a:xfrm>
              <a:custGeom>
                <a:avLst/>
                <a:gdLst/>
                <a:ahLst/>
                <a:cxnLst/>
                <a:rect l="l" t="t" r="r" b="b"/>
                <a:pathLst>
                  <a:path w="6598" h="9530" extrusionOk="0">
                    <a:moveTo>
                      <a:pt x="4613" y="0"/>
                    </a:moveTo>
                    <a:cubicBezTo>
                      <a:pt x="3353" y="0"/>
                      <a:pt x="2058" y="477"/>
                      <a:pt x="1081" y="1315"/>
                    </a:cubicBezTo>
                    <a:cubicBezTo>
                      <a:pt x="977" y="1427"/>
                      <a:pt x="977" y="1427"/>
                      <a:pt x="977" y="1531"/>
                    </a:cubicBezTo>
                    <a:cubicBezTo>
                      <a:pt x="217" y="3805"/>
                      <a:pt x="0" y="5854"/>
                      <a:pt x="217" y="8128"/>
                    </a:cubicBezTo>
                    <a:cubicBezTo>
                      <a:pt x="761" y="7367"/>
                      <a:pt x="1410" y="6503"/>
                      <a:pt x="2274" y="5967"/>
                    </a:cubicBezTo>
                    <a:cubicBezTo>
                      <a:pt x="2378" y="7264"/>
                      <a:pt x="2923" y="8561"/>
                      <a:pt x="3675" y="9529"/>
                    </a:cubicBezTo>
                    <a:cubicBezTo>
                      <a:pt x="3788" y="8232"/>
                      <a:pt x="3788" y="6935"/>
                      <a:pt x="3891" y="5638"/>
                    </a:cubicBezTo>
                    <a:cubicBezTo>
                      <a:pt x="4108" y="4341"/>
                      <a:pt x="4652" y="3044"/>
                      <a:pt x="5301" y="1963"/>
                    </a:cubicBezTo>
                    <a:cubicBezTo>
                      <a:pt x="5621" y="1531"/>
                      <a:pt x="6053" y="779"/>
                      <a:pt x="6598" y="450"/>
                    </a:cubicBezTo>
                    <a:cubicBezTo>
                      <a:pt x="5985" y="144"/>
                      <a:pt x="5304" y="0"/>
                      <a:pt x="4613" y="0"/>
                    </a:cubicBez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862;p42">
                <a:extLst>
                  <a:ext uri="{FF2B5EF4-FFF2-40B4-BE49-F238E27FC236}">
                    <a16:creationId xmlns:a16="http://schemas.microsoft.com/office/drawing/2014/main" id="{A576199D-648C-452C-BD88-DACB819ADE58}"/>
                  </a:ext>
                </a:extLst>
              </p:cNvPr>
              <p:cNvSpPr/>
              <p:nvPr/>
            </p:nvSpPr>
            <p:spPr>
              <a:xfrm>
                <a:off x="2192850" y="881200"/>
                <a:ext cx="19997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7999" h="9946" extrusionOk="0">
                    <a:moveTo>
                      <a:pt x="1410" y="1"/>
                    </a:moveTo>
                    <a:cubicBezTo>
                      <a:pt x="1194" y="329"/>
                      <a:pt x="1081" y="761"/>
                      <a:pt x="865" y="1081"/>
                    </a:cubicBezTo>
                    <a:cubicBezTo>
                      <a:pt x="113" y="3355"/>
                      <a:pt x="0" y="6166"/>
                      <a:pt x="1626" y="8111"/>
                    </a:cubicBezTo>
                    <a:cubicBezTo>
                      <a:pt x="2528" y="9235"/>
                      <a:pt x="4003" y="9946"/>
                      <a:pt x="5471" y="9946"/>
                    </a:cubicBezTo>
                    <a:cubicBezTo>
                      <a:pt x="6115" y="9946"/>
                      <a:pt x="6757" y="9809"/>
                      <a:pt x="7350" y="9512"/>
                    </a:cubicBezTo>
                    <a:cubicBezTo>
                      <a:pt x="7566" y="9512"/>
                      <a:pt x="7679" y="9408"/>
                      <a:pt x="7679" y="9192"/>
                    </a:cubicBezTo>
                    <a:cubicBezTo>
                      <a:pt x="7679" y="9080"/>
                      <a:pt x="7679" y="8976"/>
                      <a:pt x="7462" y="8976"/>
                    </a:cubicBezTo>
                    <a:cubicBezTo>
                      <a:pt x="7566" y="8976"/>
                      <a:pt x="7679" y="8976"/>
                      <a:pt x="7782" y="8863"/>
                    </a:cubicBezTo>
                    <a:lnTo>
                      <a:pt x="7782" y="8543"/>
                    </a:lnTo>
                    <a:cubicBezTo>
                      <a:pt x="7782" y="8543"/>
                      <a:pt x="7679" y="8543"/>
                      <a:pt x="7679" y="8431"/>
                    </a:cubicBezTo>
                    <a:lnTo>
                      <a:pt x="7566" y="8431"/>
                    </a:lnTo>
                    <a:cubicBezTo>
                      <a:pt x="7679" y="8431"/>
                      <a:pt x="7999" y="8327"/>
                      <a:pt x="7895" y="8111"/>
                    </a:cubicBezTo>
                    <a:cubicBezTo>
                      <a:pt x="7895" y="7999"/>
                      <a:pt x="7782" y="7895"/>
                      <a:pt x="7679" y="7783"/>
                    </a:cubicBezTo>
                    <a:cubicBezTo>
                      <a:pt x="7462" y="7679"/>
                      <a:pt x="7350" y="7679"/>
                      <a:pt x="7134" y="7679"/>
                    </a:cubicBezTo>
                    <a:cubicBezTo>
                      <a:pt x="7350" y="7566"/>
                      <a:pt x="7566" y="7463"/>
                      <a:pt x="7462" y="7246"/>
                    </a:cubicBezTo>
                    <a:cubicBezTo>
                      <a:pt x="7462" y="7134"/>
                      <a:pt x="7350" y="7030"/>
                      <a:pt x="7246" y="7030"/>
                    </a:cubicBezTo>
                    <a:cubicBezTo>
                      <a:pt x="7190" y="6974"/>
                      <a:pt x="7136" y="6974"/>
                      <a:pt x="7069" y="6974"/>
                    </a:cubicBezTo>
                    <a:cubicBezTo>
                      <a:pt x="7002" y="6974"/>
                      <a:pt x="6922" y="6974"/>
                      <a:pt x="6814" y="6918"/>
                    </a:cubicBezTo>
                    <a:cubicBezTo>
                      <a:pt x="5949" y="6918"/>
                      <a:pt x="5301" y="6382"/>
                      <a:pt x="4756" y="5733"/>
                    </a:cubicBezTo>
                    <a:cubicBezTo>
                      <a:pt x="4108" y="4972"/>
                      <a:pt x="4004" y="3788"/>
                      <a:pt x="4220" y="2923"/>
                    </a:cubicBezTo>
                    <a:cubicBezTo>
                      <a:pt x="4324" y="2491"/>
                      <a:pt x="4540" y="2162"/>
                      <a:pt x="4756" y="1842"/>
                    </a:cubicBezTo>
                    <a:cubicBezTo>
                      <a:pt x="4756" y="1730"/>
                      <a:pt x="4972" y="1194"/>
                      <a:pt x="5188" y="1194"/>
                    </a:cubicBezTo>
                    <a:cubicBezTo>
                      <a:pt x="4004" y="865"/>
                      <a:pt x="2491" y="545"/>
                      <a:pt x="1410" y="1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863;p42">
                <a:extLst>
                  <a:ext uri="{FF2B5EF4-FFF2-40B4-BE49-F238E27FC236}">
                    <a16:creationId xmlns:a16="http://schemas.microsoft.com/office/drawing/2014/main" id="{0FA3DB9A-6583-4BE3-B0B5-6161E40953A6}"/>
                  </a:ext>
                </a:extLst>
              </p:cNvPr>
              <p:cNvSpPr/>
              <p:nvPr/>
            </p:nvSpPr>
            <p:spPr>
              <a:xfrm>
                <a:off x="2214475" y="756900"/>
                <a:ext cx="132525" cy="167550"/>
              </a:xfrm>
              <a:custGeom>
                <a:avLst/>
                <a:gdLst/>
                <a:ahLst/>
                <a:cxnLst/>
                <a:rect l="l" t="t" r="r" b="b"/>
                <a:pathLst>
                  <a:path w="5301" h="6702" extrusionOk="0">
                    <a:moveTo>
                      <a:pt x="4323" y="1"/>
                    </a:moveTo>
                    <a:cubicBezTo>
                      <a:pt x="4220" y="1"/>
                      <a:pt x="4220" y="1"/>
                      <a:pt x="4107" y="113"/>
                    </a:cubicBezTo>
                    <a:cubicBezTo>
                      <a:pt x="3139" y="546"/>
                      <a:pt x="2274" y="1298"/>
                      <a:pt x="1626" y="2162"/>
                    </a:cubicBezTo>
                    <a:cubicBezTo>
                      <a:pt x="977" y="3027"/>
                      <a:pt x="432" y="4004"/>
                      <a:pt x="0" y="5085"/>
                    </a:cubicBezTo>
                    <a:cubicBezTo>
                      <a:pt x="1193" y="5621"/>
                      <a:pt x="2378" y="6166"/>
                      <a:pt x="3675" y="6486"/>
                    </a:cubicBezTo>
                    <a:cubicBezTo>
                      <a:pt x="4220" y="6598"/>
                      <a:pt x="4756" y="6598"/>
                      <a:pt x="5300" y="6702"/>
                    </a:cubicBezTo>
                    <a:cubicBezTo>
                      <a:pt x="4868" y="5085"/>
                      <a:pt x="4540" y="3459"/>
                      <a:pt x="4323" y="1730"/>
                    </a:cubicBezTo>
                    <a:cubicBezTo>
                      <a:pt x="4323" y="1194"/>
                      <a:pt x="4220" y="546"/>
                      <a:pt x="4323" y="1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864;p42">
                <a:extLst>
                  <a:ext uri="{FF2B5EF4-FFF2-40B4-BE49-F238E27FC236}">
                    <a16:creationId xmlns:a16="http://schemas.microsoft.com/office/drawing/2014/main" id="{10454C54-C477-46B0-B02D-5F6DF4B58E65}"/>
                  </a:ext>
                </a:extLst>
              </p:cNvPr>
              <p:cNvSpPr/>
              <p:nvPr/>
            </p:nvSpPr>
            <p:spPr>
              <a:xfrm>
                <a:off x="2220700" y="872025"/>
                <a:ext cx="1126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1561" extrusionOk="0">
                    <a:moveTo>
                      <a:pt x="95" y="1"/>
                    </a:moveTo>
                    <a:cubicBezTo>
                      <a:pt x="33" y="1"/>
                      <a:pt x="0" y="78"/>
                      <a:pt x="80" y="151"/>
                    </a:cubicBezTo>
                    <a:cubicBezTo>
                      <a:pt x="1048" y="696"/>
                      <a:pt x="2241" y="1128"/>
                      <a:pt x="3322" y="1345"/>
                    </a:cubicBezTo>
                    <a:cubicBezTo>
                      <a:pt x="3642" y="1448"/>
                      <a:pt x="3971" y="1561"/>
                      <a:pt x="4291" y="1561"/>
                    </a:cubicBezTo>
                    <a:cubicBezTo>
                      <a:pt x="4507" y="1561"/>
                      <a:pt x="4507" y="1448"/>
                      <a:pt x="4403" y="1345"/>
                    </a:cubicBezTo>
                    <a:cubicBezTo>
                      <a:pt x="3858" y="1232"/>
                      <a:pt x="3210" y="1128"/>
                      <a:pt x="2674" y="1016"/>
                    </a:cubicBezTo>
                    <a:lnTo>
                      <a:pt x="1048" y="368"/>
                    </a:lnTo>
                    <a:cubicBezTo>
                      <a:pt x="728" y="264"/>
                      <a:pt x="512" y="151"/>
                      <a:pt x="183" y="48"/>
                    </a:cubicBezTo>
                    <a:cubicBezTo>
                      <a:pt x="153" y="14"/>
                      <a:pt x="121" y="1"/>
                      <a:pt x="95" y="1"/>
                    </a:cubicBezTo>
                    <a:close/>
                  </a:path>
                </a:pathLst>
              </a:custGeom>
              <a:solidFill>
                <a:srgbClr val="E2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865;p42">
                <a:extLst>
                  <a:ext uri="{FF2B5EF4-FFF2-40B4-BE49-F238E27FC236}">
                    <a16:creationId xmlns:a16="http://schemas.microsoft.com/office/drawing/2014/main" id="{783FDE8C-D27F-423C-B657-C65955B427A0}"/>
                  </a:ext>
                </a:extLst>
              </p:cNvPr>
              <p:cNvSpPr/>
              <p:nvPr/>
            </p:nvSpPr>
            <p:spPr>
              <a:xfrm>
                <a:off x="2595575" y="870400"/>
                <a:ext cx="197150" cy="248575"/>
              </a:xfrm>
              <a:custGeom>
                <a:avLst/>
                <a:gdLst/>
                <a:ahLst/>
                <a:cxnLst/>
                <a:rect l="l" t="t" r="r" b="b"/>
                <a:pathLst>
                  <a:path w="7886" h="9943" extrusionOk="0">
                    <a:moveTo>
                      <a:pt x="2745" y="1181"/>
                    </a:moveTo>
                    <a:lnTo>
                      <a:pt x="2745" y="1181"/>
                    </a:lnTo>
                    <a:cubicBezTo>
                      <a:pt x="2729" y="1181"/>
                      <a:pt x="2714" y="1185"/>
                      <a:pt x="2698" y="1193"/>
                    </a:cubicBezTo>
                    <a:cubicBezTo>
                      <a:pt x="2713" y="1189"/>
                      <a:pt x="2729" y="1185"/>
                      <a:pt x="2745" y="1181"/>
                    </a:cubicBezTo>
                    <a:close/>
                    <a:moveTo>
                      <a:pt x="6485" y="0"/>
                    </a:moveTo>
                    <a:cubicBezTo>
                      <a:pt x="5418" y="538"/>
                      <a:pt x="3931" y="856"/>
                      <a:pt x="2745" y="1181"/>
                    </a:cubicBezTo>
                    <a:lnTo>
                      <a:pt x="2745" y="1181"/>
                    </a:lnTo>
                    <a:cubicBezTo>
                      <a:pt x="2746" y="1180"/>
                      <a:pt x="2748" y="1180"/>
                      <a:pt x="2749" y="1180"/>
                    </a:cubicBezTo>
                    <a:cubicBezTo>
                      <a:pt x="2947" y="1180"/>
                      <a:pt x="3130" y="1738"/>
                      <a:pt x="3130" y="1842"/>
                    </a:cubicBezTo>
                    <a:cubicBezTo>
                      <a:pt x="3346" y="2162"/>
                      <a:pt x="3562" y="2490"/>
                      <a:pt x="3675" y="2810"/>
                    </a:cubicBezTo>
                    <a:cubicBezTo>
                      <a:pt x="3891" y="3787"/>
                      <a:pt x="3891" y="4972"/>
                      <a:pt x="3242" y="5733"/>
                    </a:cubicBezTo>
                    <a:cubicBezTo>
                      <a:pt x="2594" y="6381"/>
                      <a:pt x="1946" y="6918"/>
                      <a:pt x="1081" y="6918"/>
                    </a:cubicBezTo>
                    <a:cubicBezTo>
                      <a:pt x="968" y="6918"/>
                      <a:pt x="752" y="6918"/>
                      <a:pt x="649" y="7030"/>
                    </a:cubicBezTo>
                    <a:cubicBezTo>
                      <a:pt x="536" y="7030"/>
                      <a:pt x="432" y="7134"/>
                      <a:pt x="432" y="7246"/>
                    </a:cubicBezTo>
                    <a:cubicBezTo>
                      <a:pt x="432" y="7462"/>
                      <a:pt x="536" y="7566"/>
                      <a:pt x="752" y="7678"/>
                    </a:cubicBezTo>
                    <a:cubicBezTo>
                      <a:pt x="536" y="7678"/>
                      <a:pt x="432" y="7678"/>
                      <a:pt x="320" y="7782"/>
                    </a:cubicBezTo>
                    <a:cubicBezTo>
                      <a:pt x="104" y="7895"/>
                      <a:pt x="0" y="7998"/>
                      <a:pt x="0" y="8111"/>
                    </a:cubicBezTo>
                    <a:cubicBezTo>
                      <a:pt x="0" y="8327"/>
                      <a:pt x="216" y="8431"/>
                      <a:pt x="320" y="8431"/>
                    </a:cubicBezTo>
                    <a:lnTo>
                      <a:pt x="216" y="8431"/>
                    </a:lnTo>
                    <a:cubicBezTo>
                      <a:pt x="216" y="8431"/>
                      <a:pt x="216" y="8543"/>
                      <a:pt x="104" y="8543"/>
                    </a:cubicBezTo>
                    <a:lnTo>
                      <a:pt x="104" y="8759"/>
                    </a:lnTo>
                    <a:cubicBezTo>
                      <a:pt x="216" y="8863"/>
                      <a:pt x="320" y="8975"/>
                      <a:pt x="432" y="8975"/>
                    </a:cubicBezTo>
                    <a:cubicBezTo>
                      <a:pt x="320" y="8975"/>
                      <a:pt x="216" y="9079"/>
                      <a:pt x="216" y="9192"/>
                    </a:cubicBezTo>
                    <a:cubicBezTo>
                      <a:pt x="216" y="9408"/>
                      <a:pt x="432" y="9512"/>
                      <a:pt x="536" y="9512"/>
                    </a:cubicBezTo>
                    <a:cubicBezTo>
                      <a:pt x="1122" y="9806"/>
                      <a:pt x="1757" y="9942"/>
                      <a:pt x="2397" y="9942"/>
                    </a:cubicBezTo>
                    <a:cubicBezTo>
                      <a:pt x="3883" y="9942"/>
                      <a:pt x="5394" y="9207"/>
                      <a:pt x="6373" y="7998"/>
                    </a:cubicBezTo>
                    <a:cubicBezTo>
                      <a:pt x="7886" y="6165"/>
                      <a:pt x="7886" y="3243"/>
                      <a:pt x="7021" y="1081"/>
                    </a:cubicBezTo>
                    <a:cubicBezTo>
                      <a:pt x="6917" y="761"/>
                      <a:pt x="6701" y="329"/>
                      <a:pt x="6485" y="0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866;p42">
                <a:extLst>
                  <a:ext uri="{FF2B5EF4-FFF2-40B4-BE49-F238E27FC236}">
                    <a16:creationId xmlns:a16="http://schemas.microsoft.com/office/drawing/2014/main" id="{B59FD851-5429-4F7A-8B1F-F698FE8BED17}"/>
                  </a:ext>
                </a:extLst>
              </p:cNvPr>
              <p:cNvSpPr/>
              <p:nvPr/>
            </p:nvSpPr>
            <p:spPr>
              <a:xfrm>
                <a:off x="2638800" y="746100"/>
                <a:ext cx="132325" cy="167550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6702" extrusionOk="0">
                    <a:moveTo>
                      <a:pt x="1081" y="0"/>
                    </a:moveTo>
                    <a:cubicBezTo>
                      <a:pt x="1081" y="545"/>
                      <a:pt x="1081" y="1194"/>
                      <a:pt x="969" y="1730"/>
                    </a:cubicBezTo>
                    <a:cubicBezTo>
                      <a:pt x="753" y="3355"/>
                      <a:pt x="433" y="5085"/>
                      <a:pt x="0" y="6702"/>
                    </a:cubicBezTo>
                    <a:cubicBezTo>
                      <a:pt x="536" y="6598"/>
                      <a:pt x="1081" y="6598"/>
                      <a:pt x="1617" y="6382"/>
                    </a:cubicBezTo>
                    <a:cubicBezTo>
                      <a:pt x="2914" y="6165"/>
                      <a:pt x="4107" y="5621"/>
                      <a:pt x="5292" y="5085"/>
                    </a:cubicBezTo>
                    <a:cubicBezTo>
                      <a:pt x="4860" y="4004"/>
                      <a:pt x="4427" y="3027"/>
                      <a:pt x="3675" y="2162"/>
                    </a:cubicBezTo>
                    <a:cubicBezTo>
                      <a:pt x="3027" y="1297"/>
                      <a:pt x="2162" y="545"/>
                      <a:pt x="1185" y="0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867;p42">
                <a:extLst>
                  <a:ext uri="{FF2B5EF4-FFF2-40B4-BE49-F238E27FC236}">
                    <a16:creationId xmlns:a16="http://schemas.microsoft.com/office/drawing/2014/main" id="{76B9BEA8-CB78-4D4B-989C-ECF656F65622}"/>
                  </a:ext>
                </a:extLst>
              </p:cNvPr>
              <p:cNvSpPr/>
              <p:nvPr/>
            </p:nvSpPr>
            <p:spPr>
              <a:xfrm>
                <a:off x="2652200" y="861225"/>
                <a:ext cx="112750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4510" h="1561" extrusionOk="0">
                    <a:moveTo>
                      <a:pt x="4455" y="1"/>
                    </a:moveTo>
                    <a:cubicBezTo>
                      <a:pt x="4445" y="1"/>
                      <a:pt x="4436" y="14"/>
                      <a:pt x="4436" y="47"/>
                    </a:cubicBezTo>
                    <a:cubicBezTo>
                      <a:pt x="3355" y="480"/>
                      <a:pt x="2274" y="912"/>
                      <a:pt x="1081" y="1128"/>
                    </a:cubicBezTo>
                    <a:cubicBezTo>
                      <a:pt x="761" y="1232"/>
                      <a:pt x="433" y="1344"/>
                      <a:pt x="113" y="1344"/>
                    </a:cubicBezTo>
                    <a:cubicBezTo>
                      <a:pt x="0" y="1448"/>
                      <a:pt x="113" y="1560"/>
                      <a:pt x="217" y="1560"/>
                    </a:cubicBezTo>
                    <a:cubicBezTo>
                      <a:pt x="1410" y="1344"/>
                      <a:pt x="2491" y="1016"/>
                      <a:pt x="3571" y="583"/>
                    </a:cubicBezTo>
                    <a:cubicBezTo>
                      <a:pt x="3891" y="480"/>
                      <a:pt x="4220" y="264"/>
                      <a:pt x="4436" y="151"/>
                    </a:cubicBezTo>
                    <a:cubicBezTo>
                      <a:pt x="4509" y="78"/>
                      <a:pt x="4479" y="1"/>
                      <a:pt x="4455" y="1"/>
                    </a:cubicBezTo>
                    <a:close/>
                  </a:path>
                </a:pathLst>
              </a:custGeom>
              <a:solidFill>
                <a:srgbClr val="E2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D26CE7A-5B22-40C5-84FE-F315DFC2A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389" y="753022"/>
            <a:ext cx="2794523" cy="160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635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D9B6659E-268A-40BA-A2F8-FF12FAC54D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773364"/>
              </p:ext>
            </p:extLst>
          </p:nvPr>
        </p:nvGraphicFramePr>
        <p:xfrm>
          <a:off x="513843" y="375840"/>
          <a:ext cx="8116313" cy="4389595"/>
        </p:xfrm>
        <a:graphic>
          <a:graphicData uri="http://schemas.openxmlformats.org/drawingml/2006/table">
            <a:tbl>
              <a:tblPr firstRow="1" firstCol="1" bandRow="1"/>
              <a:tblGrid>
                <a:gridCol w="100656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21625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43854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4258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0169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42887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960717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6: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gumawa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ka 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isang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simpleng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pangako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guro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EsP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o Adviser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gagampanan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mo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buong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husay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anumang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tungkulin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programa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o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proyekto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paaralan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050" b="1" dirty="0">
                          <a:solidFill>
                            <a:srgbClr val="FF0000"/>
                          </a:solidFill>
                        </a:rPr>
                        <a:t>p.36</a:t>
                      </a:r>
                    </a:p>
                    <a:p>
                      <a:pPr marL="85725" indent="0" algn="l">
                        <a:buNone/>
                      </a:pPr>
                      <a:endParaRPr lang="en-PH" sz="105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05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05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05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05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05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5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buuin</a:t>
                      </a: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mahalagang</a:t>
                      </a: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kaisipang</a:t>
                      </a:r>
                      <a:r>
                        <a:rPr lang="en-PH" sz="105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b="1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</a:t>
                      </a:r>
                      <a:r>
                        <a:rPr lang="en-PH" sz="105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PH" sz="1050" b="1" dirty="0">
                          <a:solidFill>
                            <a:srgbClr val="FF0000"/>
                          </a:solidFill>
                        </a:rPr>
                        <a:t>p.36</a:t>
                      </a:r>
                    </a:p>
                    <a:p>
                      <a:pPr marL="85725" indent="0" algn="l">
                        <a:buNone/>
                      </a:pPr>
                      <a:endParaRPr lang="en-PH" sz="105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Ang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pakikiisa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gawaing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____________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tulad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ng __________ at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pakikilahok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programa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ay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nakatutulong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upang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mapagyaman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sarili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kagandahang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–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asal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at ____________. Ang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tunay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___________ at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pakikiisa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gawaing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ay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nakikita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kung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ginagawa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itong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bukal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___________ at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hindi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napipilitan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lámang</a:t>
                      </a:r>
                      <a:r>
                        <a:rPr lang="en-PH" sz="105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. </a:t>
                      </a:r>
                      <a:endParaRPr lang="en-PH" sz="105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88900" indent="0"/>
                      <a:r>
                        <a:rPr lang="en-PH" sz="110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0" i="0" u="none" strike="noStrike" kern="1200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kern="1200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grpSp>
        <p:nvGrpSpPr>
          <p:cNvPr id="127" name="Google Shape;1040;p46">
            <a:extLst>
              <a:ext uri="{FF2B5EF4-FFF2-40B4-BE49-F238E27FC236}">
                <a16:creationId xmlns:a16="http://schemas.microsoft.com/office/drawing/2014/main" id="{3A34B74F-CAE6-4F69-9E33-5126DBA6284D}"/>
              </a:ext>
            </a:extLst>
          </p:cNvPr>
          <p:cNvGrpSpPr/>
          <p:nvPr/>
        </p:nvGrpSpPr>
        <p:grpSpPr>
          <a:xfrm>
            <a:off x="-72313" y="2571750"/>
            <a:ext cx="2605227" cy="2550077"/>
            <a:chOff x="1134276" y="1391211"/>
            <a:chExt cx="2605227" cy="2550077"/>
          </a:xfrm>
        </p:grpSpPr>
        <p:grpSp>
          <p:nvGrpSpPr>
            <p:cNvPr id="128" name="Google Shape;1041;p46">
              <a:extLst>
                <a:ext uri="{FF2B5EF4-FFF2-40B4-BE49-F238E27FC236}">
                  <a16:creationId xmlns:a16="http://schemas.microsoft.com/office/drawing/2014/main" id="{1C3B6370-CAC5-4B25-A082-BDC0772FDEE5}"/>
                </a:ext>
              </a:extLst>
            </p:cNvPr>
            <p:cNvGrpSpPr/>
            <p:nvPr/>
          </p:nvGrpSpPr>
          <p:grpSpPr>
            <a:xfrm>
              <a:off x="1134276" y="1817851"/>
              <a:ext cx="2605227" cy="2123437"/>
              <a:chOff x="1403175" y="2571750"/>
              <a:chExt cx="1196925" cy="975575"/>
            </a:xfrm>
          </p:grpSpPr>
          <p:sp>
            <p:nvSpPr>
              <p:cNvPr id="212" name="Google Shape;1042;p46">
                <a:extLst>
                  <a:ext uri="{FF2B5EF4-FFF2-40B4-BE49-F238E27FC236}">
                    <a16:creationId xmlns:a16="http://schemas.microsoft.com/office/drawing/2014/main" id="{8ED1A8AA-BC67-486B-9E24-844979A5DCD5}"/>
                  </a:ext>
                </a:extLst>
              </p:cNvPr>
              <p:cNvSpPr/>
              <p:nvPr/>
            </p:nvSpPr>
            <p:spPr>
              <a:xfrm>
                <a:off x="1530050" y="2571750"/>
                <a:ext cx="1070050" cy="945750"/>
              </a:xfrm>
              <a:custGeom>
                <a:avLst/>
                <a:gdLst/>
                <a:ahLst/>
                <a:cxnLst/>
                <a:rect l="l" t="t" r="r" b="b"/>
                <a:pathLst>
                  <a:path w="42802" h="37830" extrusionOk="0">
                    <a:moveTo>
                      <a:pt x="24107" y="4869"/>
                    </a:moveTo>
                    <a:cubicBezTo>
                      <a:pt x="31457" y="4869"/>
                      <a:pt x="37397" y="10809"/>
                      <a:pt x="37397" y="18158"/>
                    </a:cubicBezTo>
                    <a:cubicBezTo>
                      <a:pt x="37397" y="25508"/>
                      <a:pt x="31457" y="31457"/>
                      <a:pt x="24107" y="31457"/>
                    </a:cubicBezTo>
                    <a:cubicBezTo>
                      <a:pt x="23563" y="31457"/>
                      <a:pt x="23026" y="31457"/>
                      <a:pt x="22482" y="31344"/>
                    </a:cubicBezTo>
                    <a:cubicBezTo>
                      <a:pt x="21513" y="32858"/>
                      <a:pt x="19888" y="33835"/>
                      <a:pt x="18055" y="33835"/>
                    </a:cubicBezTo>
                    <a:cubicBezTo>
                      <a:pt x="15028" y="33835"/>
                      <a:pt x="12538" y="31344"/>
                      <a:pt x="12538" y="28318"/>
                    </a:cubicBezTo>
                    <a:lnTo>
                      <a:pt x="12538" y="28214"/>
                    </a:lnTo>
                    <a:cubicBezTo>
                      <a:pt x="8111" y="27453"/>
                      <a:pt x="4756" y="23562"/>
                      <a:pt x="4756" y="18919"/>
                    </a:cubicBezTo>
                    <a:cubicBezTo>
                      <a:pt x="4756" y="13731"/>
                      <a:pt x="8976" y="9512"/>
                      <a:pt x="14051" y="9408"/>
                    </a:cubicBezTo>
                    <a:cubicBezTo>
                      <a:pt x="16542" y="6598"/>
                      <a:pt x="20104" y="4869"/>
                      <a:pt x="24107" y="4869"/>
                    </a:cubicBezTo>
                    <a:close/>
                    <a:moveTo>
                      <a:pt x="25404" y="0"/>
                    </a:moveTo>
                    <a:cubicBezTo>
                      <a:pt x="20104" y="0"/>
                      <a:pt x="15461" y="2275"/>
                      <a:pt x="12218" y="5949"/>
                    </a:cubicBezTo>
                    <a:cubicBezTo>
                      <a:pt x="5517" y="6053"/>
                      <a:pt x="1" y="11570"/>
                      <a:pt x="1" y="18271"/>
                    </a:cubicBezTo>
                    <a:cubicBezTo>
                      <a:pt x="1" y="24427"/>
                      <a:pt x="4436" y="29511"/>
                      <a:pt x="10273" y="30480"/>
                    </a:cubicBezTo>
                    <a:lnTo>
                      <a:pt x="10273" y="30696"/>
                    </a:lnTo>
                    <a:cubicBezTo>
                      <a:pt x="10273" y="34699"/>
                      <a:pt x="13403" y="37829"/>
                      <a:pt x="17406" y="37829"/>
                    </a:cubicBezTo>
                    <a:cubicBezTo>
                      <a:pt x="19888" y="37829"/>
                      <a:pt x="22049" y="36645"/>
                      <a:pt x="23243" y="34699"/>
                    </a:cubicBezTo>
                    <a:cubicBezTo>
                      <a:pt x="23995" y="34803"/>
                      <a:pt x="24643" y="34803"/>
                      <a:pt x="25404" y="34803"/>
                    </a:cubicBezTo>
                    <a:cubicBezTo>
                      <a:pt x="35019" y="34803"/>
                      <a:pt x="42801" y="27021"/>
                      <a:pt x="42801" y="17406"/>
                    </a:cubicBezTo>
                    <a:cubicBezTo>
                      <a:pt x="42801" y="7782"/>
                      <a:pt x="35019" y="0"/>
                      <a:pt x="25404" y="0"/>
                    </a:cubicBezTo>
                    <a:close/>
                  </a:path>
                </a:pathLst>
              </a:custGeom>
              <a:solidFill>
                <a:srgbClr val="DCF1F9">
                  <a:alpha val="82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043;p46">
                <a:extLst>
                  <a:ext uri="{FF2B5EF4-FFF2-40B4-BE49-F238E27FC236}">
                    <a16:creationId xmlns:a16="http://schemas.microsoft.com/office/drawing/2014/main" id="{C26BD013-962F-4BAA-8AE1-7F70A9DBDE02}"/>
                  </a:ext>
                </a:extLst>
              </p:cNvPr>
              <p:cNvSpPr/>
              <p:nvPr/>
            </p:nvSpPr>
            <p:spPr>
              <a:xfrm>
                <a:off x="1648950" y="2693450"/>
                <a:ext cx="816050" cy="724175"/>
              </a:xfrm>
              <a:custGeom>
                <a:avLst/>
                <a:gdLst/>
                <a:ahLst/>
                <a:cxnLst/>
                <a:rect l="l" t="t" r="r" b="b"/>
                <a:pathLst>
                  <a:path w="32642" h="28967" extrusionOk="0">
                    <a:moveTo>
                      <a:pt x="19351" y="1"/>
                    </a:moveTo>
                    <a:cubicBezTo>
                      <a:pt x="15348" y="1"/>
                      <a:pt x="11786" y="1730"/>
                      <a:pt x="9295" y="4540"/>
                    </a:cubicBezTo>
                    <a:cubicBezTo>
                      <a:pt x="4220" y="4644"/>
                      <a:pt x="0" y="8863"/>
                      <a:pt x="0" y="14051"/>
                    </a:cubicBezTo>
                    <a:cubicBezTo>
                      <a:pt x="0" y="18694"/>
                      <a:pt x="3355" y="22585"/>
                      <a:pt x="7782" y="23346"/>
                    </a:cubicBezTo>
                    <a:lnTo>
                      <a:pt x="7782" y="23450"/>
                    </a:lnTo>
                    <a:cubicBezTo>
                      <a:pt x="7782" y="26476"/>
                      <a:pt x="10272" y="28967"/>
                      <a:pt x="13299" y="28967"/>
                    </a:cubicBezTo>
                    <a:cubicBezTo>
                      <a:pt x="15132" y="28967"/>
                      <a:pt x="16757" y="27990"/>
                      <a:pt x="17726" y="26476"/>
                    </a:cubicBezTo>
                    <a:cubicBezTo>
                      <a:pt x="18270" y="26589"/>
                      <a:pt x="18807" y="26589"/>
                      <a:pt x="19351" y="26589"/>
                    </a:cubicBezTo>
                    <a:cubicBezTo>
                      <a:pt x="26701" y="26589"/>
                      <a:pt x="32641" y="20640"/>
                      <a:pt x="32641" y="13290"/>
                    </a:cubicBezTo>
                    <a:cubicBezTo>
                      <a:pt x="32641" y="5941"/>
                      <a:pt x="26701" y="1"/>
                      <a:pt x="19351" y="1"/>
                    </a:cubicBezTo>
                    <a:close/>
                  </a:path>
                </a:pathLst>
              </a:custGeom>
              <a:solidFill>
                <a:srgbClr val="C9E8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1044;p46">
                <a:extLst>
                  <a:ext uri="{FF2B5EF4-FFF2-40B4-BE49-F238E27FC236}">
                    <a16:creationId xmlns:a16="http://schemas.microsoft.com/office/drawing/2014/main" id="{4B8EDCCA-3642-44CD-BED6-B61E8CC1FAEB}"/>
                  </a:ext>
                </a:extLst>
              </p:cNvPr>
              <p:cNvSpPr/>
              <p:nvPr/>
            </p:nvSpPr>
            <p:spPr>
              <a:xfrm>
                <a:off x="1432775" y="3287900"/>
                <a:ext cx="259425" cy="259425"/>
              </a:xfrm>
              <a:custGeom>
                <a:avLst/>
                <a:gdLst/>
                <a:ahLst/>
                <a:cxnLst/>
                <a:rect l="l" t="t" r="r" b="b"/>
                <a:pathLst>
                  <a:path w="10377" h="10377" extrusionOk="0">
                    <a:moveTo>
                      <a:pt x="5189" y="1"/>
                    </a:moveTo>
                    <a:cubicBezTo>
                      <a:pt x="2275" y="1"/>
                      <a:pt x="1" y="2266"/>
                      <a:pt x="1" y="5189"/>
                    </a:cubicBezTo>
                    <a:cubicBezTo>
                      <a:pt x="1" y="7999"/>
                      <a:pt x="2275" y="10377"/>
                      <a:pt x="5189" y="10377"/>
                    </a:cubicBezTo>
                    <a:cubicBezTo>
                      <a:pt x="7999" y="10377"/>
                      <a:pt x="10377" y="7999"/>
                      <a:pt x="10377" y="5189"/>
                    </a:cubicBezTo>
                    <a:cubicBezTo>
                      <a:pt x="10377" y="2266"/>
                      <a:pt x="7999" y="1"/>
                      <a:pt x="5189" y="1"/>
                    </a:cubicBezTo>
                    <a:close/>
                  </a:path>
                </a:pathLst>
              </a:custGeom>
              <a:solidFill>
                <a:srgbClr val="DCF1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1045;p46">
                <a:extLst>
                  <a:ext uri="{FF2B5EF4-FFF2-40B4-BE49-F238E27FC236}">
                    <a16:creationId xmlns:a16="http://schemas.microsoft.com/office/drawing/2014/main" id="{69E9D9FD-6CEF-4DFB-87EF-860455D6E30B}"/>
                  </a:ext>
                </a:extLst>
              </p:cNvPr>
              <p:cNvSpPr/>
              <p:nvPr/>
            </p:nvSpPr>
            <p:spPr>
              <a:xfrm>
                <a:off x="1459800" y="3193225"/>
                <a:ext cx="75675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3027" extrusionOk="0">
                    <a:moveTo>
                      <a:pt x="1514" y="0"/>
                    </a:moveTo>
                    <a:cubicBezTo>
                      <a:pt x="761" y="0"/>
                      <a:pt x="1" y="761"/>
                      <a:pt x="1" y="1514"/>
                    </a:cubicBezTo>
                    <a:cubicBezTo>
                      <a:pt x="1" y="2378"/>
                      <a:pt x="761" y="3027"/>
                      <a:pt x="1514" y="3027"/>
                    </a:cubicBezTo>
                    <a:cubicBezTo>
                      <a:pt x="2378" y="3027"/>
                      <a:pt x="3027" y="2378"/>
                      <a:pt x="3027" y="1514"/>
                    </a:cubicBezTo>
                    <a:cubicBezTo>
                      <a:pt x="3027" y="761"/>
                      <a:pt x="2378" y="0"/>
                      <a:pt x="1514" y="0"/>
                    </a:cubicBezTo>
                    <a:close/>
                  </a:path>
                </a:pathLst>
              </a:custGeom>
              <a:solidFill>
                <a:srgbClr val="DCF1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1046;p46">
                <a:extLst>
                  <a:ext uri="{FF2B5EF4-FFF2-40B4-BE49-F238E27FC236}">
                    <a16:creationId xmlns:a16="http://schemas.microsoft.com/office/drawing/2014/main" id="{777BB964-BCF4-450B-9072-D10D84177A4F}"/>
                  </a:ext>
                </a:extLst>
              </p:cNvPr>
              <p:cNvSpPr/>
              <p:nvPr/>
            </p:nvSpPr>
            <p:spPr>
              <a:xfrm>
                <a:off x="1403175" y="3287900"/>
                <a:ext cx="296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1082" extrusionOk="0">
                    <a:moveTo>
                      <a:pt x="649" y="1"/>
                    </a:moveTo>
                    <a:cubicBezTo>
                      <a:pt x="320" y="1"/>
                      <a:pt x="0" y="217"/>
                      <a:pt x="0" y="537"/>
                    </a:cubicBezTo>
                    <a:cubicBezTo>
                      <a:pt x="0" y="865"/>
                      <a:pt x="320" y="1081"/>
                      <a:pt x="649" y="1081"/>
                    </a:cubicBezTo>
                    <a:cubicBezTo>
                      <a:pt x="865" y="1081"/>
                      <a:pt x="1185" y="865"/>
                      <a:pt x="1185" y="537"/>
                    </a:cubicBezTo>
                    <a:cubicBezTo>
                      <a:pt x="1185" y="217"/>
                      <a:pt x="865" y="1"/>
                      <a:pt x="649" y="1"/>
                    </a:cubicBezTo>
                    <a:close/>
                  </a:path>
                </a:pathLst>
              </a:custGeom>
              <a:solidFill>
                <a:srgbClr val="DCF1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" name="Google Shape;1047;p46">
              <a:extLst>
                <a:ext uri="{FF2B5EF4-FFF2-40B4-BE49-F238E27FC236}">
                  <a16:creationId xmlns:a16="http://schemas.microsoft.com/office/drawing/2014/main" id="{04B20E18-24EA-4B6C-AB98-06D2E63A324B}"/>
                </a:ext>
              </a:extLst>
            </p:cNvPr>
            <p:cNvGrpSpPr/>
            <p:nvPr/>
          </p:nvGrpSpPr>
          <p:grpSpPr>
            <a:xfrm>
              <a:off x="1788060" y="1391211"/>
              <a:ext cx="1725325" cy="2336585"/>
              <a:chOff x="636475" y="4185925"/>
              <a:chExt cx="770200" cy="1043025"/>
            </a:xfrm>
          </p:grpSpPr>
          <p:sp>
            <p:nvSpPr>
              <p:cNvPr id="130" name="Google Shape;1048;p46">
                <a:extLst>
                  <a:ext uri="{FF2B5EF4-FFF2-40B4-BE49-F238E27FC236}">
                    <a16:creationId xmlns:a16="http://schemas.microsoft.com/office/drawing/2014/main" id="{FD74645A-553F-4492-9880-1842991B8729}"/>
                  </a:ext>
                </a:extLst>
              </p:cNvPr>
              <p:cNvSpPr/>
              <p:nvPr/>
            </p:nvSpPr>
            <p:spPr>
              <a:xfrm>
                <a:off x="776975" y="4350650"/>
                <a:ext cx="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13" y="0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049;p46">
                <a:extLst>
                  <a:ext uri="{FF2B5EF4-FFF2-40B4-BE49-F238E27FC236}">
                    <a16:creationId xmlns:a16="http://schemas.microsoft.com/office/drawing/2014/main" id="{ECA4AA02-F583-4DDE-8B6E-E982A05DC53C}"/>
                  </a:ext>
                </a:extLst>
              </p:cNvPr>
              <p:cNvSpPr/>
              <p:nvPr/>
            </p:nvSpPr>
            <p:spPr>
              <a:xfrm>
                <a:off x="804000" y="4479750"/>
                <a:ext cx="421525" cy="419550"/>
              </a:xfrm>
              <a:custGeom>
                <a:avLst/>
                <a:gdLst/>
                <a:ahLst/>
                <a:cxnLst/>
                <a:rect l="l" t="t" r="r" b="b"/>
                <a:pathLst>
                  <a:path w="16861" h="16782" extrusionOk="0">
                    <a:moveTo>
                      <a:pt x="8934" y="1"/>
                    </a:moveTo>
                    <a:cubicBezTo>
                      <a:pt x="6521" y="1"/>
                      <a:pt x="4124" y="497"/>
                      <a:pt x="2058" y="1650"/>
                    </a:cubicBezTo>
                    <a:cubicBezTo>
                      <a:pt x="2058" y="2731"/>
                      <a:pt x="2058" y="3811"/>
                      <a:pt x="1946" y="4892"/>
                    </a:cubicBezTo>
                    <a:cubicBezTo>
                      <a:pt x="1842" y="5757"/>
                      <a:pt x="1842" y="6509"/>
                      <a:pt x="1729" y="7374"/>
                    </a:cubicBezTo>
                    <a:cubicBezTo>
                      <a:pt x="1410" y="9319"/>
                      <a:pt x="761" y="11161"/>
                      <a:pt x="113" y="13107"/>
                    </a:cubicBezTo>
                    <a:cubicBezTo>
                      <a:pt x="0" y="13426"/>
                      <a:pt x="329" y="13755"/>
                      <a:pt x="545" y="13859"/>
                    </a:cubicBezTo>
                    <a:cubicBezTo>
                      <a:pt x="1842" y="14940"/>
                      <a:pt x="3355" y="15804"/>
                      <a:pt x="4868" y="16349"/>
                    </a:cubicBezTo>
                    <a:cubicBezTo>
                      <a:pt x="5837" y="16565"/>
                      <a:pt x="6701" y="16781"/>
                      <a:pt x="7678" y="16781"/>
                    </a:cubicBezTo>
                    <a:cubicBezTo>
                      <a:pt x="8543" y="16669"/>
                      <a:pt x="9408" y="16453"/>
                      <a:pt x="10160" y="16133"/>
                    </a:cubicBezTo>
                    <a:cubicBezTo>
                      <a:pt x="12754" y="14940"/>
                      <a:pt x="15132" y="13210"/>
                      <a:pt x="16861" y="10945"/>
                    </a:cubicBezTo>
                    <a:cubicBezTo>
                      <a:pt x="16325" y="9319"/>
                      <a:pt x="15780" y="7590"/>
                      <a:pt x="15676" y="5973"/>
                    </a:cubicBezTo>
                    <a:cubicBezTo>
                      <a:pt x="15460" y="4460"/>
                      <a:pt x="15676" y="2947"/>
                      <a:pt x="15893" y="1434"/>
                    </a:cubicBezTo>
                    <a:cubicBezTo>
                      <a:pt x="14596" y="785"/>
                      <a:pt x="13299" y="457"/>
                      <a:pt x="11889" y="240"/>
                    </a:cubicBezTo>
                    <a:cubicBezTo>
                      <a:pt x="10916" y="84"/>
                      <a:pt x="9923" y="1"/>
                      <a:pt x="8934" y="1"/>
                    </a:cubicBez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050;p46">
                <a:extLst>
                  <a:ext uri="{FF2B5EF4-FFF2-40B4-BE49-F238E27FC236}">
                    <a16:creationId xmlns:a16="http://schemas.microsoft.com/office/drawing/2014/main" id="{5DD5A8A0-A38D-441C-82AA-BE5AB865789B}"/>
                  </a:ext>
                </a:extLst>
              </p:cNvPr>
              <p:cNvSpPr/>
              <p:nvPr/>
            </p:nvSpPr>
            <p:spPr>
              <a:xfrm>
                <a:off x="844625" y="4500825"/>
                <a:ext cx="348500" cy="377525"/>
              </a:xfrm>
              <a:custGeom>
                <a:avLst/>
                <a:gdLst/>
                <a:ahLst/>
                <a:cxnLst/>
                <a:rect l="l" t="t" r="r" b="b"/>
                <a:pathLst>
                  <a:path w="13940" h="15101" extrusionOk="0">
                    <a:moveTo>
                      <a:pt x="7372" y="1"/>
                    </a:moveTo>
                    <a:cubicBezTo>
                      <a:pt x="5225" y="1"/>
                      <a:pt x="3106" y="545"/>
                      <a:pt x="1298" y="1775"/>
                    </a:cubicBezTo>
                    <a:lnTo>
                      <a:pt x="1298" y="4585"/>
                    </a:lnTo>
                    <a:cubicBezTo>
                      <a:pt x="1298" y="5346"/>
                      <a:pt x="1298" y="6099"/>
                      <a:pt x="1185" y="6859"/>
                    </a:cubicBezTo>
                    <a:cubicBezTo>
                      <a:pt x="969" y="8589"/>
                      <a:pt x="537" y="10318"/>
                      <a:pt x="1" y="12047"/>
                    </a:cubicBezTo>
                    <a:cubicBezTo>
                      <a:pt x="1" y="12264"/>
                      <a:pt x="217" y="12583"/>
                      <a:pt x="433" y="12696"/>
                    </a:cubicBezTo>
                    <a:cubicBezTo>
                      <a:pt x="1514" y="13664"/>
                      <a:pt x="2811" y="14313"/>
                      <a:pt x="4108" y="14745"/>
                    </a:cubicBezTo>
                    <a:cubicBezTo>
                      <a:pt x="4726" y="14923"/>
                      <a:pt x="5421" y="15100"/>
                      <a:pt x="6071" y="15100"/>
                    </a:cubicBezTo>
                    <a:cubicBezTo>
                      <a:pt x="6211" y="15100"/>
                      <a:pt x="6350" y="15092"/>
                      <a:pt x="6486" y="15074"/>
                    </a:cubicBezTo>
                    <a:cubicBezTo>
                      <a:pt x="7238" y="14961"/>
                      <a:pt x="7886" y="14745"/>
                      <a:pt x="8535" y="14425"/>
                    </a:cubicBezTo>
                    <a:cubicBezTo>
                      <a:pt x="10697" y="13344"/>
                      <a:pt x="12538" y="11615"/>
                      <a:pt x="13939" y="9557"/>
                    </a:cubicBezTo>
                    <a:cubicBezTo>
                      <a:pt x="13403" y="8156"/>
                      <a:pt x="12971" y="6643"/>
                      <a:pt x="12754" y="5130"/>
                    </a:cubicBezTo>
                    <a:cubicBezTo>
                      <a:pt x="12538" y="3833"/>
                      <a:pt x="12642" y="2424"/>
                      <a:pt x="12754" y="1127"/>
                    </a:cubicBezTo>
                    <a:cubicBezTo>
                      <a:pt x="11674" y="591"/>
                      <a:pt x="10593" y="262"/>
                      <a:pt x="9400" y="158"/>
                    </a:cubicBezTo>
                    <a:cubicBezTo>
                      <a:pt x="8727" y="55"/>
                      <a:pt x="8048" y="1"/>
                      <a:pt x="7372" y="1"/>
                    </a:cubicBezTo>
                    <a:close/>
                  </a:path>
                </a:pathLst>
              </a:custGeom>
              <a:solidFill>
                <a:srgbClr val="D78A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051;p46">
                <a:extLst>
                  <a:ext uri="{FF2B5EF4-FFF2-40B4-BE49-F238E27FC236}">
                    <a16:creationId xmlns:a16="http://schemas.microsoft.com/office/drawing/2014/main" id="{26EC2664-48DB-410F-A451-25228A0205F6}"/>
                  </a:ext>
                </a:extLst>
              </p:cNvPr>
              <p:cNvSpPr/>
              <p:nvPr/>
            </p:nvSpPr>
            <p:spPr>
              <a:xfrm>
                <a:off x="904075" y="4575025"/>
                <a:ext cx="72875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2483" extrusionOk="0">
                    <a:moveTo>
                      <a:pt x="649" y="0"/>
                    </a:moveTo>
                    <a:cubicBezTo>
                      <a:pt x="537" y="104"/>
                      <a:pt x="649" y="320"/>
                      <a:pt x="649" y="537"/>
                    </a:cubicBezTo>
                    <a:cubicBezTo>
                      <a:pt x="753" y="649"/>
                      <a:pt x="865" y="865"/>
                      <a:pt x="969" y="969"/>
                    </a:cubicBezTo>
                    <a:lnTo>
                      <a:pt x="217" y="969"/>
                    </a:lnTo>
                    <a:cubicBezTo>
                      <a:pt x="104" y="969"/>
                      <a:pt x="1" y="1081"/>
                      <a:pt x="1" y="1081"/>
                    </a:cubicBezTo>
                    <a:lnTo>
                      <a:pt x="1" y="1185"/>
                    </a:lnTo>
                    <a:cubicBezTo>
                      <a:pt x="104" y="1401"/>
                      <a:pt x="217" y="1401"/>
                      <a:pt x="433" y="1514"/>
                    </a:cubicBezTo>
                    <a:lnTo>
                      <a:pt x="865" y="1514"/>
                    </a:lnTo>
                    <a:lnTo>
                      <a:pt x="537" y="1834"/>
                    </a:lnTo>
                    <a:cubicBezTo>
                      <a:pt x="433" y="1946"/>
                      <a:pt x="433" y="2050"/>
                      <a:pt x="433" y="2162"/>
                    </a:cubicBezTo>
                    <a:cubicBezTo>
                      <a:pt x="433" y="2266"/>
                      <a:pt x="433" y="2378"/>
                      <a:pt x="537" y="2482"/>
                    </a:cubicBezTo>
                    <a:cubicBezTo>
                      <a:pt x="649" y="2482"/>
                      <a:pt x="865" y="2482"/>
                      <a:pt x="865" y="2378"/>
                    </a:cubicBezTo>
                    <a:cubicBezTo>
                      <a:pt x="1185" y="2162"/>
                      <a:pt x="1185" y="1946"/>
                      <a:pt x="1298" y="1617"/>
                    </a:cubicBezTo>
                    <a:cubicBezTo>
                      <a:pt x="1298" y="1617"/>
                      <a:pt x="1401" y="1514"/>
                      <a:pt x="1401" y="1401"/>
                    </a:cubicBezTo>
                    <a:cubicBezTo>
                      <a:pt x="1401" y="1617"/>
                      <a:pt x="1514" y="1946"/>
                      <a:pt x="1617" y="2050"/>
                    </a:cubicBezTo>
                    <a:cubicBezTo>
                      <a:pt x="1617" y="2162"/>
                      <a:pt x="1730" y="2378"/>
                      <a:pt x="1834" y="2378"/>
                    </a:cubicBezTo>
                    <a:cubicBezTo>
                      <a:pt x="1834" y="2482"/>
                      <a:pt x="1946" y="2482"/>
                      <a:pt x="2050" y="2482"/>
                    </a:cubicBezTo>
                    <a:lnTo>
                      <a:pt x="2162" y="2482"/>
                    </a:lnTo>
                    <a:cubicBezTo>
                      <a:pt x="2266" y="2378"/>
                      <a:pt x="2162" y="2162"/>
                      <a:pt x="2162" y="1946"/>
                    </a:cubicBezTo>
                    <a:cubicBezTo>
                      <a:pt x="2050" y="1834"/>
                      <a:pt x="1946" y="1617"/>
                      <a:pt x="1834" y="1514"/>
                    </a:cubicBezTo>
                    <a:lnTo>
                      <a:pt x="2266" y="1514"/>
                    </a:lnTo>
                    <a:cubicBezTo>
                      <a:pt x="2378" y="1514"/>
                      <a:pt x="2595" y="1514"/>
                      <a:pt x="2698" y="1401"/>
                    </a:cubicBezTo>
                    <a:cubicBezTo>
                      <a:pt x="2811" y="1401"/>
                      <a:pt x="2811" y="1401"/>
                      <a:pt x="2914" y="1297"/>
                    </a:cubicBezTo>
                    <a:lnTo>
                      <a:pt x="2811" y="1185"/>
                    </a:lnTo>
                    <a:cubicBezTo>
                      <a:pt x="2811" y="1081"/>
                      <a:pt x="2595" y="969"/>
                      <a:pt x="2378" y="969"/>
                    </a:cubicBezTo>
                    <a:cubicBezTo>
                      <a:pt x="2266" y="969"/>
                      <a:pt x="2050" y="1081"/>
                      <a:pt x="1834" y="1081"/>
                    </a:cubicBezTo>
                    <a:cubicBezTo>
                      <a:pt x="2050" y="969"/>
                      <a:pt x="2162" y="753"/>
                      <a:pt x="2266" y="649"/>
                    </a:cubicBezTo>
                    <a:cubicBezTo>
                      <a:pt x="2266" y="537"/>
                      <a:pt x="2378" y="433"/>
                      <a:pt x="2378" y="320"/>
                    </a:cubicBezTo>
                    <a:cubicBezTo>
                      <a:pt x="2378" y="217"/>
                      <a:pt x="2378" y="104"/>
                      <a:pt x="2266" y="0"/>
                    </a:cubicBezTo>
                    <a:cubicBezTo>
                      <a:pt x="2162" y="0"/>
                      <a:pt x="1946" y="0"/>
                      <a:pt x="1834" y="104"/>
                    </a:cubicBezTo>
                    <a:cubicBezTo>
                      <a:pt x="1617" y="320"/>
                      <a:pt x="1514" y="537"/>
                      <a:pt x="1514" y="865"/>
                    </a:cubicBezTo>
                    <a:cubicBezTo>
                      <a:pt x="1401" y="865"/>
                      <a:pt x="1401" y="969"/>
                      <a:pt x="1401" y="1081"/>
                    </a:cubicBezTo>
                    <a:cubicBezTo>
                      <a:pt x="1401" y="865"/>
                      <a:pt x="1298" y="537"/>
                      <a:pt x="1185" y="433"/>
                    </a:cubicBezTo>
                    <a:cubicBezTo>
                      <a:pt x="1185" y="320"/>
                      <a:pt x="1081" y="104"/>
                      <a:pt x="969" y="0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052;p46">
                <a:extLst>
                  <a:ext uri="{FF2B5EF4-FFF2-40B4-BE49-F238E27FC236}">
                    <a16:creationId xmlns:a16="http://schemas.microsoft.com/office/drawing/2014/main" id="{345DC360-3FE8-49B5-A966-9C95484BC890}"/>
                  </a:ext>
                </a:extLst>
              </p:cNvPr>
              <p:cNvSpPr/>
              <p:nvPr/>
            </p:nvSpPr>
            <p:spPr>
              <a:xfrm>
                <a:off x="1085000" y="4512775"/>
                <a:ext cx="75700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2811" extrusionOk="0">
                    <a:moveTo>
                      <a:pt x="1730" y="0"/>
                    </a:moveTo>
                    <a:cubicBezTo>
                      <a:pt x="1514" y="0"/>
                      <a:pt x="1514" y="216"/>
                      <a:pt x="1410" y="329"/>
                    </a:cubicBezTo>
                    <a:cubicBezTo>
                      <a:pt x="1410" y="545"/>
                      <a:pt x="1298" y="761"/>
                      <a:pt x="1298" y="865"/>
                    </a:cubicBezTo>
                    <a:cubicBezTo>
                      <a:pt x="1194" y="865"/>
                      <a:pt x="1194" y="761"/>
                      <a:pt x="1082" y="649"/>
                    </a:cubicBezTo>
                    <a:cubicBezTo>
                      <a:pt x="978" y="545"/>
                      <a:pt x="865" y="545"/>
                      <a:pt x="762" y="433"/>
                    </a:cubicBezTo>
                    <a:lnTo>
                      <a:pt x="545" y="433"/>
                    </a:lnTo>
                    <a:cubicBezTo>
                      <a:pt x="433" y="433"/>
                      <a:pt x="433" y="545"/>
                      <a:pt x="433" y="545"/>
                    </a:cubicBezTo>
                    <a:cubicBezTo>
                      <a:pt x="433" y="649"/>
                      <a:pt x="545" y="865"/>
                      <a:pt x="649" y="977"/>
                    </a:cubicBezTo>
                    <a:cubicBezTo>
                      <a:pt x="762" y="1081"/>
                      <a:pt x="865" y="1193"/>
                      <a:pt x="978" y="1193"/>
                    </a:cubicBezTo>
                    <a:cubicBezTo>
                      <a:pt x="762" y="1297"/>
                      <a:pt x="649" y="1297"/>
                      <a:pt x="433" y="1297"/>
                    </a:cubicBezTo>
                    <a:cubicBezTo>
                      <a:pt x="329" y="1410"/>
                      <a:pt x="217" y="1410"/>
                      <a:pt x="217" y="1513"/>
                    </a:cubicBezTo>
                    <a:cubicBezTo>
                      <a:pt x="113" y="1626"/>
                      <a:pt x="1" y="1730"/>
                      <a:pt x="113" y="1842"/>
                    </a:cubicBezTo>
                    <a:cubicBezTo>
                      <a:pt x="113" y="1946"/>
                      <a:pt x="329" y="1946"/>
                      <a:pt x="433" y="1946"/>
                    </a:cubicBezTo>
                    <a:cubicBezTo>
                      <a:pt x="762" y="1946"/>
                      <a:pt x="978" y="1842"/>
                      <a:pt x="1194" y="1626"/>
                    </a:cubicBezTo>
                    <a:cubicBezTo>
                      <a:pt x="1298" y="1626"/>
                      <a:pt x="1410" y="1513"/>
                      <a:pt x="1410" y="1513"/>
                    </a:cubicBezTo>
                    <a:lnTo>
                      <a:pt x="1410" y="1513"/>
                    </a:lnTo>
                    <a:cubicBezTo>
                      <a:pt x="1298" y="1730"/>
                      <a:pt x="1194" y="2058"/>
                      <a:pt x="1194" y="2162"/>
                    </a:cubicBezTo>
                    <a:cubicBezTo>
                      <a:pt x="1082" y="2274"/>
                      <a:pt x="1082" y="2378"/>
                      <a:pt x="1082" y="2594"/>
                    </a:cubicBezTo>
                    <a:cubicBezTo>
                      <a:pt x="1082" y="2594"/>
                      <a:pt x="1194" y="2707"/>
                      <a:pt x="1194" y="2810"/>
                    </a:cubicBezTo>
                    <a:lnTo>
                      <a:pt x="1298" y="2810"/>
                    </a:lnTo>
                    <a:cubicBezTo>
                      <a:pt x="1514" y="2707"/>
                      <a:pt x="1626" y="2594"/>
                      <a:pt x="1626" y="2378"/>
                    </a:cubicBezTo>
                    <a:cubicBezTo>
                      <a:pt x="1730" y="2274"/>
                      <a:pt x="1730" y="2058"/>
                      <a:pt x="1730" y="1946"/>
                    </a:cubicBezTo>
                    <a:cubicBezTo>
                      <a:pt x="1842" y="2058"/>
                      <a:pt x="1946" y="2058"/>
                      <a:pt x="2059" y="2162"/>
                    </a:cubicBezTo>
                    <a:cubicBezTo>
                      <a:pt x="2162" y="2274"/>
                      <a:pt x="2275" y="2274"/>
                      <a:pt x="2491" y="2378"/>
                    </a:cubicBezTo>
                    <a:cubicBezTo>
                      <a:pt x="2491" y="2378"/>
                      <a:pt x="2595" y="2378"/>
                      <a:pt x="2707" y="2274"/>
                    </a:cubicBezTo>
                    <a:lnTo>
                      <a:pt x="2707" y="2162"/>
                    </a:lnTo>
                    <a:cubicBezTo>
                      <a:pt x="2707" y="2058"/>
                      <a:pt x="2595" y="1946"/>
                      <a:pt x="2491" y="1842"/>
                    </a:cubicBezTo>
                    <a:cubicBezTo>
                      <a:pt x="2379" y="1730"/>
                      <a:pt x="2162" y="1626"/>
                      <a:pt x="1946" y="1513"/>
                    </a:cubicBezTo>
                    <a:cubicBezTo>
                      <a:pt x="2162" y="1513"/>
                      <a:pt x="2379" y="1513"/>
                      <a:pt x="2595" y="1410"/>
                    </a:cubicBezTo>
                    <a:cubicBezTo>
                      <a:pt x="2707" y="1410"/>
                      <a:pt x="2811" y="1297"/>
                      <a:pt x="2923" y="1297"/>
                    </a:cubicBezTo>
                    <a:cubicBezTo>
                      <a:pt x="2923" y="1193"/>
                      <a:pt x="3027" y="1081"/>
                      <a:pt x="2923" y="977"/>
                    </a:cubicBezTo>
                    <a:cubicBezTo>
                      <a:pt x="2923" y="865"/>
                      <a:pt x="2707" y="761"/>
                      <a:pt x="2595" y="761"/>
                    </a:cubicBezTo>
                    <a:cubicBezTo>
                      <a:pt x="2275" y="761"/>
                      <a:pt x="2059" y="977"/>
                      <a:pt x="1842" y="1081"/>
                    </a:cubicBezTo>
                    <a:cubicBezTo>
                      <a:pt x="1730" y="1193"/>
                      <a:pt x="1730" y="1193"/>
                      <a:pt x="1626" y="1193"/>
                    </a:cubicBezTo>
                    <a:cubicBezTo>
                      <a:pt x="1730" y="1081"/>
                      <a:pt x="1842" y="761"/>
                      <a:pt x="1842" y="649"/>
                    </a:cubicBezTo>
                    <a:cubicBezTo>
                      <a:pt x="1946" y="433"/>
                      <a:pt x="1946" y="329"/>
                      <a:pt x="1946" y="216"/>
                    </a:cubicBezTo>
                    <a:cubicBezTo>
                      <a:pt x="1946" y="113"/>
                      <a:pt x="1946" y="0"/>
                      <a:pt x="1842" y="0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053;p46">
                <a:extLst>
                  <a:ext uri="{FF2B5EF4-FFF2-40B4-BE49-F238E27FC236}">
                    <a16:creationId xmlns:a16="http://schemas.microsoft.com/office/drawing/2014/main" id="{71269074-E2CD-4CAE-94F3-B7AFA73107A3}"/>
                  </a:ext>
                </a:extLst>
              </p:cNvPr>
              <p:cNvSpPr/>
              <p:nvPr/>
            </p:nvSpPr>
            <p:spPr>
              <a:xfrm>
                <a:off x="860850" y="4688500"/>
                <a:ext cx="648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3028" extrusionOk="0">
                    <a:moveTo>
                      <a:pt x="1297" y="1"/>
                    </a:moveTo>
                    <a:cubicBezTo>
                      <a:pt x="1185" y="1"/>
                      <a:pt x="1081" y="105"/>
                      <a:pt x="1081" y="321"/>
                    </a:cubicBezTo>
                    <a:cubicBezTo>
                      <a:pt x="969" y="537"/>
                      <a:pt x="1081" y="866"/>
                      <a:pt x="1081" y="1082"/>
                    </a:cubicBezTo>
                    <a:cubicBezTo>
                      <a:pt x="1185" y="1185"/>
                      <a:pt x="1185" y="1298"/>
                      <a:pt x="1185" y="1402"/>
                    </a:cubicBezTo>
                    <a:cubicBezTo>
                      <a:pt x="1081" y="1185"/>
                      <a:pt x="752" y="969"/>
                      <a:pt x="649" y="866"/>
                    </a:cubicBezTo>
                    <a:cubicBezTo>
                      <a:pt x="536" y="866"/>
                      <a:pt x="433" y="753"/>
                      <a:pt x="320" y="753"/>
                    </a:cubicBezTo>
                    <a:lnTo>
                      <a:pt x="104" y="753"/>
                    </a:lnTo>
                    <a:cubicBezTo>
                      <a:pt x="0" y="753"/>
                      <a:pt x="0" y="866"/>
                      <a:pt x="0" y="866"/>
                    </a:cubicBezTo>
                    <a:cubicBezTo>
                      <a:pt x="0" y="1082"/>
                      <a:pt x="104" y="1185"/>
                      <a:pt x="216" y="1298"/>
                    </a:cubicBezTo>
                    <a:cubicBezTo>
                      <a:pt x="433" y="1402"/>
                      <a:pt x="649" y="1514"/>
                      <a:pt x="752" y="1514"/>
                    </a:cubicBezTo>
                    <a:cubicBezTo>
                      <a:pt x="649" y="1618"/>
                      <a:pt x="536" y="1618"/>
                      <a:pt x="536" y="1730"/>
                    </a:cubicBezTo>
                    <a:cubicBezTo>
                      <a:pt x="320" y="1730"/>
                      <a:pt x="216" y="1834"/>
                      <a:pt x="104" y="1946"/>
                    </a:cubicBezTo>
                    <a:cubicBezTo>
                      <a:pt x="104" y="2050"/>
                      <a:pt x="0" y="2050"/>
                      <a:pt x="104" y="2163"/>
                    </a:cubicBezTo>
                    <a:lnTo>
                      <a:pt x="104" y="2266"/>
                    </a:lnTo>
                    <a:cubicBezTo>
                      <a:pt x="168" y="2300"/>
                      <a:pt x="223" y="2313"/>
                      <a:pt x="274" y="2313"/>
                    </a:cubicBezTo>
                    <a:cubicBezTo>
                      <a:pt x="396" y="2313"/>
                      <a:pt x="496" y="2236"/>
                      <a:pt x="649" y="2163"/>
                    </a:cubicBezTo>
                    <a:cubicBezTo>
                      <a:pt x="752" y="2163"/>
                      <a:pt x="865" y="2050"/>
                      <a:pt x="969" y="1946"/>
                    </a:cubicBezTo>
                    <a:lnTo>
                      <a:pt x="969" y="1946"/>
                    </a:lnTo>
                    <a:cubicBezTo>
                      <a:pt x="969" y="2163"/>
                      <a:pt x="865" y="2266"/>
                      <a:pt x="865" y="2482"/>
                    </a:cubicBezTo>
                    <a:cubicBezTo>
                      <a:pt x="865" y="2595"/>
                      <a:pt x="969" y="2699"/>
                      <a:pt x="969" y="2811"/>
                    </a:cubicBezTo>
                    <a:cubicBezTo>
                      <a:pt x="1081" y="2915"/>
                      <a:pt x="1185" y="3027"/>
                      <a:pt x="1297" y="3027"/>
                    </a:cubicBezTo>
                    <a:cubicBezTo>
                      <a:pt x="1401" y="2915"/>
                      <a:pt x="1513" y="2811"/>
                      <a:pt x="1513" y="2699"/>
                    </a:cubicBezTo>
                    <a:cubicBezTo>
                      <a:pt x="1617" y="2379"/>
                      <a:pt x="1513" y="2163"/>
                      <a:pt x="1401" y="1834"/>
                    </a:cubicBezTo>
                    <a:lnTo>
                      <a:pt x="1401" y="1618"/>
                    </a:lnTo>
                    <a:cubicBezTo>
                      <a:pt x="1513" y="1834"/>
                      <a:pt x="1833" y="1946"/>
                      <a:pt x="1946" y="2050"/>
                    </a:cubicBezTo>
                    <a:cubicBezTo>
                      <a:pt x="2049" y="2163"/>
                      <a:pt x="2162" y="2163"/>
                      <a:pt x="2266" y="2266"/>
                    </a:cubicBezTo>
                    <a:cubicBezTo>
                      <a:pt x="2378" y="2266"/>
                      <a:pt x="2482" y="2266"/>
                      <a:pt x="2482" y="2163"/>
                    </a:cubicBezTo>
                    <a:cubicBezTo>
                      <a:pt x="2594" y="2163"/>
                      <a:pt x="2594" y="2163"/>
                      <a:pt x="2594" y="2050"/>
                    </a:cubicBezTo>
                    <a:cubicBezTo>
                      <a:pt x="2594" y="1946"/>
                      <a:pt x="2482" y="1834"/>
                      <a:pt x="2266" y="1730"/>
                    </a:cubicBezTo>
                    <a:cubicBezTo>
                      <a:pt x="2162" y="1618"/>
                      <a:pt x="2049" y="1514"/>
                      <a:pt x="1833" y="1402"/>
                    </a:cubicBezTo>
                    <a:cubicBezTo>
                      <a:pt x="1946" y="1402"/>
                      <a:pt x="2162" y="1298"/>
                      <a:pt x="2162" y="1185"/>
                    </a:cubicBezTo>
                    <a:cubicBezTo>
                      <a:pt x="2266" y="1185"/>
                      <a:pt x="2378" y="1082"/>
                      <a:pt x="2482" y="969"/>
                    </a:cubicBezTo>
                    <a:cubicBezTo>
                      <a:pt x="2482" y="866"/>
                      <a:pt x="2594" y="753"/>
                      <a:pt x="2482" y="753"/>
                    </a:cubicBezTo>
                    <a:lnTo>
                      <a:pt x="2482" y="649"/>
                    </a:lnTo>
                    <a:cubicBezTo>
                      <a:pt x="2418" y="616"/>
                      <a:pt x="2364" y="603"/>
                      <a:pt x="2314" y="603"/>
                    </a:cubicBezTo>
                    <a:cubicBezTo>
                      <a:pt x="2195" y="603"/>
                      <a:pt x="2098" y="680"/>
                      <a:pt x="1946" y="753"/>
                    </a:cubicBezTo>
                    <a:lnTo>
                      <a:pt x="1617" y="1082"/>
                    </a:lnTo>
                    <a:lnTo>
                      <a:pt x="1617" y="537"/>
                    </a:lnTo>
                    <a:lnTo>
                      <a:pt x="1617" y="217"/>
                    </a:lnTo>
                    <a:cubicBezTo>
                      <a:pt x="1513" y="105"/>
                      <a:pt x="1401" y="1"/>
                      <a:pt x="1297" y="1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054;p46">
                <a:extLst>
                  <a:ext uri="{FF2B5EF4-FFF2-40B4-BE49-F238E27FC236}">
                    <a16:creationId xmlns:a16="http://schemas.microsoft.com/office/drawing/2014/main" id="{7B232CF6-AC28-4BEB-938D-C156B5431C91}"/>
                  </a:ext>
                </a:extLst>
              </p:cNvPr>
              <p:cNvSpPr/>
              <p:nvPr/>
            </p:nvSpPr>
            <p:spPr>
              <a:xfrm>
                <a:off x="1074200" y="4731750"/>
                <a:ext cx="64875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3027" extrusionOk="0">
                    <a:moveTo>
                      <a:pt x="1297" y="0"/>
                    </a:moveTo>
                    <a:cubicBezTo>
                      <a:pt x="1194" y="0"/>
                      <a:pt x="1081" y="216"/>
                      <a:pt x="1081" y="320"/>
                    </a:cubicBezTo>
                    <a:cubicBezTo>
                      <a:pt x="977" y="536"/>
                      <a:pt x="1081" y="865"/>
                      <a:pt x="1081" y="1185"/>
                    </a:cubicBezTo>
                    <a:cubicBezTo>
                      <a:pt x="1081" y="1185"/>
                      <a:pt x="1194" y="1297"/>
                      <a:pt x="1194" y="1401"/>
                    </a:cubicBezTo>
                    <a:cubicBezTo>
                      <a:pt x="977" y="1185"/>
                      <a:pt x="761" y="969"/>
                      <a:pt x="649" y="969"/>
                    </a:cubicBezTo>
                    <a:cubicBezTo>
                      <a:pt x="545" y="865"/>
                      <a:pt x="433" y="752"/>
                      <a:pt x="329" y="752"/>
                    </a:cubicBezTo>
                    <a:lnTo>
                      <a:pt x="113" y="752"/>
                    </a:lnTo>
                    <a:lnTo>
                      <a:pt x="0" y="865"/>
                    </a:lnTo>
                    <a:cubicBezTo>
                      <a:pt x="0" y="1081"/>
                      <a:pt x="113" y="1185"/>
                      <a:pt x="217" y="1297"/>
                    </a:cubicBezTo>
                    <a:cubicBezTo>
                      <a:pt x="433" y="1401"/>
                      <a:pt x="545" y="1513"/>
                      <a:pt x="761" y="1617"/>
                    </a:cubicBezTo>
                    <a:cubicBezTo>
                      <a:pt x="649" y="1617"/>
                      <a:pt x="545" y="1730"/>
                      <a:pt x="433" y="1730"/>
                    </a:cubicBezTo>
                    <a:cubicBezTo>
                      <a:pt x="329" y="1730"/>
                      <a:pt x="217" y="1833"/>
                      <a:pt x="113" y="1946"/>
                    </a:cubicBezTo>
                    <a:cubicBezTo>
                      <a:pt x="113" y="2049"/>
                      <a:pt x="0" y="2162"/>
                      <a:pt x="113" y="2162"/>
                    </a:cubicBezTo>
                    <a:lnTo>
                      <a:pt x="113" y="2266"/>
                    </a:lnTo>
                    <a:cubicBezTo>
                      <a:pt x="185" y="2303"/>
                      <a:pt x="244" y="2316"/>
                      <a:pt x="300" y="2316"/>
                    </a:cubicBezTo>
                    <a:cubicBezTo>
                      <a:pt x="411" y="2316"/>
                      <a:pt x="505" y="2266"/>
                      <a:pt x="649" y="2266"/>
                    </a:cubicBezTo>
                    <a:cubicBezTo>
                      <a:pt x="761" y="2162"/>
                      <a:pt x="865" y="2162"/>
                      <a:pt x="977" y="2049"/>
                    </a:cubicBezTo>
                    <a:lnTo>
                      <a:pt x="977" y="2049"/>
                    </a:lnTo>
                    <a:cubicBezTo>
                      <a:pt x="977" y="2162"/>
                      <a:pt x="865" y="2378"/>
                      <a:pt x="865" y="2482"/>
                    </a:cubicBezTo>
                    <a:cubicBezTo>
                      <a:pt x="865" y="2594"/>
                      <a:pt x="865" y="2698"/>
                      <a:pt x="977" y="2810"/>
                    </a:cubicBezTo>
                    <a:cubicBezTo>
                      <a:pt x="1081" y="2914"/>
                      <a:pt x="1194" y="3027"/>
                      <a:pt x="1297" y="3027"/>
                    </a:cubicBezTo>
                    <a:cubicBezTo>
                      <a:pt x="1410" y="3027"/>
                      <a:pt x="1514" y="2810"/>
                      <a:pt x="1514" y="2698"/>
                    </a:cubicBezTo>
                    <a:cubicBezTo>
                      <a:pt x="1626" y="2482"/>
                      <a:pt x="1514" y="2162"/>
                      <a:pt x="1410" y="1833"/>
                    </a:cubicBezTo>
                    <a:lnTo>
                      <a:pt x="1410" y="1617"/>
                    </a:lnTo>
                    <a:cubicBezTo>
                      <a:pt x="1514" y="1833"/>
                      <a:pt x="1730" y="2049"/>
                      <a:pt x="1842" y="2049"/>
                    </a:cubicBezTo>
                    <a:cubicBezTo>
                      <a:pt x="2058" y="2162"/>
                      <a:pt x="2162" y="2266"/>
                      <a:pt x="2274" y="2266"/>
                    </a:cubicBezTo>
                    <a:lnTo>
                      <a:pt x="2491" y="2266"/>
                    </a:lnTo>
                    <a:cubicBezTo>
                      <a:pt x="2491" y="2162"/>
                      <a:pt x="2594" y="2162"/>
                      <a:pt x="2594" y="2162"/>
                    </a:cubicBezTo>
                    <a:cubicBezTo>
                      <a:pt x="2594" y="1946"/>
                      <a:pt x="2491" y="1833"/>
                      <a:pt x="2274" y="1730"/>
                    </a:cubicBezTo>
                    <a:cubicBezTo>
                      <a:pt x="2162" y="1617"/>
                      <a:pt x="2058" y="1513"/>
                      <a:pt x="1842" y="1513"/>
                    </a:cubicBezTo>
                    <a:cubicBezTo>
                      <a:pt x="1946" y="1401"/>
                      <a:pt x="2162" y="1297"/>
                      <a:pt x="2162" y="1297"/>
                    </a:cubicBezTo>
                    <a:lnTo>
                      <a:pt x="2491" y="969"/>
                    </a:lnTo>
                    <a:cubicBezTo>
                      <a:pt x="2491" y="865"/>
                      <a:pt x="2594" y="752"/>
                      <a:pt x="2491" y="752"/>
                    </a:cubicBezTo>
                    <a:lnTo>
                      <a:pt x="2491" y="649"/>
                    </a:lnTo>
                    <a:cubicBezTo>
                      <a:pt x="2427" y="616"/>
                      <a:pt x="2372" y="602"/>
                      <a:pt x="2321" y="602"/>
                    </a:cubicBezTo>
                    <a:cubicBezTo>
                      <a:pt x="2199" y="602"/>
                      <a:pt x="2098" y="679"/>
                      <a:pt x="1946" y="752"/>
                    </a:cubicBezTo>
                    <a:lnTo>
                      <a:pt x="1626" y="1081"/>
                    </a:lnTo>
                    <a:lnTo>
                      <a:pt x="1626" y="536"/>
                    </a:lnTo>
                    <a:lnTo>
                      <a:pt x="1626" y="216"/>
                    </a:lnTo>
                    <a:cubicBezTo>
                      <a:pt x="1514" y="104"/>
                      <a:pt x="1410" y="0"/>
                      <a:pt x="1297" y="0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055;p46">
                <a:extLst>
                  <a:ext uri="{FF2B5EF4-FFF2-40B4-BE49-F238E27FC236}">
                    <a16:creationId xmlns:a16="http://schemas.microsoft.com/office/drawing/2014/main" id="{7C94F8D0-7902-42F1-9D70-194975AEAC78}"/>
                  </a:ext>
                </a:extLst>
              </p:cNvPr>
              <p:cNvSpPr/>
              <p:nvPr/>
            </p:nvSpPr>
            <p:spPr>
              <a:xfrm>
                <a:off x="898675" y="4515575"/>
                <a:ext cx="18825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50" extrusionOk="0">
                    <a:moveTo>
                      <a:pt x="536" y="1"/>
                    </a:moveTo>
                    <a:lnTo>
                      <a:pt x="536" y="104"/>
                    </a:lnTo>
                    <a:cubicBezTo>
                      <a:pt x="433" y="104"/>
                      <a:pt x="433" y="104"/>
                      <a:pt x="433" y="217"/>
                    </a:cubicBezTo>
                    <a:lnTo>
                      <a:pt x="433" y="433"/>
                    </a:lnTo>
                    <a:cubicBezTo>
                      <a:pt x="536" y="321"/>
                      <a:pt x="649" y="321"/>
                      <a:pt x="753" y="321"/>
                    </a:cubicBezTo>
                    <a:cubicBezTo>
                      <a:pt x="753" y="217"/>
                      <a:pt x="649" y="104"/>
                      <a:pt x="649" y="104"/>
                    </a:cubicBezTo>
                    <a:lnTo>
                      <a:pt x="536" y="1"/>
                    </a:lnTo>
                    <a:close/>
                    <a:moveTo>
                      <a:pt x="0" y="537"/>
                    </a:moveTo>
                    <a:lnTo>
                      <a:pt x="0" y="649"/>
                    </a:lnTo>
                    <a:cubicBezTo>
                      <a:pt x="0" y="649"/>
                      <a:pt x="104" y="537"/>
                      <a:pt x="217" y="537"/>
                    </a:cubicBezTo>
                    <a:close/>
                  </a:path>
                </a:pathLst>
              </a:custGeom>
              <a:solidFill>
                <a:srgbClr val="AE3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056;p46">
                <a:extLst>
                  <a:ext uri="{FF2B5EF4-FFF2-40B4-BE49-F238E27FC236}">
                    <a16:creationId xmlns:a16="http://schemas.microsoft.com/office/drawing/2014/main" id="{B6E7EBBA-2852-4F70-AE7F-7108B0ECD03F}"/>
                  </a:ext>
                </a:extLst>
              </p:cNvPr>
              <p:cNvSpPr/>
              <p:nvPr/>
            </p:nvSpPr>
            <p:spPr>
              <a:xfrm>
                <a:off x="898675" y="4520975"/>
                <a:ext cx="324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8" extrusionOk="0">
                    <a:moveTo>
                      <a:pt x="1081" y="1"/>
                    </a:moveTo>
                    <a:cubicBezTo>
                      <a:pt x="969" y="1"/>
                      <a:pt x="969" y="105"/>
                      <a:pt x="865" y="105"/>
                    </a:cubicBezTo>
                    <a:cubicBezTo>
                      <a:pt x="865" y="217"/>
                      <a:pt x="753" y="321"/>
                      <a:pt x="753" y="321"/>
                    </a:cubicBezTo>
                    <a:lnTo>
                      <a:pt x="753" y="105"/>
                    </a:lnTo>
                    <a:cubicBezTo>
                      <a:pt x="649" y="105"/>
                      <a:pt x="536" y="105"/>
                      <a:pt x="433" y="217"/>
                    </a:cubicBezTo>
                    <a:cubicBezTo>
                      <a:pt x="433" y="321"/>
                      <a:pt x="433" y="321"/>
                      <a:pt x="536" y="433"/>
                    </a:cubicBezTo>
                    <a:lnTo>
                      <a:pt x="536" y="537"/>
                    </a:lnTo>
                    <a:cubicBezTo>
                      <a:pt x="433" y="433"/>
                      <a:pt x="320" y="433"/>
                      <a:pt x="320" y="321"/>
                    </a:cubicBezTo>
                    <a:lnTo>
                      <a:pt x="217" y="321"/>
                    </a:lnTo>
                    <a:cubicBezTo>
                      <a:pt x="104" y="321"/>
                      <a:pt x="0" y="433"/>
                      <a:pt x="0" y="433"/>
                    </a:cubicBezTo>
                    <a:cubicBezTo>
                      <a:pt x="0" y="537"/>
                      <a:pt x="0" y="537"/>
                      <a:pt x="104" y="537"/>
                    </a:cubicBezTo>
                    <a:cubicBezTo>
                      <a:pt x="217" y="649"/>
                      <a:pt x="320" y="649"/>
                      <a:pt x="433" y="649"/>
                    </a:cubicBezTo>
                    <a:cubicBezTo>
                      <a:pt x="320" y="649"/>
                      <a:pt x="320" y="753"/>
                      <a:pt x="217" y="753"/>
                    </a:cubicBezTo>
                    <a:lnTo>
                      <a:pt x="104" y="865"/>
                    </a:lnTo>
                    <a:lnTo>
                      <a:pt x="104" y="969"/>
                    </a:lnTo>
                    <a:lnTo>
                      <a:pt x="104" y="1082"/>
                    </a:lnTo>
                    <a:lnTo>
                      <a:pt x="217" y="1082"/>
                    </a:lnTo>
                    <a:cubicBezTo>
                      <a:pt x="217" y="1082"/>
                      <a:pt x="320" y="1082"/>
                      <a:pt x="320" y="969"/>
                    </a:cubicBezTo>
                    <a:cubicBezTo>
                      <a:pt x="433" y="969"/>
                      <a:pt x="433" y="865"/>
                      <a:pt x="536" y="865"/>
                    </a:cubicBezTo>
                    <a:lnTo>
                      <a:pt x="536" y="1082"/>
                    </a:lnTo>
                    <a:cubicBezTo>
                      <a:pt x="536" y="1185"/>
                      <a:pt x="536" y="1185"/>
                      <a:pt x="649" y="1298"/>
                    </a:cubicBezTo>
                    <a:lnTo>
                      <a:pt x="753" y="1298"/>
                    </a:lnTo>
                    <a:cubicBezTo>
                      <a:pt x="865" y="1298"/>
                      <a:pt x="865" y="1185"/>
                      <a:pt x="865" y="1185"/>
                    </a:cubicBezTo>
                    <a:cubicBezTo>
                      <a:pt x="865" y="969"/>
                      <a:pt x="865" y="865"/>
                      <a:pt x="753" y="753"/>
                    </a:cubicBezTo>
                    <a:cubicBezTo>
                      <a:pt x="753" y="753"/>
                      <a:pt x="753" y="732"/>
                      <a:pt x="743" y="710"/>
                    </a:cubicBezTo>
                    <a:lnTo>
                      <a:pt x="743" y="710"/>
                    </a:lnTo>
                    <a:cubicBezTo>
                      <a:pt x="848" y="753"/>
                      <a:pt x="969" y="753"/>
                      <a:pt x="969" y="753"/>
                    </a:cubicBezTo>
                    <a:cubicBezTo>
                      <a:pt x="1081" y="865"/>
                      <a:pt x="1081" y="865"/>
                      <a:pt x="1185" y="865"/>
                    </a:cubicBezTo>
                    <a:cubicBezTo>
                      <a:pt x="1185" y="865"/>
                      <a:pt x="1297" y="865"/>
                      <a:pt x="1297" y="753"/>
                    </a:cubicBezTo>
                    <a:cubicBezTo>
                      <a:pt x="1297" y="649"/>
                      <a:pt x="1185" y="649"/>
                      <a:pt x="1185" y="537"/>
                    </a:cubicBezTo>
                    <a:lnTo>
                      <a:pt x="865" y="537"/>
                    </a:lnTo>
                    <a:lnTo>
                      <a:pt x="1081" y="321"/>
                    </a:lnTo>
                    <a:lnTo>
                      <a:pt x="1185" y="217"/>
                    </a:lnTo>
                    <a:lnTo>
                      <a:pt x="1185" y="105"/>
                    </a:lnTo>
                    <a:cubicBezTo>
                      <a:pt x="1185" y="1"/>
                      <a:pt x="1185" y="1"/>
                      <a:pt x="1081" y="1"/>
                    </a:cubicBezTo>
                    <a:close/>
                  </a:path>
                </a:pathLst>
              </a:custGeom>
              <a:solidFill>
                <a:srgbClr val="B84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057;p46">
                <a:extLst>
                  <a:ext uri="{FF2B5EF4-FFF2-40B4-BE49-F238E27FC236}">
                    <a16:creationId xmlns:a16="http://schemas.microsoft.com/office/drawing/2014/main" id="{D603141E-F111-4B36-8F49-9AF0FB7A3186}"/>
                  </a:ext>
                </a:extLst>
              </p:cNvPr>
              <p:cNvSpPr/>
              <p:nvPr/>
            </p:nvSpPr>
            <p:spPr>
              <a:xfrm>
                <a:off x="1122825" y="4596650"/>
                <a:ext cx="3527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514" extrusionOk="0">
                    <a:moveTo>
                      <a:pt x="649" y="0"/>
                    </a:moveTo>
                    <a:cubicBezTo>
                      <a:pt x="546" y="104"/>
                      <a:pt x="546" y="104"/>
                      <a:pt x="546" y="216"/>
                    </a:cubicBezTo>
                    <a:cubicBezTo>
                      <a:pt x="433" y="320"/>
                      <a:pt x="546" y="536"/>
                      <a:pt x="649" y="649"/>
                    </a:cubicBezTo>
                    <a:lnTo>
                      <a:pt x="649" y="752"/>
                    </a:lnTo>
                    <a:cubicBezTo>
                      <a:pt x="546" y="649"/>
                      <a:pt x="433" y="536"/>
                      <a:pt x="329" y="536"/>
                    </a:cubicBezTo>
                    <a:lnTo>
                      <a:pt x="113" y="536"/>
                    </a:lnTo>
                    <a:cubicBezTo>
                      <a:pt x="1" y="536"/>
                      <a:pt x="1" y="536"/>
                      <a:pt x="1" y="649"/>
                    </a:cubicBezTo>
                    <a:cubicBezTo>
                      <a:pt x="1" y="649"/>
                      <a:pt x="113" y="752"/>
                      <a:pt x="217" y="752"/>
                    </a:cubicBezTo>
                    <a:cubicBezTo>
                      <a:pt x="329" y="752"/>
                      <a:pt x="433" y="865"/>
                      <a:pt x="546" y="865"/>
                    </a:cubicBezTo>
                    <a:cubicBezTo>
                      <a:pt x="433" y="865"/>
                      <a:pt x="433" y="969"/>
                      <a:pt x="329" y="969"/>
                    </a:cubicBezTo>
                    <a:lnTo>
                      <a:pt x="217" y="1081"/>
                    </a:lnTo>
                    <a:lnTo>
                      <a:pt x="217" y="1185"/>
                    </a:lnTo>
                    <a:lnTo>
                      <a:pt x="217" y="1297"/>
                    </a:lnTo>
                    <a:cubicBezTo>
                      <a:pt x="329" y="1297"/>
                      <a:pt x="433" y="1297"/>
                      <a:pt x="433" y="1185"/>
                    </a:cubicBezTo>
                    <a:cubicBezTo>
                      <a:pt x="546" y="1185"/>
                      <a:pt x="546" y="1081"/>
                      <a:pt x="649" y="1081"/>
                    </a:cubicBezTo>
                    <a:lnTo>
                      <a:pt x="649" y="1297"/>
                    </a:lnTo>
                    <a:cubicBezTo>
                      <a:pt x="649" y="1401"/>
                      <a:pt x="649" y="1401"/>
                      <a:pt x="762" y="1401"/>
                    </a:cubicBezTo>
                    <a:cubicBezTo>
                      <a:pt x="762" y="1513"/>
                      <a:pt x="762" y="1513"/>
                      <a:pt x="866" y="1513"/>
                    </a:cubicBezTo>
                    <a:cubicBezTo>
                      <a:pt x="978" y="1513"/>
                      <a:pt x="978" y="1401"/>
                      <a:pt x="978" y="1297"/>
                    </a:cubicBezTo>
                    <a:cubicBezTo>
                      <a:pt x="978" y="1185"/>
                      <a:pt x="866" y="1081"/>
                      <a:pt x="866" y="969"/>
                    </a:cubicBezTo>
                    <a:cubicBezTo>
                      <a:pt x="866" y="865"/>
                      <a:pt x="762" y="865"/>
                      <a:pt x="762" y="865"/>
                    </a:cubicBezTo>
                    <a:cubicBezTo>
                      <a:pt x="866" y="865"/>
                      <a:pt x="978" y="969"/>
                      <a:pt x="1082" y="969"/>
                    </a:cubicBezTo>
                    <a:cubicBezTo>
                      <a:pt x="1194" y="969"/>
                      <a:pt x="1194" y="1081"/>
                      <a:pt x="1298" y="1081"/>
                    </a:cubicBezTo>
                    <a:cubicBezTo>
                      <a:pt x="1298" y="1081"/>
                      <a:pt x="1410" y="1081"/>
                      <a:pt x="1410" y="969"/>
                    </a:cubicBezTo>
                    <a:cubicBezTo>
                      <a:pt x="1410" y="865"/>
                      <a:pt x="1298" y="865"/>
                      <a:pt x="1298" y="752"/>
                    </a:cubicBezTo>
                    <a:lnTo>
                      <a:pt x="978" y="752"/>
                    </a:lnTo>
                    <a:lnTo>
                      <a:pt x="1194" y="536"/>
                    </a:lnTo>
                    <a:cubicBezTo>
                      <a:pt x="1194" y="536"/>
                      <a:pt x="1194" y="432"/>
                      <a:pt x="1298" y="432"/>
                    </a:cubicBezTo>
                    <a:lnTo>
                      <a:pt x="1298" y="320"/>
                    </a:lnTo>
                    <a:cubicBezTo>
                      <a:pt x="1298" y="216"/>
                      <a:pt x="1194" y="216"/>
                      <a:pt x="1194" y="216"/>
                    </a:cubicBezTo>
                    <a:cubicBezTo>
                      <a:pt x="1082" y="216"/>
                      <a:pt x="1082" y="320"/>
                      <a:pt x="978" y="320"/>
                    </a:cubicBezTo>
                    <a:cubicBezTo>
                      <a:pt x="978" y="432"/>
                      <a:pt x="866" y="432"/>
                      <a:pt x="866" y="536"/>
                    </a:cubicBezTo>
                    <a:lnTo>
                      <a:pt x="866" y="216"/>
                    </a:lnTo>
                    <a:cubicBezTo>
                      <a:pt x="762" y="216"/>
                      <a:pt x="762" y="104"/>
                      <a:pt x="762" y="104"/>
                    </a:cubicBezTo>
                    <a:lnTo>
                      <a:pt x="649" y="0"/>
                    </a:ln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058;p46">
                <a:extLst>
                  <a:ext uri="{FF2B5EF4-FFF2-40B4-BE49-F238E27FC236}">
                    <a16:creationId xmlns:a16="http://schemas.microsoft.com/office/drawing/2014/main" id="{77DFE5BE-B1A6-4D24-9BC2-04FF035731F9}"/>
                  </a:ext>
                </a:extLst>
              </p:cNvPr>
              <p:cNvSpPr/>
              <p:nvPr/>
            </p:nvSpPr>
            <p:spPr>
              <a:xfrm>
                <a:off x="1082400" y="4669500"/>
                <a:ext cx="32450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865" extrusionOk="0">
                    <a:moveTo>
                      <a:pt x="649" y="0"/>
                    </a:moveTo>
                    <a:lnTo>
                      <a:pt x="649" y="112"/>
                    </a:lnTo>
                    <a:cubicBezTo>
                      <a:pt x="537" y="112"/>
                      <a:pt x="537" y="112"/>
                      <a:pt x="537" y="216"/>
                    </a:cubicBezTo>
                    <a:cubicBezTo>
                      <a:pt x="537" y="329"/>
                      <a:pt x="537" y="545"/>
                      <a:pt x="649" y="649"/>
                    </a:cubicBezTo>
                    <a:lnTo>
                      <a:pt x="649" y="761"/>
                    </a:lnTo>
                    <a:lnTo>
                      <a:pt x="433" y="545"/>
                    </a:lnTo>
                    <a:lnTo>
                      <a:pt x="105" y="545"/>
                    </a:lnTo>
                    <a:cubicBezTo>
                      <a:pt x="1" y="545"/>
                      <a:pt x="1" y="545"/>
                      <a:pt x="1" y="649"/>
                    </a:cubicBezTo>
                    <a:cubicBezTo>
                      <a:pt x="105" y="649"/>
                      <a:pt x="105" y="761"/>
                      <a:pt x="217" y="761"/>
                    </a:cubicBezTo>
                    <a:cubicBezTo>
                      <a:pt x="321" y="865"/>
                      <a:pt x="433" y="865"/>
                      <a:pt x="537" y="865"/>
                    </a:cubicBezTo>
                    <a:cubicBezTo>
                      <a:pt x="753" y="761"/>
                      <a:pt x="969" y="545"/>
                      <a:pt x="1298" y="432"/>
                    </a:cubicBezTo>
                    <a:lnTo>
                      <a:pt x="1298" y="329"/>
                    </a:lnTo>
                    <a:cubicBezTo>
                      <a:pt x="1298" y="216"/>
                      <a:pt x="1186" y="216"/>
                      <a:pt x="1186" y="216"/>
                    </a:cubicBezTo>
                    <a:cubicBezTo>
                      <a:pt x="1082" y="216"/>
                      <a:pt x="1082" y="329"/>
                      <a:pt x="969" y="329"/>
                    </a:cubicBezTo>
                    <a:cubicBezTo>
                      <a:pt x="969" y="432"/>
                      <a:pt x="866" y="432"/>
                      <a:pt x="866" y="545"/>
                    </a:cubicBezTo>
                    <a:lnTo>
                      <a:pt x="866" y="216"/>
                    </a:lnTo>
                    <a:lnTo>
                      <a:pt x="753" y="112"/>
                    </a:lnTo>
                    <a:lnTo>
                      <a:pt x="649" y="0"/>
                    </a:lnTo>
                    <a:close/>
                  </a:path>
                </a:pathLst>
              </a:custGeom>
              <a:solidFill>
                <a:srgbClr val="B84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059;p46">
                <a:extLst>
                  <a:ext uri="{FF2B5EF4-FFF2-40B4-BE49-F238E27FC236}">
                    <a16:creationId xmlns:a16="http://schemas.microsoft.com/office/drawing/2014/main" id="{BAEB6254-73DB-4F56-A2A0-0C39E7C14CBD}"/>
                  </a:ext>
                </a:extLst>
              </p:cNvPr>
              <p:cNvSpPr/>
              <p:nvPr/>
            </p:nvSpPr>
            <p:spPr>
              <a:xfrm>
                <a:off x="960700" y="4683100"/>
                <a:ext cx="3527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02" extrusionOk="0">
                    <a:moveTo>
                      <a:pt x="546" y="1"/>
                    </a:moveTo>
                    <a:lnTo>
                      <a:pt x="433" y="105"/>
                    </a:lnTo>
                    <a:cubicBezTo>
                      <a:pt x="433" y="321"/>
                      <a:pt x="546" y="433"/>
                      <a:pt x="546" y="537"/>
                    </a:cubicBezTo>
                    <a:cubicBezTo>
                      <a:pt x="649" y="537"/>
                      <a:pt x="649" y="649"/>
                      <a:pt x="649" y="649"/>
                    </a:cubicBezTo>
                    <a:cubicBezTo>
                      <a:pt x="546" y="537"/>
                      <a:pt x="433" y="537"/>
                      <a:pt x="330" y="433"/>
                    </a:cubicBezTo>
                    <a:lnTo>
                      <a:pt x="1" y="433"/>
                    </a:lnTo>
                    <a:lnTo>
                      <a:pt x="1" y="537"/>
                    </a:lnTo>
                    <a:cubicBezTo>
                      <a:pt x="1" y="649"/>
                      <a:pt x="113" y="649"/>
                      <a:pt x="217" y="649"/>
                    </a:cubicBezTo>
                    <a:cubicBezTo>
                      <a:pt x="217" y="753"/>
                      <a:pt x="330" y="753"/>
                      <a:pt x="433" y="753"/>
                    </a:cubicBezTo>
                    <a:cubicBezTo>
                      <a:pt x="433" y="865"/>
                      <a:pt x="330" y="865"/>
                      <a:pt x="330" y="865"/>
                    </a:cubicBezTo>
                    <a:cubicBezTo>
                      <a:pt x="330" y="969"/>
                      <a:pt x="217" y="969"/>
                      <a:pt x="217" y="1082"/>
                    </a:cubicBezTo>
                    <a:cubicBezTo>
                      <a:pt x="217" y="1082"/>
                      <a:pt x="113" y="1082"/>
                      <a:pt x="217" y="1185"/>
                    </a:cubicBezTo>
                    <a:cubicBezTo>
                      <a:pt x="330" y="1185"/>
                      <a:pt x="433" y="1185"/>
                      <a:pt x="433" y="1082"/>
                    </a:cubicBezTo>
                    <a:cubicBezTo>
                      <a:pt x="546" y="1082"/>
                      <a:pt x="546" y="1082"/>
                      <a:pt x="649" y="969"/>
                    </a:cubicBezTo>
                    <a:lnTo>
                      <a:pt x="649" y="1185"/>
                    </a:lnTo>
                    <a:lnTo>
                      <a:pt x="649" y="1401"/>
                    </a:lnTo>
                    <a:lnTo>
                      <a:pt x="866" y="1401"/>
                    </a:lnTo>
                    <a:lnTo>
                      <a:pt x="978" y="1298"/>
                    </a:lnTo>
                    <a:cubicBezTo>
                      <a:pt x="978" y="1082"/>
                      <a:pt x="866" y="969"/>
                      <a:pt x="866" y="865"/>
                    </a:cubicBezTo>
                    <a:cubicBezTo>
                      <a:pt x="762" y="865"/>
                      <a:pt x="762" y="753"/>
                      <a:pt x="762" y="753"/>
                    </a:cubicBezTo>
                    <a:lnTo>
                      <a:pt x="762" y="753"/>
                    </a:lnTo>
                    <a:cubicBezTo>
                      <a:pt x="866" y="865"/>
                      <a:pt x="978" y="865"/>
                      <a:pt x="1082" y="969"/>
                    </a:cubicBezTo>
                    <a:lnTo>
                      <a:pt x="1410" y="969"/>
                    </a:lnTo>
                    <a:lnTo>
                      <a:pt x="1410" y="865"/>
                    </a:lnTo>
                    <a:cubicBezTo>
                      <a:pt x="1410" y="753"/>
                      <a:pt x="1298" y="753"/>
                      <a:pt x="1194" y="753"/>
                    </a:cubicBezTo>
                    <a:cubicBezTo>
                      <a:pt x="1194" y="649"/>
                      <a:pt x="1082" y="649"/>
                      <a:pt x="978" y="649"/>
                    </a:cubicBezTo>
                    <a:lnTo>
                      <a:pt x="1082" y="537"/>
                    </a:lnTo>
                    <a:cubicBezTo>
                      <a:pt x="1194" y="433"/>
                      <a:pt x="1194" y="321"/>
                      <a:pt x="1298" y="321"/>
                    </a:cubicBezTo>
                    <a:lnTo>
                      <a:pt x="1298" y="217"/>
                    </a:lnTo>
                    <a:lnTo>
                      <a:pt x="1194" y="217"/>
                    </a:lnTo>
                    <a:cubicBezTo>
                      <a:pt x="1157" y="179"/>
                      <a:pt x="1132" y="167"/>
                      <a:pt x="1111" y="167"/>
                    </a:cubicBezTo>
                    <a:cubicBezTo>
                      <a:pt x="1070" y="167"/>
                      <a:pt x="1047" y="217"/>
                      <a:pt x="978" y="217"/>
                    </a:cubicBezTo>
                    <a:cubicBezTo>
                      <a:pt x="866" y="321"/>
                      <a:pt x="866" y="433"/>
                      <a:pt x="866" y="433"/>
                    </a:cubicBezTo>
                    <a:cubicBezTo>
                      <a:pt x="866" y="433"/>
                      <a:pt x="866" y="321"/>
                      <a:pt x="762" y="217"/>
                    </a:cubicBezTo>
                    <a:lnTo>
                      <a:pt x="762" y="1"/>
                    </a:ln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060;p46">
                <a:extLst>
                  <a:ext uri="{FF2B5EF4-FFF2-40B4-BE49-F238E27FC236}">
                    <a16:creationId xmlns:a16="http://schemas.microsoft.com/office/drawing/2014/main" id="{14C590F4-2E7B-4CE1-9AE8-0D11463859FD}"/>
                  </a:ext>
                </a:extLst>
              </p:cNvPr>
              <p:cNvSpPr/>
              <p:nvPr/>
            </p:nvSpPr>
            <p:spPr>
              <a:xfrm>
                <a:off x="1028375" y="4599225"/>
                <a:ext cx="3505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411" extrusionOk="0">
                    <a:moveTo>
                      <a:pt x="753" y="1"/>
                    </a:moveTo>
                    <a:cubicBezTo>
                      <a:pt x="649" y="1"/>
                      <a:pt x="649" y="113"/>
                      <a:pt x="649" y="113"/>
                    </a:cubicBezTo>
                    <a:lnTo>
                      <a:pt x="649" y="433"/>
                    </a:lnTo>
                    <a:cubicBezTo>
                      <a:pt x="536" y="329"/>
                      <a:pt x="433" y="329"/>
                      <a:pt x="433" y="329"/>
                    </a:cubicBezTo>
                    <a:cubicBezTo>
                      <a:pt x="320" y="329"/>
                      <a:pt x="320" y="217"/>
                      <a:pt x="216" y="217"/>
                    </a:cubicBezTo>
                    <a:cubicBezTo>
                      <a:pt x="216" y="217"/>
                      <a:pt x="104" y="217"/>
                      <a:pt x="104" y="329"/>
                    </a:cubicBezTo>
                    <a:cubicBezTo>
                      <a:pt x="104" y="433"/>
                      <a:pt x="216" y="546"/>
                      <a:pt x="216" y="546"/>
                    </a:cubicBezTo>
                    <a:cubicBezTo>
                      <a:pt x="320" y="546"/>
                      <a:pt x="433" y="649"/>
                      <a:pt x="536" y="649"/>
                    </a:cubicBezTo>
                    <a:cubicBezTo>
                      <a:pt x="433" y="649"/>
                      <a:pt x="320" y="649"/>
                      <a:pt x="216" y="762"/>
                    </a:cubicBezTo>
                    <a:cubicBezTo>
                      <a:pt x="216" y="762"/>
                      <a:pt x="104" y="762"/>
                      <a:pt x="104" y="866"/>
                    </a:cubicBezTo>
                    <a:cubicBezTo>
                      <a:pt x="104" y="866"/>
                      <a:pt x="0" y="978"/>
                      <a:pt x="104" y="978"/>
                    </a:cubicBezTo>
                    <a:cubicBezTo>
                      <a:pt x="104" y="1082"/>
                      <a:pt x="216" y="1082"/>
                      <a:pt x="216" y="1082"/>
                    </a:cubicBezTo>
                    <a:cubicBezTo>
                      <a:pt x="433" y="978"/>
                      <a:pt x="536" y="866"/>
                      <a:pt x="649" y="866"/>
                    </a:cubicBezTo>
                    <a:cubicBezTo>
                      <a:pt x="649" y="762"/>
                      <a:pt x="649" y="762"/>
                      <a:pt x="753" y="762"/>
                    </a:cubicBezTo>
                    <a:cubicBezTo>
                      <a:pt x="649" y="866"/>
                      <a:pt x="649" y="978"/>
                      <a:pt x="649" y="1082"/>
                    </a:cubicBezTo>
                    <a:lnTo>
                      <a:pt x="649" y="1298"/>
                    </a:lnTo>
                    <a:lnTo>
                      <a:pt x="649" y="1410"/>
                    </a:lnTo>
                    <a:lnTo>
                      <a:pt x="753" y="1410"/>
                    </a:lnTo>
                    <a:cubicBezTo>
                      <a:pt x="865" y="1298"/>
                      <a:pt x="865" y="1298"/>
                      <a:pt x="865" y="1194"/>
                    </a:cubicBezTo>
                    <a:lnTo>
                      <a:pt x="865" y="866"/>
                    </a:lnTo>
                    <a:cubicBezTo>
                      <a:pt x="969" y="866"/>
                      <a:pt x="969" y="978"/>
                      <a:pt x="969" y="978"/>
                    </a:cubicBezTo>
                    <a:cubicBezTo>
                      <a:pt x="1081" y="978"/>
                      <a:pt x="1185" y="1082"/>
                      <a:pt x="1185" y="1082"/>
                    </a:cubicBezTo>
                    <a:lnTo>
                      <a:pt x="1297" y="1082"/>
                    </a:lnTo>
                    <a:lnTo>
                      <a:pt x="1297" y="978"/>
                    </a:lnTo>
                    <a:cubicBezTo>
                      <a:pt x="1401" y="866"/>
                      <a:pt x="1297" y="866"/>
                      <a:pt x="1185" y="762"/>
                    </a:cubicBezTo>
                    <a:cubicBezTo>
                      <a:pt x="1185" y="762"/>
                      <a:pt x="1081" y="762"/>
                      <a:pt x="1081" y="649"/>
                    </a:cubicBezTo>
                    <a:lnTo>
                      <a:pt x="1297" y="649"/>
                    </a:lnTo>
                    <a:cubicBezTo>
                      <a:pt x="1297" y="546"/>
                      <a:pt x="1401" y="546"/>
                      <a:pt x="1401" y="546"/>
                    </a:cubicBezTo>
                    <a:lnTo>
                      <a:pt x="1401" y="329"/>
                    </a:lnTo>
                    <a:cubicBezTo>
                      <a:pt x="1401" y="329"/>
                      <a:pt x="1355" y="279"/>
                      <a:pt x="1291" y="279"/>
                    </a:cubicBezTo>
                    <a:cubicBezTo>
                      <a:pt x="1259" y="279"/>
                      <a:pt x="1222" y="292"/>
                      <a:pt x="1185" y="329"/>
                    </a:cubicBezTo>
                    <a:cubicBezTo>
                      <a:pt x="1081" y="329"/>
                      <a:pt x="969" y="433"/>
                      <a:pt x="865" y="546"/>
                    </a:cubicBezTo>
                    <a:lnTo>
                      <a:pt x="753" y="546"/>
                    </a:lnTo>
                    <a:cubicBezTo>
                      <a:pt x="865" y="433"/>
                      <a:pt x="865" y="329"/>
                      <a:pt x="865" y="217"/>
                    </a:cubicBezTo>
                    <a:lnTo>
                      <a:pt x="865" y="1"/>
                    </a:ln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061;p46">
                <a:extLst>
                  <a:ext uri="{FF2B5EF4-FFF2-40B4-BE49-F238E27FC236}">
                    <a16:creationId xmlns:a16="http://schemas.microsoft.com/office/drawing/2014/main" id="{D9735ED7-F592-4FB3-9C81-B6AEDC98E86C}"/>
                  </a:ext>
                </a:extLst>
              </p:cNvPr>
              <p:cNvSpPr/>
              <p:nvPr/>
            </p:nvSpPr>
            <p:spPr>
              <a:xfrm>
                <a:off x="974325" y="4796600"/>
                <a:ext cx="35050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401" extrusionOk="0">
                    <a:moveTo>
                      <a:pt x="753" y="0"/>
                    </a:moveTo>
                    <a:cubicBezTo>
                      <a:pt x="649" y="0"/>
                      <a:pt x="649" y="104"/>
                      <a:pt x="649" y="216"/>
                    </a:cubicBezTo>
                    <a:lnTo>
                      <a:pt x="649" y="433"/>
                    </a:lnTo>
                    <a:cubicBezTo>
                      <a:pt x="537" y="433"/>
                      <a:pt x="433" y="433"/>
                      <a:pt x="433" y="320"/>
                    </a:cubicBezTo>
                    <a:lnTo>
                      <a:pt x="104" y="320"/>
                    </a:lnTo>
                    <a:lnTo>
                      <a:pt x="104" y="433"/>
                    </a:lnTo>
                    <a:lnTo>
                      <a:pt x="217" y="536"/>
                    </a:lnTo>
                    <a:cubicBezTo>
                      <a:pt x="321" y="649"/>
                      <a:pt x="433" y="649"/>
                      <a:pt x="537" y="649"/>
                    </a:cubicBezTo>
                    <a:cubicBezTo>
                      <a:pt x="433" y="649"/>
                      <a:pt x="321" y="752"/>
                      <a:pt x="217" y="752"/>
                    </a:cubicBezTo>
                    <a:lnTo>
                      <a:pt x="104" y="865"/>
                    </a:lnTo>
                    <a:cubicBezTo>
                      <a:pt x="104" y="969"/>
                      <a:pt x="1" y="969"/>
                      <a:pt x="104" y="1081"/>
                    </a:cubicBezTo>
                    <a:lnTo>
                      <a:pt x="217" y="1081"/>
                    </a:lnTo>
                    <a:cubicBezTo>
                      <a:pt x="433" y="1081"/>
                      <a:pt x="537" y="969"/>
                      <a:pt x="649" y="865"/>
                    </a:cubicBezTo>
                    <a:lnTo>
                      <a:pt x="753" y="752"/>
                    </a:lnTo>
                    <a:lnTo>
                      <a:pt x="753" y="752"/>
                    </a:lnTo>
                    <a:cubicBezTo>
                      <a:pt x="649" y="865"/>
                      <a:pt x="649" y="1081"/>
                      <a:pt x="649" y="1081"/>
                    </a:cubicBezTo>
                    <a:lnTo>
                      <a:pt x="649" y="1297"/>
                    </a:lnTo>
                    <a:lnTo>
                      <a:pt x="649" y="1401"/>
                    </a:lnTo>
                    <a:lnTo>
                      <a:pt x="753" y="1401"/>
                    </a:lnTo>
                    <a:cubicBezTo>
                      <a:pt x="865" y="1401"/>
                      <a:pt x="865" y="1297"/>
                      <a:pt x="865" y="1185"/>
                    </a:cubicBezTo>
                    <a:lnTo>
                      <a:pt x="865" y="969"/>
                    </a:lnTo>
                    <a:lnTo>
                      <a:pt x="969" y="969"/>
                    </a:lnTo>
                    <a:cubicBezTo>
                      <a:pt x="1081" y="1081"/>
                      <a:pt x="1185" y="1081"/>
                      <a:pt x="1185" y="1081"/>
                    </a:cubicBezTo>
                    <a:lnTo>
                      <a:pt x="1298" y="1081"/>
                    </a:lnTo>
                    <a:cubicBezTo>
                      <a:pt x="1401" y="969"/>
                      <a:pt x="1298" y="865"/>
                      <a:pt x="1185" y="865"/>
                    </a:cubicBezTo>
                    <a:cubicBezTo>
                      <a:pt x="1185" y="752"/>
                      <a:pt x="1081" y="752"/>
                      <a:pt x="1081" y="752"/>
                    </a:cubicBezTo>
                    <a:cubicBezTo>
                      <a:pt x="1081" y="752"/>
                      <a:pt x="1185" y="649"/>
                      <a:pt x="1298" y="649"/>
                    </a:cubicBezTo>
                    <a:cubicBezTo>
                      <a:pt x="1298" y="649"/>
                      <a:pt x="1401" y="649"/>
                      <a:pt x="1401" y="536"/>
                    </a:cubicBezTo>
                    <a:lnTo>
                      <a:pt x="1401" y="433"/>
                    </a:lnTo>
                    <a:cubicBezTo>
                      <a:pt x="1401" y="320"/>
                      <a:pt x="1298" y="320"/>
                      <a:pt x="1298" y="320"/>
                    </a:cubicBezTo>
                    <a:lnTo>
                      <a:pt x="1185" y="320"/>
                    </a:lnTo>
                    <a:cubicBezTo>
                      <a:pt x="1081" y="320"/>
                      <a:pt x="969" y="433"/>
                      <a:pt x="865" y="536"/>
                    </a:cubicBezTo>
                    <a:cubicBezTo>
                      <a:pt x="865" y="536"/>
                      <a:pt x="865" y="649"/>
                      <a:pt x="753" y="649"/>
                    </a:cubicBezTo>
                    <a:cubicBezTo>
                      <a:pt x="865" y="536"/>
                      <a:pt x="865" y="433"/>
                      <a:pt x="865" y="320"/>
                    </a:cubicBezTo>
                    <a:lnTo>
                      <a:pt x="865" y="104"/>
                    </a:lnTo>
                    <a:cubicBezTo>
                      <a:pt x="865" y="104"/>
                      <a:pt x="865" y="0"/>
                      <a:pt x="753" y="0"/>
                    </a:cubicBezTo>
                    <a:close/>
                  </a:path>
                </a:pathLst>
              </a:custGeom>
              <a:solidFill>
                <a:srgbClr val="B84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062;p46">
                <a:extLst>
                  <a:ext uri="{FF2B5EF4-FFF2-40B4-BE49-F238E27FC236}">
                    <a16:creationId xmlns:a16="http://schemas.microsoft.com/office/drawing/2014/main" id="{AD14E8C9-05C7-4EA3-8CA0-60EB9C2DFB93}"/>
                  </a:ext>
                </a:extLst>
              </p:cNvPr>
              <p:cNvSpPr/>
              <p:nvPr/>
            </p:nvSpPr>
            <p:spPr>
              <a:xfrm>
                <a:off x="647275" y="4520975"/>
                <a:ext cx="216175" cy="397125"/>
              </a:xfrm>
              <a:custGeom>
                <a:avLst/>
                <a:gdLst/>
                <a:ahLst/>
                <a:cxnLst/>
                <a:rect l="l" t="t" r="r" b="b"/>
                <a:pathLst>
                  <a:path w="8647" h="15885" extrusionOk="0">
                    <a:moveTo>
                      <a:pt x="8431" y="1"/>
                    </a:moveTo>
                    <a:cubicBezTo>
                      <a:pt x="5621" y="1402"/>
                      <a:pt x="3243" y="3779"/>
                      <a:pt x="1842" y="6590"/>
                    </a:cubicBezTo>
                    <a:cubicBezTo>
                      <a:pt x="433" y="9512"/>
                      <a:pt x="0" y="12755"/>
                      <a:pt x="649" y="15885"/>
                    </a:cubicBezTo>
                    <a:cubicBezTo>
                      <a:pt x="3027" y="15236"/>
                      <a:pt x="5188" y="13939"/>
                      <a:pt x="6814" y="12210"/>
                    </a:cubicBezTo>
                    <a:cubicBezTo>
                      <a:pt x="6918" y="10480"/>
                      <a:pt x="7462" y="8751"/>
                      <a:pt x="7895" y="7134"/>
                    </a:cubicBezTo>
                    <a:cubicBezTo>
                      <a:pt x="8111" y="6373"/>
                      <a:pt x="8327" y="5405"/>
                      <a:pt x="8431" y="4540"/>
                    </a:cubicBezTo>
                    <a:cubicBezTo>
                      <a:pt x="8543" y="3563"/>
                      <a:pt x="8647" y="2595"/>
                      <a:pt x="8647" y="1618"/>
                    </a:cubicBezTo>
                    <a:lnTo>
                      <a:pt x="8647" y="753"/>
                    </a:lnTo>
                    <a:cubicBezTo>
                      <a:pt x="8647" y="649"/>
                      <a:pt x="8431" y="1"/>
                      <a:pt x="8431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063;p46">
                <a:extLst>
                  <a:ext uri="{FF2B5EF4-FFF2-40B4-BE49-F238E27FC236}">
                    <a16:creationId xmlns:a16="http://schemas.microsoft.com/office/drawing/2014/main" id="{FD2FEB79-6DA4-4EEA-8A38-138B390F9BCB}"/>
                  </a:ext>
                </a:extLst>
              </p:cNvPr>
              <p:cNvSpPr/>
              <p:nvPr/>
            </p:nvSpPr>
            <p:spPr>
              <a:xfrm>
                <a:off x="1182275" y="4507375"/>
                <a:ext cx="213600" cy="399925"/>
              </a:xfrm>
              <a:custGeom>
                <a:avLst/>
                <a:gdLst/>
                <a:ahLst/>
                <a:cxnLst/>
                <a:rect l="l" t="t" r="r" b="b"/>
                <a:pathLst>
                  <a:path w="8544" h="15997" extrusionOk="0">
                    <a:moveTo>
                      <a:pt x="217" y="0"/>
                    </a:moveTo>
                    <a:cubicBezTo>
                      <a:pt x="113" y="0"/>
                      <a:pt x="1" y="761"/>
                      <a:pt x="1" y="865"/>
                    </a:cubicBezTo>
                    <a:lnTo>
                      <a:pt x="1" y="1729"/>
                    </a:lnTo>
                    <a:cubicBezTo>
                      <a:pt x="1" y="2706"/>
                      <a:pt x="113" y="3675"/>
                      <a:pt x="217" y="4652"/>
                    </a:cubicBezTo>
                    <a:cubicBezTo>
                      <a:pt x="329" y="5517"/>
                      <a:pt x="433" y="6381"/>
                      <a:pt x="649" y="7246"/>
                    </a:cubicBezTo>
                    <a:cubicBezTo>
                      <a:pt x="1082" y="8863"/>
                      <a:pt x="1730" y="10592"/>
                      <a:pt x="1730" y="12218"/>
                    </a:cubicBezTo>
                    <a:cubicBezTo>
                      <a:pt x="3459" y="14051"/>
                      <a:pt x="5621" y="15348"/>
                      <a:pt x="7895" y="15996"/>
                    </a:cubicBezTo>
                    <a:cubicBezTo>
                      <a:pt x="8544" y="12866"/>
                      <a:pt x="8215" y="9511"/>
                      <a:pt x="6814" y="6701"/>
                    </a:cubicBezTo>
                    <a:cubicBezTo>
                      <a:pt x="5405" y="3787"/>
                      <a:pt x="3027" y="1409"/>
                      <a:pt x="217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064;p46">
                <a:extLst>
                  <a:ext uri="{FF2B5EF4-FFF2-40B4-BE49-F238E27FC236}">
                    <a16:creationId xmlns:a16="http://schemas.microsoft.com/office/drawing/2014/main" id="{34EF46D0-2371-4C76-BCAB-1A1EC7EDF16D}"/>
                  </a:ext>
                </a:extLst>
              </p:cNvPr>
              <p:cNvSpPr/>
              <p:nvPr/>
            </p:nvSpPr>
            <p:spPr>
              <a:xfrm>
                <a:off x="895850" y="4241925"/>
                <a:ext cx="224425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8977" h="8137" extrusionOk="0">
                    <a:moveTo>
                      <a:pt x="4762" y="1"/>
                    </a:moveTo>
                    <a:cubicBezTo>
                      <a:pt x="4019" y="1"/>
                      <a:pt x="3251" y="225"/>
                      <a:pt x="2707" y="674"/>
                    </a:cubicBezTo>
                    <a:cubicBezTo>
                      <a:pt x="2491" y="787"/>
                      <a:pt x="2275" y="1003"/>
                      <a:pt x="2059" y="1219"/>
                    </a:cubicBezTo>
                    <a:cubicBezTo>
                      <a:pt x="1" y="3381"/>
                      <a:pt x="649" y="7376"/>
                      <a:pt x="3788" y="8024"/>
                    </a:cubicBezTo>
                    <a:cubicBezTo>
                      <a:pt x="4004" y="8024"/>
                      <a:pt x="4220" y="8024"/>
                      <a:pt x="4324" y="8137"/>
                    </a:cubicBezTo>
                    <a:cubicBezTo>
                      <a:pt x="5405" y="8137"/>
                      <a:pt x="6486" y="7920"/>
                      <a:pt x="7247" y="7272"/>
                    </a:cubicBezTo>
                    <a:cubicBezTo>
                      <a:pt x="8431" y="6407"/>
                      <a:pt x="8976" y="4782"/>
                      <a:pt x="8760" y="3381"/>
                    </a:cubicBezTo>
                    <a:cubicBezTo>
                      <a:pt x="8648" y="2516"/>
                      <a:pt x="8215" y="1652"/>
                      <a:pt x="7463" y="1003"/>
                    </a:cubicBezTo>
                    <a:cubicBezTo>
                      <a:pt x="6814" y="458"/>
                      <a:pt x="6054" y="138"/>
                      <a:pt x="5189" y="26"/>
                    </a:cubicBezTo>
                    <a:cubicBezTo>
                      <a:pt x="5049" y="9"/>
                      <a:pt x="4906" y="1"/>
                      <a:pt x="4762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065;p46">
                <a:extLst>
                  <a:ext uri="{FF2B5EF4-FFF2-40B4-BE49-F238E27FC236}">
                    <a16:creationId xmlns:a16="http://schemas.microsoft.com/office/drawing/2014/main" id="{E0D08A51-DBCC-45CC-905E-00233A1D4DC1}"/>
                  </a:ext>
                </a:extLst>
              </p:cNvPr>
              <p:cNvSpPr/>
              <p:nvPr/>
            </p:nvSpPr>
            <p:spPr>
              <a:xfrm>
                <a:off x="885050" y="4225725"/>
                <a:ext cx="172950" cy="148675"/>
              </a:xfrm>
              <a:custGeom>
                <a:avLst/>
                <a:gdLst/>
                <a:ahLst/>
                <a:cxnLst/>
                <a:rect l="l" t="t" r="r" b="b"/>
                <a:pathLst>
                  <a:path w="6918" h="5947" extrusionOk="0">
                    <a:moveTo>
                      <a:pt x="4752" y="0"/>
                    </a:moveTo>
                    <a:cubicBezTo>
                      <a:pt x="4607" y="0"/>
                      <a:pt x="4464" y="9"/>
                      <a:pt x="4324" y="26"/>
                    </a:cubicBezTo>
                    <a:cubicBezTo>
                      <a:pt x="3459" y="138"/>
                      <a:pt x="2707" y="674"/>
                      <a:pt x="2162" y="1322"/>
                    </a:cubicBezTo>
                    <a:cubicBezTo>
                      <a:pt x="1514" y="2083"/>
                      <a:pt x="1194" y="3052"/>
                      <a:pt x="762" y="4029"/>
                    </a:cubicBezTo>
                    <a:cubicBezTo>
                      <a:pt x="545" y="4461"/>
                      <a:pt x="329" y="4997"/>
                      <a:pt x="1" y="5213"/>
                    </a:cubicBezTo>
                    <a:cubicBezTo>
                      <a:pt x="163" y="5461"/>
                      <a:pt x="390" y="5581"/>
                      <a:pt x="628" y="5581"/>
                    </a:cubicBezTo>
                    <a:cubicBezTo>
                      <a:pt x="706" y="5581"/>
                      <a:pt x="786" y="5568"/>
                      <a:pt x="865" y="5542"/>
                    </a:cubicBezTo>
                    <a:lnTo>
                      <a:pt x="865" y="5542"/>
                    </a:lnTo>
                    <a:cubicBezTo>
                      <a:pt x="865" y="5646"/>
                      <a:pt x="762" y="5758"/>
                      <a:pt x="545" y="5862"/>
                    </a:cubicBezTo>
                    <a:cubicBezTo>
                      <a:pt x="705" y="5918"/>
                      <a:pt x="893" y="5946"/>
                      <a:pt x="1083" y="5946"/>
                    </a:cubicBezTo>
                    <a:cubicBezTo>
                      <a:pt x="1272" y="5946"/>
                      <a:pt x="1462" y="5918"/>
                      <a:pt x="1626" y="5862"/>
                    </a:cubicBezTo>
                    <a:cubicBezTo>
                      <a:pt x="1842" y="5862"/>
                      <a:pt x="2059" y="5758"/>
                      <a:pt x="2275" y="5758"/>
                    </a:cubicBezTo>
                    <a:cubicBezTo>
                      <a:pt x="2707" y="5542"/>
                      <a:pt x="3139" y="5213"/>
                      <a:pt x="3572" y="4894"/>
                    </a:cubicBezTo>
                    <a:lnTo>
                      <a:pt x="3572" y="4894"/>
                    </a:lnTo>
                    <a:cubicBezTo>
                      <a:pt x="3572" y="5110"/>
                      <a:pt x="3356" y="5326"/>
                      <a:pt x="3139" y="5542"/>
                    </a:cubicBezTo>
                    <a:cubicBezTo>
                      <a:pt x="3572" y="5542"/>
                      <a:pt x="4004" y="5326"/>
                      <a:pt x="4436" y="5110"/>
                    </a:cubicBezTo>
                    <a:cubicBezTo>
                      <a:pt x="5405" y="4461"/>
                      <a:pt x="6166" y="3597"/>
                      <a:pt x="6598" y="2516"/>
                    </a:cubicBezTo>
                    <a:cubicBezTo>
                      <a:pt x="6814" y="1971"/>
                      <a:pt x="6918" y="1322"/>
                      <a:pt x="6814" y="674"/>
                    </a:cubicBezTo>
                    <a:cubicBezTo>
                      <a:pt x="6271" y="225"/>
                      <a:pt x="5497" y="0"/>
                      <a:pt x="4752" y="0"/>
                    </a:cubicBez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066;p46">
                <a:extLst>
                  <a:ext uri="{FF2B5EF4-FFF2-40B4-BE49-F238E27FC236}">
                    <a16:creationId xmlns:a16="http://schemas.microsoft.com/office/drawing/2014/main" id="{95AB83E6-7A65-44E4-ABBA-D7F50BEE45A1}"/>
                  </a:ext>
                </a:extLst>
              </p:cNvPr>
              <p:cNvSpPr/>
              <p:nvPr/>
            </p:nvSpPr>
            <p:spPr>
              <a:xfrm>
                <a:off x="1036375" y="4237150"/>
                <a:ext cx="89300" cy="178375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7135" extrusionOk="0">
                    <a:moveTo>
                      <a:pt x="216" y="1"/>
                    </a:moveTo>
                    <a:cubicBezTo>
                      <a:pt x="0" y="113"/>
                      <a:pt x="0" y="649"/>
                      <a:pt x="0" y="865"/>
                    </a:cubicBezTo>
                    <a:cubicBezTo>
                      <a:pt x="216" y="1843"/>
                      <a:pt x="865" y="2595"/>
                      <a:pt x="1410" y="3356"/>
                    </a:cubicBezTo>
                    <a:cubicBezTo>
                      <a:pt x="2058" y="4220"/>
                      <a:pt x="2594" y="5085"/>
                      <a:pt x="2378" y="6053"/>
                    </a:cubicBezTo>
                    <a:cubicBezTo>
                      <a:pt x="2378" y="6486"/>
                      <a:pt x="2162" y="6814"/>
                      <a:pt x="1946" y="7134"/>
                    </a:cubicBezTo>
                    <a:cubicBezTo>
                      <a:pt x="2923" y="6702"/>
                      <a:pt x="3459" y="5621"/>
                      <a:pt x="3459" y="4653"/>
                    </a:cubicBezTo>
                    <a:cubicBezTo>
                      <a:pt x="3571" y="3676"/>
                      <a:pt x="3243" y="2595"/>
                      <a:pt x="2707" y="1730"/>
                    </a:cubicBezTo>
                    <a:cubicBezTo>
                      <a:pt x="2274" y="1194"/>
                      <a:pt x="1842" y="649"/>
                      <a:pt x="1193" y="329"/>
                    </a:cubicBezTo>
                    <a:cubicBezTo>
                      <a:pt x="977" y="217"/>
                      <a:pt x="433" y="1"/>
                      <a:pt x="216" y="1"/>
                    </a:cubicBez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067;p46">
                <a:extLst>
                  <a:ext uri="{FF2B5EF4-FFF2-40B4-BE49-F238E27FC236}">
                    <a16:creationId xmlns:a16="http://schemas.microsoft.com/office/drawing/2014/main" id="{A6384EFC-721C-483B-8936-2AD9CF0CFD2C}"/>
                  </a:ext>
                </a:extLst>
              </p:cNvPr>
              <p:cNvSpPr/>
              <p:nvPr/>
            </p:nvSpPr>
            <p:spPr>
              <a:xfrm>
                <a:off x="1066200" y="4191250"/>
                <a:ext cx="89075" cy="94225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3769" extrusionOk="0">
                    <a:moveTo>
                      <a:pt x="1741" y="1"/>
                    </a:moveTo>
                    <a:cubicBezTo>
                      <a:pt x="1548" y="1"/>
                      <a:pt x="1358" y="35"/>
                      <a:pt x="1185" y="108"/>
                    </a:cubicBezTo>
                    <a:cubicBezTo>
                      <a:pt x="537" y="324"/>
                      <a:pt x="104" y="972"/>
                      <a:pt x="0" y="1621"/>
                    </a:cubicBezTo>
                    <a:cubicBezTo>
                      <a:pt x="0" y="2053"/>
                      <a:pt x="0" y="2269"/>
                      <a:pt x="320" y="2485"/>
                    </a:cubicBezTo>
                    <a:cubicBezTo>
                      <a:pt x="649" y="2701"/>
                      <a:pt x="969" y="3030"/>
                      <a:pt x="1185" y="3350"/>
                    </a:cubicBezTo>
                    <a:lnTo>
                      <a:pt x="1514" y="3679"/>
                    </a:lnTo>
                    <a:cubicBezTo>
                      <a:pt x="1607" y="3742"/>
                      <a:pt x="1711" y="3768"/>
                      <a:pt x="1818" y="3768"/>
                    </a:cubicBezTo>
                    <a:cubicBezTo>
                      <a:pt x="2078" y="3768"/>
                      <a:pt x="2362" y="3615"/>
                      <a:pt x="2594" y="3462"/>
                    </a:cubicBezTo>
                    <a:cubicBezTo>
                      <a:pt x="2914" y="3134"/>
                      <a:pt x="3243" y="2814"/>
                      <a:pt x="3347" y="2382"/>
                    </a:cubicBezTo>
                    <a:cubicBezTo>
                      <a:pt x="3563" y="1949"/>
                      <a:pt x="3563" y="1405"/>
                      <a:pt x="3347" y="972"/>
                    </a:cubicBezTo>
                    <a:cubicBezTo>
                      <a:pt x="3100" y="391"/>
                      <a:pt x="2398" y="1"/>
                      <a:pt x="1741" y="1"/>
                    </a:cubicBez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068;p46">
                <a:extLst>
                  <a:ext uri="{FF2B5EF4-FFF2-40B4-BE49-F238E27FC236}">
                    <a16:creationId xmlns:a16="http://schemas.microsoft.com/office/drawing/2014/main" id="{43542D9F-16DC-42E8-BC18-C5549496C614}"/>
                  </a:ext>
                </a:extLst>
              </p:cNvPr>
              <p:cNvSpPr/>
              <p:nvPr/>
            </p:nvSpPr>
            <p:spPr>
              <a:xfrm>
                <a:off x="890450" y="4185925"/>
                <a:ext cx="86500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3244" extrusionOk="0">
                    <a:moveTo>
                      <a:pt x="1298" y="1"/>
                    </a:moveTo>
                    <a:cubicBezTo>
                      <a:pt x="1082" y="1"/>
                      <a:pt x="865" y="1"/>
                      <a:pt x="649" y="217"/>
                    </a:cubicBezTo>
                    <a:cubicBezTo>
                      <a:pt x="546" y="217"/>
                      <a:pt x="433" y="321"/>
                      <a:pt x="433" y="433"/>
                    </a:cubicBezTo>
                    <a:cubicBezTo>
                      <a:pt x="1" y="969"/>
                      <a:pt x="1" y="1618"/>
                      <a:pt x="113" y="2162"/>
                    </a:cubicBezTo>
                    <a:cubicBezTo>
                      <a:pt x="329" y="2698"/>
                      <a:pt x="865" y="3131"/>
                      <a:pt x="1410" y="3243"/>
                    </a:cubicBezTo>
                    <a:lnTo>
                      <a:pt x="1730" y="3243"/>
                    </a:lnTo>
                    <a:cubicBezTo>
                      <a:pt x="1730" y="3131"/>
                      <a:pt x="1843" y="3131"/>
                      <a:pt x="1843" y="3027"/>
                    </a:cubicBezTo>
                    <a:cubicBezTo>
                      <a:pt x="2059" y="2811"/>
                      <a:pt x="2275" y="2595"/>
                      <a:pt x="2491" y="2482"/>
                    </a:cubicBezTo>
                    <a:cubicBezTo>
                      <a:pt x="2707" y="2266"/>
                      <a:pt x="2923" y="2162"/>
                      <a:pt x="3140" y="2050"/>
                    </a:cubicBezTo>
                    <a:cubicBezTo>
                      <a:pt x="3459" y="1618"/>
                      <a:pt x="3140" y="865"/>
                      <a:pt x="2811" y="537"/>
                    </a:cubicBezTo>
                    <a:cubicBezTo>
                      <a:pt x="2491" y="104"/>
                      <a:pt x="1946" y="1"/>
                      <a:pt x="1298" y="1"/>
                    </a:cubicBez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069;p46">
                <a:extLst>
                  <a:ext uri="{FF2B5EF4-FFF2-40B4-BE49-F238E27FC236}">
                    <a16:creationId xmlns:a16="http://schemas.microsoft.com/office/drawing/2014/main" id="{B8EAF2FE-E263-4CB9-A17B-B0C804613622}"/>
                  </a:ext>
                </a:extLst>
              </p:cNvPr>
              <p:cNvSpPr/>
              <p:nvPr/>
            </p:nvSpPr>
            <p:spPr>
              <a:xfrm>
                <a:off x="895850" y="4234575"/>
                <a:ext cx="127150" cy="118900"/>
              </a:xfrm>
              <a:custGeom>
                <a:avLst/>
                <a:gdLst/>
                <a:ahLst/>
                <a:cxnLst/>
                <a:rect l="l" t="t" r="r" b="b"/>
                <a:pathLst>
                  <a:path w="5086" h="4756" extrusionOk="0">
                    <a:moveTo>
                      <a:pt x="4540" y="0"/>
                    </a:moveTo>
                    <a:cubicBezTo>
                      <a:pt x="4220" y="0"/>
                      <a:pt x="3788" y="0"/>
                      <a:pt x="3572" y="104"/>
                    </a:cubicBezTo>
                    <a:cubicBezTo>
                      <a:pt x="3140" y="320"/>
                      <a:pt x="2707" y="536"/>
                      <a:pt x="2379" y="865"/>
                    </a:cubicBezTo>
                    <a:cubicBezTo>
                      <a:pt x="1730" y="1513"/>
                      <a:pt x="1298" y="2378"/>
                      <a:pt x="978" y="3243"/>
                    </a:cubicBezTo>
                    <a:cubicBezTo>
                      <a:pt x="649" y="3675"/>
                      <a:pt x="433" y="4211"/>
                      <a:pt x="113" y="4643"/>
                    </a:cubicBezTo>
                    <a:cubicBezTo>
                      <a:pt x="762" y="3995"/>
                      <a:pt x="1082" y="3130"/>
                      <a:pt x="1514" y="2265"/>
                    </a:cubicBezTo>
                    <a:cubicBezTo>
                      <a:pt x="1946" y="1513"/>
                      <a:pt x="2491" y="752"/>
                      <a:pt x="3243" y="320"/>
                    </a:cubicBezTo>
                    <a:cubicBezTo>
                      <a:pt x="3676" y="216"/>
                      <a:pt x="4108" y="104"/>
                      <a:pt x="4540" y="104"/>
                    </a:cubicBezTo>
                    <a:lnTo>
                      <a:pt x="5085" y="104"/>
                    </a:lnTo>
                    <a:lnTo>
                      <a:pt x="5085" y="0"/>
                    </a:lnTo>
                    <a:close/>
                    <a:moveTo>
                      <a:pt x="113" y="4643"/>
                    </a:moveTo>
                    <a:cubicBezTo>
                      <a:pt x="1" y="4643"/>
                      <a:pt x="113" y="4756"/>
                      <a:pt x="113" y="4756"/>
                    </a:cubicBezTo>
                    <a:lnTo>
                      <a:pt x="113" y="4643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070;p46">
                <a:extLst>
                  <a:ext uri="{FF2B5EF4-FFF2-40B4-BE49-F238E27FC236}">
                    <a16:creationId xmlns:a16="http://schemas.microsoft.com/office/drawing/2014/main" id="{9E4CBE02-B2F4-4728-B0AF-A78F911F9027}"/>
                  </a:ext>
                </a:extLst>
              </p:cNvPr>
              <p:cNvSpPr/>
              <p:nvPr/>
            </p:nvSpPr>
            <p:spPr>
              <a:xfrm>
                <a:off x="904075" y="4245375"/>
                <a:ext cx="124325" cy="110700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4428" extrusionOk="0">
                    <a:moveTo>
                      <a:pt x="4972" y="0"/>
                    </a:moveTo>
                    <a:cubicBezTo>
                      <a:pt x="4108" y="0"/>
                      <a:pt x="3243" y="433"/>
                      <a:pt x="2698" y="1081"/>
                    </a:cubicBezTo>
                    <a:cubicBezTo>
                      <a:pt x="1946" y="1617"/>
                      <a:pt x="1514" y="2482"/>
                      <a:pt x="969" y="3243"/>
                    </a:cubicBezTo>
                    <a:cubicBezTo>
                      <a:pt x="865" y="3459"/>
                      <a:pt x="649" y="3675"/>
                      <a:pt x="537" y="3891"/>
                    </a:cubicBezTo>
                    <a:cubicBezTo>
                      <a:pt x="433" y="4108"/>
                      <a:pt x="217" y="4324"/>
                      <a:pt x="1" y="4324"/>
                    </a:cubicBezTo>
                    <a:lnTo>
                      <a:pt x="1" y="4427"/>
                    </a:lnTo>
                    <a:cubicBezTo>
                      <a:pt x="217" y="4427"/>
                      <a:pt x="320" y="4324"/>
                      <a:pt x="433" y="4108"/>
                    </a:cubicBezTo>
                    <a:cubicBezTo>
                      <a:pt x="537" y="3995"/>
                      <a:pt x="753" y="3779"/>
                      <a:pt x="865" y="3563"/>
                    </a:cubicBezTo>
                    <a:cubicBezTo>
                      <a:pt x="1081" y="3243"/>
                      <a:pt x="1401" y="2811"/>
                      <a:pt x="1617" y="2378"/>
                    </a:cubicBezTo>
                    <a:cubicBezTo>
                      <a:pt x="2162" y="1730"/>
                      <a:pt x="2698" y="969"/>
                      <a:pt x="3563" y="536"/>
                    </a:cubicBezTo>
                    <a:cubicBezTo>
                      <a:pt x="3995" y="320"/>
                      <a:pt x="4428" y="104"/>
                      <a:pt x="4972" y="104"/>
                    </a:cubicBezTo>
                    <a:lnTo>
                      <a:pt x="4972" y="0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071;p46">
                <a:extLst>
                  <a:ext uri="{FF2B5EF4-FFF2-40B4-BE49-F238E27FC236}">
                    <a16:creationId xmlns:a16="http://schemas.microsoft.com/office/drawing/2014/main" id="{64C22755-1069-48BB-98D4-6C130EE44508}"/>
                  </a:ext>
                </a:extLst>
              </p:cNvPr>
              <p:cNvSpPr/>
              <p:nvPr/>
            </p:nvSpPr>
            <p:spPr>
              <a:xfrm>
                <a:off x="914875" y="4258775"/>
                <a:ext cx="118925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4757" h="4221" extrusionOk="0">
                    <a:moveTo>
                      <a:pt x="4644" y="0"/>
                    </a:moveTo>
                    <a:cubicBezTo>
                      <a:pt x="3892" y="217"/>
                      <a:pt x="3243" y="649"/>
                      <a:pt x="2595" y="1194"/>
                    </a:cubicBezTo>
                    <a:cubicBezTo>
                      <a:pt x="2050" y="1842"/>
                      <a:pt x="1514" y="2491"/>
                      <a:pt x="1082" y="3243"/>
                    </a:cubicBezTo>
                    <a:cubicBezTo>
                      <a:pt x="753" y="3572"/>
                      <a:pt x="433" y="4004"/>
                      <a:pt x="1" y="4108"/>
                    </a:cubicBezTo>
                    <a:lnTo>
                      <a:pt x="1" y="4220"/>
                    </a:lnTo>
                    <a:cubicBezTo>
                      <a:pt x="433" y="4108"/>
                      <a:pt x="753" y="3788"/>
                      <a:pt x="969" y="3572"/>
                    </a:cubicBezTo>
                    <a:cubicBezTo>
                      <a:pt x="1185" y="3243"/>
                      <a:pt x="1402" y="2811"/>
                      <a:pt x="1730" y="2491"/>
                    </a:cubicBezTo>
                    <a:cubicBezTo>
                      <a:pt x="2163" y="1842"/>
                      <a:pt x="2811" y="1194"/>
                      <a:pt x="3459" y="649"/>
                    </a:cubicBezTo>
                    <a:cubicBezTo>
                      <a:pt x="3892" y="433"/>
                      <a:pt x="4212" y="217"/>
                      <a:pt x="4756" y="113"/>
                    </a:cubicBezTo>
                    <a:cubicBezTo>
                      <a:pt x="4756" y="113"/>
                      <a:pt x="4756" y="0"/>
                      <a:pt x="4644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072;p46">
                <a:extLst>
                  <a:ext uri="{FF2B5EF4-FFF2-40B4-BE49-F238E27FC236}">
                    <a16:creationId xmlns:a16="http://schemas.microsoft.com/office/drawing/2014/main" id="{65CE85A7-5784-4330-A4B8-E6C44B7FD84E}"/>
                  </a:ext>
                </a:extLst>
              </p:cNvPr>
              <p:cNvSpPr/>
              <p:nvPr/>
            </p:nvSpPr>
            <p:spPr>
              <a:xfrm>
                <a:off x="963525" y="4272400"/>
                <a:ext cx="67475" cy="67450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698" extrusionOk="0">
                    <a:moveTo>
                      <a:pt x="2594" y="0"/>
                    </a:moveTo>
                    <a:cubicBezTo>
                      <a:pt x="1946" y="1081"/>
                      <a:pt x="1081" y="1946"/>
                      <a:pt x="0" y="2698"/>
                    </a:cubicBezTo>
                    <a:cubicBezTo>
                      <a:pt x="1081" y="2049"/>
                      <a:pt x="2050" y="1081"/>
                      <a:pt x="2698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073;p46">
                <a:extLst>
                  <a:ext uri="{FF2B5EF4-FFF2-40B4-BE49-F238E27FC236}">
                    <a16:creationId xmlns:a16="http://schemas.microsoft.com/office/drawing/2014/main" id="{975C38B1-7896-4959-A45B-B3BF85E3EBE9}"/>
                  </a:ext>
                </a:extLst>
              </p:cNvPr>
              <p:cNvSpPr/>
              <p:nvPr/>
            </p:nvSpPr>
            <p:spPr>
              <a:xfrm>
                <a:off x="990550" y="4285800"/>
                <a:ext cx="40450" cy="56875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2275" extrusionOk="0">
                    <a:moveTo>
                      <a:pt x="1513" y="0"/>
                    </a:moveTo>
                    <a:cubicBezTo>
                      <a:pt x="1297" y="865"/>
                      <a:pt x="649" y="1626"/>
                      <a:pt x="0" y="2274"/>
                    </a:cubicBezTo>
                    <a:cubicBezTo>
                      <a:pt x="752" y="1730"/>
                      <a:pt x="1297" y="977"/>
                      <a:pt x="1617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074;p46">
                <a:extLst>
                  <a:ext uri="{FF2B5EF4-FFF2-40B4-BE49-F238E27FC236}">
                    <a16:creationId xmlns:a16="http://schemas.microsoft.com/office/drawing/2014/main" id="{A864298C-C9A6-46BF-ABBF-89AE186CA253}"/>
                  </a:ext>
                </a:extLst>
              </p:cNvPr>
              <p:cNvSpPr/>
              <p:nvPr/>
            </p:nvSpPr>
            <p:spPr>
              <a:xfrm>
                <a:off x="1057975" y="4272400"/>
                <a:ext cx="46075" cy="105300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4212" extrusionOk="0">
                    <a:moveTo>
                      <a:pt x="113" y="0"/>
                    </a:moveTo>
                    <a:cubicBezTo>
                      <a:pt x="1" y="0"/>
                      <a:pt x="1" y="104"/>
                      <a:pt x="1" y="104"/>
                    </a:cubicBezTo>
                    <a:cubicBezTo>
                      <a:pt x="866" y="865"/>
                      <a:pt x="1410" y="1946"/>
                      <a:pt x="1626" y="3130"/>
                    </a:cubicBezTo>
                    <a:cubicBezTo>
                      <a:pt x="1730" y="3459"/>
                      <a:pt x="1730" y="3779"/>
                      <a:pt x="1843" y="4211"/>
                    </a:cubicBezTo>
                    <a:cubicBezTo>
                      <a:pt x="1730" y="2914"/>
                      <a:pt x="1410" y="1730"/>
                      <a:pt x="762" y="752"/>
                    </a:cubicBezTo>
                    <a:cubicBezTo>
                      <a:pt x="546" y="536"/>
                      <a:pt x="329" y="216"/>
                      <a:pt x="113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075;p46">
                <a:extLst>
                  <a:ext uri="{FF2B5EF4-FFF2-40B4-BE49-F238E27FC236}">
                    <a16:creationId xmlns:a16="http://schemas.microsoft.com/office/drawing/2014/main" id="{0EB57903-5346-4F38-A617-4D0E8C90A2A5}"/>
                  </a:ext>
                </a:extLst>
              </p:cNvPr>
              <p:cNvSpPr/>
              <p:nvPr/>
            </p:nvSpPr>
            <p:spPr>
              <a:xfrm>
                <a:off x="1077000" y="4272400"/>
                <a:ext cx="35050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3779" extrusionOk="0">
                    <a:moveTo>
                      <a:pt x="1" y="0"/>
                    </a:moveTo>
                    <a:lnTo>
                      <a:pt x="1" y="104"/>
                    </a:lnTo>
                    <a:cubicBezTo>
                      <a:pt x="753" y="1185"/>
                      <a:pt x="1185" y="2378"/>
                      <a:pt x="1298" y="3779"/>
                    </a:cubicBezTo>
                    <a:cubicBezTo>
                      <a:pt x="1402" y="2698"/>
                      <a:pt x="1082" y="1617"/>
                      <a:pt x="537" y="752"/>
                    </a:cubicBezTo>
                    <a:cubicBezTo>
                      <a:pt x="433" y="536"/>
                      <a:pt x="217" y="320"/>
                      <a:pt x="1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076;p46">
                <a:extLst>
                  <a:ext uri="{FF2B5EF4-FFF2-40B4-BE49-F238E27FC236}">
                    <a16:creationId xmlns:a16="http://schemas.microsoft.com/office/drawing/2014/main" id="{55FC80F5-C5B6-46AA-896B-00AFD186CA31}"/>
                  </a:ext>
                </a:extLst>
              </p:cNvPr>
              <p:cNvSpPr/>
              <p:nvPr/>
            </p:nvSpPr>
            <p:spPr>
              <a:xfrm>
                <a:off x="1109425" y="4310225"/>
                <a:ext cx="1085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834" extrusionOk="0">
                    <a:moveTo>
                      <a:pt x="1" y="0"/>
                    </a:moveTo>
                    <a:cubicBezTo>
                      <a:pt x="217" y="536"/>
                      <a:pt x="321" y="1185"/>
                      <a:pt x="217" y="1730"/>
                    </a:cubicBezTo>
                    <a:cubicBezTo>
                      <a:pt x="217" y="1833"/>
                      <a:pt x="217" y="1833"/>
                      <a:pt x="321" y="1833"/>
                    </a:cubicBezTo>
                    <a:cubicBezTo>
                      <a:pt x="433" y="1185"/>
                      <a:pt x="321" y="536"/>
                      <a:pt x="105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077;p46">
                <a:extLst>
                  <a:ext uri="{FF2B5EF4-FFF2-40B4-BE49-F238E27FC236}">
                    <a16:creationId xmlns:a16="http://schemas.microsoft.com/office/drawing/2014/main" id="{19F45028-FFC1-4AED-B241-EC4BAAD4F068}"/>
                  </a:ext>
                </a:extLst>
              </p:cNvPr>
              <p:cNvSpPr/>
              <p:nvPr/>
            </p:nvSpPr>
            <p:spPr>
              <a:xfrm>
                <a:off x="1077000" y="4199325"/>
                <a:ext cx="29650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843" extrusionOk="0">
                    <a:moveTo>
                      <a:pt x="1185" y="1"/>
                    </a:moveTo>
                    <a:cubicBezTo>
                      <a:pt x="537" y="433"/>
                      <a:pt x="105" y="1082"/>
                      <a:pt x="1" y="1842"/>
                    </a:cubicBezTo>
                    <a:lnTo>
                      <a:pt x="105" y="1842"/>
                    </a:lnTo>
                    <a:cubicBezTo>
                      <a:pt x="105" y="1514"/>
                      <a:pt x="217" y="1194"/>
                      <a:pt x="433" y="865"/>
                    </a:cubicBezTo>
                    <a:cubicBezTo>
                      <a:pt x="649" y="545"/>
                      <a:pt x="865" y="329"/>
                      <a:pt x="1185" y="113"/>
                    </a:cubicBezTo>
                    <a:lnTo>
                      <a:pt x="1185" y="1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078;p46">
                <a:extLst>
                  <a:ext uri="{FF2B5EF4-FFF2-40B4-BE49-F238E27FC236}">
                    <a16:creationId xmlns:a16="http://schemas.microsoft.com/office/drawing/2014/main" id="{DE65E86F-16DC-4C7C-90F9-268975B582F7}"/>
                  </a:ext>
                </a:extLst>
              </p:cNvPr>
              <p:cNvSpPr/>
              <p:nvPr/>
            </p:nvSpPr>
            <p:spPr>
              <a:xfrm>
                <a:off x="1085000" y="4215550"/>
                <a:ext cx="270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1410" extrusionOk="0">
                    <a:moveTo>
                      <a:pt x="978" y="0"/>
                    </a:moveTo>
                    <a:lnTo>
                      <a:pt x="978" y="113"/>
                    </a:lnTo>
                    <a:cubicBezTo>
                      <a:pt x="1082" y="113"/>
                      <a:pt x="978" y="0"/>
                      <a:pt x="978" y="0"/>
                    </a:cubicBezTo>
                    <a:close/>
                    <a:moveTo>
                      <a:pt x="978" y="113"/>
                    </a:moveTo>
                    <a:lnTo>
                      <a:pt x="978" y="113"/>
                    </a:lnTo>
                    <a:cubicBezTo>
                      <a:pt x="545" y="433"/>
                      <a:pt x="217" y="865"/>
                      <a:pt x="1" y="1297"/>
                    </a:cubicBezTo>
                    <a:lnTo>
                      <a:pt x="1" y="1410"/>
                    </a:lnTo>
                    <a:lnTo>
                      <a:pt x="113" y="1410"/>
                    </a:lnTo>
                    <a:cubicBezTo>
                      <a:pt x="329" y="865"/>
                      <a:pt x="649" y="433"/>
                      <a:pt x="978" y="113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079;p46">
                <a:extLst>
                  <a:ext uri="{FF2B5EF4-FFF2-40B4-BE49-F238E27FC236}">
                    <a16:creationId xmlns:a16="http://schemas.microsoft.com/office/drawing/2014/main" id="{02588E44-B9AA-4AE0-B97B-432DAD3D7C32}"/>
                  </a:ext>
                </a:extLst>
              </p:cNvPr>
              <p:cNvSpPr/>
              <p:nvPr/>
            </p:nvSpPr>
            <p:spPr>
              <a:xfrm>
                <a:off x="1095825" y="4229150"/>
                <a:ext cx="24450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082" extrusionOk="0">
                    <a:moveTo>
                      <a:pt x="865" y="1"/>
                    </a:moveTo>
                    <a:cubicBezTo>
                      <a:pt x="649" y="433"/>
                      <a:pt x="329" y="753"/>
                      <a:pt x="0" y="1082"/>
                    </a:cubicBezTo>
                    <a:lnTo>
                      <a:pt x="112" y="1082"/>
                    </a:lnTo>
                    <a:cubicBezTo>
                      <a:pt x="432" y="753"/>
                      <a:pt x="761" y="433"/>
                      <a:pt x="977" y="1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080;p46">
                <a:extLst>
                  <a:ext uri="{FF2B5EF4-FFF2-40B4-BE49-F238E27FC236}">
                    <a16:creationId xmlns:a16="http://schemas.microsoft.com/office/drawing/2014/main" id="{9F86EEE2-00F8-4586-BCED-4E1B3AE27A70}"/>
                  </a:ext>
                </a:extLst>
              </p:cNvPr>
              <p:cNvSpPr/>
              <p:nvPr/>
            </p:nvSpPr>
            <p:spPr>
              <a:xfrm>
                <a:off x="1104025" y="4223750"/>
                <a:ext cx="35050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731" extrusionOk="0">
                    <a:moveTo>
                      <a:pt x="1401" y="1"/>
                    </a:moveTo>
                    <a:cubicBezTo>
                      <a:pt x="1298" y="1"/>
                      <a:pt x="1298" y="1"/>
                      <a:pt x="1298" y="105"/>
                    </a:cubicBezTo>
                    <a:cubicBezTo>
                      <a:pt x="1185" y="433"/>
                      <a:pt x="1081" y="753"/>
                      <a:pt x="865" y="969"/>
                    </a:cubicBezTo>
                    <a:cubicBezTo>
                      <a:pt x="753" y="1185"/>
                      <a:pt x="649" y="1298"/>
                      <a:pt x="537" y="1401"/>
                    </a:cubicBezTo>
                    <a:cubicBezTo>
                      <a:pt x="321" y="1514"/>
                      <a:pt x="217" y="1618"/>
                      <a:pt x="1" y="1618"/>
                    </a:cubicBezTo>
                    <a:cubicBezTo>
                      <a:pt x="1" y="1730"/>
                      <a:pt x="1" y="1730"/>
                      <a:pt x="104" y="1730"/>
                    </a:cubicBezTo>
                    <a:cubicBezTo>
                      <a:pt x="433" y="1730"/>
                      <a:pt x="649" y="1401"/>
                      <a:pt x="865" y="1185"/>
                    </a:cubicBezTo>
                    <a:cubicBezTo>
                      <a:pt x="1081" y="865"/>
                      <a:pt x="1298" y="433"/>
                      <a:pt x="1401" y="105"/>
                    </a:cubicBezTo>
                    <a:lnTo>
                      <a:pt x="1401" y="1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081;p46">
                <a:extLst>
                  <a:ext uri="{FF2B5EF4-FFF2-40B4-BE49-F238E27FC236}">
                    <a16:creationId xmlns:a16="http://schemas.microsoft.com/office/drawing/2014/main" id="{46AA9FF5-718C-45EA-9A57-3470D25DE35F}"/>
                  </a:ext>
                </a:extLst>
              </p:cNvPr>
              <p:cNvSpPr/>
              <p:nvPr/>
            </p:nvSpPr>
            <p:spPr>
              <a:xfrm>
                <a:off x="1114825" y="4256175"/>
                <a:ext cx="21650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650" extrusionOk="0">
                    <a:moveTo>
                      <a:pt x="866" y="1"/>
                    </a:moveTo>
                    <a:cubicBezTo>
                      <a:pt x="866" y="1"/>
                      <a:pt x="753" y="1"/>
                      <a:pt x="753" y="104"/>
                    </a:cubicBezTo>
                    <a:cubicBezTo>
                      <a:pt x="649" y="321"/>
                      <a:pt x="321" y="537"/>
                      <a:pt x="1" y="537"/>
                    </a:cubicBezTo>
                    <a:lnTo>
                      <a:pt x="1" y="649"/>
                    </a:lnTo>
                    <a:cubicBezTo>
                      <a:pt x="433" y="649"/>
                      <a:pt x="649" y="321"/>
                      <a:pt x="866" y="104"/>
                    </a:cubicBezTo>
                    <a:lnTo>
                      <a:pt x="866" y="1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082;p46">
                <a:extLst>
                  <a:ext uri="{FF2B5EF4-FFF2-40B4-BE49-F238E27FC236}">
                    <a16:creationId xmlns:a16="http://schemas.microsoft.com/office/drawing/2014/main" id="{21C4B3DE-B41B-4EBC-958C-EFC467E86BDA}"/>
                  </a:ext>
                </a:extLst>
              </p:cNvPr>
              <p:cNvSpPr/>
              <p:nvPr/>
            </p:nvSpPr>
            <p:spPr>
              <a:xfrm>
                <a:off x="901275" y="4220950"/>
                <a:ext cx="298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410" extrusionOk="0">
                    <a:moveTo>
                      <a:pt x="0" y="0"/>
                    </a:moveTo>
                    <a:cubicBezTo>
                      <a:pt x="113" y="649"/>
                      <a:pt x="545" y="1194"/>
                      <a:pt x="1081" y="1410"/>
                    </a:cubicBezTo>
                    <a:cubicBezTo>
                      <a:pt x="1193" y="1410"/>
                      <a:pt x="1193" y="1297"/>
                      <a:pt x="1081" y="1297"/>
                    </a:cubicBezTo>
                    <a:cubicBezTo>
                      <a:pt x="649" y="1081"/>
                      <a:pt x="216" y="545"/>
                      <a:pt x="113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083;p46">
                <a:extLst>
                  <a:ext uri="{FF2B5EF4-FFF2-40B4-BE49-F238E27FC236}">
                    <a16:creationId xmlns:a16="http://schemas.microsoft.com/office/drawing/2014/main" id="{08594471-8FA7-4C82-8915-E7A1D46F53CB}"/>
                  </a:ext>
                </a:extLst>
              </p:cNvPr>
              <p:cNvSpPr/>
              <p:nvPr/>
            </p:nvSpPr>
            <p:spPr>
              <a:xfrm>
                <a:off x="917475" y="4231750"/>
                <a:ext cx="21650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650" extrusionOk="0">
                    <a:moveTo>
                      <a:pt x="1" y="1"/>
                    </a:moveTo>
                    <a:cubicBezTo>
                      <a:pt x="217" y="217"/>
                      <a:pt x="433" y="433"/>
                      <a:pt x="762" y="649"/>
                    </a:cubicBezTo>
                    <a:cubicBezTo>
                      <a:pt x="762" y="649"/>
                      <a:pt x="865" y="545"/>
                      <a:pt x="762" y="545"/>
                    </a:cubicBezTo>
                    <a:cubicBezTo>
                      <a:pt x="545" y="433"/>
                      <a:pt x="329" y="217"/>
                      <a:pt x="113" y="1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084;p46">
                <a:extLst>
                  <a:ext uri="{FF2B5EF4-FFF2-40B4-BE49-F238E27FC236}">
                    <a16:creationId xmlns:a16="http://schemas.microsoft.com/office/drawing/2014/main" id="{704AE024-A4B3-4C86-9370-38D14B20897B}"/>
                  </a:ext>
                </a:extLst>
              </p:cNvPr>
              <p:cNvSpPr/>
              <p:nvPr/>
            </p:nvSpPr>
            <p:spPr>
              <a:xfrm>
                <a:off x="914875" y="4204725"/>
                <a:ext cx="3245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411" extrusionOk="0">
                    <a:moveTo>
                      <a:pt x="105" y="1"/>
                    </a:moveTo>
                    <a:cubicBezTo>
                      <a:pt x="105" y="1"/>
                      <a:pt x="1" y="113"/>
                      <a:pt x="105" y="113"/>
                    </a:cubicBezTo>
                    <a:lnTo>
                      <a:pt x="105" y="1"/>
                    </a:lnTo>
                    <a:close/>
                    <a:moveTo>
                      <a:pt x="105" y="113"/>
                    </a:moveTo>
                    <a:cubicBezTo>
                      <a:pt x="537" y="433"/>
                      <a:pt x="866" y="866"/>
                      <a:pt x="1185" y="1410"/>
                    </a:cubicBezTo>
                    <a:lnTo>
                      <a:pt x="1298" y="1410"/>
                    </a:lnTo>
                    <a:cubicBezTo>
                      <a:pt x="969" y="866"/>
                      <a:pt x="537" y="433"/>
                      <a:pt x="105" y="113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085;p46">
                <a:extLst>
                  <a:ext uri="{FF2B5EF4-FFF2-40B4-BE49-F238E27FC236}">
                    <a16:creationId xmlns:a16="http://schemas.microsoft.com/office/drawing/2014/main" id="{01CEE1D8-3CC3-4935-9D06-8413174698A4}"/>
                  </a:ext>
                </a:extLst>
              </p:cNvPr>
              <p:cNvSpPr/>
              <p:nvPr/>
            </p:nvSpPr>
            <p:spPr>
              <a:xfrm>
                <a:off x="939100" y="4210150"/>
                <a:ext cx="1622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978" extrusionOk="0">
                    <a:moveTo>
                      <a:pt x="0" y="0"/>
                    </a:moveTo>
                    <a:lnTo>
                      <a:pt x="0" y="112"/>
                    </a:lnTo>
                    <a:cubicBezTo>
                      <a:pt x="216" y="329"/>
                      <a:pt x="433" y="649"/>
                      <a:pt x="545" y="977"/>
                    </a:cubicBezTo>
                    <a:lnTo>
                      <a:pt x="649" y="977"/>
                    </a:lnTo>
                    <a:cubicBezTo>
                      <a:pt x="545" y="649"/>
                      <a:pt x="329" y="329"/>
                      <a:pt x="0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086;p46">
                <a:extLst>
                  <a:ext uri="{FF2B5EF4-FFF2-40B4-BE49-F238E27FC236}">
                    <a16:creationId xmlns:a16="http://schemas.microsoft.com/office/drawing/2014/main" id="{07EAD6DB-FA17-46E0-89A5-4904F11370B7}"/>
                  </a:ext>
                </a:extLst>
              </p:cNvPr>
              <p:cNvSpPr/>
              <p:nvPr/>
            </p:nvSpPr>
            <p:spPr>
              <a:xfrm>
                <a:off x="944500" y="4199325"/>
                <a:ext cx="162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1082" extrusionOk="0">
                    <a:moveTo>
                      <a:pt x="0" y="1"/>
                    </a:moveTo>
                    <a:cubicBezTo>
                      <a:pt x="0" y="113"/>
                      <a:pt x="0" y="113"/>
                      <a:pt x="113" y="113"/>
                    </a:cubicBezTo>
                    <a:lnTo>
                      <a:pt x="217" y="217"/>
                    </a:lnTo>
                    <a:lnTo>
                      <a:pt x="217" y="329"/>
                    </a:lnTo>
                    <a:cubicBezTo>
                      <a:pt x="329" y="433"/>
                      <a:pt x="329" y="433"/>
                      <a:pt x="329" y="545"/>
                    </a:cubicBezTo>
                    <a:cubicBezTo>
                      <a:pt x="433" y="762"/>
                      <a:pt x="545" y="865"/>
                      <a:pt x="649" y="1082"/>
                    </a:cubicBezTo>
                    <a:cubicBezTo>
                      <a:pt x="649" y="865"/>
                      <a:pt x="545" y="649"/>
                      <a:pt x="433" y="433"/>
                    </a:cubicBezTo>
                    <a:cubicBezTo>
                      <a:pt x="329" y="329"/>
                      <a:pt x="217" y="217"/>
                      <a:pt x="217" y="113"/>
                    </a:cubicBezTo>
                    <a:lnTo>
                      <a:pt x="113" y="1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087;p46">
                <a:extLst>
                  <a:ext uri="{FF2B5EF4-FFF2-40B4-BE49-F238E27FC236}">
                    <a16:creationId xmlns:a16="http://schemas.microsoft.com/office/drawing/2014/main" id="{359A40B6-9814-4BFF-9EB0-D9B316C8C036}"/>
                  </a:ext>
                </a:extLst>
              </p:cNvPr>
              <p:cNvSpPr/>
              <p:nvPr/>
            </p:nvSpPr>
            <p:spPr>
              <a:xfrm>
                <a:off x="995950" y="4361450"/>
                <a:ext cx="1082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298" extrusionOk="0">
                    <a:moveTo>
                      <a:pt x="320" y="1"/>
                    </a:moveTo>
                    <a:cubicBezTo>
                      <a:pt x="216" y="329"/>
                      <a:pt x="0" y="978"/>
                      <a:pt x="320" y="1298"/>
                    </a:cubicBezTo>
                    <a:cubicBezTo>
                      <a:pt x="433" y="1298"/>
                      <a:pt x="433" y="1194"/>
                      <a:pt x="433" y="1194"/>
                    </a:cubicBezTo>
                    <a:cubicBezTo>
                      <a:pt x="104" y="978"/>
                      <a:pt x="320" y="329"/>
                      <a:pt x="433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088;p46">
                <a:extLst>
                  <a:ext uri="{FF2B5EF4-FFF2-40B4-BE49-F238E27FC236}">
                    <a16:creationId xmlns:a16="http://schemas.microsoft.com/office/drawing/2014/main" id="{E5533F2F-9C2A-4CC2-B901-4B3C1611F218}"/>
                  </a:ext>
                </a:extLst>
              </p:cNvPr>
              <p:cNvSpPr/>
              <p:nvPr/>
            </p:nvSpPr>
            <p:spPr>
              <a:xfrm>
                <a:off x="979725" y="4399275"/>
                <a:ext cx="486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888" extrusionOk="0">
                    <a:moveTo>
                      <a:pt x="1834" y="1"/>
                    </a:moveTo>
                    <a:cubicBezTo>
                      <a:pt x="1730" y="433"/>
                      <a:pt x="1402" y="762"/>
                      <a:pt x="969" y="762"/>
                    </a:cubicBezTo>
                    <a:cubicBezTo>
                      <a:pt x="914" y="775"/>
                      <a:pt x="860" y="781"/>
                      <a:pt x="808" y="781"/>
                    </a:cubicBezTo>
                    <a:cubicBezTo>
                      <a:pt x="458" y="781"/>
                      <a:pt x="203" y="490"/>
                      <a:pt x="105" y="113"/>
                    </a:cubicBezTo>
                    <a:lnTo>
                      <a:pt x="1" y="113"/>
                    </a:lnTo>
                    <a:cubicBezTo>
                      <a:pt x="91" y="578"/>
                      <a:pt x="428" y="887"/>
                      <a:pt x="799" y="887"/>
                    </a:cubicBezTo>
                    <a:cubicBezTo>
                      <a:pt x="855" y="887"/>
                      <a:pt x="912" y="880"/>
                      <a:pt x="969" y="865"/>
                    </a:cubicBezTo>
                    <a:cubicBezTo>
                      <a:pt x="1514" y="865"/>
                      <a:pt x="1834" y="433"/>
                      <a:pt x="19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089;p46">
                <a:extLst>
                  <a:ext uri="{FF2B5EF4-FFF2-40B4-BE49-F238E27FC236}">
                    <a16:creationId xmlns:a16="http://schemas.microsoft.com/office/drawing/2014/main" id="{E46C3312-72A1-489D-B0F5-AF75BB29B4BC}"/>
                  </a:ext>
                </a:extLst>
              </p:cNvPr>
              <p:cNvSpPr/>
              <p:nvPr/>
            </p:nvSpPr>
            <p:spPr>
              <a:xfrm>
                <a:off x="941900" y="4383075"/>
                <a:ext cx="27050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1082" extrusionOk="0">
                    <a:moveTo>
                      <a:pt x="537" y="0"/>
                    </a:moveTo>
                    <a:cubicBezTo>
                      <a:pt x="217" y="0"/>
                      <a:pt x="1" y="329"/>
                      <a:pt x="1" y="545"/>
                    </a:cubicBezTo>
                    <a:cubicBezTo>
                      <a:pt x="1" y="865"/>
                      <a:pt x="217" y="1081"/>
                      <a:pt x="537" y="1081"/>
                    </a:cubicBezTo>
                    <a:cubicBezTo>
                      <a:pt x="753" y="1081"/>
                      <a:pt x="1082" y="865"/>
                      <a:pt x="1082" y="545"/>
                    </a:cubicBezTo>
                    <a:cubicBezTo>
                      <a:pt x="1082" y="329"/>
                      <a:pt x="753" y="0"/>
                      <a:pt x="537" y="0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090;p46">
                <a:extLst>
                  <a:ext uri="{FF2B5EF4-FFF2-40B4-BE49-F238E27FC236}">
                    <a16:creationId xmlns:a16="http://schemas.microsoft.com/office/drawing/2014/main" id="{AB385C51-E25E-44EC-A344-90777EFDDB04}"/>
                  </a:ext>
                </a:extLst>
              </p:cNvPr>
              <p:cNvSpPr/>
              <p:nvPr/>
            </p:nvSpPr>
            <p:spPr>
              <a:xfrm>
                <a:off x="1049975" y="4383075"/>
                <a:ext cx="296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298" extrusionOk="0">
                    <a:moveTo>
                      <a:pt x="649" y="0"/>
                    </a:moveTo>
                    <a:cubicBezTo>
                      <a:pt x="321" y="0"/>
                      <a:pt x="1" y="329"/>
                      <a:pt x="1" y="649"/>
                    </a:cubicBezTo>
                    <a:cubicBezTo>
                      <a:pt x="1" y="977"/>
                      <a:pt x="321" y="1297"/>
                      <a:pt x="649" y="1297"/>
                    </a:cubicBezTo>
                    <a:cubicBezTo>
                      <a:pt x="969" y="1297"/>
                      <a:pt x="1186" y="977"/>
                      <a:pt x="1186" y="649"/>
                    </a:cubicBezTo>
                    <a:cubicBezTo>
                      <a:pt x="1186" y="329"/>
                      <a:pt x="969" y="0"/>
                      <a:pt x="649" y="0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091;p46">
                <a:extLst>
                  <a:ext uri="{FF2B5EF4-FFF2-40B4-BE49-F238E27FC236}">
                    <a16:creationId xmlns:a16="http://schemas.microsoft.com/office/drawing/2014/main" id="{3A19ACBF-8B57-4F65-81A3-CC58AA436210}"/>
                  </a:ext>
                </a:extLst>
              </p:cNvPr>
              <p:cNvSpPr/>
              <p:nvPr/>
            </p:nvSpPr>
            <p:spPr>
              <a:xfrm>
                <a:off x="1030975" y="4361450"/>
                <a:ext cx="8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29" h="433" extrusionOk="0">
                    <a:moveTo>
                      <a:pt x="216" y="1"/>
                    </a:moveTo>
                    <a:cubicBezTo>
                      <a:pt x="112" y="1"/>
                      <a:pt x="0" y="113"/>
                      <a:pt x="0" y="217"/>
                    </a:cubicBezTo>
                    <a:cubicBezTo>
                      <a:pt x="0" y="329"/>
                      <a:pt x="112" y="433"/>
                      <a:pt x="216" y="433"/>
                    </a:cubicBezTo>
                    <a:cubicBezTo>
                      <a:pt x="216" y="433"/>
                      <a:pt x="329" y="329"/>
                      <a:pt x="329" y="217"/>
                    </a:cubicBezTo>
                    <a:cubicBezTo>
                      <a:pt x="329" y="113"/>
                      <a:pt x="216" y="1"/>
                      <a:pt x="2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092;p46">
                <a:extLst>
                  <a:ext uri="{FF2B5EF4-FFF2-40B4-BE49-F238E27FC236}">
                    <a16:creationId xmlns:a16="http://schemas.microsoft.com/office/drawing/2014/main" id="{272B1FF7-6EBF-4585-97A6-7221ED1B24A6}"/>
                  </a:ext>
                </a:extLst>
              </p:cNvPr>
              <p:cNvSpPr/>
              <p:nvPr/>
            </p:nvSpPr>
            <p:spPr>
              <a:xfrm>
                <a:off x="971525" y="4361450"/>
                <a:ext cx="8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29" h="433" extrusionOk="0">
                    <a:moveTo>
                      <a:pt x="113" y="1"/>
                    </a:moveTo>
                    <a:cubicBezTo>
                      <a:pt x="113" y="1"/>
                      <a:pt x="0" y="113"/>
                      <a:pt x="0" y="217"/>
                    </a:cubicBezTo>
                    <a:cubicBezTo>
                      <a:pt x="0" y="329"/>
                      <a:pt x="113" y="433"/>
                      <a:pt x="113" y="433"/>
                    </a:cubicBezTo>
                    <a:cubicBezTo>
                      <a:pt x="216" y="433"/>
                      <a:pt x="329" y="329"/>
                      <a:pt x="329" y="217"/>
                    </a:cubicBezTo>
                    <a:cubicBezTo>
                      <a:pt x="329" y="113"/>
                      <a:pt x="216" y="1"/>
                      <a:pt x="1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093;p46">
                <a:extLst>
                  <a:ext uri="{FF2B5EF4-FFF2-40B4-BE49-F238E27FC236}">
                    <a16:creationId xmlns:a16="http://schemas.microsoft.com/office/drawing/2014/main" id="{736AEA4A-EB7D-436E-A7DE-50143CACDB1E}"/>
                  </a:ext>
                </a:extLst>
              </p:cNvPr>
              <p:cNvSpPr/>
              <p:nvPr/>
            </p:nvSpPr>
            <p:spPr>
              <a:xfrm>
                <a:off x="947300" y="4431700"/>
                <a:ext cx="126925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5928" extrusionOk="0">
                    <a:moveTo>
                      <a:pt x="4540" y="1"/>
                    </a:moveTo>
                    <a:cubicBezTo>
                      <a:pt x="3974" y="340"/>
                      <a:pt x="3318" y="502"/>
                      <a:pt x="2666" y="502"/>
                    </a:cubicBezTo>
                    <a:cubicBezTo>
                      <a:pt x="2073" y="502"/>
                      <a:pt x="1484" y="368"/>
                      <a:pt x="969" y="113"/>
                    </a:cubicBezTo>
                    <a:cubicBezTo>
                      <a:pt x="969" y="433"/>
                      <a:pt x="969" y="649"/>
                      <a:pt x="866" y="978"/>
                    </a:cubicBezTo>
                    <a:cubicBezTo>
                      <a:pt x="753" y="1082"/>
                      <a:pt x="753" y="1194"/>
                      <a:pt x="753" y="1298"/>
                    </a:cubicBezTo>
                    <a:cubicBezTo>
                      <a:pt x="537" y="1730"/>
                      <a:pt x="321" y="2059"/>
                      <a:pt x="1" y="2275"/>
                    </a:cubicBezTo>
                    <a:cubicBezTo>
                      <a:pt x="1" y="2923"/>
                      <a:pt x="1" y="3459"/>
                      <a:pt x="321" y="4108"/>
                    </a:cubicBezTo>
                    <a:cubicBezTo>
                      <a:pt x="537" y="4756"/>
                      <a:pt x="969" y="5301"/>
                      <a:pt x="1514" y="5621"/>
                    </a:cubicBezTo>
                    <a:cubicBezTo>
                      <a:pt x="1826" y="5812"/>
                      <a:pt x="2213" y="5927"/>
                      <a:pt x="2588" y="5927"/>
                    </a:cubicBezTo>
                    <a:cubicBezTo>
                      <a:pt x="2859" y="5927"/>
                      <a:pt x="3123" y="5867"/>
                      <a:pt x="3347" y="5733"/>
                    </a:cubicBezTo>
                    <a:cubicBezTo>
                      <a:pt x="3676" y="5621"/>
                      <a:pt x="3892" y="5301"/>
                      <a:pt x="4108" y="5085"/>
                    </a:cubicBezTo>
                    <a:cubicBezTo>
                      <a:pt x="4756" y="4220"/>
                      <a:pt x="4973" y="3027"/>
                      <a:pt x="5076" y="1946"/>
                    </a:cubicBezTo>
                    <a:cubicBezTo>
                      <a:pt x="4644" y="1410"/>
                      <a:pt x="4428" y="762"/>
                      <a:pt x="4540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094;p46">
                <a:extLst>
                  <a:ext uri="{FF2B5EF4-FFF2-40B4-BE49-F238E27FC236}">
                    <a16:creationId xmlns:a16="http://schemas.microsoft.com/office/drawing/2014/main" id="{60248926-3073-4151-8F86-49981FB2225A}"/>
                  </a:ext>
                </a:extLst>
              </p:cNvPr>
              <p:cNvSpPr/>
              <p:nvPr/>
            </p:nvSpPr>
            <p:spPr>
              <a:xfrm>
                <a:off x="982325" y="4434525"/>
                <a:ext cx="919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1834" extrusionOk="0">
                    <a:moveTo>
                      <a:pt x="1" y="216"/>
                    </a:moveTo>
                    <a:cubicBezTo>
                      <a:pt x="114" y="243"/>
                      <a:pt x="227" y="271"/>
                      <a:pt x="340" y="297"/>
                    </a:cubicBezTo>
                    <a:lnTo>
                      <a:pt x="340" y="297"/>
                    </a:lnTo>
                    <a:cubicBezTo>
                      <a:pt x="231" y="267"/>
                      <a:pt x="119" y="239"/>
                      <a:pt x="1" y="216"/>
                    </a:cubicBezTo>
                    <a:close/>
                    <a:moveTo>
                      <a:pt x="3139" y="0"/>
                    </a:moveTo>
                    <a:lnTo>
                      <a:pt x="3139" y="0"/>
                    </a:lnTo>
                    <a:cubicBezTo>
                      <a:pt x="2595" y="216"/>
                      <a:pt x="1946" y="433"/>
                      <a:pt x="1298" y="433"/>
                    </a:cubicBezTo>
                    <a:cubicBezTo>
                      <a:pt x="978" y="433"/>
                      <a:pt x="659" y="371"/>
                      <a:pt x="340" y="297"/>
                    </a:cubicBezTo>
                    <a:lnTo>
                      <a:pt x="340" y="297"/>
                    </a:lnTo>
                    <a:cubicBezTo>
                      <a:pt x="733" y="409"/>
                      <a:pt x="1071" y="561"/>
                      <a:pt x="1410" y="649"/>
                    </a:cubicBezTo>
                    <a:cubicBezTo>
                      <a:pt x="1514" y="752"/>
                      <a:pt x="1730" y="752"/>
                      <a:pt x="1842" y="865"/>
                    </a:cubicBezTo>
                    <a:cubicBezTo>
                      <a:pt x="2491" y="1081"/>
                      <a:pt x="3139" y="1513"/>
                      <a:pt x="3675" y="1833"/>
                    </a:cubicBezTo>
                    <a:cubicBezTo>
                      <a:pt x="3243" y="1297"/>
                      <a:pt x="3027" y="649"/>
                      <a:pt x="3139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095;p46">
                <a:extLst>
                  <a:ext uri="{FF2B5EF4-FFF2-40B4-BE49-F238E27FC236}">
                    <a16:creationId xmlns:a16="http://schemas.microsoft.com/office/drawing/2014/main" id="{33F34173-4926-4622-AA4E-357638697F65}"/>
                  </a:ext>
                </a:extLst>
              </p:cNvPr>
              <p:cNvSpPr/>
              <p:nvPr/>
            </p:nvSpPr>
            <p:spPr>
              <a:xfrm>
                <a:off x="655475" y="4685700"/>
                <a:ext cx="310675" cy="532450"/>
              </a:xfrm>
              <a:custGeom>
                <a:avLst/>
                <a:gdLst/>
                <a:ahLst/>
                <a:cxnLst/>
                <a:rect l="l" t="t" r="r" b="b"/>
                <a:pathLst>
                  <a:path w="12427" h="21298" extrusionOk="0">
                    <a:moveTo>
                      <a:pt x="1" y="1"/>
                    </a:moveTo>
                    <a:lnTo>
                      <a:pt x="1" y="16541"/>
                    </a:lnTo>
                    <a:lnTo>
                      <a:pt x="12426" y="21297"/>
                    </a:lnTo>
                    <a:lnTo>
                      <a:pt x="12426" y="410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096;p46">
                <a:extLst>
                  <a:ext uri="{FF2B5EF4-FFF2-40B4-BE49-F238E27FC236}">
                    <a16:creationId xmlns:a16="http://schemas.microsoft.com/office/drawing/2014/main" id="{9992B2A4-9721-4B08-8716-3A052D9A048C}"/>
                  </a:ext>
                </a:extLst>
              </p:cNvPr>
              <p:cNvSpPr/>
              <p:nvPr/>
            </p:nvSpPr>
            <p:spPr>
              <a:xfrm>
                <a:off x="687900" y="4745150"/>
                <a:ext cx="243225" cy="416125"/>
              </a:xfrm>
              <a:custGeom>
                <a:avLst/>
                <a:gdLst/>
                <a:ahLst/>
                <a:cxnLst/>
                <a:rect l="l" t="t" r="r" b="b"/>
                <a:pathLst>
                  <a:path w="9729" h="16645" extrusionOk="0">
                    <a:moveTo>
                      <a:pt x="1" y="0"/>
                    </a:moveTo>
                    <a:lnTo>
                      <a:pt x="1" y="12866"/>
                    </a:lnTo>
                    <a:lnTo>
                      <a:pt x="9728" y="16645"/>
                    </a:lnTo>
                    <a:lnTo>
                      <a:pt x="9728" y="313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097;p46">
                <a:extLst>
                  <a:ext uri="{FF2B5EF4-FFF2-40B4-BE49-F238E27FC236}">
                    <a16:creationId xmlns:a16="http://schemas.microsoft.com/office/drawing/2014/main" id="{865C62E6-D7BA-4F5D-87C3-A82A2ADC8514}"/>
                  </a:ext>
                </a:extLst>
              </p:cNvPr>
              <p:cNvSpPr/>
              <p:nvPr/>
            </p:nvSpPr>
            <p:spPr>
              <a:xfrm>
                <a:off x="695900" y="4823625"/>
                <a:ext cx="235225" cy="337650"/>
              </a:xfrm>
              <a:custGeom>
                <a:avLst/>
                <a:gdLst/>
                <a:ahLst/>
                <a:cxnLst/>
                <a:rect l="l" t="t" r="r" b="b"/>
                <a:pathLst>
                  <a:path w="9409" h="13506" extrusionOk="0">
                    <a:moveTo>
                      <a:pt x="9408" y="0"/>
                    </a:moveTo>
                    <a:lnTo>
                      <a:pt x="1" y="9831"/>
                    </a:lnTo>
                    <a:lnTo>
                      <a:pt x="9408" y="13506"/>
                    </a:lnTo>
                    <a:lnTo>
                      <a:pt x="9408" y="0"/>
                    </a:lnTo>
                    <a:close/>
                  </a:path>
                </a:pathLst>
              </a:custGeom>
              <a:solidFill>
                <a:srgbClr val="3128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098;p46">
                <a:extLst>
                  <a:ext uri="{FF2B5EF4-FFF2-40B4-BE49-F238E27FC236}">
                    <a16:creationId xmlns:a16="http://schemas.microsoft.com/office/drawing/2014/main" id="{3BD1A6DA-1CDF-4255-9935-F4B14F80D5A5}"/>
                  </a:ext>
                </a:extLst>
              </p:cNvPr>
              <p:cNvSpPr/>
              <p:nvPr/>
            </p:nvSpPr>
            <p:spPr>
              <a:xfrm>
                <a:off x="655475" y="4623650"/>
                <a:ext cx="364700" cy="167575"/>
              </a:xfrm>
              <a:custGeom>
                <a:avLst/>
                <a:gdLst/>
                <a:ahLst/>
                <a:cxnLst/>
                <a:rect l="l" t="t" r="r" b="b"/>
                <a:pathLst>
                  <a:path w="14588" h="6703" extrusionOk="0">
                    <a:moveTo>
                      <a:pt x="4973" y="1"/>
                    </a:moveTo>
                    <a:cubicBezTo>
                      <a:pt x="4757" y="217"/>
                      <a:pt x="4540" y="321"/>
                      <a:pt x="4324" y="433"/>
                    </a:cubicBezTo>
                    <a:cubicBezTo>
                      <a:pt x="4428" y="649"/>
                      <a:pt x="4540" y="866"/>
                      <a:pt x="4757" y="1082"/>
                    </a:cubicBezTo>
                    <a:cubicBezTo>
                      <a:pt x="4476" y="1082"/>
                      <a:pt x="4202" y="842"/>
                      <a:pt x="3923" y="842"/>
                    </a:cubicBezTo>
                    <a:cubicBezTo>
                      <a:pt x="3875" y="842"/>
                      <a:pt x="3828" y="849"/>
                      <a:pt x="3780" y="866"/>
                    </a:cubicBezTo>
                    <a:cubicBezTo>
                      <a:pt x="3676" y="866"/>
                      <a:pt x="3676" y="866"/>
                      <a:pt x="3563" y="969"/>
                    </a:cubicBezTo>
                    <a:lnTo>
                      <a:pt x="2266" y="1618"/>
                    </a:lnTo>
                    <a:cubicBezTo>
                      <a:pt x="2483" y="1730"/>
                      <a:pt x="2483" y="1946"/>
                      <a:pt x="2595" y="2050"/>
                    </a:cubicBezTo>
                    <a:cubicBezTo>
                      <a:pt x="2266" y="1946"/>
                      <a:pt x="1834" y="1834"/>
                      <a:pt x="1514" y="1618"/>
                    </a:cubicBezTo>
                    <a:cubicBezTo>
                      <a:pt x="1514" y="1618"/>
                      <a:pt x="1402" y="1514"/>
                      <a:pt x="1298" y="1514"/>
                    </a:cubicBezTo>
                    <a:cubicBezTo>
                      <a:pt x="1186" y="1514"/>
                      <a:pt x="1082" y="1618"/>
                      <a:pt x="1082" y="1618"/>
                    </a:cubicBezTo>
                    <a:cubicBezTo>
                      <a:pt x="649" y="1946"/>
                      <a:pt x="321" y="2266"/>
                      <a:pt x="1" y="2483"/>
                    </a:cubicBezTo>
                    <a:lnTo>
                      <a:pt x="12426" y="6590"/>
                    </a:lnTo>
                    <a:lnTo>
                      <a:pt x="14372" y="6702"/>
                    </a:lnTo>
                    <a:cubicBezTo>
                      <a:pt x="14588" y="6054"/>
                      <a:pt x="14372" y="5293"/>
                      <a:pt x="13939" y="4757"/>
                    </a:cubicBezTo>
                    <a:cubicBezTo>
                      <a:pt x="13507" y="4212"/>
                      <a:pt x="12971" y="3676"/>
                      <a:pt x="12322" y="3347"/>
                    </a:cubicBezTo>
                    <a:cubicBezTo>
                      <a:pt x="10481" y="2050"/>
                      <a:pt x="8431" y="1082"/>
                      <a:pt x="6374" y="217"/>
                    </a:cubicBezTo>
                    <a:lnTo>
                      <a:pt x="6374" y="217"/>
                    </a:lnTo>
                    <a:cubicBezTo>
                      <a:pt x="6590" y="537"/>
                      <a:pt x="6702" y="753"/>
                      <a:pt x="6806" y="1082"/>
                    </a:cubicBezTo>
                    <a:cubicBezTo>
                      <a:pt x="6270" y="649"/>
                      <a:pt x="5621" y="321"/>
                      <a:pt x="4973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099;p46">
                <a:extLst>
                  <a:ext uri="{FF2B5EF4-FFF2-40B4-BE49-F238E27FC236}">
                    <a16:creationId xmlns:a16="http://schemas.microsoft.com/office/drawing/2014/main" id="{FA151BAF-EF1C-48FF-B7A2-A8724A279C76}"/>
                  </a:ext>
                </a:extLst>
              </p:cNvPr>
              <p:cNvSpPr/>
              <p:nvPr/>
            </p:nvSpPr>
            <p:spPr>
              <a:xfrm>
                <a:off x="790600" y="4650675"/>
                <a:ext cx="194575" cy="126925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507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85" y="433"/>
                      <a:pt x="2378" y="865"/>
                      <a:pt x="3459" y="1514"/>
                    </a:cubicBezTo>
                    <a:cubicBezTo>
                      <a:pt x="4107" y="1730"/>
                      <a:pt x="4643" y="2050"/>
                      <a:pt x="5076" y="2482"/>
                    </a:cubicBezTo>
                    <a:cubicBezTo>
                      <a:pt x="5620" y="2811"/>
                      <a:pt x="6053" y="3131"/>
                      <a:pt x="6485" y="3459"/>
                    </a:cubicBezTo>
                    <a:cubicBezTo>
                      <a:pt x="6805" y="3676"/>
                      <a:pt x="7021" y="3995"/>
                      <a:pt x="7134" y="4212"/>
                    </a:cubicBezTo>
                    <a:cubicBezTo>
                      <a:pt x="7350" y="4428"/>
                      <a:pt x="7566" y="4756"/>
                      <a:pt x="7670" y="4973"/>
                    </a:cubicBezTo>
                    <a:cubicBezTo>
                      <a:pt x="7670" y="5076"/>
                      <a:pt x="7782" y="5076"/>
                      <a:pt x="7782" y="5076"/>
                    </a:cubicBezTo>
                    <a:lnTo>
                      <a:pt x="7782" y="4973"/>
                    </a:lnTo>
                    <a:cubicBezTo>
                      <a:pt x="7566" y="4428"/>
                      <a:pt x="7134" y="3995"/>
                      <a:pt x="6805" y="3563"/>
                    </a:cubicBezTo>
                    <a:cubicBezTo>
                      <a:pt x="6373" y="3131"/>
                      <a:pt x="5837" y="2811"/>
                      <a:pt x="5404" y="2482"/>
                    </a:cubicBezTo>
                    <a:cubicBezTo>
                      <a:pt x="4323" y="1730"/>
                      <a:pt x="3243" y="1185"/>
                      <a:pt x="2049" y="649"/>
                    </a:cubicBezTo>
                    <a:cubicBezTo>
                      <a:pt x="1401" y="433"/>
                      <a:pt x="649" y="105"/>
                      <a:pt x="0" y="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100;p46">
                <a:extLst>
                  <a:ext uri="{FF2B5EF4-FFF2-40B4-BE49-F238E27FC236}">
                    <a16:creationId xmlns:a16="http://schemas.microsoft.com/office/drawing/2014/main" id="{5F66144C-5BF2-43BF-97A5-86EAA34B2C07}"/>
                  </a:ext>
                </a:extLst>
              </p:cNvPr>
              <p:cNvSpPr/>
              <p:nvPr/>
            </p:nvSpPr>
            <p:spPr>
              <a:xfrm>
                <a:off x="863425" y="4661500"/>
                <a:ext cx="127150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5086" h="43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2" y="432"/>
                      <a:pt x="1627" y="969"/>
                      <a:pt x="2379" y="1401"/>
                    </a:cubicBezTo>
                    <a:cubicBezTo>
                      <a:pt x="3140" y="1946"/>
                      <a:pt x="3788" y="2378"/>
                      <a:pt x="4324" y="3130"/>
                    </a:cubicBezTo>
                    <a:cubicBezTo>
                      <a:pt x="4653" y="3459"/>
                      <a:pt x="4869" y="3779"/>
                      <a:pt x="4973" y="4211"/>
                    </a:cubicBezTo>
                    <a:cubicBezTo>
                      <a:pt x="4973" y="4323"/>
                      <a:pt x="5085" y="4323"/>
                      <a:pt x="5085" y="4323"/>
                    </a:cubicBezTo>
                    <a:lnTo>
                      <a:pt x="5085" y="4211"/>
                    </a:lnTo>
                    <a:cubicBezTo>
                      <a:pt x="4437" y="2594"/>
                      <a:pt x="2924" y="1617"/>
                      <a:pt x="1514" y="752"/>
                    </a:cubicBezTo>
                    <a:cubicBezTo>
                      <a:pt x="978" y="536"/>
                      <a:pt x="546" y="216"/>
                      <a:pt x="1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101;p46">
                <a:extLst>
                  <a:ext uri="{FF2B5EF4-FFF2-40B4-BE49-F238E27FC236}">
                    <a16:creationId xmlns:a16="http://schemas.microsoft.com/office/drawing/2014/main" id="{B43264B3-32EE-417A-BE45-18E1E799CFD0}"/>
                  </a:ext>
                </a:extLst>
              </p:cNvPr>
              <p:cNvSpPr/>
              <p:nvPr/>
            </p:nvSpPr>
            <p:spPr>
              <a:xfrm>
                <a:off x="744550" y="4666900"/>
                <a:ext cx="221600" cy="102700"/>
              </a:xfrm>
              <a:custGeom>
                <a:avLst/>
                <a:gdLst/>
                <a:ahLst/>
                <a:cxnLst/>
                <a:rect l="l" t="t" r="r" b="b"/>
                <a:pathLst>
                  <a:path w="8864" h="4108" extrusionOk="0">
                    <a:moveTo>
                      <a:pt x="0" y="0"/>
                    </a:moveTo>
                    <a:cubicBezTo>
                      <a:pt x="1297" y="216"/>
                      <a:pt x="2491" y="536"/>
                      <a:pt x="3788" y="1081"/>
                    </a:cubicBezTo>
                    <a:cubicBezTo>
                      <a:pt x="4972" y="1513"/>
                      <a:pt x="6053" y="2049"/>
                      <a:pt x="7134" y="2810"/>
                    </a:cubicBezTo>
                    <a:cubicBezTo>
                      <a:pt x="7782" y="3243"/>
                      <a:pt x="8327" y="3675"/>
                      <a:pt x="8863" y="4107"/>
                    </a:cubicBezTo>
                    <a:cubicBezTo>
                      <a:pt x="7998" y="3243"/>
                      <a:pt x="6918" y="2482"/>
                      <a:pt x="5733" y="1833"/>
                    </a:cubicBezTo>
                    <a:cubicBezTo>
                      <a:pt x="4652" y="1185"/>
                      <a:pt x="3459" y="753"/>
                      <a:pt x="2162" y="433"/>
                    </a:cubicBezTo>
                    <a:cubicBezTo>
                      <a:pt x="1410" y="216"/>
                      <a:pt x="761" y="104"/>
                      <a:pt x="0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102;p46">
                <a:extLst>
                  <a:ext uri="{FF2B5EF4-FFF2-40B4-BE49-F238E27FC236}">
                    <a16:creationId xmlns:a16="http://schemas.microsoft.com/office/drawing/2014/main" id="{4EA9BEF6-751F-45F4-A0BF-D9C6C029B59F}"/>
                  </a:ext>
                </a:extLst>
              </p:cNvPr>
              <p:cNvSpPr/>
              <p:nvPr/>
            </p:nvSpPr>
            <p:spPr>
              <a:xfrm>
                <a:off x="728325" y="4683100"/>
                <a:ext cx="219000" cy="86500"/>
              </a:xfrm>
              <a:custGeom>
                <a:avLst/>
                <a:gdLst/>
                <a:ahLst/>
                <a:cxnLst/>
                <a:rect l="l" t="t" r="r" b="b"/>
                <a:pathLst>
                  <a:path w="8760" h="34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94" y="433"/>
                      <a:pt x="2275" y="865"/>
                      <a:pt x="3460" y="1298"/>
                    </a:cubicBezTo>
                    <a:cubicBezTo>
                      <a:pt x="4540" y="1730"/>
                      <a:pt x="5734" y="2162"/>
                      <a:pt x="6814" y="2698"/>
                    </a:cubicBezTo>
                    <a:cubicBezTo>
                      <a:pt x="7463" y="2915"/>
                      <a:pt x="8111" y="3243"/>
                      <a:pt x="8647" y="3459"/>
                    </a:cubicBezTo>
                    <a:lnTo>
                      <a:pt x="8760" y="3459"/>
                    </a:lnTo>
                    <a:lnTo>
                      <a:pt x="8760" y="3347"/>
                    </a:lnTo>
                    <a:cubicBezTo>
                      <a:pt x="7679" y="2915"/>
                      <a:pt x="6486" y="2379"/>
                      <a:pt x="5405" y="1946"/>
                    </a:cubicBezTo>
                    <a:cubicBezTo>
                      <a:pt x="4220" y="1514"/>
                      <a:pt x="3140" y="1082"/>
                      <a:pt x="1946" y="64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103;p46">
                <a:extLst>
                  <a:ext uri="{FF2B5EF4-FFF2-40B4-BE49-F238E27FC236}">
                    <a16:creationId xmlns:a16="http://schemas.microsoft.com/office/drawing/2014/main" id="{188B03A7-24DD-42C9-A943-019F2C1EC87B}"/>
                  </a:ext>
                </a:extLst>
              </p:cNvPr>
              <p:cNvSpPr/>
              <p:nvPr/>
            </p:nvSpPr>
            <p:spPr>
              <a:xfrm>
                <a:off x="1068800" y="4685700"/>
                <a:ext cx="310875" cy="532450"/>
              </a:xfrm>
              <a:custGeom>
                <a:avLst/>
                <a:gdLst/>
                <a:ahLst/>
                <a:cxnLst/>
                <a:rect l="l" t="t" r="r" b="b"/>
                <a:pathLst>
                  <a:path w="12435" h="21298" extrusionOk="0">
                    <a:moveTo>
                      <a:pt x="12434" y="1"/>
                    </a:moveTo>
                    <a:lnTo>
                      <a:pt x="0" y="4108"/>
                    </a:lnTo>
                    <a:lnTo>
                      <a:pt x="0" y="21297"/>
                    </a:lnTo>
                    <a:lnTo>
                      <a:pt x="12434" y="16541"/>
                    </a:lnTo>
                    <a:lnTo>
                      <a:pt x="12434" y="1"/>
                    </a:ln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104;p46">
                <a:extLst>
                  <a:ext uri="{FF2B5EF4-FFF2-40B4-BE49-F238E27FC236}">
                    <a16:creationId xmlns:a16="http://schemas.microsoft.com/office/drawing/2014/main" id="{FA9769AD-C678-43E6-96CC-9620F4FACA01}"/>
                  </a:ext>
                </a:extLst>
              </p:cNvPr>
              <p:cNvSpPr/>
              <p:nvPr/>
            </p:nvSpPr>
            <p:spPr>
              <a:xfrm>
                <a:off x="1104025" y="4745150"/>
                <a:ext cx="243225" cy="416125"/>
              </a:xfrm>
              <a:custGeom>
                <a:avLst/>
                <a:gdLst/>
                <a:ahLst/>
                <a:cxnLst/>
                <a:rect l="l" t="t" r="r" b="b"/>
                <a:pathLst>
                  <a:path w="9729" h="16645" extrusionOk="0">
                    <a:moveTo>
                      <a:pt x="9728" y="0"/>
                    </a:moveTo>
                    <a:lnTo>
                      <a:pt x="1" y="3139"/>
                    </a:lnTo>
                    <a:lnTo>
                      <a:pt x="1" y="16645"/>
                    </a:lnTo>
                    <a:lnTo>
                      <a:pt x="9728" y="12866"/>
                    </a:lnTo>
                    <a:lnTo>
                      <a:pt x="9728" y="0"/>
                    </a:ln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105;p46">
                <a:extLst>
                  <a:ext uri="{FF2B5EF4-FFF2-40B4-BE49-F238E27FC236}">
                    <a16:creationId xmlns:a16="http://schemas.microsoft.com/office/drawing/2014/main" id="{2163F788-68B2-4BEA-BD8E-7DDC3EB48FA9}"/>
                  </a:ext>
                </a:extLst>
              </p:cNvPr>
              <p:cNvSpPr/>
              <p:nvPr/>
            </p:nvSpPr>
            <p:spPr>
              <a:xfrm>
                <a:off x="1104025" y="4823625"/>
                <a:ext cx="235000" cy="337650"/>
              </a:xfrm>
              <a:custGeom>
                <a:avLst/>
                <a:gdLst/>
                <a:ahLst/>
                <a:cxnLst/>
                <a:rect l="l" t="t" r="r" b="b"/>
                <a:pathLst>
                  <a:path w="9400" h="13506" extrusionOk="0">
                    <a:moveTo>
                      <a:pt x="1" y="0"/>
                    </a:moveTo>
                    <a:lnTo>
                      <a:pt x="1" y="13506"/>
                    </a:lnTo>
                    <a:lnTo>
                      <a:pt x="9399" y="98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128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106;p46">
                <a:extLst>
                  <a:ext uri="{FF2B5EF4-FFF2-40B4-BE49-F238E27FC236}">
                    <a16:creationId xmlns:a16="http://schemas.microsoft.com/office/drawing/2014/main" id="{D74C1881-8BD4-4DC8-84D9-B0D204673242}"/>
                  </a:ext>
                </a:extLst>
              </p:cNvPr>
              <p:cNvSpPr/>
              <p:nvPr/>
            </p:nvSpPr>
            <p:spPr>
              <a:xfrm>
                <a:off x="1014750" y="4623650"/>
                <a:ext cx="364925" cy="167575"/>
              </a:xfrm>
              <a:custGeom>
                <a:avLst/>
                <a:gdLst/>
                <a:ahLst/>
                <a:cxnLst/>
                <a:rect l="l" t="t" r="r" b="b"/>
                <a:pathLst>
                  <a:path w="14597" h="6703" extrusionOk="0">
                    <a:moveTo>
                      <a:pt x="9624" y="1"/>
                    </a:moveTo>
                    <a:cubicBezTo>
                      <a:pt x="8976" y="321"/>
                      <a:pt x="8327" y="649"/>
                      <a:pt x="7679" y="1082"/>
                    </a:cubicBezTo>
                    <a:cubicBezTo>
                      <a:pt x="7895" y="753"/>
                      <a:pt x="7999" y="537"/>
                      <a:pt x="8215" y="217"/>
                    </a:cubicBezTo>
                    <a:lnTo>
                      <a:pt x="8215" y="217"/>
                    </a:lnTo>
                    <a:cubicBezTo>
                      <a:pt x="6166" y="1082"/>
                      <a:pt x="4108" y="2050"/>
                      <a:pt x="2275" y="3347"/>
                    </a:cubicBezTo>
                    <a:cubicBezTo>
                      <a:pt x="1626" y="3676"/>
                      <a:pt x="1081" y="4212"/>
                      <a:pt x="649" y="4757"/>
                    </a:cubicBezTo>
                    <a:cubicBezTo>
                      <a:pt x="217" y="5293"/>
                      <a:pt x="1" y="6054"/>
                      <a:pt x="217" y="6702"/>
                    </a:cubicBezTo>
                    <a:lnTo>
                      <a:pt x="2162" y="6590"/>
                    </a:lnTo>
                    <a:lnTo>
                      <a:pt x="14596" y="2483"/>
                    </a:lnTo>
                    <a:cubicBezTo>
                      <a:pt x="14267" y="2266"/>
                      <a:pt x="13948" y="1946"/>
                      <a:pt x="13515" y="1618"/>
                    </a:cubicBezTo>
                    <a:cubicBezTo>
                      <a:pt x="13403" y="1618"/>
                      <a:pt x="13403" y="1514"/>
                      <a:pt x="13299" y="1514"/>
                    </a:cubicBezTo>
                    <a:cubicBezTo>
                      <a:pt x="13187" y="1514"/>
                      <a:pt x="13083" y="1618"/>
                      <a:pt x="13083" y="1618"/>
                    </a:cubicBezTo>
                    <a:cubicBezTo>
                      <a:pt x="12651" y="1834"/>
                      <a:pt x="12322" y="1946"/>
                      <a:pt x="12002" y="2050"/>
                    </a:cubicBezTo>
                    <a:cubicBezTo>
                      <a:pt x="12106" y="1946"/>
                      <a:pt x="12106" y="1730"/>
                      <a:pt x="12322" y="1618"/>
                    </a:cubicBezTo>
                    <a:lnTo>
                      <a:pt x="11025" y="969"/>
                    </a:lnTo>
                    <a:cubicBezTo>
                      <a:pt x="10921" y="866"/>
                      <a:pt x="10809" y="866"/>
                      <a:pt x="10809" y="866"/>
                    </a:cubicBezTo>
                    <a:cubicBezTo>
                      <a:pt x="10746" y="849"/>
                      <a:pt x="10687" y="842"/>
                      <a:pt x="10632" y="842"/>
                    </a:cubicBezTo>
                    <a:cubicBezTo>
                      <a:pt x="10311" y="842"/>
                      <a:pt x="10114" y="1082"/>
                      <a:pt x="9840" y="1082"/>
                    </a:cubicBezTo>
                    <a:cubicBezTo>
                      <a:pt x="9944" y="866"/>
                      <a:pt x="10160" y="649"/>
                      <a:pt x="10273" y="433"/>
                    </a:cubicBezTo>
                    <a:cubicBezTo>
                      <a:pt x="10057" y="321"/>
                      <a:pt x="9840" y="217"/>
                      <a:pt x="9624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107;p46">
                <a:extLst>
                  <a:ext uri="{FF2B5EF4-FFF2-40B4-BE49-F238E27FC236}">
                    <a16:creationId xmlns:a16="http://schemas.microsoft.com/office/drawing/2014/main" id="{A5C21BDE-A3D2-4CB8-984B-8CF24B81EA1C}"/>
                  </a:ext>
                </a:extLst>
              </p:cNvPr>
              <p:cNvSpPr/>
              <p:nvPr/>
            </p:nvSpPr>
            <p:spPr>
              <a:xfrm>
                <a:off x="1047175" y="4650675"/>
                <a:ext cx="197375" cy="126925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5077" extrusionOk="0">
                    <a:moveTo>
                      <a:pt x="7895" y="1"/>
                    </a:moveTo>
                    <a:cubicBezTo>
                      <a:pt x="6702" y="321"/>
                      <a:pt x="5405" y="753"/>
                      <a:pt x="4324" y="1402"/>
                    </a:cubicBezTo>
                    <a:cubicBezTo>
                      <a:pt x="3243" y="1946"/>
                      <a:pt x="2162" y="2595"/>
                      <a:pt x="1298" y="3459"/>
                    </a:cubicBezTo>
                    <a:cubicBezTo>
                      <a:pt x="761" y="3892"/>
                      <a:pt x="329" y="4428"/>
                      <a:pt x="113" y="4973"/>
                    </a:cubicBezTo>
                    <a:cubicBezTo>
                      <a:pt x="433" y="4540"/>
                      <a:pt x="761" y="4108"/>
                      <a:pt x="1194" y="3676"/>
                    </a:cubicBezTo>
                    <a:cubicBezTo>
                      <a:pt x="1626" y="3243"/>
                      <a:pt x="2058" y="2915"/>
                      <a:pt x="2595" y="2595"/>
                    </a:cubicBezTo>
                    <a:cubicBezTo>
                      <a:pt x="3572" y="1834"/>
                      <a:pt x="4756" y="1298"/>
                      <a:pt x="5837" y="753"/>
                    </a:cubicBezTo>
                    <a:cubicBezTo>
                      <a:pt x="6598" y="433"/>
                      <a:pt x="7246" y="217"/>
                      <a:pt x="7895" y="1"/>
                    </a:cubicBezTo>
                    <a:close/>
                    <a:moveTo>
                      <a:pt x="113" y="4973"/>
                    </a:moveTo>
                    <a:cubicBezTo>
                      <a:pt x="1" y="4973"/>
                      <a:pt x="113" y="5076"/>
                      <a:pt x="113" y="5076"/>
                    </a:cubicBezTo>
                    <a:lnTo>
                      <a:pt x="113" y="4973"/>
                    </a:ln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108;p46">
                <a:extLst>
                  <a:ext uri="{FF2B5EF4-FFF2-40B4-BE49-F238E27FC236}">
                    <a16:creationId xmlns:a16="http://schemas.microsoft.com/office/drawing/2014/main" id="{5002ED27-6284-41E0-AE46-66E510D03004}"/>
                  </a:ext>
                </a:extLst>
              </p:cNvPr>
              <p:cNvSpPr/>
              <p:nvPr/>
            </p:nvSpPr>
            <p:spPr>
              <a:xfrm>
                <a:off x="1044575" y="4661500"/>
                <a:ext cx="126925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24" extrusionOk="0">
                    <a:moveTo>
                      <a:pt x="4973" y="0"/>
                    </a:moveTo>
                    <a:cubicBezTo>
                      <a:pt x="4212" y="432"/>
                      <a:pt x="3347" y="865"/>
                      <a:pt x="2595" y="1401"/>
                    </a:cubicBezTo>
                    <a:cubicBezTo>
                      <a:pt x="1834" y="1833"/>
                      <a:pt x="1185" y="2378"/>
                      <a:pt x="649" y="3026"/>
                    </a:cubicBezTo>
                    <a:cubicBezTo>
                      <a:pt x="321" y="3459"/>
                      <a:pt x="105" y="3779"/>
                      <a:pt x="1" y="4211"/>
                    </a:cubicBezTo>
                    <a:lnTo>
                      <a:pt x="1" y="4323"/>
                    </a:lnTo>
                    <a:lnTo>
                      <a:pt x="105" y="4211"/>
                    </a:lnTo>
                    <a:cubicBezTo>
                      <a:pt x="753" y="2594"/>
                      <a:pt x="2266" y="1729"/>
                      <a:pt x="3676" y="865"/>
                    </a:cubicBezTo>
                    <a:cubicBezTo>
                      <a:pt x="4108" y="536"/>
                      <a:pt x="4644" y="320"/>
                      <a:pt x="5076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109;p46">
                <a:extLst>
                  <a:ext uri="{FF2B5EF4-FFF2-40B4-BE49-F238E27FC236}">
                    <a16:creationId xmlns:a16="http://schemas.microsoft.com/office/drawing/2014/main" id="{5B55F502-BC10-4EF2-B183-2C1D9118B90B}"/>
                  </a:ext>
                </a:extLst>
              </p:cNvPr>
              <p:cNvSpPr/>
              <p:nvPr/>
            </p:nvSpPr>
            <p:spPr>
              <a:xfrm>
                <a:off x="1066200" y="4666900"/>
                <a:ext cx="224175" cy="102700"/>
              </a:xfrm>
              <a:custGeom>
                <a:avLst/>
                <a:gdLst/>
                <a:ahLst/>
                <a:cxnLst/>
                <a:rect l="l" t="t" r="r" b="b"/>
                <a:pathLst>
                  <a:path w="8967" h="4108" extrusionOk="0">
                    <a:moveTo>
                      <a:pt x="8967" y="0"/>
                    </a:moveTo>
                    <a:lnTo>
                      <a:pt x="8967" y="0"/>
                    </a:lnTo>
                    <a:cubicBezTo>
                      <a:pt x="7670" y="104"/>
                      <a:pt x="6373" y="433"/>
                      <a:pt x="5188" y="969"/>
                    </a:cubicBezTo>
                    <a:cubicBezTo>
                      <a:pt x="3995" y="1401"/>
                      <a:pt x="2811" y="2049"/>
                      <a:pt x="1730" y="2698"/>
                    </a:cubicBezTo>
                    <a:cubicBezTo>
                      <a:pt x="1185" y="3130"/>
                      <a:pt x="537" y="3563"/>
                      <a:pt x="0" y="4107"/>
                    </a:cubicBezTo>
                    <a:lnTo>
                      <a:pt x="104" y="4107"/>
                    </a:lnTo>
                    <a:cubicBezTo>
                      <a:pt x="649" y="3675"/>
                      <a:pt x="1081" y="3346"/>
                      <a:pt x="1617" y="2914"/>
                    </a:cubicBezTo>
                    <a:lnTo>
                      <a:pt x="3243" y="1946"/>
                    </a:lnTo>
                    <a:cubicBezTo>
                      <a:pt x="4324" y="1297"/>
                      <a:pt x="5621" y="865"/>
                      <a:pt x="6805" y="536"/>
                    </a:cubicBezTo>
                    <a:cubicBezTo>
                      <a:pt x="7566" y="320"/>
                      <a:pt x="8215" y="104"/>
                      <a:pt x="8967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110;p46">
                <a:extLst>
                  <a:ext uri="{FF2B5EF4-FFF2-40B4-BE49-F238E27FC236}">
                    <a16:creationId xmlns:a16="http://schemas.microsoft.com/office/drawing/2014/main" id="{77A6D7C5-7C56-4FC4-B958-D1A9F6822291}"/>
                  </a:ext>
                </a:extLst>
              </p:cNvPr>
              <p:cNvSpPr/>
              <p:nvPr/>
            </p:nvSpPr>
            <p:spPr>
              <a:xfrm>
                <a:off x="1087825" y="4683100"/>
                <a:ext cx="218775" cy="86500"/>
              </a:xfrm>
              <a:custGeom>
                <a:avLst/>
                <a:gdLst/>
                <a:ahLst/>
                <a:cxnLst/>
                <a:rect l="l" t="t" r="r" b="b"/>
                <a:pathLst>
                  <a:path w="8751" h="3460" extrusionOk="0">
                    <a:moveTo>
                      <a:pt x="8750" y="1"/>
                    </a:moveTo>
                    <a:lnTo>
                      <a:pt x="8750" y="1"/>
                    </a:lnTo>
                    <a:cubicBezTo>
                      <a:pt x="7566" y="321"/>
                      <a:pt x="6373" y="753"/>
                      <a:pt x="5292" y="1185"/>
                    </a:cubicBezTo>
                    <a:cubicBezTo>
                      <a:pt x="4107" y="1618"/>
                      <a:pt x="3026" y="2050"/>
                      <a:pt x="1833" y="2595"/>
                    </a:cubicBezTo>
                    <a:cubicBezTo>
                      <a:pt x="1297" y="2811"/>
                      <a:pt x="649" y="3131"/>
                      <a:pt x="0" y="3347"/>
                    </a:cubicBezTo>
                    <a:lnTo>
                      <a:pt x="0" y="3459"/>
                    </a:lnTo>
                    <a:cubicBezTo>
                      <a:pt x="1185" y="3027"/>
                      <a:pt x="2266" y="2482"/>
                      <a:pt x="3459" y="2050"/>
                    </a:cubicBezTo>
                    <a:cubicBezTo>
                      <a:pt x="4540" y="1618"/>
                      <a:pt x="5620" y="1082"/>
                      <a:pt x="6805" y="753"/>
                    </a:cubicBezTo>
                    <a:cubicBezTo>
                      <a:pt x="7453" y="433"/>
                      <a:pt x="8102" y="217"/>
                      <a:pt x="8750" y="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111;p46">
                <a:extLst>
                  <a:ext uri="{FF2B5EF4-FFF2-40B4-BE49-F238E27FC236}">
                    <a16:creationId xmlns:a16="http://schemas.microsoft.com/office/drawing/2014/main" id="{8E7603E7-4ACE-4F98-B0FD-1EBD291E1562}"/>
                  </a:ext>
                </a:extLst>
              </p:cNvPr>
              <p:cNvSpPr/>
              <p:nvPr/>
            </p:nvSpPr>
            <p:spPr>
              <a:xfrm>
                <a:off x="966125" y="4788375"/>
                <a:ext cx="102700" cy="44057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17623" extrusionOk="0">
                    <a:moveTo>
                      <a:pt x="0" y="1"/>
                    </a:moveTo>
                    <a:lnTo>
                      <a:pt x="0" y="17190"/>
                    </a:lnTo>
                    <a:lnTo>
                      <a:pt x="1946" y="17622"/>
                    </a:lnTo>
                    <a:lnTo>
                      <a:pt x="2162" y="17622"/>
                    </a:lnTo>
                    <a:lnTo>
                      <a:pt x="4107" y="17190"/>
                    </a:lnTo>
                    <a:lnTo>
                      <a:pt x="4107" y="1"/>
                    </a:lnTo>
                    <a:close/>
                  </a:path>
                </a:pathLst>
              </a:custGeom>
              <a:solidFill>
                <a:srgbClr val="ADB3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112;p46">
                <a:extLst>
                  <a:ext uri="{FF2B5EF4-FFF2-40B4-BE49-F238E27FC236}">
                    <a16:creationId xmlns:a16="http://schemas.microsoft.com/office/drawing/2014/main" id="{2D398C98-E9E6-4692-9684-A89602CFB2EC}"/>
                  </a:ext>
                </a:extLst>
              </p:cNvPr>
              <p:cNvSpPr/>
              <p:nvPr/>
            </p:nvSpPr>
            <p:spPr>
              <a:xfrm>
                <a:off x="636475" y="4815400"/>
                <a:ext cx="102700" cy="113500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4540" extrusionOk="0">
                    <a:moveTo>
                      <a:pt x="865" y="0"/>
                    </a:moveTo>
                    <a:cubicBezTo>
                      <a:pt x="432" y="329"/>
                      <a:pt x="329" y="649"/>
                      <a:pt x="216" y="978"/>
                    </a:cubicBezTo>
                    <a:cubicBezTo>
                      <a:pt x="0" y="1842"/>
                      <a:pt x="0" y="2707"/>
                      <a:pt x="216" y="3571"/>
                    </a:cubicBezTo>
                    <a:cubicBezTo>
                      <a:pt x="329" y="3788"/>
                      <a:pt x="432" y="4108"/>
                      <a:pt x="649" y="4220"/>
                    </a:cubicBezTo>
                    <a:cubicBezTo>
                      <a:pt x="865" y="4436"/>
                      <a:pt x="1297" y="4540"/>
                      <a:pt x="1626" y="4540"/>
                    </a:cubicBezTo>
                    <a:cubicBezTo>
                      <a:pt x="1946" y="4436"/>
                      <a:pt x="2274" y="4324"/>
                      <a:pt x="2594" y="4324"/>
                    </a:cubicBezTo>
                    <a:cubicBezTo>
                      <a:pt x="2923" y="4108"/>
                      <a:pt x="3243" y="4004"/>
                      <a:pt x="3571" y="3788"/>
                    </a:cubicBezTo>
                    <a:cubicBezTo>
                      <a:pt x="3787" y="3459"/>
                      <a:pt x="3891" y="3027"/>
                      <a:pt x="3675" y="2707"/>
                    </a:cubicBezTo>
                    <a:cubicBezTo>
                      <a:pt x="4003" y="2491"/>
                      <a:pt x="4107" y="1730"/>
                      <a:pt x="3675" y="1514"/>
                    </a:cubicBezTo>
                    <a:cubicBezTo>
                      <a:pt x="3891" y="1297"/>
                      <a:pt x="4107" y="1194"/>
                      <a:pt x="4107" y="865"/>
                    </a:cubicBezTo>
                    <a:cubicBezTo>
                      <a:pt x="4003" y="761"/>
                      <a:pt x="3891" y="545"/>
                      <a:pt x="3675" y="545"/>
                    </a:cubicBezTo>
                    <a:cubicBezTo>
                      <a:pt x="3571" y="433"/>
                      <a:pt x="3355" y="433"/>
                      <a:pt x="3139" y="433"/>
                    </a:cubicBezTo>
                    <a:lnTo>
                      <a:pt x="2706" y="433"/>
                    </a:lnTo>
                    <a:cubicBezTo>
                      <a:pt x="2058" y="433"/>
                      <a:pt x="1409" y="433"/>
                      <a:pt x="865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113;p46">
                <a:extLst>
                  <a:ext uri="{FF2B5EF4-FFF2-40B4-BE49-F238E27FC236}">
                    <a16:creationId xmlns:a16="http://schemas.microsoft.com/office/drawing/2014/main" id="{B3B2F663-DEA2-4E51-B5C9-0E422F44C61E}"/>
                  </a:ext>
                </a:extLst>
              </p:cNvPr>
              <p:cNvSpPr/>
              <p:nvPr/>
            </p:nvSpPr>
            <p:spPr>
              <a:xfrm>
                <a:off x="641875" y="4785025"/>
                <a:ext cx="324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977" extrusionOk="0">
                    <a:moveTo>
                      <a:pt x="761" y="0"/>
                    </a:moveTo>
                    <a:cubicBezTo>
                      <a:pt x="727" y="0"/>
                      <a:pt x="690" y="10"/>
                      <a:pt x="649" y="31"/>
                    </a:cubicBezTo>
                    <a:cubicBezTo>
                      <a:pt x="433" y="31"/>
                      <a:pt x="329" y="247"/>
                      <a:pt x="329" y="351"/>
                    </a:cubicBezTo>
                    <a:cubicBezTo>
                      <a:pt x="216" y="783"/>
                      <a:pt x="0" y="1544"/>
                      <a:pt x="113" y="1976"/>
                    </a:cubicBezTo>
                    <a:cubicBezTo>
                      <a:pt x="335" y="1826"/>
                      <a:pt x="667" y="1621"/>
                      <a:pt x="956" y="1621"/>
                    </a:cubicBezTo>
                    <a:cubicBezTo>
                      <a:pt x="1082" y="1621"/>
                      <a:pt x="1200" y="1660"/>
                      <a:pt x="1297" y="1760"/>
                    </a:cubicBezTo>
                    <a:lnTo>
                      <a:pt x="1193" y="1648"/>
                    </a:lnTo>
                    <a:cubicBezTo>
                      <a:pt x="1297" y="1215"/>
                      <a:pt x="1193" y="783"/>
                      <a:pt x="1081" y="351"/>
                    </a:cubicBezTo>
                    <a:cubicBezTo>
                      <a:pt x="997" y="175"/>
                      <a:pt x="907" y="0"/>
                      <a:pt x="761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114;p46">
                <a:extLst>
                  <a:ext uri="{FF2B5EF4-FFF2-40B4-BE49-F238E27FC236}">
                    <a16:creationId xmlns:a16="http://schemas.microsoft.com/office/drawing/2014/main" id="{C4516772-BF95-42E7-A2EA-336E669CB1B1}"/>
                  </a:ext>
                </a:extLst>
              </p:cNvPr>
              <p:cNvSpPr/>
              <p:nvPr/>
            </p:nvSpPr>
            <p:spPr>
              <a:xfrm>
                <a:off x="728325" y="4853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72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115;p46">
                <a:extLst>
                  <a:ext uri="{FF2B5EF4-FFF2-40B4-BE49-F238E27FC236}">
                    <a16:creationId xmlns:a16="http://schemas.microsoft.com/office/drawing/2014/main" id="{37F0962F-FCD1-45B2-8D60-799236C9BCCD}"/>
                  </a:ext>
                </a:extLst>
              </p:cNvPr>
              <p:cNvSpPr/>
              <p:nvPr/>
            </p:nvSpPr>
            <p:spPr>
              <a:xfrm>
                <a:off x="685100" y="4847825"/>
                <a:ext cx="4325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329" extrusionOk="0">
                    <a:moveTo>
                      <a:pt x="649" y="0"/>
                    </a:moveTo>
                    <a:cubicBezTo>
                      <a:pt x="545" y="0"/>
                      <a:pt x="329" y="113"/>
                      <a:pt x="113" y="113"/>
                    </a:cubicBezTo>
                    <a:cubicBezTo>
                      <a:pt x="1" y="217"/>
                      <a:pt x="113" y="329"/>
                      <a:pt x="113" y="329"/>
                    </a:cubicBezTo>
                    <a:lnTo>
                      <a:pt x="217" y="329"/>
                    </a:lnTo>
                    <a:cubicBezTo>
                      <a:pt x="329" y="217"/>
                      <a:pt x="545" y="217"/>
                      <a:pt x="761" y="217"/>
                    </a:cubicBezTo>
                    <a:lnTo>
                      <a:pt x="1081" y="217"/>
                    </a:lnTo>
                    <a:cubicBezTo>
                      <a:pt x="1194" y="217"/>
                      <a:pt x="1410" y="329"/>
                      <a:pt x="1514" y="329"/>
                    </a:cubicBezTo>
                    <a:cubicBezTo>
                      <a:pt x="1514" y="329"/>
                      <a:pt x="1626" y="217"/>
                      <a:pt x="1730" y="217"/>
                    </a:cubicBezTo>
                    <a:lnTo>
                      <a:pt x="1730" y="113"/>
                    </a:lnTo>
                    <a:lnTo>
                      <a:pt x="1298" y="113"/>
                    </a:lnTo>
                    <a:cubicBezTo>
                      <a:pt x="1194" y="113"/>
                      <a:pt x="978" y="113"/>
                      <a:pt x="865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116;p46">
                <a:extLst>
                  <a:ext uri="{FF2B5EF4-FFF2-40B4-BE49-F238E27FC236}">
                    <a16:creationId xmlns:a16="http://schemas.microsoft.com/office/drawing/2014/main" id="{C3697525-05F0-4A4A-BDDB-E3B7676DD2AE}"/>
                  </a:ext>
                </a:extLst>
              </p:cNvPr>
              <p:cNvSpPr/>
              <p:nvPr/>
            </p:nvSpPr>
            <p:spPr>
              <a:xfrm>
                <a:off x="728325" y="4883050"/>
                <a:ext cx="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05"/>
                    </a:lnTo>
                    <a:close/>
                  </a:path>
                </a:pathLst>
              </a:custGeom>
              <a:solidFill>
                <a:srgbClr val="372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117;p46">
                <a:extLst>
                  <a:ext uri="{FF2B5EF4-FFF2-40B4-BE49-F238E27FC236}">
                    <a16:creationId xmlns:a16="http://schemas.microsoft.com/office/drawing/2014/main" id="{7CF3B51F-F4AF-490E-930F-FF5DD772648B}"/>
                  </a:ext>
                </a:extLst>
              </p:cNvPr>
              <p:cNvSpPr/>
              <p:nvPr/>
            </p:nvSpPr>
            <p:spPr>
              <a:xfrm>
                <a:off x="693325" y="4883050"/>
                <a:ext cx="350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321" extrusionOk="0">
                    <a:moveTo>
                      <a:pt x="1297" y="1"/>
                    </a:moveTo>
                    <a:cubicBezTo>
                      <a:pt x="1081" y="1"/>
                      <a:pt x="969" y="105"/>
                      <a:pt x="752" y="105"/>
                    </a:cubicBezTo>
                    <a:lnTo>
                      <a:pt x="216" y="105"/>
                    </a:lnTo>
                    <a:cubicBezTo>
                      <a:pt x="104" y="105"/>
                      <a:pt x="0" y="217"/>
                      <a:pt x="104" y="217"/>
                    </a:cubicBezTo>
                    <a:cubicBezTo>
                      <a:pt x="216" y="321"/>
                      <a:pt x="432" y="321"/>
                      <a:pt x="536" y="321"/>
                    </a:cubicBezTo>
                    <a:cubicBezTo>
                      <a:pt x="752" y="321"/>
                      <a:pt x="1081" y="217"/>
                      <a:pt x="1401" y="105"/>
                    </a:cubicBezTo>
                    <a:lnTo>
                      <a:pt x="1401" y="1"/>
                    </a:ln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118;p46">
                <a:extLst>
                  <a:ext uri="{FF2B5EF4-FFF2-40B4-BE49-F238E27FC236}">
                    <a16:creationId xmlns:a16="http://schemas.microsoft.com/office/drawing/2014/main" id="{C2FE2043-7EB2-498A-8422-7A0C8C292189}"/>
                  </a:ext>
                </a:extLst>
              </p:cNvPr>
              <p:cNvSpPr/>
              <p:nvPr/>
            </p:nvSpPr>
            <p:spPr>
              <a:xfrm>
                <a:off x="674300" y="4823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14E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119;p46">
                <a:extLst>
                  <a:ext uri="{FF2B5EF4-FFF2-40B4-BE49-F238E27FC236}">
                    <a16:creationId xmlns:a16="http://schemas.microsoft.com/office/drawing/2014/main" id="{1D2BCCF4-A003-4273-88EC-94330204E1CB}"/>
                  </a:ext>
                </a:extLst>
              </p:cNvPr>
              <p:cNvSpPr/>
              <p:nvPr/>
            </p:nvSpPr>
            <p:spPr>
              <a:xfrm>
                <a:off x="663475" y="48236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433" y="0"/>
                    </a:moveTo>
                    <a:cubicBezTo>
                      <a:pt x="433" y="0"/>
                      <a:pt x="329" y="0"/>
                      <a:pt x="329" y="104"/>
                    </a:cubicBezTo>
                    <a:cubicBezTo>
                      <a:pt x="433" y="104"/>
                      <a:pt x="433" y="0"/>
                      <a:pt x="433" y="0"/>
                    </a:cubicBezTo>
                    <a:close/>
                    <a:moveTo>
                      <a:pt x="113" y="104"/>
                    </a:moveTo>
                    <a:cubicBezTo>
                      <a:pt x="113" y="104"/>
                      <a:pt x="1" y="216"/>
                      <a:pt x="1" y="320"/>
                    </a:cubicBezTo>
                    <a:lnTo>
                      <a:pt x="1" y="432"/>
                    </a:lnTo>
                    <a:lnTo>
                      <a:pt x="113" y="432"/>
                    </a:lnTo>
                    <a:lnTo>
                      <a:pt x="113" y="320"/>
                    </a:lnTo>
                    <a:lnTo>
                      <a:pt x="217" y="216"/>
                    </a:lnTo>
                    <a:cubicBezTo>
                      <a:pt x="217" y="104"/>
                      <a:pt x="329" y="104"/>
                      <a:pt x="329" y="104"/>
                    </a:cubicBez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120;p46">
                <a:extLst>
                  <a:ext uri="{FF2B5EF4-FFF2-40B4-BE49-F238E27FC236}">
                    <a16:creationId xmlns:a16="http://schemas.microsoft.com/office/drawing/2014/main" id="{A76009A0-18CD-465F-8D1C-A855137BD12A}"/>
                  </a:ext>
                </a:extLst>
              </p:cNvPr>
              <p:cNvSpPr/>
              <p:nvPr/>
            </p:nvSpPr>
            <p:spPr>
              <a:xfrm>
                <a:off x="666300" y="4823625"/>
                <a:ext cx="80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04" extrusionOk="0">
                    <a:moveTo>
                      <a:pt x="216" y="0"/>
                    </a:moveTo>
                    <a:cubicBezTo>
                      <a:pt x="216" y="0"/>
                      <a:pt x="104" y="0"/>
                      <a:pt x="0" y="104"/>
                    </a:cubicBezTo>
                    <a:lnTo>
                      <a:pt x="216" y="104"/>
                    </a:lnTo>
                    <a:cubicBezTo>
                      <a:pt x="216" y="0"/>
                      <a:pt x="320" y="0"/>
                      <a:pt x="320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121;p46">
                <a:extLst>
                  <a:ext uri="{FF2B5EF4-FFF2-40B4-BE49-F238E27FC236}">
                    <a16:creationId xmlns:a16="http://schemas.microsoft.com/office/drawing/2014/main" id="{B51779F1-7CC4-400B-9E44-20549BB1A9E8}"/>
                  </a:ext>
                </a:extLst>
              </p:cNvPr>
              <p:cNvSpPr/>
              <p:nvPr/>
            </p:nvSpPr>
            <p:spPr>
              <a:xfrm>
                <a:off x="1303975" y="4812800"/>
                <a:ext cx="102700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4541" extrusionOk="0">
                    <a:moveTo>
                      <a:pt x="3243" y="1"/>
                    </a:moveTo>
                    <a:cubicBezTo>
                      <a:pt x="2698" y="433"/>
                      <a:pt x="2050" y="433"/>
                      <a:pt x="1298" y="433"/>
                    </a:cubicBezTo>
                    <a:lnTo>
                      <a:pt x="969" y="433"/>
                    </a:lnTo>
                    <a:cubicBezTo>
                      <a:pt x="753" y="433"/>
                      <a:pt x="537" y="433"/>
                      <a:pt x="321" y="537"/>
                    </a:cubicBezTo>
                    <a:cubicBezTo>
                      <a:pt x="217" y="537"/>
                      <a:pt x="1" y="753"/>
                      <a:pt x="1" y="969"/>
                    </a:cubicBezTo>
                    <a:cubicBezTo>
                      <a:pt x="1" y="1185"/>
                      <a:pt x="217" y="1298"/>
                      <a:pt x="321" y="1514"/>
                    </a:cubicBezTo>
                    <a:cubicBezTo>
                      <a:pt x="1" y="1730"/>
                      <a:pt x="1" y="2482"/>
                      <a:pt x="433" y="2698"/>
                    </a:cubicBezTo>
                    <a:cubicBezTo>
                      <a:pt x="104" y="3027"/>
                      <a:pt x="321" y="3459"/>
                      <a:pt x="537" y="3779"/>
                    </a:cubicBezTo>
                    <a:cubicBezTo>
                      <a:pt x="753" y="3995"/>
                      <a:pt x="1185" y="4108"/>
                      <a:pt x="1514" y="4324"/>
                    </a:cubicBezTo>
                    <a:cubicBezTo>
                      <a:pt x="1834" y="4324"/>
                      <a:pt x="2162" y="4428"/>
                      <a:pt x="2482" y="4540"/>
                    </a:cubicBezTo>
                    <a:cubicBezTo>
                      <a:pt x="2811" y="4540"/>
                      <a:pt x="3131" y="4428"/>
                      <a:pt x="3459" y="4212"/>
                    </a:cubicBezTo>
                    <a:cubicBezTo>
                      <a:pt x="3676" y="4108"/>
                      <a:pt x="3779" y="3779"/>
                      <a:pt x="3892" y="3563"/>
                    </a:cubicBezTo>
                    <a:cubicBezTo>
                      <a:pt x="4108" y="2698"/>
                      <a:pt x="4108" y="1834"/>
                      <a:pt x="3892" y="969"/>
                    </a:cubicBezTo>
                    <a:cubicBezTo>
                      <a:pt x="3779" y="649"/>
                      <a:pt x="3563" y="321"/>
                      <a:pt x="3243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122;p46">
                <a:extLst>
                  <a:ext uri="{FF2B5EF4-FFF2-40B4-BE49-F238E27FC236}">
                    <a16:creationId xmlns:a16="http://schemas.microsoft.com/office/drawing/2014/main" id="{C9540AE3-4349-424E-AF84-AB1A8D5F4FE2}"/>
                  </a:ext>
                </a:extLst>
              </p:cNvPr>
              <p:cNvSpPr/>
              <p:nvPr/>
            </p:nvSpPr>
            <p:spPr>
              <a:xfrm>
                <a:off x="1366025" y="4782300"/>
                <a:ext cx="32450" cy="5215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2086" extrusionOk="0">
                    <a:moveTo>
                      <a:pt x="655" y="1"/>
                    </a:moveTo>
                    <a:cubicBezTo>
                      <a:pt x="505" y="1"/>
                      <a:pt x="414" y="178"/>
                      <a:pt x="329" y="356"/>
                    </a:cubicBezTo>
                    <a:cubicBezTo>
                      <a:pt x="113" y="788"/>
                      <a:pt x="113" y="1221"/>
                      <a:pt x="113" y="1653"/>
                    </a:cubicBezTo>
                    <a:lnTo>
                      <a:pt x="0" y="1757"/>
                    </a:lnTo>
                    <a:cubicBezTo>
                      <a:pt x="127" y="1663"/>
                      <a:pt x="262" y="1624"/>
                      <a:pt x="399" y="1624"/>
                    </a:cubicBezTo>
                    <a:cubicBezTo>
                      <a:pt x="732" y="1624"/>
                      <a:pt x="1071" y="1853"/>
                      <a:pt x="1297" y="2085"/>
                    </a:cubicBezTo>
                    <a:cubicBezTo>
                      <a:pt x="1297" y="1541"/>
                      <a:pt x="1194" y="788"/>
                      <a:pt x="1081" y="356"/>
                    </a:cubicBezTo>
                    <a:cubicBezTo>
                      <a:pt x="977" y="244"/>
                      <a:pt x="977" y="27"/>
                      <a:pt x="761" y="27"/>
                    </a:cubicBezTo>
                    <a:cubicBezTo>
                      <a:pt x="723" y="9"/>
                      <a:pt x="688" y="1"/>
                      <a:pt x="655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123;p46">
                <a:extLst>
                  <a:ext uri="{FF2B5EF4-FFF2-40B4-BE49-F238E27FC236}">
                    <a16:creationId xmlns:a16="http://schemas.microsoft.com/office/drawing/2014/main" id="{E489AF5B-901C-4ECD-AE15-7DCFD4E2D52B}"/>
                  </a:ext>
                </a:extLst>
              </p:cNvPr>
              <p:cNvSpPr/>
              <p:nvPr/>
            </p:nvSpPr>
            <p:spPr>
              <a:xfrm>
                <a:off x="1311975" y="4850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72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124;p46">
                <a:extLst>
                  <a:ext uri="{FF2B5EF4-FFF2-40B4-BE49-F238E27FC236}">
                    <a16:creationId xmlns:a16="http://schemas.microsoft.com/office/drawing/2014/main" id="{B189B91B-349A-4A09-A964-24CD87A16802}"/>
                  </a:ext>
                </a:extLst>
              </p:cNvPr>
              <p:cNvSpPr/>
              <p:nvPr/>
            </p:nvSpPr>
            <p:spPr>
              <a:xfrm>
                <a:off x="1311975" y="4845225"/>
                <a:ext cx="4607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321" extrusionOk="0">
                    <a:moveTo>
                      <a:pt x="1081" y="1"/>
                    </a:moveTo>
                    <a:cubicBezTo>
                      <a:pt x="1081" y="1"/>
                      <a:pt x="978" y="1"/>
                      <a:pt x="978" y="104"/>
                    </a:cubicBezTo>
                    <a:lnTo>
                      <a:pt x="113" y="104"/>
                    </a:lnTo>
                    <a:cubicBezTo>
                      <a:pt x="1" y="104"/>
                      <a:pt x="1" y="217"/>
                      <a:pt x="1" y="217"/>
                    </a:cubicBezTo>
                    <a:lnTo>
                      <a:pt x="113" y="217"/>
                    </a:lnTo>
                    <a:cubicBezTo>
                      <a:pt x="217" y="321"/>
                      <a:pt x="217" y="321"/>
                      <a:pt x="329" y="321"/>
                    </a:cubicBezTo>
                    <a:cubicBezTo>
                      <a:pt x="433" y="321"/>
                      <a:pt x="545" y="217"/>
                      <a:pt x="649" y="217"/>
                    </a:cubicBezTo>
                    <a:lnTo>
                      <a:pt x="1081" y="217"/>
                    </a:lnTo>
                    <a:cubicBezTo>
                      <a:pt x="1194" y="217"/>
                      <a:pt x="1410" y="217"/>
                      <a:pt x="1626" y="321"/>
                    </a:cubicBezTo>
                    <a:cubicBezTo>
                      <a:pt x="1730" y="321"/>
                      <a:pt x="1842" y="217"/>
                      <a:pt x="1730" y="104"/>
                    </a:cubicBezTo>
                    <a:cubicBezTo>
                      <a:pt x="1514" y="104"/>
                      <a:pt x="1298" y="1"/>
                      <a:pt x="1081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125;p46">
                <a:extLst>
                  <a:ext uri="{FF2B5EF4-FFF2-40B4-BE49-F238E27FC236}">
                    <a16:creationId xmlns:a16="http://schemas.microsoft.com/office/drawing/2014/main" id="{EDC0E256-9171-4629-B5DA-B374A8706F19}"/>
                  </a:ext>
                </a:extLst>
              </p:cNvPr>
              <p:cNvSpPr/>
              <p:nvPr/>
            </p:nvSpPr>
            <p:spPr>
              <a:xfrm>
                <a:off x="1314800" y="4880250"/>
                <a:ext cx="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3" extrusionOk="0">
                    <a:moveTo>
                      <a:pt x="0" y="0"/>
                    </a:moveTo>
                    <a:lnTo>
                      <a:pt x="0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2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126;p46">
                <a:extLst>
                  <a:ext uri="{FF2B5EF4-FFF2-40B4-BE49-F238E27FC236}">
                    <a16:creationId xmlns:a16="http://schemas.microsoft.com/office/drawing/2014/main" id="{CEECAC3D-09C4-4E44-A3DB-C17314AB8C6A}"/>
                  </a:ext>
                </a:extLst>
              </p:cNvPr>
              <p:cNvSpPr/>
              <p:nvPr/>
            </p:nvSpPr>
            <p:spPr>
              <a:xfrm>
                <a:off x="1314800" y="4880250"/>
                <a:ext cx="3245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329" extrusionOk="0">
                    <a:moveTo>
                      <a:pt x="0" y="0"/>
                    </a:moveTo>
                    <a:lnTo>
                      <a:pt x="0" y="113"/>
                    </a:lnTo>
                    <a:cubicBezTo>
                      <a:pt x="216" y="217"/>
                      <a:pt x="536" y="329"/>
                      <a:pt x="865" y="329"/>
                    </a:cubicBezTo>
                    <a:cubicBezTo>
                      <a:pt x="968" y="329"/>
                      <a:pt x="1081" y="329"/>
                      <a:pt x="1185" y="217"/>
                    </a:cubicBezTo>
                    <a:cubicBezTo>
                      <a:pt x="1297" y="217"/>
                      <a:pt x="1297" y="113"/>
                      <a:pt x="1185" y="113"/>
                    </a:cubicBezTo>
                    <a:lnTo>
                      <a:pt x="649" y="113"/>
                    </a:lnTo>
                    <a:cubicBezTo>
                      <a:pt x="432" y="113"/>
                      <a:pt x="216" y="0"/>
                      <a:pt x="104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127;p46">
                <a:extLst>
                  <a:ext uri="{FF2B5EF4-FFF2-40B4-BE49-F238E27FC236}">
                    <a16:creationId xmlns:a16="http://schemas.microsoft.com/office/drawing/2014/main" id="{9733768D-93C1-47E6-801D-68B7D6593FE9}"/>
                  </a:ext>
                </a:extLst>
              </p:cNvPr>
              <p:cNvSpPr/>
              <p:nvPr/>
            </p:nvSpPr>
            <p:spPr>
              <a:xfrm>
                <a:off x="1368825" y="4820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14E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128;p46">
                <a:extLst>
                  <a:ext uri="{FF2B5EF4-FFF2-40B4-BE49-F238E27FC236}">
                    <a16:creationId xmlns:a16="http://schemas.microsoft.com/office/drawing/2014/main" id="{6D742512-F826-4CFA-BCD1-6E1E733D16F3}"/>
                  </a:ext>
                </a:extLst>
              </p:cNvPr>
              <p:cNvSpPr/>
              <p:nvPr/>
            </p:nvSpPr>
            <p:spPr>
              <a:xfrm>
                <a:off x="1371425" y="4823625"/>
                <a:ext cx="8250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330" h="320" extrusionOk="0">
                    <a:moveTo>
                      <a:pt x="0" y="0"/>
                    </a:moveTo>
                    <a:lnTo>
                      <a:pt x="0" y="104"/>
                    </a:lnTo>
                    <a:lnTo>
                      <a:pt x="113" y="104"/>
                    </a:lnTo>
                    <a:cubicBezTo>
                      <a:pt x="113" y="216"/>
                      <a:pt x="113" y="216"/>
                      <a:pt x="217" y="216"/>
                    </a:cubicBezTo>
                    <a:lnTo>
                      <a:pt x="217" y="320"/>
                    </a:lnTo>
                    <a:lnTo>
                      <a:pt x="329" y="320"/>
                    </a:lnTo>
                    <a:lnTo>
                      <a:pt x="329" y="216"/>
                    </a:lnTo>
                    <a:cubicBezTo>
                      <a:pt x="217" y="104"/>
                      <a:pt x="217" y="0"/>
                      <a:pt x="113" y="0"/>
                    </a:cubicBez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129;p46">
                <a:extLst>
                  <a:ext uri="{FF2B5EF4-FFF2-40B4-BE49-F238E27FC236}">
                    <a16:creationId xmlns:a16="http://schemas.microsoft.com/office/drawing/2014/main" id="{E34F332E-A129-4B39-BE0D-18B50E35D497}"/>
                  </a:ext>
                </a:extLst>
              </p:cNvPr>
              <p:cNvSpPr/>
              <p:nvPr/>
            </p:nvSpPr>
            <p:spPr>
              <a:xfrm>
                <a:off x="1368825" y="4820800"/>
                <a:ext cx="5425" cy="285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14" extrusionOk="0">
                    <a:moveTo>
                      <a:pt x="1" y="1"/>
                    </a:moveTo>
                    <a:lnTo>
                      <a:pt x="1" y="113"/>
                    </a:lnTo>
                    <a:lnTo>
                      <a:pt x="217" y="113"/>
                    </a:lnTo>
                    <a:cubicBezTo>
                      <a:pt x="217" y="1"/>
                      <a:pt x="104" y="1"/>
                      <a:pt x="1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43ED29D-7DAE-4EEE-9A83-C1E5C2042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779263"/>
            <a:ext cx="2565175" cy="98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576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p58"/>
          <p:cNvSpPr/>
          <p:nvPr/>
        </p:nvSpPr>
        <p:spPr>
          <a:xfrm>
            <a:off x="4218325" y="538575"/>
            <a:ext cx="4473332" cy="4280926"/>
          </a:xfrm>
          <a:custGeom>
            <a:avLst/>
            <a:gdLst/>
            <a:ahLst/>
            <a:cxnLst/>
            <a:rect l="l" t="t" r="r" b="b"/>
            <a:pathLst>
              <a:path w="130847" h="94252" extrusionOk="0">
                <a:moveTo>
                  <a:pt x="118473" y="1"/>
                </a:moveTo>
                <a:cubicBezTo>
                  <a:pt x="113640" y="1"/>
                  <a:pt x="108751" y="981"/>
                  <a:pt x="104318" y="2928"/>
                </a:cubicBezTo>
                <a:cubicBezTo>
                  <a:pt x="95176" y="6850"/>
                  <a:pt x="87802" y="14156"/>
                  <a:pt x="82347" y="22497"/>
                </a:cubicBezTo>
                <a:cubicBezTo>
                  <a:pt x="77445" y="29981"/>
                  <a:pt x="73647" y="38668"/>
                  <a:pt x="66121" y="43391"/>
                </a:cubicBezTo>
                <a:cubicBezTo>
                  <a:pt x="60707" y="46843"/>
                  <a:pt x="54148" y="47644"/>
                  <a:pt x="47823" y="48624"/>
                </a:cubicBezTo>
                <a:cubicBezTo>
                  <a:pt x="40159" y="49826"/>
                  <a:pt x="32508" y="51331"/>
                  <a:pt x="25313" y="54314"/>
                </a:cubicBezTo>
                <a:cubicBezTo>
                  <a:pt x="18187" y="57255"/>
                  <a:pt x="11573" y="61854"/>
                  <a:pt x="7140" y="68179"/>
                </a:cubicBezTo>
                <a:cubicBezTo>
                  <a:pt x="1961" y="75719"/>
                  <a:pt x="235" y="85040"/>
                  <a:pt x="0" y="94251"/>
                </a:cubicBezTo>
                <a:lnTo>
                  <a:pt x="128831" y="94251"/>
                </a:lnTo>
                <a:cubicBezTo>
                  <a:pt x="130336" y="94251"/>
                  <a:pt x="130792" y="93381"/>
                  <a:pt x="130792" y="91890"/>
                </a:cubicBezTo>
                <a:lnTo>
                  <a:pt x="130847" y="2528"/>
                </a:lnTo>
                <a:cubicBezTo>
                  <a:pt x="126939" y="802"/>
                  <a:pt x="122740" y="1"/>
                  <a:pt x="118473" y="1"/>
                </a:cubicBezTo>
                <a:close/>
              </a:path>
            </a:pathLst>
          </a:custGeom>
          <a:solidFill>
            <a:srgbClr val="EF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2" name="Google Shape;2092;p58"/>
          <p:cNvGrpSpPr/>
          <p:nvPr/>
        </p:nvGrpSpPr>
        <p:grpSpPr>
          <a:xfrm>
            <a:off x="1947736" y="3027320"/>
            <a:ext cx="256756" cy="256756"/>
            <a:chOff x="1379798" y="1723250"/>
            <a:chExt cx="397887" cy="397887"/>
          </a:xfrm>
        </p:grpSpPr>
        <p:sp>
          <p:nvSpPr>
            <p:cNvPr id="2093" name="Google Shape;2093;p58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58"/>
            <p:cNvSpPr/>
            <p:nvPr/>
          </p:nvSpPr>
          <p:spPr>
            <a:xfrm>
              <a:off x="1379798" y="1723250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58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58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7" name="Google Shape;2097;p58"/>
          <p:cNvGrpSpPr/>
          <p:nvPr/>
        </p:nvGrpSpPr>
        <p:grpSpPr>
          <a:xfrm>
            <a:off x="1244270" y="3027320"/>
            <a:ext cx="256770" cy="256756"/>
            <a:chOff x="266768" y="1721375"/>
            <a:chExt cx="397907" cy="397887"/>
          </a:xfrm>
        </p:grpSpPr>
        <p:sp>
          <p:nvSpPr>
            <p:cNvPr id="2098" name="Google Shape;2098;p58"/>
            <p:cNvSpPr/>
            <p:nvPr/>
          </p:nvSpPr>
          <p:spPr>
            <a:xfrm>
              <a:off x="454843" y="1791037"/>
              <a:ext cx="136218" cy="328222"/>
            </a:xfrm>
            <a:custGeom>
              <a:avLst/>
              <a:gdLst/>
              <a:ahLst/>
              <a:cxnLst/>
              <a:rect l="l" t="t" r="r" b="b"/>
              <a:pathLst>
                <a:path w="6527" h="15727" extrusionOk="0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58"/>
            <p:cNvSpPr/>
            <p:nvPr/>
          </p:nvSpPr>
          <p:spPr>
            <a:xfrm>
              <a:off x="266768" y="1721375"/>
              <a:ext cx="397907" cy="397887"/>
            </a:xfrm>
            <a:custGeom>
              <a:avLst/>
              <a:gdLst/>
              <a:ahLst/>
              <a:cxnLst/>
              <a:rect l="l" t="t" r="r" b="b"/>
              <a:pathLst>
                <a:path w="19066" h="19065" extrusionOk="0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0" name="Google Shape;2100;p58"/>
          <p:cNvGrpSpPr/>
          <p:nvPr/>
        </p:nvGrpSpPr>
        <p:grpSpPr>
          <a:xfrm>
            <a:off x="1596017" y="3027320"/>
            <a:ext cx="256743" cy="256756"/>
            <a:chOff x="864491" y="1723250"/>
            <a:chExt cx="397866" cy="397887"/>
          </a:xfrm>
        </p:grpSpPr>
        <p:sp>
          <p:nvSpPr>
            <p:cNvPr id="2101" name="Google Shape;2101;p58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58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58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105" name="Google Shape;2105;p58"/>
          <p:cNvCxnSpPr/>
          <p:nvPr/>
        </p:nvCxnSpPr>
        <p:spPr>
          <a:xfrm>
            <a:off x="465465" y="2741347"/>
            <a:ext cx="3252000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06" name="Google Shape;2106;p58"/>
          <p:cNvSpPr txBox="1">
            <a:spLocks noGrp="1"/>
          </p:cNvSpPr>
          <p:nvPr>
            <p:ph type="ctrTitle"/>
          </p:nvPr>
        </p:nvSpPr>
        <p:spPr>
          <a:xfrm>
            <a:off x="634365" y="847385"/>
            <a:ext cx="3174600" cy="82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sp>
        <p:nvSpPr>
          <p:cNvPr id="2107" name="Google Shape;2107;p58"/>
          <p:cNvSpPr txBox="1">
            <a:spLocks noGrp="1"/>
          </p:cNvSpPr>
          <p:nvPr>
            <p:ph type="subTitle" idx="1"/>
          </p:nvPr>
        </p:nvSpPr>
        <p:spPr>
          <a:xfrm>
            <a:off x="725865" y="1875203"/>
            <a:ext cx="2991600" cy="10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Do you have any questions?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youremail@freepik.com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titserlarisel@gmail.com</a:t>
            </a:r>
            <a:endParaRPr b="1"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FAFBF7-269A-4170-A458-03EF7E4C1A7B}"/>
              </a:ext>
            </a:extLst>
          </p:cNvPr>
          <p:cNvGrpSpPr/>
          <p:nvPr/>
        </p:nvGrpSpPr>
        <p:grpSpPr>
          <a:xfrm>
            <a:off x="5229574" y="752889"/>
            <a:ext cx="3395481" cy="3877070"/>
            <a:chOff x="5229574" y="752889"/>
            <a:chExt cx="3395481" cy="3877070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4F736B95-B37D-476C-BF46-236D3021F5B9}"/>
                </a:ext>
              </a:extLst>
            </p:cNvPr>
            <p:cNvGrpSpPr/>
            <p:nvPr/>
          </p:nvGrpSpPr>
          <p:grpSpPr>
            <a:xfrm>
              <a:off x="5229574" y="2897848"/>
              <a:ext cx="3395481" cy="1732111"/>
              <a:chOff x="213352" y="4063807"/>
              <a:chExt cx="3395481" cy="1732111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A9FC7C90-4568-402E-817C-1EDA793D10CE}"/>
                  </a:ext>
                </a:extLst>
              </p:cNvPr>
              <p:cNvSpPr txBox="1"/>
              <p:nvPr/>
            </p:nvSpPr>
            <p:spPr>
              <a:xfrm>
                <a:off x="213352" y="4063807"/>
                <a:ext cx="3395481" cy="646332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PH" sz="3600" dirty="0">
                    <a:ln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latin typeface="BubbleGum" panose="00000400000000000000" pitchFamily="2" charset="0"/>
                  </a:rPr>
                  <a:t>MAAM LARISEL</a:t>
                </a:r>
              </a:p>
            </p:txBody>
          </p:sp>
          <p:pic>
            <p:nvPicPr>
              <p:cNvPr id="115" name="Picture 114" descr="A picture containing text, sign, red&#10;&#10;Description automatically generated">
                <a:extLst>
                  <a:ext uri="{FF2B5EF4-FFF2-40B4-BE49-F238E27FC236}">
                    <a16:creationId xmlns:a16="http://schemas.microsoft.com/office/drawing/2014/main" id="{28797803-72EE-4492-8A2A-B7A67B0CE2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4791" y="4909521"/>
                <a:ext cx="2381693" cy="886397"/>
              </a:xfrm>
              <a:prstGeom prst="rect">
                <a:avLst/>
              </a:prstGeom>
            </p:spPr>
          </p:pic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8AAEA7F-E743-4D37-8AD3-FB5F3E814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5894" y="752889"/>
              <a:ext cx="2151929" cy="21243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D9B6659E-268A-40BA-A2F8-FF12FAC54D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122552"/>
              </p:ext>
            </p:extLst>
          </p:nvPr>
        </p:nvGraphicFramePr>
        <p:xfrm>
          <a:off x="513843" y="428877"/>
          <a:ext cx="8116313" cy="4101224"/>
        </p:xfrm>
        <a:graphic>
          <a:graphicData uri="http://schemas.openxmlformats.org/drawingml/2006/table">
            <a:tbl>
              <a:tblPr firstRow="1" firstCol="1" bandRow="1"/>
              <a:tblGrid>
                <a:gridCol w="100656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21625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43854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4258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0169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72235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728989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endParaRPr lang="en-PH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2: </a:t>
                      </a: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tulong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magulang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o guardian,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tulungan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si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“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Johne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Rye”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kaniyang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misyon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Kopyahin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Maaari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palitan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picture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ni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“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Johne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Rye” 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sariling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picture o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paborito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cartoon o movie character.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 9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grpSp>
        <p:nvGrpSpPr>
          <p:cNvPr id="127" name="Google Shape;1040;p46">
            <a:extLst>
              <a:ext uri="{FF2B5EF4-FFF2-40B4-BE49-F238E27FC236}">
                <a16:creationId xmlns:a16="http://schemas.microsoft.com/office/drawing/2014/main" id="{3A34B74F-CAE6-4F69-9E33-5126DBA6284D}"/>
              </a:ext>
            </a:extLst>
          </p:cNvPr>
          <p:cNvGrpSpPr/>
          <p:nvPr/>
        </p:nvGrpSpPr>
        <p:grpSpPr>
          <a:xfrm>
            <a:off x="-72313" y="2571750"/>
            <a:ext cx="2605227" cy="2550077"/>
            <a:chOff x="1134276" y="1391211"/>
            <a:chExt cx="2605227" cy="2550077"/>
          </a:xfrm>
        </p:grpSpPr>
        <p:grpSp>
          <p:nvGrpSpPr>
            <p:cNvPr id="128" name="Google Shape;1041;p46">
              <a:extLst>
                <a:ext uri="{FF2B5EF4-FFF2-40B4-BE49-F238E27FC236}">
                  <a16:creationId xmlns:a16="http://schemas.microsoft.com/office/drawing/2014/main" id="{1C3B6370-CAC5-4B25-A082-BDC0772FDEE5}"/>
                </a:ext>
              </a:extLst>
            </p:cNvPr>
            <p:cNvGrpSpPr/>
            <p:nvPr/>
          </p:nvGrpSpPr>
          <p:grpSpPr>
            <a:xfrm>
              <a:off x="1134276" y="1817851"/>
              <a:ext cx="2605227" cy="2123437"/>
              <a:chOff x="1403175" y="2571750"/>
              <a:chExt cx="1196925" cy="975575"/>
            </a:xfrm>
          </p:grpSpPr>
          <p:sp>
            <p:nvSpPr>
              <p:cNvPr id="212" name="Google Shape;1042;p46">
                <a:extLst>
                  <a:ext uri="{FF2B5EF4-FFF2-40B4-BE49-F238E27FC236}">
                    <a16:creationId xmlns:a16="http://schemas.microsoft.com/office/drawing/2014/main" id="{8ED1A8AA-BC67-486B-9E24-844979A5DCD5}"/>
                  </a:ext>
                </a:extLst>
              </p:cNvPr>
              <p:cNvSpPr/>
              <p:nvPr/>
            </p:nvSpPr>
            <p:spPr>
              <a:xfrm>
                <a:off x="1530050" y="2571750"/>
                <a:ext cx="1070050" cy="945750"/>
              </a:xfrm>
              <a:custGeom>
                <a:avLst/>
                <a:gdLst/>
                <a:ahLst/>
                <a:cxnLst/>
                <a:rect l="l" t="t" r="r" b="b"/>
                <a:pathLst>
                  <a:path w="42802" h="37830" extrusionOk="0">
                    <a:moveTo>
                      <a:pt x="24107" y="4869"/>
                    </a:moveTo>
                    <a:cubicBezTo>
                      <a:pt x="31457" y="4869"/>
                      <a:pt x="37397" y="10809"/>
                      <a:pt x="37397" y="18158"/>
                    </a:cubicBezTo>
                    <a:cubicBezTo>
                      <a:pt x="37397" y="25508"/>
                      <a:pt x="31457" y="31457"/>
                      <a:pt x="24107" y="31457"/>
                    </a:cubicBezTo>
                    <a:cubicBezTo>
                      <a:pt x="23563" y="31457"/>
                      <a:pt x="23026" y="31457"/>
                      <a:pt x="22482" y="31344"/>
                    </a:cubicBezTo>
                    <a:cubicBezTo>
                      <a:pt x="21513" y="32858"/>
                      <a:pt x="19888" y="33835"/>
                      <a:pt x="18055" y="33835"/>
                    </a:cubicBezTo>
                    <a:cubicBezTo>
                      <a:pt x="15028" y="33835"/>
                      <a:pt x="12538" y="31344"/>
                      <a:pt x="12538" y="28318"/>
                    </a:cubicBezTo>
                    <a:lnTo>
                      <a:pt x="12538" y="28214"/>
                    </a:lnTo>
                    <a:cubicBezTo>
                      <a:pt x="8111" y="27453"/>
                      <a:pt x="4756" y="23562"/>
                      <a:pt x="4756" y="18919"/>
                    </a:cubicBezTo>
                    <a:cubicBezTo>
                      <a:pt x="4756" y="13731"/>
                      <a:pt x="8976" y="9512"/>
                      <a:pt x="14051" y="9408"/>
                    </a:cubicBezTo>
                    <a:cubicBezTo>
                      <a:pt x="16542" y="6598"/>
                      <a:pt x="20104" y="4869"/>
                      <a:pt x="24107" y="4869"/>
                    </a:cubicBezTo>
                    <a:close/>
                    <a:moveTo>
                      <a:pt x="25404" y="0"/>
                    </a:moveTo>
                    <a:cubicBezTo>
                      <a:pt x="20104" y="0"/>
                      <a:pt x="15461" y="2275"/>
                      <a:pt x="12218" y="5949"/>
                    </a:cubicBezTo>
                    <a:cubicBezTo>
                      <a:pt x="5517" y="6053"/>
                      <a:pt x="1" y="11570"/>
                      <a:pt x="1" y="18271"/>
                    </a:cubicBezTo>
                    <a:cubicBezTo>
                      <a:pt x="1" y="24427"/>
                      <a:pt x="4436" y="29511"/>
                      <a:pt x="10273" y="30480"/>
                    </a:cubicBezTo>
                    <a:lnTo>
                      <a:pt x="10273" y="30696"/>
                    </a:lnTo>
                    <a:cubicBezTo>
                      <a:pt x="10273" y="34699"/>
                      <a:pt x="13403" y="37829"/>
                      <a:pt x="17406" y="37829"/>
                    </a:cubicBezTo>
                    <a:cubicBezTo>
                      <a:pt x="19888" y="37829"/>
                      <a:pt x="22049" y="36645"/>
                      <a:pt x="23243" y="34699"/>
                    </a:cubicBezTo>
                    <a:cubicBezTo>
                      <a:pt x="23995" y="34803"/>
                      <a:pt x="24643" y="34803"/>
                      <a:pt x="25404" y="34803"/>
                    </a:cubicBezTo>
                    <a:cubicBezTo>
                      <a:pt x="35019" y="34803"/>
                      <a:pt x="42801" y="27021"/>
                      <a:pt x="42801" y="17406"/>
                    </a:cubicBezTo>
                    <a:cubicBezTo>
                      <a:pt x="42801" y="7782"/>
                      <a:pt x="35019" y="0"/>
                      <a:pt x="25404" y="0"/>
                    </a:cubicBezTo>
                    <a:close/>
                  </a:path>
                </a:pathLst>
              </a:custGeom>
              <a:solidFill>
                <a:srgbClr val="DCF1F9">
                  <a:alpha val="82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043;p46">
                <a:extLst>
                  <a:ext uri="{FF2B5EF4-FFF2-40B4-BE49-F238E27FC236}">
                    <a16:creationId xmlns:a16="http://schemas.microsoft.com/office/drawing/2014/main" id="{C26BD013-962F-4BAA-8AE1-7F70A9DBDE02}"/>
                  </a:ext>
                </a:extLst>
              </p:cNvPr>
              <p:cNvSpPr/>
              <p:nvPr/>
            </p:nvSpPr>
            <p:spPr>
              <a:xfrm>
                <a:off x="1648950" y="2693450"/>
                <a:ext cx="816050" cy="724175"/>
              </a:xfrm>
              <a:custGeom>
                <a:avLst/>
                <a:gdLst/>
                <a:ahLst/>
                <a:cxnLst/>
                <a:rect l="l" t="t" r="r" b="b"/>
                <a:pathLst>
                  <a:path w="32642" h="28967" extrusionOk="0">
                    <a:moveTo>
                      <a:pt x="19351" y="1"/>
                    </a:moveTo>
                    <a:cubicBezTo>
                      <a:pt x="15348" y="1"/>
                      <a:pt x="11786" y="1730"/>
                      <a:pt x="9295" y="4540"/>
                    </a:cubicBezTo>
                    <a:cubicBezTo>
                      <a:pt x="4220" y="4644"/>
                      <a:pt x="0" y="8863"/>
                      <a:pt x="0" y="14051"/>
                    </a:cubicBezTo>
                    <a:cubicBezTo>
                      <a:pt x="0" y="18694"/>
                      <a:pt x="3355" y="22585"/>
                      <a:pt x="7782" y="23346"/>
                    </a:cubicBezTo>
                    <a:lnTo>
                      <a:pt x="7782" y="23450"/>
                    </a:lnTo>
                    <a:cubicBezTo>
                      <a:pt x="7782" y="26476"/>
                      <a:pt x="10272" y="28967"/>
                      <a:pt x="13299" y="28967"/>
                    </a:cubicBezTo>
                    <a:cubicBezTo>
                      <a:pt x="15132" y="28967"/>
                      <a:pt x="16757" y="27990"/>
                      <a:pt x="17726" y="26476"/>
                    </a:cubicBezTo>
                    <a:cubicBezTo>
                      <a:pt x="18270" y="26589"/>
                      <a:pt x="18807" y="26589"/>
                      <a:pt x="19351" y="26589"/>
                    </a:cubicBezTo>
                    <a:cubicBezTo>
                      <a:pt x="26701" y="26589"/>
                      <a:pt x="32641" y="20640"/>
                      <a:pt x="32641" y="13290"/>
                    </a:cubicBezTo>
                    <a:cubicBezTo>
                      <a:pt x="32641" y="5941"/>
                      <a:pt x="26701" y="1"/>
                      <a:pt x="19351" y="1"/>
                    </a:cubicBezTo>
                    <a:close/>
                  </a:path>
                </a:pathLst>
              </a:custGeom>
              <a:solidFill>
                <a:srgbClr val="C9E8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1044;p46">
                <a:extLst>
                  <a:ext uri="{FF2B5EF4-FFF2-40B4-BE49-F238E27FC236}">
                    <a16:creationId xmlns:a16="http://schemas.microsoft.com/office/drawing/2014/main" id="{4B8EDCCA-3642-44CD-BED6-B61E8CC1FAEB}"/>
                  </a:ext>
                </a:extLst>
              </p:cNvPr>
              <p:cNvSpPr/>
              <p:nvPr/>
            </p:nvSpPr>
            <p:spPr>
              <a:xfrm>
                <a:off x="1432775" y="3287900"/>
                <a:ext cx="259425" cy="259425"/>
              </a:xfrm>
              <a:custGeom>
                <a:avLst/>
                <a:gdLst/>
                <a:ahLst/>
                <a:cxnLst/>
                <a:rect l="l" t="t" r="r" b="b"/>
                <a:pathLst>
                  <a:path w="10377" h="10377" extrusionOk="0">
                    <a:moveTo>
                      <a:pt x="5189" y="1"/>
                    </a:moveTo>
                    <a:cubicBezTo>
                      <a:pt x="2275" y="1"/>
                      <a:pt x="1" y="2266"/>
                      <a:pt x="1" y="5189"/>
                    </a:cubicBezTo>
                    <a:cubicBezTo>
                      <a:pt x="1" y="7999"/>
                      <a:pt x="2275" y="10377"/>
                      <a:pt x="5189" y="10377"/>
                    </a:cubicBezTo>
                    <a:cubicBezTo>
                      <a:pt x="7999" y="10377"/>
                      <a:pt x="10377" y="7999"/>
                      <a:pt x="10377" y="5189"/>
                    </a:cubicBezTo>
                    <a:cubicBezTo>
                      <a:pt x="10377" y="2266"/>
                      <a:pt x="7999" y="1"/>
                      <a:pt x="5189" y="1"/>
                    </a:cubicBezTo>
                    <a:close/>
                  </a:path>
                </a:pathLst>
              </a:custGeom>
              <a:solidFill>
                <a:srgbClr val="DCF1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1045;p46">
                <a:extLst>
                  <a:ext uri="{FF2B5EF4-FFF2-40B4-BE49-F238E27FC236}">
                    <a16:creationId xmlns:a16="http://schemas.microsoft.com/office/drawing/2014/main" id="{69E9D9FD-6CEF-4DFB-87EF-860455D6E30B}"/>
                  </a:ext>
                </a:extLst>
              </p:cNvPr>
              <p:cNvSpPr/>
              <p:nvPr/>
            </p:nvSpPr>
            <p:spPr>
              <a:xfrm>
                <a:off x="1459800" y="3193225"/>
                <a:ext cx="75675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3027" extrusionOk="0">
                    <a:moveTo>
                      <a:pt x="1514" y="0"/>
                    </a:moveTo>
                    <a:cubicBezTo>
                      <a:pt x="761" y="0"/>
                      <a:pt x="1" y="761"/>
                      <a:pt x="1" y="1514"/>
                    </a:cubicBezTo>
                    <a:cubicBezTo>
                      <a:pt x="1" y="2378"/>
                      <a:pt x="761" y="3027"/>
                      <a:pt x="1514" y="3027"/>
                    </a:cubicBezTo>
                    <a:cubicBezTo>
                      <a:pt x="2378" y="3027"/>
                      <a:pt x="3027" y="2378"/>
                      <a:pt x="3027" y="1514"/>
                    </a:cubicBezTo>
                    <a:cubicBezTo>
                      <a:pt x="3027" y="761"/>
                      <a:pt x="2378" y="0"/>
                      <a:pt x="1514" y="0"/>
                    </a:cubicBezTo>
                    <a:close/>
                  </a:path>
                </a:pathLst>
              </a:custGeom>
              <a:solidFill>
                <a:srgbClr val="DCF1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1046;p46">
                <a:extLst>
                  <a:ext uri="{FF2B5EF4-FFF2-40B4-BE49-F238E27FC236}">
                    <a16:creationId xmlns:a16="http://schemas.microsoft.com/office/drawing/2014/main" id="{777BB964-BCF4-450B-9072-D10D84177A4F}"/>
                  </a:ext>
                </a:extLst>
              </p:cNvPr>
              <p:cNvSpPr/>
              <p:nvPr/>
            </p:nvSpPr>
            <p:spPr>
              <a:xfrm>
                <a:off x="1403175" y="3287900"/>
                <a:ext cx="296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1082" extrusionOk="0">
                    <a:moveTo>
                      <a:pt x="649" y="1"/>
                    </a:moveTo>
                    <a:cubicBezTo>
                      <a:pt x="320" y="1"/>
                      <a:pt x="0" y="217"/>
                      <a:pt x="0" y="537"/>
                    </a:cubicBezTo>
                    <a:cubicBezTo>
                      <a:pt x="0" y="865"/>
                      <a:pt x="320" y="1081"/>
                      <a:pt x="649" y="1081"/>
                    </a:cubicBezTo>
                    <a:cubicBezTo>
                      <a:pt x="865" y="1081"/>
                      <a:pt x="1185" y="865"/>
                      <a:pt x="1185" y="537"/>
                    </a:cubicBezTo>
                    <a:cubicBezTo>
                      <a:pt x="1185" y="217"/>
                      <a:pt x="865" y="1"/>
                      <a:pt x="649" y="1"/>
                    </a:cubicBezTo>
                    <a:close/>
                  </a:path>
                </a:pathLst>
              </a:custGeom>
              <a:solidFill>
                <a:srgbClr val="DCF1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" name="Google Shape;1047;p46">
              <a:extLst>
                <a:ext uri="{FF2B5EF4-FFF2-40B4-BE49-F238E27FC236}">
                  <a16:creationId xmlns:a16="http://schemas.microsoft.com/office/drawing/2014/main" id="{04B20E18-24EA-4B6C-AB98-06D2E63A324B}"/>
                </a:ext>
              </a:extLst>
            </p:cNvPr>
            <p:cNvGrpSpPr/>
            <p:nvPr/>
          </p:nvGrpSpPr>
          <p:grpSpPr>
            <a:xfrm>
              <a:off x="1788060" y="1391211"/>
              <a:ext cx="1725325" cy="2336585"/>
              <a:chOff x="636475" y="4185925"/>
              <a:chExt cx="770200" cy="1043025"/>
            </a:xfrm>
          </p:grpSpPr>
          <p:sp>
            <p:nvSpPr>
              <p:cNvPr id="130" name="Google Shape;1048;p46">
                <a:extLst>
                  <a:ext uri="{FF2B5EF4-FFF2-40B4-BE49-F238E27FC236}">
                    <a16:creationId xmlns:a16="http://schemas.microsoft.com/office/drawing/2014/main" id="{FD74645A-553F-4492-9880-1842991B8729}"/>
                  </a:ext>
                </a:extLst>
              </p:cNvPr>
              <p:cNvSpPr/>
              <p:nvPr/>
            </p:nvSpPr>
            <p:spPr>
              <a:xfrm>
                <a:off x="776975" y="4350650"/>
                <a:ext cx="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13" y="0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049;p46">
                <a:extLst>
                  <a:ext uri="{FF2B5EF4-FFF2-40B4-BE49-F238E27FC236}">
                    <a16:creationId xmlns:a16="http://schemas.microsoft.com/office/drawing/2014/main" id="{ECA4AA02-F583-4DDE-8B6E-E982A05DC53C}"/>
                  </a:ext>
                </a:extLst>
              </p:cNvPr>
              <p:cNvSpPr/>
              <p:nvPr/>
            </p:nvSpPr>
            <p:spPr>
              <a:xfrm>
                <a:off x="804000" y="4479750"/>
                <a:ext cx="421525" cy="419550"/>
              </a:xfrm>
              <a:custGeom>
                <a:avLst/>
                <a:gdLst/>
                <a:ahLst/>
                <a:cxnLst/>
                <a:rect l="l" t="t" r="r" b="b"/>
                <a:pathLst>
                  <a:path w="16861" h="16782" extrusionOk="0">
                    <a:moveTo>
                      <a:pt x="8934" y="1"/>
                    </a:moveTo>
                    <a:cubicBezTo>
                      <a:pt x="6521" y="1"/>
                      <a:pt x="4124" y="497"/>
                      <a:pt x="2058" y="1650"/>
                    </a:cubicBezTo>
                    <a:cubicBezTo>
                      <a:pt x="2058" y="2731"/>
                      <a:pt x="2058" y="3811"/>
                      <a:pt x="1946" y="4892"/>
                    </a:cubicBezTo>
                    <a:cubicBezTo>
                      <a:pt x="1842" y="5757"/>
                      <a:pt x="1842" y="6509"/>
                      <a:pt x="1729" y="7374"/>
                    </a:cubicBezTo>
                    <a:cubicBezTo>
                      <a:pt x="1410" y="9319"/>
                      <a:pt x="761" y="11161"/>
                      <a:pt x="113" y="13107"/>
                    </a:cubicBezTo>
                    <a:cubicBezTo>
                      <a:pt x="0" y="13426"/>
                      <a:pt x="329" y="13755"/>
                      <a:pt x="545" y="13859"/>
                    </a:cubicBezTo>
                    <a:cubicBezTo>
                      <a:pt x="1842" y="14940"/>
                      <a:pt x="3355" y="15804"/>
                      <a:pt x="4868" y="16349"/>
                    </a:cubicBezTo>
                    <a:cubicBezTo>
                      <a:pt x="5837" y="16565"/>
                      <a:pt x="6701" y="16781"/>
                      <a:pt x="7678" y="16781"/>
                    </a:cubicBezTo>
                    <a:cubicBezTo>
                      <a:pt x="8543" y="16669"/>
                      <a:pt x="9408" y="16453"/>
                      <a:pt x="10160" y="16133"/>
                    </a:cubicBezTo>
                    <a:cubicBezTo>
                      <a:pt x="12754" y="14940"/>
                      <a:pt x="15132" y="13210"/>
                      <a:pt x="16861" y="10945"/>
                    </a:cubicBezTo>
                    <a:cubicBezTo>
                      <a:pt x="16325" y="9319"/>
                      <a:pt x="15780" y="7590"/>
                      <a:pt x="15676" y="5973"/>
                    </a:cubicBezTo>
                    <a:cubicBezTo>
                      <a:pt x="15460" y="4460"/>
                      <a:pt x="15676" y="2947"/>
                      <a:pt x="15893" y="1434"/>
                    </a:cubicBezTo>
                    <a:cubicBezTo>
                      <a:pt x="14596" y="785"/>
                      <a:pt x="13299" y="457"/>
                      <a:pt x="11889" y="240"/>
                    </a:cubicBezTo>
                    <a:cubicBezTo>
                      <a:pt x="10916" y="84"/>
                      <a:pt x="9923" y="1"/>
                      <a:pt x="8934" y="1"/>
                    </a:cubicBez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050;p46">
                <a:extLst>
                  <a:ext uri="{FF2B5EF4-FFF2-40B4-BE49-F238E27FC236}">
                    <a16:creationId xmlns:a16="http://schemas.microsoft.com/office/drawing/2014/main" id="{5DD5A8A0-A38D-441C-82AA-BE5AB865789B}"/>
                  </a:ext>
                </a:extLst>
              </p:cNvPr>
              <p:cNvSpPr/>
              <p:nvPr/>
            </p:nvSpPr>
            <p:spPr>
              <a:xfrm>
                <a:off x="844625" y="4500825"/>
                <a:ext cx="348500" cy="377525"/>
              </a:xfrm>
              <a:custGeom>
                <a:avLst/>
                <a:gdLst/>
                <a:ahLst/>
                <a:cxnLst/>
                <a:rect l="l" t="t" r="r" b="b"/>
                <a:pathLst>
                  <a:path w="13940" h="15101" extrusionOk="0">
                    <a:moveTo>
                      <a:pt x="7372" y="1"/>
                    </a:moveTo>
                    <a:cubicBezTo>
                      <a:pt x="5225" y="1"/>
                      <a:pt x="3106" y="545"/>
                      <a:pt x="1298" y="1775"/>
                    </a:cubicBezTo>
                    <a:lnTo>
                      <a:pt x="1298" y="4585"/>
                    </a:lnTo>
                    <a:cubicBezTo>
                      <a:pt x="1298" y="5346"/>
                      <a:pt x="1298" y="6099"/>
                      <a:pt x="1185" y="6859"/>
                    </a:cubicBezTo>
                    <a:cubicBezTo>
                      <a:pt x="969" y="8589"/>
                      <a:pt x="537" y="10318"/>
                      <a:pt x="1" y="12047"/>
                    </a:cubicBezTo>
                    <a:cubicBezTo>
                      <a:pt x="1" y="12264"/>
                      <a:pt x="217" y="12583"/>
                      <a:pt x="433" y="12696"/>
                    </a:cubicBezTo>
                    <a:cubicBezTo>
                      <a:pt x="1514" y="13664"/>
                      <a:pt x="2811" y="14313"/>
                      <a:pt x="4108" y="14745"/>
                    </a:cubicBezTo>
                    <a:cubicBezTo>
                      <a:pt x="4726" y="14923"/>
                      <a:pt x="5421" y="15100"/>
                      <a:pt x="6071" y="15100"/>
                    </a:cubicBezTo>
                    <a:cubicBezTo>
                      <a:pt x="6211" y="15100"/>
                      <a:pt x="6350" y="15092"/>
                      <a:pt x="6486" y="15074"/>
                    </a:cubicBezTo>
                    <a:cubicBezTo>
                      <a:pt x="7238" y="14961"/>
                      <a:pt x="7886" y="14745"/>
                      <a:pt x="8535" y="14425"/>
                    </a:cubicBezTo>
                    <a:cubicBezTo>
                      <a:pt x="10697" y="13344"/>
                      <a:pt x="12538" y="11615"/>
                      <a:pt x="13939" y="9557"/>
                    </a:cubicBezTo>
                    <a:cubicBezTo>
                      <a:pt x="13403" y="8156"/>
                      <a:pt x="12971" y="6643"/>
                      <a:pt x="12754" y="5130"/>
                    </a:cubicBezTo>
                    <a:cubicBezTo>
                      <a:pt x="12538" y="3833"/>
                      <a:pt x="12642" y="2424"/>
                      <a:pt x="12754" y="1127"/>
                    </a:cubicBezTo>
                    <a:cubicBezTo>
                      <a:pt x="11674" y="591"/>
                      <a:pt x="10593" y="262"/>
                      <a:pt x="9400" y="158"/>
                    </a:cubicBezTo>
                    <a:cubicBezTo>
                      <a:pt x="8727" y="55"/>
                      <a:pt x="8048" y="1"/>
                      <a:pt x="7372" y="1"/>
                    </a:cubicBezTo>
                    <a:close/>
                  </a:path>
                </a:pathLst>
              </a:custGeom>
              <a:solidFill>
                <a:srgbClr val="D78A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051;p46">
                <a:extLst>
                  <a:ext uri="{FF2B5EF4-FFF2-40B4-BE49-F238E27FC236}">
                    <a16:creationId xmlns:a16="http://schemas.microsoft.com/office/drawing/2014/main" id="{26EC2664-48DB-410F-A451-25228A0205F6}"/>
                  </a:ext>
                </a:extLst>
              </p:cNvPr>
              <p:cNvSpPr/>
              <p:nvPr/>
            </p:nvSpPr>
            <p:spPr>
              <a:xfrm>
                <a:off x="904075" y="4575025"/>
                <a:ext cx="72875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2483" extrusionOk="0">
                    <a:moveTo>
                      <a:pt x="649" y="0"/>
                    </a:moveTo>
                    <a:cubicBezTo>
                      <a:pt x="537" y="104"/>
                      <a:pt x="649" y="320"/>
                      <a:pt x="649" y="537"/>
                    </a:cubicBezTo>
                    <a:cubicBezTo>
                      <a:pt x="753" y="649"/>
                      <a:pt x="865" y="865"/>
                      <a:pt x="969" y="969"/>
                    </a:cubicBezTo>
                    <a:lnTo>
                      <a:pt x="217" y="969"/>
                    </a:lnTo>
                    <a:cubicBezTo>
                      <a:pt x="104" y="969"/>
                      <a:pt x="1" y="1081"/>
                      <a:pt x="1" y="1081"/>
                    </a:cubicBezTo>
                    <a:lnTo>
                      <a:pt x="1" y="1185"/>
                    </a:lnTo>
                    <a:cubicBezTo>
                      <a:pt x="104" y="1401"/>
                      <a:pt x="217" y="1401"/>
                      <a:pt x="433" y="1514"/>
                    </a:cubicBezTo>
                    <a:lnTo>
                      <a:pt x="865" y="1514"/>
                    </a:lnTo>
                    <a:lnTo>
                      <a:pt x="537" y="1834"/>
                    </a:lnTo>
                    <a:cubicBezTo>
                      <a:pt x="433" y="1946"/>
                      <a:pt x="433" y="2050"/>
                      <a:pt x="433" y="2162"/>
                    </a:cubicBezTo>
                    <a:cubicBezTo>
                      <a:pt x="433" y="2266"/>
                      <a:pt x="433" y="2378"/>
                      <a:pt x="537" y="2482"/>
                    </a:cubicBezTo>
                    <a:cubicBezTo>
                      <a:pt x="649" y="2482"/>
                      <a:pt x="865" y="2482"/>
                      <a:pt x="865" y="2378"/>
                    </a:cubicBezTo>
                    <a:cubicBezTo>
                      <a:pt x="1185" y="2162"/>
                      <a:pt x="1185" y="1946"/>
                      <a:pt x="1298" y="1617"/>
                    </a:cubicBezTo>
                    <a:cubicBezTo>
                      <a:pt x="1298" y="1617"/>
                      <a:pt x="1401" y="1514"/>
                      <a:pt x="1401" y="1401"/>
                    </a:cubicBezTo>
                    <a:cubicBezTo>
                      <a:pt x="1401" y="1617"/>
                      <a:pt x="1514" y="1946"/>
                      <a:pt x="1617" y="2050"/>
                    </a:cubicBezTo>
                    <a:cubicBezTo>
                      <a:pt x="1617" y="2162"/>
                      <a:pt x="1730" y="2378"/>
                      <a:pt x="1834" y="2378"/>
                    </a:cubicBezTo>
                    <a:cubicBezTo>
                      <a:pt x="1834" y="2482"/>
                      <a:pt x="1946" y="2482"/>
                      <a:pt x="2050" y="2482"/>
                    </a:cubicBezTo>
                    <a:lnTo>
                      <a:pt x="2162" y="2482"/>
                    </a:lnTo>
                    <a:cubicBezTo>
                      <a:pt x="2266" y="2378"/>
                      <a:pt x="2162" y="2162"/>
                      <a:pt x="2162" y="1946"/>
                    </a:cubicBezTo>
                    <a:cubicBezTo>
                      <a:pt x="2050" y="1834"/>
                      <a:pt x="1946" y="1617"/>
                      <a:pt x="1834" y="1514"/>
                    </a:cubicBezTo>
                    <a:lnTo>
                      <a:pt x="2266" y="1514"/>
                    </a:lnTo>
                    <a:cubicBezTo>
                      <a:pt x="2378" y="1514"/>
                      <a:pt x="2595" y="1514"/>
                      <a:pt x="2698" y="1401"/>
                    </a:cubicBezTo>
                    <a:cubicBezTo>
                      <a:pt x="2811" y="1401"/>
                      <a:pt x="2811" y="1401"/>
                      <a:pt x="2914" y="1297"/>
                    </a:cubicBezTo>
                    <a:lnTo>
                      <a:pt x="2811" y="1185"/>
                    </a:lnTo>
                    <a:cubicBezTo>
                      <a:pt x="2811" y="1081"/>
                      <a:pt x="2595" y="969"/>
                      <a:pt x="2378" y="969"/>
                    </a:cubicBezTo>
                    <a:cubicBezTo>
                      <a:pt x="2266" y="969"/>
                      <a:pt x="2050" y="1081"/>
                      <a:pt x="1834" y="1081"/>
                    </a:cubicBezTo>
                    <a:cubicBezTo>
                      <a:pt x="2050" y="969"/>
                      <a:pt x="2162" y="753"/>
                      <a:pt x="2266" y="649"/>
                    </a:cubicBezTo>
                    <a:cubicBezTo>
                      <a:pt x="2266" y="537"/>
                      <a:pt x="2378" y="433"/>
                      <a:pt x="2378" y="320"/>
                    </a:cubicBezTo>
                    <a:cubicBezTo>
                      <a:pt x="2378" y="217"/>
                      <a:pt x="2378" y="104"/>
                      <a:pt x="2266" y="0"/>
                    </a:cubicBezTo>
                    <a:cubicBezTo>
                      <a:pt x="2162" y="0"/>
                      <a:pt x="1946" y="0"/>
                      <a:pt x="1834" y="104"/>
                    </a:cubicBezTo>
                    <a:cubicBezTo>
                      <a:pt x="1617" y="320"/>
                      <a:pt x="1514" y="537"/>
                      <a:pt x="1514" y="865"/>
                    </a:cubicBezTo>
                    <a:cubicBezTo>
                      <a:pt x="1401" y="865"/>
                      <a:pt x="1401" y="969"/>
                      <a:pt x="1401" y="1081"/>
                    </a:cubicBezTo>
                    <a:cubicBezTo>
                      <a:pt x="1401" y="865"/>
                      <a:pt x="1298" y="537"/>
                      <a:pt x="1185" y="433"/>
                    </a:cubicBezTo>
                    <a:cubicBezTo>
                      <a:pt x="1185" y="320"/>
                      <a:pt x="1081" y="104"/>
                      <a:pt x="969" y="0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052;p46">
                <a:extLst>
                  <a:ext uri="{FF2B5EF4-FFF2-40B4-BE49-F238E27FC236}">
                    <a16:creationId xmlns:a16="http://schemas.microsoft.com/office/drawing/2014/main" id="{345DC360-3FE8-49B5-A966-9C95484BC890}"/>
                  </a:ext>
                </a:extLst>
              </p:cNvPr>
              <p:cNvSpPr/>
              <p:nvPr/>
            </p:nvSpPr>
            <p:spPr>
              <a:xfrm>
                <a:off x="1085000" y="4512775"/>
                <a:ext cx="75700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2811" extrusionOk="0">
                    <a:moveTo>
                      <a:pt x="1730" y="0"/>
                    </a:moveTo>
                    <a:cubicBezTo>
                      <a:pt x="1514" y="0"/>
                      <a:pt x="1514" y="216"/>
                      <a:pt x="1410" y="329"/>
                    </a:cubicBezTo>
                    <a:cubicBezTo>
                      <a:pt x="1410" y="545"/>
                      <a:pt x="1298" y="761"/>
                      <a:pt x="1298" y="865"/>
                    </a:cubicBezTo>
                    <a:cubicBezTo>
                      <a:pt x="1194" y="865"/>
                      <a:pt x="1194" y="761"/>
                      <a:pt x="1082" y="649"/>
                    </a:cubicBezTo>
                    <a:cubicBezTo>
                      <a:pt x="978" y="545"/>
                      <a:pt x="865" y="545"/>
                      <a:pt x="762" y="433"/>
                    </a:cubicBezTo>
                    <a:lnTo>
                      <a:pt x="545" y="433"/>
                    </a:lnTo>
                    <a:cubicBezTo>
                      <a:pt x="433" y="433"/>
                      <a:pt x="433" y="545"/>
                      <a:pt x="433" y="545"/>
                    </a:cubicBezTo>
                    <a:cubicBezTo>
                      <a:pt x="433" y="649"/>
                      <a:pt x="545" y="865"/>
                      <a:pt x="649" y="977"/>
                    </a:cubicBezTo>
                    <a:cubicBezTo>
                      <a:pt x="762" y="1081"/>
                      <a:pt x="865" y="1193"/>
                      <a:pt x="978" y="1193"/>
                    </a:cubicBezTo>
                    <a:cubicBezTo>
                      <a:pt x="762" y="1297"/>
                      <a:pt x="649" y="1297"/>
                      <a:pt x="433" y="1297"/>
                    </a:cubicBezTo>
                    <a:cubicBezTo>
                      <a:pt x="329" y="1410"/>
                      <a:pt x="217" y="1410"/>
                      <a:pt x="217" y="1513"/>
                    </a:cubicBezTo>
                    <a:cubicBezTo>
                      <a:pt x="113" y="1626"/>
                      <a:pt x="1" y="1730"/>
                      <a:pt x="113" y="1842"/>
                    </a:cubicBezTo>
                    <a:cubicBezTo>
                      <a:pt x="113" y="1946"/>
                      <a:pt x="329" y="1946"/>
                      <a:pt x="433" y="1946"/>
                    </a:cubicBezTo>
                    <a:cubicBezTo>
                      <a:pt x="762" y="1946"/>
                      <a:pt x="978" y="1842"/>
                      <a:pt x="1194" y="1626"/>
                    </a:cubicBezTo>
                    <a:cubicBezTo>
                      <a:pt x="1298" y="1626"/>
                      <a:pt x="1410" y="1513"/>
                      <a:pt x="1410" y="1513"/>
                    </a:cubicBezTo>
                    <a:lnTo>
                      <a:pt x="1410" y="1513"/>
                    </a:lnTo>
                    <a:cubicBezTo>
                      <a:pt x="1298" y="1730"/>
                      <a:pt x="1194" y="2058"/>
                      <a:pt x="1194" y="2162"/>
                    </a:cubicBezTo>
                    <a:cubicBezTo>
                      <a:pt x="1082" y="2274"/>
                      <a:pt x="1082" y="2378"/>
                      <a:pt x="1082" y="2594"/>
                    </a:cubicBezTo>
                    <a:cubicBezTo>
                      <a:pt x="1082" y="2594"/>
                      <a:pt x="1194" y="2707"/>
                      <a:pt x="1194" y="2810"/>
                    </a:cubicBezTo>
                    <a:lnTo>
                      <a:pt x="1298" y="2810"/>
                    </a:lnTo>
                    <a:cubicBezTo>
                      <a:pt x="1514" y="2707"/>
                      <a:pt x="1626" y="2594"/>
                      <a:pt x="1626" y="2378"/>
                    </a:cubicBezTo>
                    <a:cubicBezTo>
                      <a:pt x="1730" y="2274"/>
                      <a:pt x="1730" y="2058"/>
                      <a:pt x="1730" y="1946"/>
                    </a:cubicBezTo>
                    <a:cubicBezTo>
                      <a:pt x="1842" y="2058"/>
                      <a:pt x="1946" y="2058"/>
                      <a:pt x="2059" y="2162"/>
                    </a:cubicBezTo>
                    <a:cubicBezTo>
                      <a:pt x="2162" y="2274"/>
                      <a:pt x="2275" y="2274"/>
                      <a:pt x="2491" y="2378"/>
                    </a:cubicBezTo>
                    <a:cubicBezTo>
                      <a:pt x="2491" y="2378"/>
                      <a:pt x="2595" y="2378"/>
                      <a:pt x="2707" y="2274"/>
                    </a:cubicBezTo>
                    <a:lnTo>
                      <a:pt x="2707" y="2162"/>
                    </a:lnTo>
                    <a:cubicBezTo>
                      <a:pt x="2707" y="2058"/>
                      <a:pt x="2595" y="1946"/>
                      <a:pt x="2491" y="1842"/>
                    </a:cubicBezTo>
                    <a:cubicBezTo>
                      <a:pt x="2379" y="1730"/>
                      <a:pt x="2162" y="1626"/>
                      <a:pt x="1946" y="1513"/>
                    </a:cubicBezTo>
                    <a:cubicBezTo>
                      <a:pt x="2162" y="1513"/>
                      <a:pt x="2379" y="1513"/>
                      <a:pt x="2595" y="1410"/>
                    </a:cubicBezTo>
                    <a:cubicBezTo>
                      <a:pt x="2707" y="1410"/>
                      <a:pt x="2811" y="1297"/>
                      <a:pt x="2923" y="1297"/>
                    </a:cubicBezTo>
                    <a:cubicBezTo>
                      <a:pt x="2923" y="1193"/>
                      <a:pt x="3027" y="1081"/>
                      <a:pt x="2923" y="977"/>
                    </a:cubicBezTo>
                    <a:cubicBezTo>
                      <a:pt x="2923" y="865"/>
                      <a:pt x="2707" y="761"/>
                      <a:pt x="2595" y="761"/>
                    </a:cubicBezTo>
                    <a:cubicBezTo>
                      <a:pt x="2275" y="761"/>
                      <a:pt x="2059" y="977"/>
                      <a:pt x="1842" y="1081"/>
                    </a:cubicBezTo>
                    <a:cubicBezTo>
                      <a:pt x="1730" y="1193"/>
                      <a:pt x="1730" y="1193"/>
                      <a:pt x="1626" y="1193"/>
                    </a:cubicBezTo>
                    <a:cubicBezTo>
                      <a:pt x="1730" y="1081"/>
                      <a:pt x="1842" y="761"/>
                      <a:pt x="1842" y="649"/>
                    </a:cubicBezTo>
                    <a:cubicBezTo>
                      <a:pt x="1946" y="433"/>
                      <a:pt x="1946" y="329"/>
                      <a:pt x="1946" y="216"/>
                    </a:cubicBezTo>
                    <a:cubicBezTo>
                      <a:pt x="1946" y="113"/>
                      <a:pt x="1946" y="0"/>
                      <a:pt x="1842" y="0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053;p46">
                <a:extLst>
                  <a:ext uri="{FF2B5EF4-FFF2-40B4-BE49-F238E27FC236}">
                    <a16:creationId xmlns:a16="http://schemas.microsoft.com/office/drawing/2014/main" id="{71269074-E2CD-4CAE-94F3-B7AFA73107A3}"/>
                  </a:ext>
                </a:extLst>
              </p:cNvPr>
              <p:cNvSpPr/>
              <p:nvPr/>
            </p:nvSpPr>
            <p:spPr>
              <a:xfrm>
                <a:off x="860850" y="4688500"/>
                <a:ext cx="648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3028" extrusionOk="0">
                    <a:moveTo>
                      <a:pt x="1297" y="1"/>
                    </a:moveTo>
                    <a:cubicBezTo>
                      <a:pt x="1185" y="1"/>
                      <a:pt x="1081" y="105"/>
                      <a:pt x="1081" y="321"/>
                    </a:cubicBezTo>
                    <a:cubicBezTo>
                      <a:pt x="969" y="537"/>
                      <a:pt x="1081" y="866"/>
                      <a:pt x="1081" y="1082"/>
                    </a:cubicBezTo>
                    <a:cubicBezTo>
                      <a:pt x="1185" y="1185"/>
                      <a:pt x="1185" y="1298"/>
                      <a:pt x="1185" y="1402"/>
                    </a:cubicBezTo>
                    <a:cubicBezTo>
                      <a:pt x="1081" y="1185"/>
                      <a:pt x="752" y="969"/>
                      <a:pt x="649" y="866"/>
                    </a:cubicBezTo>
                    <a:cubicBezTo>
                      <a:pt x="536" y="866"/>
                      <a:pt x="433" y="753"/>
                      <a:pt x="320" y="753"/>
                    </a:cubicBezTo>
                    <a:lnTo>
                      <a:pt x="104" y="753"/>
                    </a:lnTo>
                    <a:cubicBezTo>
                      <a:pt x="0" y="753"/>
                      <a:pt x="0" y="866"/>
                      <a:pt x="0" y="866"/>
                    </a:cubicBezTo>
                    <a:cubicBezTo>
                      <a:pt x="0" y="1082"/>
                      <a:pt x="104" y="1185"/>
                      <a:pt x="216" y="1298"/>
                    </a:cubicBezTo>
                    <a:cubicBezTo>
                      <a:pt x="433" y="1402"/>
                      <a:pt x="649" y="1514"/>
                      <a:pt x="752" y="1514"/>
                    </a:cubicBezTo>
                    <a:cubicBezTo>
                      <a:pt x="649" y="1618"/>
                      <a:pt x="536" y="1618"/>
                      <a:pt x="536" y="1730"/>
                    </a:cubicBezTo>
                    <a:cubicBezTo>
                      <a:pt x="320" y="1730"/>
                      <a:pt x="216" y="1834"/>
                      <a:pt x="104" y="1946"/>
                    </a:cubicBezTo>
                    <a:cubicBezTo>
                      <a:pt x="104" y="2050"/>
                      <a:pt x="0" y="2050"/>
                      <a:pt x="104" y="2163"/>
                    </a:cubicBezTo>
                    <a:lnTo>
                      <a:pt x="104" y="2266"/>
                    </a:lnTo>
                    <a:cubicBezTo>
                      <a:pt x="168" y="2300"/>
                      <a:pt x="223" y="2313"/>
                      <a:pt x="274" y="2313"/>
                    </a:cubicBezTo>
                    <a:cubicBezTo>
                      <a:pt x="396" y="2313"/>
                      <a:pt x="496" y="2236"/>
                      <a:pt x="649" y="2163"/>
                    </a:cubicBezTo>
                    <a:cubicBezTo>
                      <a:pt x="752" y="2163"/>
                      <a:pt x="865" y="2050"/>
                      <a:pt x="969" y="1946"/>
                    </a:cubicBezTo>
                    <a:lnTo>
                      <a:pt x="969" y="1946"/>
                    </a:lnTo>
                    <a:cubicBezTo>
                      <a:pt x="969" y="2163"/>
                      <a:pt x="865" y="2266"/>
                      <a:pt x="865" y="2482"/>
                    </a:cubicBezTo>
                    <a:cubicBezTo>
                      <a:pt x="865" y="2595"/>
                      <a:pt x="969" y="2699"/>
                      <a:pt x="969" y="2811"/>
                    </a:cubicBezTo>
                    <a:cubicBezTo>
                      <a:pt x="1081" y="2915"/>
                      <a:pt x="1185" y="3027"/>
                      <a:pt x="1297" y="3027"/>
                    </a:cubicBezTo>
                    <a:cubicBezTo>
                      <a:pt x="1401" y="2915"/>
                      <a:pt x="1513" y="2811"/>
                      <a:pt x="1513" y="2699"/>
                    </a:cubicBezTo>
                    <a:cubicBezTo>
                      <a:pt x="1617" y="2379"/>
                      <a:pt x="1513" y="2163"/>
                      <a:pt x="1401" y="1834"/>
                    </a:cubicBezTo>
                    <a:lnTo>
                      <a:pt x="1401" y="1618"/>
                    </a:lnTo>
                    <a:cubicBezTo>
                      <a:pt x="1513" y="1834"/>
                      <a:pt x="1833" y="1946"/>
                      <a:pt x="1946" y="2050"/>
                    </a:cubicBezTo>
                    <a:cubicBezTo>
                      <a:pt x="2049" y="2163"/>
                      <a:pt x="2162" y="2163"/>
                      <a:pt x="2266" y="2266"/>
                    </a:cubicBezTo>
                    <a:cubicBezTo>
                      <a:pt x="2378" y="2266"/>
                      <a:pt x="2482" y="2266"/>
                      <a:pt x="2482" y="2163"/>
                    </a:cubicBezTo>
                    <a:cubicBezTo>
                      <a:pt x="2594" y="2163"/>
                      <a:pt x="2594" y="2163"/>
                      <a:pt x="2594" y="2050"/>
                    </a:cubicBezTo>
                    <a:cubicBezTo>
                      <a:pt x="2594" y="1946"/>
                      <a:pt x="2482" y="1834"/>
                      <a:pt x="2266" y="1730"/>
                    </a:cubicBezTo>
                    <a:cubicBezTo>
                      <a:pt x="2162" y="1618"/>
                      <a:pt x="2049" y="1514"/>
                      <a:pt x="1833" y="1402"/>
                    </a:cubicBezTo>
                    <a:cubicBezTo>
                      <a:pt x="1946" y="1402"/>
                      <a:pt x="2162" y="1298"/>
                      <a:pt x="2162" y="1185"/>
                    </a:cubicBezTo>
                    <a:cubicBezTo>
                      <a:pt x="2266" y="1185"/>
                      <a:pt x="2378" y="1082"/>
                      <a:pt x="2482" y="969"/>
                    </a:cubicBezTo>
                    <a:cubicBezTo>
                      <a:pt x="2482" y="866"/>
                      <a:pt x="2594" y="753"/>
                      <a:pt x="2482" y="753"/>
                    </a:cubicBezTo>
                    <a:lnTo>
                      <a:pt x="2482" y="649"/>
                    </a:lnTo>
                    <a:cubicBezTo>
                      <a:pt x="2418" y="616"/>
                      <a:pt x="2364" y="603"/>
                      <a:pt x="2314" y="603"/>
                    </a:cubicBezTo>
                    <a:cubicBezTo>
                      <a:pt x="2195" y="603"/>
                      <a:pt x="2098" y="680"/>
                      <a:pt x="1946" y="753"/>
                    </a:cubicBezTo>
                    <a:lnTo>
                      <a:pt x="1617" y="1082"/>
                    </a:lnTo>
                    <a:lnTo>
                      <a:pt x="1617" y="537"/>
                    </a:lnTo>
                    <a:lnTo>
                      <a:pt x="1617" y="217"/>
                    </a:lnTo>
                    <a:cubicBezTo>
                      <a:pt x="1513" y="105"/>
                      <a:pt x="1401" y="1"/>
                      <a:pt x="1297" y="1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054;p46">
                <a:extLst>
                  <a:ext uri="{FF2B5EF4-FFF2-40B4-BE49-F238E27FC236}">
                    <a16:creationId xmlns:a16="http://schemas.microsoft.com/office/drawing/2014/main" id="{7B232CF6-AC28-4BEB-938D-C156B5431C91}"/>
                  </a:ext>
                </a:extLst>
              </p:cNvPr>
              <p:cNvSpPr/>
              <p:nvPr/>
            </p:nvSpPr>
            <p:spPr>
              <a:xfrm>
                <a:off x="1074200" y="4731750"/>
                <a:ext cx="64875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3027" extrusionOk="0">
                    <a:moveTo>
                      <a:pt x="1297" y="0"/>
                    </a:moveTo>
                    <a:cubicBezTo>
                      <a:pt x="1194" y="0"/>
                      <a:pt x="1081" y="216"/>
                      <a:pt x="1081" y="320"/>
                    </a:cubicBezTo>
                    <a:cubicBezTo>
                      <a:pt x="977" y="536"/>
                      <a:pt x="1081" y="865"/>
                      <a:pt x="1081" y="1185"/>
                    </a:cubicBezTo>
                    <a:cubicBezTo>
                      <a:pt x="1081" y="1185"/>
                      <a:pt x="1194" y="1297"/>
                      <a:pt x="1194" y="1401"/>
                    </a:cubicBezTo>
                    <a:cubicBezTo>
                      <a:pt x="977" y="1185"/>
                      <a:pt x="761" y="969"/>
                      <a:pt x="649" y="969"/>
                    </a:cubicBezTo>
                    <a:cubicBezTo>
                      <a:pt x="545" y="865"/>
                      <a:pt x="433" y="752"/>
                      <a:pt x="329" y="752"/>
                    </a:cubicBezTo>
                    <a:lnTo>
                      <a:pt x="113" y="752"/>
                    </a:lnTo>
                    <a:lnTo>
                      <a:pt x="0" y="865"/>
                    </a:lnTo>
                    <a:cubicBezTo>
                      <a:pt x="0" y="1081"/>
                      <a:pt x="113" y="1185"/>
                      <a:pt x="217" y="1297"/>
                    </a:cubicBezTo>
                    <a:cubicBezTo>
                      <a:pt x="433" y="1401"/>
                      <a:pt x="545" y="1513"/>
                      <a:pt x="761" y="1617"/>
                    </a:cubicBezTo>
                    <a:cubicBezTo>
                      <a:pt x="649" y="1617"/>
                      <a:pt x="545" y="1730"/>
                      <a:pt x="433" y="1730"/>
                    </a:cubicBezTo>
                    <a:cubicBezTo>
                      <a:pt x="329" y="1730"/>
                      <a:pt x="217" y="1833"/>
                      <a:pt x="113" y="1946"/>
                    </a:cubicBezTo>
                    <a:cubicBezTo>
                      <a:pt x="113" y="2049"/>
                      <a:pt x="0" y="2162"/>
                      <a:pt x="113" y="2162"/>
                    </a:cubicBezTo>
                    <a:lnTo>
                      <a:pt x="113" y="2266"/>
                    </a:lnTo>
                    <a:cubicBezTo>
                      <a:pt x="185" y="2303"/>
                      <a:pt x="244" y="2316"/>
                      <a:pt x="300" y="2316"/>
                    </a:cubicBezTo>
                    <a:cubicBezTo>
                      <a:pt x="411" y="2316"/>
                      <a:pt x="505" y="2266"/>
                      <a:pt x="649" y="2266"/>
                    </a:cubicBezTo>
                    <a:cubicBezTo>
                      <a:pt x="761" y="2162"/>
                      <a:pt x="865" y="2162"/>
                      <a:pt x="977" y="2049"/>
                    </a:cubicBezTo>
                    <a:lnTo>
                      <a:pt x="977" y="2049"/>
                    </a:lnTo>
                    <a:cubicBezTo>
                      <a:pt x="977" y="2162"/>
                      <a:pt x="865" y="2378"/>
                      <a:pt x="865" y="2482"/>
                    </a:cubicBezTo>
                    <a:cubicBezTo>
                      <a:pt x="865" y="2594"/>
                      <a:pt x="865" y="2698"/>
                      <a:pt x="977" y="2810"/>
                    </a:cubicBezTo>
                    <a:cubicBezTo>
                      <a:pt x="1081" y="2914"/>
                      <a:pt x="1194" y="3027"/>
                      <a:pt x="1297" y="3027"/>
                    </a:cubicBezTo>
                    <a:cubicBezTo>
                      <a:pt x="1410" y="3027"/>
                      <a:pt x="1514" y="2810"/>
                      <a:pt x="1514" y="2698"/>
                    </a:cubicBezTo>
                    <a:cubicBezTo>
                      <a:pt x="1626" y="2482"/>
                      <a:pt x="1514" y="2162"/>
                      <a:pt x="1410" y="1833"/>
                    </a:cubicBezTo>
                    <a:lnTo>
                      <a:pt x="1410" y="1617"/>
                    </a:lnTo>
                    <a:cubicBezTo>
                      <a:pt x="1514" y="1833"/>
                      <a:pt x="1730" y="2049"/>
                      <a:pt x="1842" y="2049"/>
                    </a:cubicBezTo>
                    <a:cubicBezTo>
                      <a:pt x="2058" y="2162"/>
                      <a:pt x="2162" y="2266"/>
                      <a:pt x="2274" y="2266"/>
                    </a:cubicBezTo>
                    <a:lnTo>
                      <a:pt x="2491" y="2266"/>
                    </a:lnTo>
                    <a:cubicBezTo>
                      <a:pt x="2491" y="2162"/>
                      <a:pt x="2594" y="2162"/>
                      <a:pt x="2594" y="2162"/>
                    </a:cubicBezTo>
                    <a:cubicBezTo>
                      <a:pt x="2594" y="1946"/>
                      <a:pt x="2491" y="1833"/>
                      <a:pt x="2274" y="1730"/>
                    </a:cubicBezTo>
                    <a:cubicBezTo>
                      <a:pt x="2162" y="1617"/>
                      <a:pt x="2058" y="1513"/>
                      <a:pt x="1842" y="1513"/>
                    </a:cubicBezTo>
                    <a:cubicBezTo>
                      <a:pt x="1946" y="1401"/>
                      <a:pt x="2162" y="1297"/>
                      <a:pt x="2162" y="1297"/>
                    </a:cubicBezTo>
                    <a:lnTo>
                      <a:pt x="2491" y="969"/>
                    </a:lnTo>
                    <a:cubicBezTo>
                      <a:pt x="2491" y="865"/>
                      <a:pt x="2594" y="752"/>
                      <a:pt x="2491" y="752"/>
                    </a:cubicBezTo>
                    <a:lnTo>
                      <a:pt x="2491" y="649"/>
                    </a:lnTo>
                    <a:cubicBezTo>
                      <a:pt x="2427" y="616"/>
                      <a:pt x="2372" y="602"/>
                      <a:pt x="2321" y="602"/>
                    </a:cubicBezTo>
                    <a:cubicBezTo>
                      <a:pt x="2199" y="602"/>
                      <a:pt x="2098" y="679"/>
                      <a:pt x="1946" y="752"/>
                    </a:cubicBezTo>
                    <a:lnTo>
                      <a:pt x="1626" y="1081"/>
                    </a:lnTo>
                    <a:lnTo>
                      <a:pt x="1626" y="536"/>
                    </a:lnTo>
                    <a:lnTo>
                      <a:pt x="1626" y="216"/>
                    </a:lnTo>
                    <a:cubicBezTo>
                      <a:pt x="1514" y="104"/>
                      <a:pt x="1410" y="0"/>
                      <a:pt x="1297" y="0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055;p46">
                <a:extLst>
                  <a:ext uri="{FF2B5EF4-FFF2-40B4-BE49-F238E27FC236}">
                    <a16:creationId xmlns:a16="http://schemas.microsoft.com/office/drawing/2014/main" id="{7C94F8D0-7902-42F1-9D70-194975AEAC78}"/>
                  </a:ext>
                </a:extLst>
              </p:cNvPr>
              <p:cNvSpPr/>
              <p:nvPr/>
            </p:nvSpPr>
            <p:spPr>
              <a:xfrm>
                <a:off x="898675" y="4515575"/>
                <a:ext cx="18825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50" extrusionOk="0">
                    <a:moveTo>
                      <a:pt x="536" y="1"/>
                    </a:moveTo>
                    <a:lnTo>
                      <a:pt x="536" y="104"/>
                    </a:lnTo>
                    <a:cubicBezTo>
                      <a:pt x="433" y="104"/>
                      <a:pt x="433" y="104"/>
                      <a:pt x="433" y="217"/>
                    </a:cubicBezTo>
                    <a:lnTo>
                      <a:pt x="433" y="433"/>
                    </a:lnTo>
                    <a:cubicBezTo>
                      <a:pt x="536" y="321"/>
                      <a:pt x="649" y="321"/>
                      <a:pt x="753" y="321"/>
                    </a:cubicBezTo>
                    <a:cubicBezTo>
                      <a:pt x="753" y="217"/>
                      <a:pt x="649" y="104"/>
                      <a:pt x="649" y="104"/>
                    </a:cubicBezTo>
                    <a:lnTo>
                      <a:pt x="536" y="1"/>
                    </a:lnTo>
                    <a:close/>
                    <a:moveTo>
                      <a:pt x="0" y="537"/>
                    </a:moveTo>
                    <a:lnTo>
                      <a:pt x="0" y="649"/>
                    </a:lnTo>
                    <a:cubicBezTo>
                      <a:pt x="0" y="649"/>
                      <a:pt x="104" y="537"/>
                      <a:pt x="217" y="537"/>
                    </a:cubicBezTo>
                    <a:close/>
                  </a:path>
                </a:pathLst>
              </a:custGeom>
              <a:solidFill>
                <a:srgbClr val="AE3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056;p46">
                <a:extLst>
                  <a:ext uri="{FF2B5EF4-FFF2-40B4-BE49-F238E27FC236}">
                    <a16:creationId xmlns:a16="http://schemas.microsoft.com/office/drawing/2014/main" id="{B6E7EBBA-2852-4F70-AE7F-7108B0ECD03F}"/>
                  </a:ext>
                </a:extLst>
              </p:cNvPr>
              <p:cNvSpPr/>
              <p:nvPr/>
            </p:nvSpPr>
            <p:spPr>
              <a:xfrm>
                <a:off x="898675" y="4520975"/>
                <a:ext cx="324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8" extrusionOk="0">
                    <a:moveTo>
                      <a:pt x="1081" y="1"/>
                    </a:moveTo>
                    <a:cubicBezTo>
                      <a:pt x="969" y="1"/>
                      <a:pt x="969" y="105"/>
                      <a:pt x="865" y="105"/>
                    </a:cubicBezTo>
                    <a:cubicBezTo>
                      <a:pt x="865" y="217"/>
                      <a:pt x="753" y="321"/>
                      <a:pt x="753" y="321"/>
                    </a:cubicBezTo>
                    <a:lnTo>
                      <a:pt x="753" y="105"/>
                    </a:lnTo>
                    <a:cubicBezTo>
                      <a:pt x="649" y="105"/>
                      <a:pt x="536" y="105"/>
                      <a:pt x="433" y="217"/>
                    </a:cubicBezTo>
                    <a:cubicBezTo>
                      <a:pt x="433" y="321"/>
                      <a:pt x="433" y="321"/>
                      <a:pt x="536" y="433"/>
                    </a:cubicBezTo>
                    <a:lnTo>
                      <a:pt x="536" y="537"/>
                    </a:lnTo>
                    <a:cubicBezTo>
                      <a:pt x="433" y="433"/>
                      <a:pt x="320" y="433"/>
                      <a:pt x="320" y="321"/>
                    </a:cubicBezTo>
                    <a:lnTo>
                      <a:pt x="217" y="321"/>
                    </a:lnTo>
                    <a:cubicBezTo>
                      <a:pt x="104" y="321"/>
                      <a:pt x="0" y="433"/>
                      <a:pt x="0" y="433"/>
                    </a:cubicBezTo>
                    <a:cubicBezTo>
                      <a:pt x="0" y="537"/>
                      <a:pt x="0" y="537"/>
                      <a:pt x="104" y="537"/>
                    </a:cubicBezTo>
                    <a:cubicBezTo>
                      <a:pt x="217" y="649"/>
                      <a:pt x="320" y="649"/>
                      <a:pt x="433" y="649"/>
                    </a:cubicBezTo>
                    <a:cubicBezTo>
                      <a:pt x="320" y="649"/>
                      <a:pt x="320" y="753"/>
                      <a:pt x="217" y="753"/>
                    </a:cubicBezTo>
                    <a:lnTo>
                      <a:pt x="104" y="865"/>
                    </a:lnTo>
                    <a:lnTo>
                      <a:pt x="104" y="969"/>
                    </a:lnTo>
                    <a:lnTo>
                      <a:pt x="104" y="1082"/>
                    </a:lnTo>
                    <a:lnTo>
                      <a:pt x="217" y="1082"/>
                    </a:lnTo>
                    <a:cubicBezTo>
                      <a:pt x="217" y="1082"/>
                      <a:pt x="320" y="1082"/>
                      <a:pt x="320" y="969"/>
                    </a:cubicBezTo>
                    <a:cubicBezTo>
                      <a:pt x="433" y="969"/>
                      <a:pt x="433" y="865"/>
                      <a:pt x="536" y="865"/>
                    </a:cubicBezTo>
                    <a:lnTo>
                      <a:pt x="536" y="1082"/>
                    </a:lnTo>
                    <a:cubicBezTo>
                      <a:pt x="536" y="1185"/>
                      <a:pt x="536" y="1185"/>
                      <a:pt x="649" y="1298"/>
                    </a:cubicBezTo>
                    <a:lnTo>
                      <a:pt x="753" y="1298"/>
                    </a:lnTo>
                    <a:cubicBezTo>
                      <a:pt x="865" y="1298"/>
                      <a:pt x="865" y="1185"/>
                      <a:pt x="865" y="1185"/>
                    </a:cubicBezTo>
                    <a:cubicBezTo>
                      <a:pt x="865" y="969"/>
                      <a:pt x="865" y="865"/>
                      <a:pt x="753" y="753"/>
                    </a:cubicBezTo>
                    <a:cubicBezTo>
                      <a:pt x="753" y="753"/>
                      <a:pt x="753" y="732"/>
                      <a:pt x="743" y="710"/>
                    </a:cubicBezTo>
                    <a:lnTo>
                      <a:pt x="743" y="710"/>
                    </a:lnTo>
                    <a:cubicBezTo>
                      <a:pt x="848" y="753"/>
                      <a:pt x="969" y="753"/>
                      <a:pt x="969" y="753"/>
                    </a:cubicBezTo>
                    <a:cubicBezTo>
                      <a:pt x="1081" y="865"/>
                      <a:pt x="1081" y="865"/>
                      <a:pt x="1185" y="865"/>
                    </a:cubicBezTo>
                    <a:cubicBezTo>
                      <a:pt x="1185" y="865"/>
                      <a:pt x="1297" y="865"/>
                      <a:pt x="1297" y="753"/>
                    </a:cubicBezTo>
                    <a:cubicBezTo>
                      <a:pt x="1297" y="649"/>
                      <a:pt x="1185" y="649"/>
                      <a:pt x="1185" y="537"/>
                    </a:cubicBezTo>
                    <a:lnTo>
                      <a:pt x="865" y="537"/>
                    </a:lnTo>
                    <a:lnTo>
                      <a:pt x="1081" y="321"/>
                    </a:lnTo>
                    <a:lnTo>
                      <a:pt x="1185" y="217"/>
                    </a:lnTo>
                    <a:lnTo>
                      <a:pt x="1185" y="105"/>
                    </a:lnTo>
                    <a:cubicBezTo>
                      <a:pt x="1185" y="1"/>
                      <a:pt x="1185" y="1"/>
                      <a:pt x="1081" y="1"/>
                    </a:cubicBezTo>
                    <a:close/>
                  </a:path>
                </a:pathLst>
              </a:custGeom>
              <a:solidFill>
                <a:srgbClr val="B84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057;p46">
                <a:extLst>
                  <a:ext uri="{FF2B5EF4-FFF2-40B4-BE49-F238E27FC236}">
                    <a16:creationId xmlns:a16="http://schemas.microsoft.com/office/drawing/2014/main" id="{D603141E-F111-4B36-8F49-9AF0FB7A3186}"/>
                  </a:ext>
                </a:extLst>
              </p:cNvPr>
              <p:cNvSpPr/>
              <p:nvPr/>
            </p:nvSpPr>
            <p:spPr>
              <a:xfrm>
                <a:off x="1122825" y="4596650"/>
                <a:ext cx="3527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514" extrusionOk="0">
                    <a:moveTo>
                      <a:pt x="649" y="0"/>
                    </a:moveTo>
                    <a:cubicBezTo>
                      <a:pt x="546" y="104"/>
                      <a:pt x="546" y="104"/>
                      <a:pt x="546" y="216"/>
                    </a:cubicBezTo>
                    <a:cubicBezTo>
                      <a:pt x="433" y="320"/>
                      <a:pt x="546" y="536"/>
                      <a:pt x="649" y="649"/>
                    </a:cubicBezTo>
                    <a:lnTo>
                      <a:pt x="649" y="752"/>
                    </a:lnTo>
                    <a:cubicBezTo>
                      <a:pt x="546" y="649"/>
                      <a:pt x="433" y="536"/>
                      <a:pt x="329" y="536"/>
                    </a:cubicBezTo>
                    <a:lnTo>
                      <a:pt x="113" y="536"/>
                    </a:lnTo>
                    <a:cubicBezTo>
                      <a:pt x="1" y="536"/>
                      <a:pt x="1" y="536"/>
                      <a:pt x="1" y="649"/>
                    </a:cubicBezTo>
                    <a:cubicBezTo>
                      <a:pt x="1" y="649"/>
                      <a:pt x="113" y="752"/>
                      <a:pt x="217" y="752"/>
                    </a:cubicBezTo>
                    <a:cubicBezTo>
                      <a:pt x="329" y="752"/>
                      <a:pt x="433" y="865"/>
                      <a:pt x="546" y="865"/>
                    </a:cubicBezTo>
                    <a:cubicBezTo>
                      <a:pt x="433" y="865"/>
                      <a:pt x="433" y="969"/>
                      <a:pt x="329" y="969"/>
                    </a:cubicBezTo>
                    <a:lnTo>
                      <a:pt x="217" y="1081"/>
                    </a:lnTo>
                    <a:lnTo>
                      <a:pt x="217" y="1185"/>
                    </a:lnTo>
                    <a:lnTo>
                      <a:pt x="217" y="1297"/>
                    </a:lnTo>
                    <a:cubicBezTo>
                      <a:pt x="329" y="1297"/>
                      <a:pt x="433" y="1297"/>
                      <a:pt x="433" y="1185"/>
                    </a:cubicBezTo>
                    <a:cubicBezTo>
                      <a:pt x="546" y="1185"/>
                      <a:pt x="546" y="1081"/>
                      <a:pt x="649" y="1081"/>
                    </a:cubicBezTo>
                    <a:lnTo>
                      <a:pt x="649" y="1297"/>
                    </a:lnTo>
                    <a:cubicBezTo>
                      <a:pt x="649" y="1401"/>
                      <a:pt x="649" y="1401"/>
                      <a:pt x="762" y="1401"/>
                    </a:cubicBezTo>
                    <a:cubicBezTo>
                      <a:pt x="762" y="1513"/>
                      <a:pt x="762" y="1513"/>
                      <a:pt x="866" y="1513"/>
                    </a:cubicBezTo>
                    <a:cubicBezTo>
                      <a:pt x="978" y="1513"/>
                      <a:pt x="978" y="1401"/>
                      <a:pt x="978" y="1297"/>
                    </a:cubicBezTo>
                    <a:cubicBezTo>
                      <a:pt x="978" y="1185"/>
                      <a:pt x="866" y="1081"/>
                      <a:pt x="866" y="969"/>
                    </a:cubicBezTo>
                    <a:cubicBezTo>
                      <a:pt x="866" y="865"/>
                      <a:pt x="762" y="865"/>
                      <a:pt x="762" y="865"/>
                    </a:cubicBezTo>
                    <a:cubicBezTo>
                      <a:pt x="866" y="865"/>
                      <a:pt x="978" y="969"/>
                      <a:pt x="1082" y="969"/>
                    </a:cubicBezTo>
                    <a:cubicBezTo>
                      <a:pt x="1194" y="969"/>
                      <a:pt x="1194" y="1081"/>
                      <a:pt x="1298" y="1081"/>
                    </a:cubicBezTo>
                    <a:cubicBezTo>
                      <a:pt x="1298" y="1081"/>
                      <a:pt x="1410" y="1081"/>
                      <a:pt x="1410" y="969"/>
                    </a:cubicBezTo>
                    <a:cubicBezTo>
                      <a:pt x="1410" y="865"/>
                      <a:pt x="1298" y="865"/>
                      <a:pt x="1298" y="752"/>
                    </a:cubicBezTo>
                    <a:lnTo>
                      <a:pt x="978" y="752"/>
                    </a:lnTo>
                    <a:lnTo>
                      <a:pt x="1194" y="536"/>
                    </a:lnTo>
                    <a:cubicBezTo>
                      <a:pt x="1194" y="536"/>
                      <a:pt x="1194" y="432"/>
                      <a:pt x="1298" y="432"/>
                    </a:cubicBezTo>
                    <a:lnTo>
                      <a:pt x="1298" y="320"/>
                    </a:lnTo>
                    <a:cubicBezTo>
                      <a:pt x="1298" y="216"/>
                      <a:pt x="1194" y="216"/>
                      <a:pt x="1194" y="216"/>
                    </a:cubicBezTo>
                    <a:cubicBezTo>
                      <a:pt x="1082" y="216"/>
                      <a:pt x="1082" y="320"/>
                      <a:pt x="978" y="320"/>
                    </a:cubicBezTo>
                    <a:cubicBezTo>
                      <a:pt x="978" y="432"/>
                      <a:pt x="866" y="432"/>
                      <a:pt x="866" y="536"/>
                    </a:cubicBezTo>
                    <a:lnTo>
                      <a:pt x="866" y="216"/>
                    </a:lnTo>
                    <a:cubicBezTo>
                      <a:pt x="762" y="216"/>
                      <a:pt x="762" y="104"/>
                      <a:pt x="762" y="104"/>
                    </a:cubicBezTo>
                    <a:lnTo>
                      <a:pt x="649" y="0"/>
                    </a:ln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058;p46">
                <a:extLst>
                  <a:ext uri="{FF2B5EF4-FFF2-40B4-BE49-F238E27FC236}">
                    <a16:creationId xmlns:a16="http://schemas.microsoft.com/office/drawing/2014/main" id="{77DFE5BE-B1A6-4D24-9BC2-04FF035731F9}"/>
                  </a:ext>
                </a:extLst>
              </p:cNvPr>
              <p:cNvSpPr/>
              <p:nvPr/>
            </p:nvSpPr>
            <p:spPr>
              <a:xfrm>
                <a:off x="1082400" y="4669500"/>
                <a:ext cx="32450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865" extrusionOk="0">
                    <a:moveTo>
                      <a:pt x="649" y="0"/>
                    </a:moveTo>
                    <a:lnTo>
                      <a:pt x="649" y="112"/>
                    </a:lnTo>
                    <a:cubicBezTo>
                      <a:pt x="537" y="112"/>
                      <a:pt x="537" y="112"/>
                      <a:pt x="537" y="216"/>
                    </a:cubicBezTo>
                    <a:cubicBezTo>
                      <a:pt x="537" y="329"/>
                      <a:pt x="537" y="545"/>
                      <a:pt x="649" y="649"/>
                    </a:cubicBezTo>
                    <a:lnTo>
                      <a:pt x="649" y="761"/>
                    </a:lnTo>
                    <a:lnTo>
                      <a:pt x="433" y="545"/>
                    </a:lnTo>
                    <a:lnTo>
                      <a:pt x="105" y="545"/>
                    </a:lnTo>
                    <a:cubicBezTo>
                      <a:pt x="1" y="545"/>
                      <a:pt x="1" y="545"/>
                      <a:pt x="1" y="649"/>
                    </a:cubicBezTo>
                    <a:cubicBezTo>
                      <a:pt x="105" y="649"/>
                      <a:pt x="105" y="761"/>
                      <a:pt x="217" y="761"/>
                    </a:cubicBezTo>
                    <a:cubicBezTo>
                      <a:pt x="321" y="865"/>
                      <a:pt x="433" y="865"/>
                      <a:pt x="537" y="865"/>
                    </a:cubicBezTo>
                    <a:cubicBezTo>
                      <a:pt x="753" y="761"/>
                      <a:pt x="969" y="545"/>
                      <a:pt x="1298" y="432"/>
                    </a:cubicBezTo>
                    <a:lnTo>
                      <a:pt x="1298" y="329"/>
                    </a:lnTo>
                    <a:cubicBezTo>
                      <a:pt x="1298" y="216"/>
                      <a:pt x="1186" y="216"/>
                      <a:pt x="1186" y="216"/>
                    </a:cubicBezTo>
                    <a:cubicBezTo>
                      <a:pt x="1082" y="216"/>
                      <a:pt x="1082" y="329"/>
                      <a:pt x="969" y="329"/>
                    </a:cubicBezTo>
                    <a:cubicBezTo>
                      <a:pt x="969" y="432"/>
                      <a:pt x="866" y="432"/>
                      <a:pt x="866" y="545"/>
                    </a:cubicBezTo>
                    <a:lnTo>
                      <a:pt x="866" y="216"/>
                    </a:lnTo>
                    <a:lnTo>
                      <a:pt x="753" y="112"/>
                    </a:lnTo>
                    <a:lnTo>
                      <a:pt x="649" y="0"/>
                    </a:lnTo>
                    <a:close/>
                  </a:path>
                </a:pathLst>
              </a:custGeom>
              <a:solidFill>
                <a:srgbClr val="B84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059;p46">
                <a:extLst>
                  <a:ext uri="{FF2B5EF4-FFF2-40B4-BE49-F238E27FC236}">
                    <a16:creationId xmlns:a16="http://schemas.microsoft.com/office/drawing/2014/main" id="{BAEB6254-73DB-4F56-A2A0-0C39E7C14CBD}"/>
                  </a:ext>
                </a:extLst>
              </p:cNvPr>
              <p:cNvSpPr/>
              <p:nvPr/>
            </p:nvSpPr>
            <p:spPr>
              <a:xfrm>
                <a:off x="960700" y="4683100"/>
                <a:ext cx="3527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02" extrusionOk="0">
                    <a:moveTo>
                      <a:pt x="546" y="1"/>
                    </a:moveTo>
                    <a:lnTo>
                      <a:pt x="433" y="105"/>
                    </a:lnTo>
                    <a:cubicBezTo>
                      <a:pt x="433" y="321"/>
                      <a:pt x="546" y="433"/>
                      <a:pt x="546" y="537"/>
                    </a:cubicBezTo>
                    <a:cubicBezTo>
                      <a:pt x="649" y="537"/>
                      <a:pt x="649" y="649"/>
                      <a:pt x="649" y="649"/>
                    </a:cubicBezTo>
                    <a:cubicBezTo>
                      <a:pt x="546" y="537"/>
                      <a:pt x="433" y="537"/>
                      <a:pt x="330" y="433"/>
                    </a:cubicBezTo>
                    <a:lnTo>
                      <a:pt x="1" y="433"/>
                    </a:lnTo>
                    <a:lnTo>
                      <a:pt x="1" y="537"/>
                    </a:lnTo>
                    <a:cubicBezTo>
                      <a:pt x="1" y="649"/>
                      <a:pt x="113" y="649"/>
                      <a:pt x="217" y="649"/>
                    </a:cubicBezTo>
                    <a:cubicBezTo>
                      <a:pt x="217" y="753"/>
                      <a:pt x="330" y="753"/>
                      <a:pt x="433" y="753"/>
                    </a:cubicBezTo>
                    <a:cubicBezTo>
                      <a:pt x="433" y="865"/>
                      <a:pt x="330" y="865"/>
                      <a:pt x="330" y="865"/>
                    </a:cubicBezTo>
                    <a:cubicBezTo>
                      <a:pt x="330" y="969"/>
                      <a:pt x="217" y="969"/>
                      <a:pt x="217" y="1082"/>
                    </a:cubicBezTo>
                    <a:cubicBezTo>
                      <a:pt x="217" y="1082"/>
                      <a:pt x="113" y="1082"/>
                      <a:pt x="217" y="1185"/>
                    </a:cubicBezTo>
                    <a:cubicBezTo>
                      <a:pt x="330" y="1185"/>
                      <a:pt x="433" y="1185"/>
                      <a:pt x="433" y="1082"/>
                    </a:cubicBezTo>
                    <a:cubicBezTo>
                      <a:pt x="546" y="1082"/>
                      <a:pt x="546" y="1082"/>
                      <a:pt x="649" y="969"/>
                    </a:cubicBezTo>
                    <a:lnTo>
                      <a:pt x="649" y="1185"/>
                    </a:lnTo>
                    <a:lnTo>
                      <a:pt x="649" y="1401"/>
                    </a:lnTo>
                    <a:lnTo>
                      <a:pt x="866" y="1401"/>
                    </a:lnTo>
                    <a:lnTo>
                      <a:pt x="978" y="1298"/>
                    </a:lnTo>
                    <a:cubicBezTo>
                      <a:pt x="978" y="1082"/>
                      <a:pt x="866" y="969"/>
                      <a:pt x="866" y="865"/>
                    </a:cubicBezTo>
                    <a:cubicBezTo>
                      <a:pt x="762" y="865"/>
                      <a:pt x="762" y="753"/>
                      <a:pt x="762" y="753"/>
                    </a:cubicBezTo>
                    <a:lnTo>
                      <a:pt x="762" y="753"/>
                    </a:lnTo>
                    <a:cubicBezTo>
                      <a:pt x="866" y="865"/>
                      <a:pt x="978" y="865"/>
                      <a:pt x="1082" y="969"/>
                    </a:cubicBezTo>
                    <a:lnTo>
                      <a:pt x="1410" y="969"/>
                    </a:lnTo>
                    <a:lnTo>
                      <a:pt x="1410" y="865"/>
                    </a:lnTo>
                    <a:cubicBezTo>
                      <a:pt x="1410" y="753"/>
                      <a:pt x="1298" y="753"/>
                      <a:pt x="1194" y="753"/>
                    </a:cubicBezTo>
                    <a:cubicBezTo>
                      <a:pt x="1194" y="649"/>
                      <a:pt x="1082" y="649"/>
                      <a:pt x="978" y="649"/>
                    </a:cubicBezTo>
                    <a:lnTo>
                      <a:pt x="1082" y="537"/>
                    </a:lnTo>
                    <a:cubicBezTo>
                      <a:pt x="1194" y="433"/>
                      <a:pt x="1194" y="321"/>
                      <a:pt x="1298" y="321"/>
                    </a:cubicBezTo>
                    <a:lnTo>
                      <a:pt x="1298" y="217"/>
                    </a:lnTo>
                    <a:lnTo>
                      <a:pt x="1194" y="217"/>
                    </a:lnTo>
                    <a:cubicBezTo>
                      <a:pt x="1157" y="179"/>
                      <a:pt x="1132" y="167"/>
                      <a:pt x="1111" y="167"/>
                    </a:cubicBezTo>
                    <a:cubicBezTo>
                      <a:pt x="1070" y="167"/>
                      <a:pt x="1047" y="217"/>
                      <a:pt x="978" y="217"/>
                    </a:cubicBezTo>
                    <a:cubicBezTo>
                      <a:pt x="866" y="321"/>
                      <a:pt x="866" y="433"/>
                      <a:pt x="866" y="433"/>
                    </a:cubicBezTo>
                    <a:cubicBezTo>
                      <a:pt x="866" y="433"/>
                      <a:pt x="866" y="321"/>
                      <a:pt x="762" y="217"/>
                    </a:cubicBezTo>
                    <a:lnTo>
                      <a:pt x="762" y="1"/>
                    </a:ln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060;p46">
                <a:extLst>
                  <a:ext uri="{FF2B5EF4-FFF2-40B4-BE49-F238E27FC236}">
                    <a16:creationId xmlns:a16="http://schemas.microsoft.com/office/drawing/2014/main" id="{14C590F4-2E7B-4CE1-9AE8-0D11463859FD}"/>
                  </a:ext>
                </a:extLst>
              </p:cNvPr>
              <p:cNvSpPr/>
              <p:nvPr/>
            </p:nvSpPr>
            <p:spPr>
              <a:xfrm>
                <a:off x="1028375" y="4599225"/>
                <a:ext cx="3505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411" extrusionOk="0">
                    <a:moveTo>
                      <a:pt x="753" y="1"/>
                    </a:moveTo>
                    <a:cubicBezTo>
                      <a:pt x="649" y="1"/>
                      <a:pt x="649" y="113"/>
                      <a:pt x="649" y="113"/>
                    </a:cubicBezTo>
                    <a:lnTo>
                      <a:pt x="649" y="433"/>
                    </a:lnTo>
                    <a:cubicBezTo>
                      <a:pt x="536" y="329"/>
                      <a:pt x="433" y="329"/>
                      <a:pt x="433" y="329"/>
                    </a:cubicBezTo>
                    <a:cubicBezTo>
                      <a:pt x="320" y="329"/>
                      <a:pt x="320" y="217"/>
                      <a:pt x="216" y="217"/>
                    </a:cubicBezTo>
                    <a:cubicBezTo>
                      <a:pt x="216" y="217"/>
                      <a:pt x="104" y="217"/>
                      <a:pt x="104" y="329"/>
                    </a:cubicBezTo>
                    <a:cubicBezTo>
                      <a:pt x="104" y="433"/>
                      <a:pt x="216" y="546"/>
                      <a:pt x="216" y="546"/>
                    </a:cubicBezTo>
                    <a:cubicBezTo>
                      <a:pt x="320" y="546"/>
                      <a:pt x="433" y="649"/>
                      <a:pt x="536" y="649"/>
                    </a:cubicBezTo>
                    <a:cubicBezTo>
                      <a:pt x="433" y="649"/>
                      <a:pt x="320" y="649"/>
                      <a:pt x="216" y="762"/>
                    </a:cubicBezTo>
                    <a:cubicBezTo>
                      <a:pt x="216" y="762"/>
                      <a:pt x="104" y="762"/>
                      <a:pt x="104" y="866"/>
                    </a:cubicBezTo>
                    <a:cubicBezTo>
                      <a:pt x="104" y="866"/>
                      <a:pt x="0" y="978"/>
                      <a:pt x="104" y="978"/>
                    </a:cubicBezTo>
                    <a:cubicBezTo>
                      <a:pt x="104" y="1082"/>
                      <a:pt x="216" y="1082"/>
                      <a:pt x="216" y="1082"/>
                    </a:cubicBezTo>
                    <a:cubicBezTo>
                      <a:pt x="433" y="978"/>
                      <a:pt x="536" y="866"/>
                      <a:pt x="649" y="866"/>
                    </a:cubicBezTo>
                    <a:cubicBezTo>
                      <a:pt x="649" y="762"/>
                      <a:pt x="649" y="762"/>
                      <a:pt x="753" y="762"/>
                    </a:cubicBezTo>
                    <a:cubicBezTo>
                      <a:pt x="649" y="866"/>
                      <a:pt x="649" y="978"/>
                      <a:pt x="649" y="1082"/>
                    </a:cubicBezTo>
                    <a:lnTo>
                      <a:pt x="649" y="1298"/>
                    </a:lnTo>
                    <a:lnTo>
                      <a:pt x="649" y="1410"/>
                    </a:lnTo>
                    <a:lnTo>
                      <a:pt x="753" y="1410"/>
                    </a:lnTo>
                    <a:cubicBezTo>
                      <a:pt x="865" y="1298"/>
                      <a:pt x="865" y="1298"/>
                      <a:pt x="865" y="1194"/>
                    </a:cubicBezTo>
                    <a:lnTo>
                      <a:pt x="865" y="866"/>
                    </a:lnTo>
                    <a:cubicBezTo>
                      <a:pt x="969" y="866"/>
                      <a:pt x="969" y="978"/>
                      <a:pt x="969" y="978"/>
                    </a:cubicBezTo>
                    <a:cubicBezTo>
                      <a:pt x="1081" y="978"/>
                      <a:pt x="1185" y="1082"/>
                      <a:pt x="1185" y="1082"/>
                    </a:cubicBezTo>
                    <a:lnTo>
                      <a:pt x="1297" y="1082"/>
                    </a:lnTo>
                    <a:lnTo>
                      <a:pt x="1297" y="978"/>
                    </a:lnTo>
                    <a:cubicBezTo>
                      <a:pt x="1401" y="866"/>
                      <a:pt x="1297" y="866"/>
                      <a:pt x="1185" y="762"/>
                    </a:cubicBezTo>
                    <a:cubicBezTo>
                      <a:pt x="1185" y="762"/>
                      <a:pt x="1081" y="762"/>
                      <a:pt x="1081" y="649"/>
                    </a:cubicBezTo>
                    <a:lnTo>
                      <a:pt x="1297" y="649"/>
                    </a:lnTo>
                    <a:cubicBezTo>
                      <a:pt x="1297" y="546"/>
                      <a:pt x="1401" y="546"/>
                      <a:pt x="1401" y="546"/>
                    </a:cubicBezTo>
                    <a:lnTo>
                      <a:pt x="1401" y="329"/>
                    </a:lnTo>
                    <a:cubicBezTo>
                      <a:pt x="1401" y="329"/>
                      <a:pt x="1355" y="279"/>
                      <a:pt x="1291" y="279"/>
                    </a:cubicBezTo>
                    <a:cubicBezTo>
                      <a:pt x="1259" y="279"/>
                      <a:pt x="1222" y="292"/>
                      <a:pt x="1185" y="329"/>
                    </a:cubicBezTo>
                    <a:cubicBezTo>
                      <a:pt x="1081" y="329"/>
                      <a:pt x="969" y="433"/>
                      <a:pt x="865" y="546"/>
                    </a:cubicBezTo>
                    <a:lnTo>
                      <a:pt x="753" y="546"/>
                    </a:lnTo>
                    <a:cubicBezTo>
                      <a:pt x="865" y="433"/>
                      <a:pt x="865" y="329"/>
                      <a:pt x="865" y="217"/>
                    </a:cubicBezTo>
                    <a:lnTo>
                      <a:pt x="865" y="1"/>
                    </a:ln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061;p46">
                <a:extLst>
                  <a:ext uri="{FF2B5EF4-FFF2-40B4-BE49-F238E27FC236}">
                    <a16:creationId xmlns:a16="http://schemas.microsoft.com/office/drawing/2014/main" id="{D9735ED7-F592-4FB3-9C81-B6AEDC98E86C}"/>
                  </a:ext>
                </a:extLst>
              </p:cNvPr>
              <p:cNvSpPr/>
              <p:nvPr/>
            </p:nvSpPr>
            <p:spPr>
              <a:xfrm>
                <a:off x="974325" y="4796600"/>
                <a:ext cx="35050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401" extrusionOk="0">
                    <a:moveTo>
                      <a:pt x="753" y="0"/>
                    </a:moveTo>
                    <a:cubicBezTo>
                      <a:pt x="649" y="0"/>
                      <a:pt x="649" y="104"/>
                      <a:pt x="649" y="216"/>
                    </a:cubicBezTo>
                    <a:lnTo>
                      <a:pt x="649" y="433"/>
                    </a:lnTo>
                    <a:cubicBezTo>
                      <a:pt x="537" y="433"/>
                      <a:pt x="433" y="433"/>
                      <a:pt x="433" y="320"/>
                    </a:cubicBezTo>
                    <a:lnTo>
                      <a:pt x="104" y="320"/>
                    </a:lnTo>
                    <a:lnTo>
                      <a:pt x="104" y="433"/>
                    </a:lnTo>
                    <a:lnTo>
                      <a:pt x="217" y="536"/>
                    </a:lnTo>
                    <a:cubicBezTo>
                      <a:pt x="321" y="649"/>
                      <a:pt x="433" y="649"/>
                      <a:pt x="537" y="649"/>
                    </a:cubicBezTo>
                    <a:cubicBezTo>
                      <a:pt x="433" y="649"/>
                      <a:pt x="321" y="752"/>
                      <a:pt x="217" y="752"/>
                    </a:cubicBezTo>
                    <a:lnTo>
                      <a:pt x="104" y="865"/>
                    </a:lnTo>
                    <a:cubicBezTo>
                      <a:pt x="104" y="969"/>
                      <a:pt x="1" y="969"/>
                      <a:pt x="104" y="1081"/>
                    </a:cubicBezTo>
                    <a:lnTo>
                      <a:pt x="217" y="1081"/>
                    </a:lnTo>
                    <a:cubicBezTo>
                      <a:pt x="433" y="1081"/>
                      <a:pt x="537" y="969"/>
                      <a:pt x="649" y="865"/>
                    </a:cubicBezTo>
                    <a:lnTo>
                      <a:pt x="753" y="752"/>
                    </a:lnTo>
                    <a:lnTo>
                      <a:pt x="753" y="752"/>
                    </a:lnTo>
                    <a:cubicBezTo>
                      <a:pt x="649" y="865"/>
                      <a:pt x="649" y="1081"/>
                      <a:pt x="649" y="1081"/>
                    </a:cubicBezTo>
                    <a:lnTo>
                      <a:pt x="649" y="1297"/>
                    </a:lnTo>
                    <a:lnTo>
                      <a:pt x="649" y="1401"/>
                    </a:lnTo>
                    <a:lnTo>
                      <a:pt x="753" y="1401"/>
                    </a:lnTo>
                    <a:cubicBezTo>
                      <a:pt x="865" y="1401"/>
                      <a:pt x="865" y="1297"/>
                      <a:pt x="865" y="1185"/>
                    </a:cubicBezTo>
                    <a:lnTo>
                      <a:pt x="865" y="969"/>
                    </a:lnTo>
                    <a:lnTo>
                      <a:pt x="969" y="969"/>
                    </a:lnTo>
                    <a:cubicBezTo>
                      <a:pt x="1081" y="1081"/>
                      <a:pt x="1185" y="1081"/>
                      <a:pt x="1185" y="1081"/>
                    </a:cubicBezTo>
                    <a:lnTo>
                      <a:pt x="1298" y="1081"/>
                    </a:lnTo>
                    <a:cubicBezTo>
                      <a:pt x="1401" y="969"/>
                      <a:pt x="1298" y="865"/>
                      <a:pt x="1185" y="865"/>
                    </a:cubicBezTo>
                    <a:cubicBezTo>
                      <a:pt x="1185" y="752"/>
                      <a:pt x="1081" y="752"/>
                      <a:pt x="1081" y="752"/>
                    </a:cubicBezTo>
                    <a:cubicBezTo>
                      <a:pt x="1081" y="752"/>
                      <a:pt x="1185" y="649"/>
                      <a:pt x="1298" y="649"/>
                    </a:cubicBezTo>
                    <a:cubicBezTo>
                      <a:pt x="1298" y="649"/>
                      <a:pt x="1401" y="649"/>
                      <a:pt x="1401" y="536"/>
                    </a:cubicBezTo>
                    <a:lnTo>
                      <a:pt x="1401" y="433"/>
                    </a:lnTo>
                    <a:cubicBezTo>
                      <a:pt x="1401" y="320"/>
                      <a:pt x="1298" y="320"/>
                      <a:pt x="1298" y="320"/>
                    </a:cubicBezTo>
                    <a:lnTo>
                      <a:pt x="1185" y="320"/>
                    </a:lnTo>
                    <a:cubicBezTo>
                      <a:pt x="1081" y="320"/>
                      <a:pt x="969" y="433"/>
                      <a:pt x="865" y="536"/>
                    </a:cubicBezTo>
                    <a:cubicBezTo>
                      <a:pt x="865" y="536"/>
                      <a:pt x="865" y="649"/>
                      <a:pt x="753" y="649"/>
                    </a:cubicBezTo>
                    <a:cubicBezTo>
                      <a:pt x="865" y="536"/>
                      <a:pt x="865" y="433"/>
                      <a:pt x="865" y="320"/>
                    </a:cubicBezTo>
                    <a:lnTo>
                      <a:pt x="865" y="104"/>
                    </a:lnTo>
                    <a:cubicBezTo>
                      <a:pt x="865" y="104"/>
                      <a:pt x="865" y="0"/>
                      <a:pt x="753" y="0"/>
                    </a:cubicBezTo>
                    <a:close/>
                  </a:path>
                </a:pathLst>
              </a:custGeom>
              <a:solidFill>
                <a:srgbClr val="B84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062;p46">
                <a:extLst>
                  <a:ext uri="{FF2B5EF4-FFF2-40B4-BE49-F238E27FC236}">
                    <a16:creationId xmlns:a16="http://schemas.microsoft.com/office/drawing/2014/main" id="{AD14E8C9-05C7-4EA3-8CA0-60EB9C2DFB93}"/>
                  </a:ext>
                </a:extLst>
              </p:cNvPr>
              <p:cNvSpPr/>
              <p:nvPr/>
            </p:nvSpPr>
            <p:spPr>
              <a:xfrm>
                <a:off x="647275" y="4520975"/>
                <a:ext cx="216175" cy="397125"/>
              </a:xfrm>
              <a:custGeom>
                <a:avLst/>
                <a:gdLst/>
                <a:ahLst/>
                <a:cxnLst/>
                <a:rect l="l" t="t" r="r" b="b"/>
                <a:pathLst>
                  <a:path w="8647" h="15885" extrusionOk="0">
                    <a:moveTo>
                      <a:pt x="8431" y="1"/>
                    </a:moveTo>
                    <a:cubicBezTo>
                      <a:pt x="5621" y="1402"/>
                      <a:pt x="3243" y="3779"/>
                      <a:pt x="1842" y="6590"/>
                    </a:cubicBezTo>
                    <a:cubicBezTo>
                      <a:pt x="433" y="9512"/>
                      <a:pt x="0" y="12755"/>
                      <a:pt x="649" y="15885"/>
                    </a:cubicBezTo>
                    <a:cubicBezTo>
                      <a:pt x="3027" y="15236"/>
                      <a:pt x="5188" y="13939"/>
                      <a:pt x="6814" y="12210"/>
                    </a:cubicBezTo>
                    <a:cubicBezTo>
                      <a:pt x="6918" y="10480"/>
                      <a:pt x="7462" y="8751"/>
                      <a:pt x="7895" y="7134"/>
                    </a:cubicBezTo>
                    <a:cubicBezTo>
                      <a:pt x="8111" y="6373"/>
                      <a:pt x="8327" y="5405"/>
                      <a:pt x="8431" y="4540"/>
                    </a:cubicBezTo>
                    <a:cubicBezTo>
                      <a:pt x="8543" y="3563"/>
                      <a:pt x="8647" y="2595"/>
                      <a:pt x="8647" y="1618"/>
                    </a:cubicBezTo>
                    <a:lnTo>
                      <a:pt x="8647" y="753"/>
                    </a:lnTo>
                    <a:cubicBezTo>
                      <a:pt x="8647" y="649"/>
                      <a:pt x="8431" y="1"/>
                      <a:pt x="8431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063;p46">
                <a:extLst>
                  <a:ext uri="{FF2B5EF4-FFF2-40B4-BE49-F238E27FC236}">
                    <a16:creationId xmlns:a16="http://schemas.microsoft.com/office/drawing/2014/main" id="{FD2FEB79-6DA4-4EEA-8A38-138B390F9BCB}"/>
                  </a:ext>
                </a:extLst>
              </p:cNvPr>
              <p:cNvSpPr/>
              <p:nvPr/>
            </p:nvSpPr>
            <p:spPr>
              <a:xfrm>
                <a:off x="1182275" y="4507375"/>
                <a:ext cx="213600" cy="399925"/>
              </a:xfrm>
              <a:custGeom>
                <a:avLst/>
                <a:gdLst/>
                <a:ahLst/>
                <a:cxnLst/>
                <a:rect l="l" t="t" r="r" b="b"/>
                <a:pathLst>
                  <a:path w="8544" h="15997" extrusionOk="0">
                    <a:moveTo>
                      <a:pt x="217" y="0"/>
                    </a:moveTo>
                    <a:cubicBezTo>
                      <a:pt x="113" y="0"/>
                      <a:pt x="1" y="761"/>
                      <a:pt x="1" y="865"/>
                    </a:cubicBezTo>
                    <a:lnTo>
                      <a:pt x="1" y="1729"/>
                    </a:lnTo>
                    <a:cubicBezTo>
                      <a:pt x="1" y="2706"/>
                      <a:pt x="113" y="3675"/>
                      <a:pt x="217" y="4652"/>
                    </a:cubicBezTo>
                    <a:cubicBezTo>
                      <a:pt x="329" y="5517"/>
                      <a:pt x="433" y="6381"/>
                      <a:pt x="649" y="7246"/>
                    </a:cubicBezTo>
                    <a:cubicBezTo>
                      <a:pt x="1082" y="8863"/>
                      <a:pt x="1730" y="10592"/>
                      <a:pt x="1730" y="12218"/>
                    </a:cubicBezTo>
                    <a:cubicBezTo>
                      <a:pt x="3459" y="14051"/>
                      <a:pt x="5621" y="15348"/>
                      <a:pt x="7895" y="15996"/>
                    </a:cubicBezTo>
                    <a:cubicBezTo>
                      <a:pt x="8544" y="12866"/>
                      <a:pt x="8215" y="9511"/>
                      <a:pt x="6814" y="6701"/>
                    </a:cubicBezTo>
                    <a:cubicBezTo>
                      <a:pt x="5405" y="3787"/>
                      <a:pt x="3027" y="1409"/>
                      <a:pt x="217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064;p46">
                <a:extLst>
                  <a:ext uri="{FF2B5EF4-FFF2-40B4-BE49-F238E27FC236}">
                    <a16:creationId xmlns:a16="http://schemas.microsoft.com/office/drawing/2014/main" id="{34EF46D0-2371-4C76-BCAB-1A1EC7EDF16D}"/>
                  </a:ext>
                </a:extLst>
              </p:cNvPr>
              <p:cNvSpPr/>
              <p:nvPr/>
            </p:nvSpPr>
            <p:spPr>
              <a:xfrm>
                <a:off x="895850" y="4241925"/>
                <a:ext cx="224425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8977" h="8137" extrusionOk="0">
                    <a:moveTo>
                      <a:pt x="4762" y="1"/>
                    </a:moveTo>
                    <a:cubicBezTo>
                      <a:pt x="4019" y="1"/>
                      <a:pt x="3251" y="225"/>
                      <a:pt x="2707" y="674"/>
                    </a:cubicBezTo>
                    <a:cubicBezTo>
                      <a:pt x="2491" y="787"/>
                      <a:pt x="2275" y="1003"/>
                      <a:pt x="2059" y="1219"/>
                    </a:cubicBezTo>
                    <a:cubicBezTo>
                      <a:pt x="1" y="3381"/>
                      <a:pt x="649" y="7376"/>
                      <a:pt x="3788" y="8024"/>
                    </a:cubicBezTo>
                    <a:cubicBezTo>
                      <a:pt x="4004" y="8024"/>
                      <a:pt x="4220" y="8024"/>
                      <a:pt x="4324" y="8137"/>
                    </a:cubicBezTo>
                    <a:cubicBezTo>
                      <a:pt x="5405" y="8137"/>
                      <a:pt x="6486" y="7920"/>
                      <a:pt x="7247" y="7272"/>
                    </a:cubicBezTo>
                    <a:cubicBezTo>
                      <a:pt x="8431" y="6407"/>
                      <a:pt x="8976" y="4782"/>
                      <a:pt x="8760" y="3381"/>
                    </a:cubicBezTo>
                    <a:cubicBezTo>
                      <a:pt x="8648" y="2516"/>
                      <a:pt x="8215" y="1652"/>
                      <a:pt x="7463" y="1003"/>
                    </a:cubicBezTo>
                    <a:cubicBezTo>
                      <a:pt x="6814" y="458"/>
                      <a:pt x="6054" y="138"/>
                      <a:pt x="5189" y="26"/>
                    </a:cubicBezTo>
                    <a:cubicBezTo>
                      <a:pt x="5049" y="9"/>
                      <a:pt x="4906" y="1"/>
                      <a:pt x="4762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065;p46">
                <a:extLst>
                  <a:ext uri="{FF2B5EF4-FFF2-40B4-BE49-F238E27FC236}">
                    <a16:creationId xmlns:a16="http://schemas.microsoft.com/office/drawing/2014/main" id="{E0D08A51-DBCC-45CC-905E-00233A1D4DC1}"/>
                  </a:ext>
                </a:extLst>
              </p:cNvPr>
              <p:cNvSpPr/>
              <p:nvPr/>
            </p:nvSpPr>
            <p:spPr>
              <a:xfrm>
                <a:off x="885050" y="4225725"/>
                <a:ext cx="172950" cy="148675"/>
              </a:xfrm>
              <a:custGeom>
                <a:avLst/>
                <a:gdLst/>
                <a:ahLst/>
                <a:cxnLst/>
                <a:rect l="l" t="t" r="r" b="b"/>
                <a:pathLst>
                  <a:path w="6918" h="5947" extrusionOk="0">
                    <a:moveTo>
                      <a:pt x="4752" y="0"/>
                    </a:moveTo>
                    <a:cubicBezTo>
                      <a:pt x="4607" y="0"/>
                      <a:pt x="4464" y="9"/>
                      <a:pt x="4324" y="26"/>
                    </a:cubicBezTo>
                    <a:cubicBezTo>
                      <a:pt x="3459" y="138"/>
                      <a:pt x="2707" y="674"/>
                      <a:pt x="2162" y="1322"/>
                    </a:cubicBezTo>
                    <a:cubicBezTo>
                      <a:pt x="1514" y="2083"/>
                      <a:pt x="1194" y="3052"/>
                      <a:pt x="762" y="4029"/>
                    </a:cubicBezTo>
                    <a:cubicBezTo>
                      <a:pt x="545" y="4461"/>
                      <a:pt x="329" y="4997"/>
                      <a:pt x="1" y="5213"/>
                    </a:cubicBezTo>
                    <a:cubicBezTo>
                      <a:pt x="163" y="5461"/>
                      <a:pt x="390" y="5581"/>
                      <a:pt x="628" y="5581"/>
                    </a:cubicBezTo>
                    <a:cubicBezTo>
                      <a:pt x="706" y="5581"/>
                      <a:pt x="786" y="5568"/>
                      <a:pt x="865" y="5542"/>
                    </a:cubicBezTo>
                    <a:lnTo>
                      <a:pt x="865" y="5542"/>
                    </a:lnTo>
                    <a:cubicBezTo>
                      <a:pt x="865" y="5646"/>
                      <a:pt x="762" y="5758"/>
                      <a:pt x="545" y="5862"/>
                    </a:cubicBezTo>
                    <a:cubicBezTo>
                      <a:pt x="705" y="5918"/>
                      <a:pt x="893" y="5946"/>
                      <a:pt x="1083" y="5946"/>
                    </a:cubicBezTo>
                    <a:cubicBezTo>
                      <a:pt x="1272" y="5946"/>
                      <a:pt x="1462" y="5918"/>
                      <a:pt x="1626" y="5862"/>
                    </a:cubicBezTo>
                    <a:cubicBezTo>
                      <a:pt x="1842" y="5862"/>
                      <a:pt x="2059" y="5758"/>
                      <a:pt x="2275" y="5758"/>
                    </a:cubicBezTo>
                    <a:cubicBezTo>
                      <a:pt x="2707" y="5542"/>
                      <a:pt x="3139" y="5213"/>
                      <a:pt x="3572" y="4894"/>
                    </a:cubicBezTo>
                    <a:lnTo>
                      <a:pt x="3572" y="4894"/>
                    </a:lnTo>
                    <a:cubicBezTo>
                      <a:pt x="3572" y="5110"/>
                      <a:pt x="3356" y="5326"/>
                      <a:pt x="3139" y="5542"/>
                    </a:cubicBezTo>
                    <a:cubicBezTo>
                      <a:pt x="3572" y="5542"/>
                      <a:pt x="4004" y="5326"/>
                      <a:pt x="4436" y="5110"/>
                    </a:cubicBezTo>
                    <a:cubicBezTo>
                      <a:pt x="5405" y="4461"/>
                      <a:pt x="6166" y="3597"/>
                      <a:pt x="6598" y="2516"/>
                    </a:cubicBezTo>
                    <a:cubicBezTo>
                      <a:pt x="6814" y="1971"/>
                      <a:pt x="6918" y="1322"/>
                      <a:pt x="6814" y="674"/>
                    </a:cubicBezTo>
                    <a:cubicBezTo>
                      <a:pt x="6271" y="225"/>
                      <a:pt x="5497" y="0"/>
                      <a:pt x="4752" y="0"/>
                    </a:cubicBez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066;p46">
                <a:extLst>
                  <a:ext uri="{FF2B5EF4-FFF2-40B4-BE49-F238E27FC236}">
                    <a16:creationId xmlns:a16="http://schemas.microsoft.com/office/drawing/2014/main" id="{95AB83E6-7A65-44E4-ABBA-D7F50BEE45A1}"/>
                  </a:ext>
                </a:extLst>
              </p:cNvPr>
              <p:cNvSpPr/>
              <p:nvPr/>
            </p:nvSpPr>
            <p:spPr>
              <a:xfrm>
                <a:off x="1036375" y="4237150"/>
                <a:ext cx="89300" cy="178375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7135" extrusionOk="0">
                    <a:moveTo>
                      <a:pt x="216" y="1"/>
                    </a:moveTo>
                    <a:cubicBezTo>
                      <a:pt x="0" y="113"/>
                      <a:pt x="0" y="649"/>
                      <a:pt x="0" y="865"/>
                    </a:cubicBezTo>
                    <a:cubicBezTo>
                      <a:pt x="216" y="1843"/>
                      <a:pt x="865" y="2595"/>
                      <a:pt x="1410" y="3356"/>
                    </a:cubicBezTo>
                    <a:cubicBezTo>
                      <a:pt x="2058" y="4220"/>
                      <a:pt x="2594" y="5085"/>
                      <a:pt x="2378" y="6053"/>
                    </a:cubicBezTo>
                    <a:cubicBezTo>
                      <a:pt x="2378" y="6486"/>
                      <a:pt x="2162" y="6814"/>
                      <a:pt x="1946" y="7134"/>
                    </a:cubicBezTo>
                    <a:cubicBezTo>
                      <a:pt x="2923" y="6702"/>
                      <a:pt x="3459" y="5621"/>
                      <a:pt x="3459" y="4653"/>
                    </a:cubicBezTo>
                    <a:cubicBezTo>
                      <a:pt x="3571" y="3676"/>
                      <a:pt x="3243" y="2595"/>
                      <a:pt x="2707" y="1730"/>
                    </a:cubicBezTo>
                    <a:cubicBezTo>
                      <a:pt x="2274" y="1194"/>
                      <a:pt x="1842" y="649"/>
                      <a:pt x="1193" y="329"/>
                    </a:cubicBezTo>
                    <a:cubicBezTo>
                      <a:pt x="977" y="217"/>
                      <a:pt x="433" y="1"/>
                      <a:pt x="216" y="1"/>
                    </a:cubicBez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067;p46">
                <a:extLst>
                  <a:ext uri="{FF2B5EF4-FFF2-40B4-BE49-F238E27FC236}">
                    <a16:creationId xmlns:a16="http://schemas.microsoft.com/office/drawing/2014/main" id="{A6384EFC-721C-483B-8936-2AD9CF0CFD2C}"/>
                  </a:ext>
                </a:extLst>
              </p:cNvPr>
              <p:cNvSpPr/>
              <p:nvPr/>
            </p:nvSpPr>
            <p:spPr>
              <a:xfrm>
                <a:off x="1066200" y="4191250"/>
                <a:ext cx="89075" cy="94225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3769" extrusionOk="0">
                    <a:moveTo>
                      <a:pt x="1741" y="1"/>
                    </a:moveTo>
                    <a:cubicBezTo>
                      <a:pt x="1548" y="1"/>
                      <a:pt x="1358" y="35"/>
                      <a:pt x="1185" y="108"/>
                    </a:cubicBezTo>
                    <a:cubicBezTo>
                      <a:pt x="537" y="324"/>
                      <a:pt x="104" y="972"/>
                      <a:pt x="0" y="1621"/>
                    </a:cubicBezTo>
                    <a:cubicBezTo>
                      <a:pt x="0" y="2053"/>
                      <a:pt x="0" y="2269"/>
                      <a:pt x="320" y="2485"/>
                    </a:cubicBezTo>
                    <a:cubicBezTo>
                      <a:pt x="649" y="2701"/>
                      <a:pt x="969" y="3030"/>
                      <a:pt x="1185" y="3350"/>
                    </a:cubicBezTo>
                    <a:lnTo>
                      <a:pt x="1514" y="3679"/>
                    </a:lnTo>
                    <a:cubicBezTo>
                      <a:pt x="1607" y="3742"/>
                      <a:pt x="1711" y="3768"/>
                      <a:pt x="1818" y="3768"/>
                    </a:cubicBezTo>
                    <a:cubicBezTo>
                      <a:pt x="2078" y="3768"/>
                      <a:pt x="2362" y="3615"/>
                      <a:pt x="2594" y="3462"/>
                    </a:cubicBezTo>
                    <a:cubicBezTo>
                      <a:pt x="2914" y="3134"/>
                      <a:pt x="3243" y="2814"/>
                      <a:pt x="3347" y="2382"/>
                    </a:cubicBezTo>
                    <a:cubicBezTo>
                      <a:pt x="3563" y="1949"/>
                      <a:pt x="3563" y="1405"/>
                      <a:pt x="3347" y="972"/>
                    </a:cubicBezTo>
                    <a:cubicBezTo>
                      <a:pt x="3100" y="391"/>
                      <a:pt x="2398" y="1"/>
                      <a:pt x="1741" y="1"/>
                    </a:cubicBez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068;p46">
                <a:extLst>
                  <a:ext uri="{FF2B5EF4-FFF2-40B4-BE49-F238E27FC236}">
                    <a16:creationId xmlns:a16="http://schemas.microsoft.com/office/drawing/2014/main" id="{43542D9F-16DC-42E8-BC18-C5549496C614}"/>
                  </a:ext>
                </a:extLst>
              </p:cNvPr>
              <p:cNvSpPr/>
              <p:nvPr/>
            </p:nvSpPr>
            <p:spPr>
              <a:xfrm>
                <a:off x="890450" y="4185925"/>
                <a:ext cx="86500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3244" extrusionOk="0">
                    <a:moveTo>
                      <a:pt x="1298" y="1"/>
                    </a:moveTo>
                    <a:cubicBezTo>
                      <a:pt x="1082" y="1"/>
                      <a:pt x="865" y="1"/>
                      <a:pt x="649" y="217"/>
                    </a:cubicBezTo>
                    <a:cubicBezTo>
                      <a:pt x="546" y="217"/>
                      <a:pt x="433" y="321"/>
                      <a:pt x="433" y="433"/>
                    </a:cubicBezTo>
                    <a:cubicBezTo>
                      <a:pt x="1" y="969"/>
                      <a:pt x="1" y="1618"/>
                      <a:pt x="113" y="2162"/>
                    </a:cubicBezTo>
                    <a:cubicBezTo>
                      <a:pt x="329" y="2698"/>
                      <a:pt x="865" y="3131"/>
                      <a:pt x="1410" y="3243"/>
                    </a:cubicBezTo>
                    <a:lnTo>
                      <a:pt x="1730" y="3243"/>
                    </a:lnTo>
                    <a:cubicBezTo>
                      <a:pt x="1730" y="3131"/>
                      <a:pt x="1843" y="3131"/>
                      <a:pt x="1843" y="3027"/>
                    </a:cubicBezTo>
                    <a:cubicBezTo>
                      <a:pt x="2059" y="2811"/>
                      <a:pt x="2275" y="2595"/>
                      <a:pt x="2491" y="2482"/>
                    </a:cubicBezTo>
                    <a:cubicBezTo>
                      <a:pt x="2707" y="2266"/>
                      <a:pt x="2923" y="2162"/>
                      <a:pt x="3140" y="2050"/>
                    </a:cubicBezTo>
                    <a:cubicBezTo>
                      <a:pt x="3459" y="1618"/>
                      <a:pt x="3140" y="865"/>
                      <a:pt x="2811" y="537"/>
                    </a:cubicBezTo>
                    <a:cubicBezTo>
                      <a:pt x="2491" y="104"/>
                      <a:pt x="1946" y="1"/>
                      <a:pt x="1298" y="1"/>
                    </a:cubicBez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069;p46">
                <a:extLst>
                  <a:ext uri="{FF2B5EF4-FFF2-40B4-BE49-F238E27FC236}">
                    <a16:creationId xmlns:a16="http://schemas.microsoft.com/office/drawing/2014/main" id="{B8EAF2FE-E263-4CB9-A17B-B0C804613622}"/>
                  </a:ext>
                </a:extLst>
              </p:cNvPr>
              <p:cNvSpPr/>
              <p:nvPr/>
            </p:nvSpPr>
            <p:spPr>
              <a:xfrm>
                <a:off x="895850" y="4234575"/>
                <a:ext cx="127150" cy="118900"/>
              </a:xfrm>
              <a:custGeom>
                <a:avLst/>
                <a:gdLst/>
                <a:ahLst/>
                <a:cxnLst/>
                <a:rect l="l" t="t" r="r" b="b"/>
                <a:pathLst>
                  <a:path w="5086" h="4756" extrusionOk="0">
                    <a:moveTo>
                      <a:pt x="4540" y="0"/>
                    </a:moveTo>
                    <a:cubicBezTo>
                      <a:pt x="4220" y="0"/>
                      <a:pt x="3788" y="0"/>
                      <a:pt x="3572" y="104"/>
                    </a:cubicBezTo>
                    <a:cubicBezTo>
                      <a:pt x="3140" y="320"/>
                      <a:pt x="2707" y="536"/>
                      <a:pt x="2379" y="865"/>
                    </a:cubicBezTo>
                    <a:cubicBezTo>
                      <a:pt x="1730" y="1513"/>
                      <a:pt x="1298" y="2378"/>
                      <a:pt x="978" y="3243"/>
                    </a:cubicBezTo>
                    <a:cubicBezTo>
                      <a:pt x="649" y="3675"/>
                      <a:pt x="433" y="4211"/>
                      <a:pt x="113" y="4643"/>
                    </a:cubicBezTo>
                    <a:cubicBezTo>
                      <a:pt x="762" y="3995"/>
                      <a:pt x="1082" y="3130"/>
                      <a:pt x="1514" y="2265"/>
                    </a:cubicBezTo>
                    <a:cubicBezTo>
                      <a:pt x="1946" y="1513"/>
                      <a:pt x="2491" y="752"/>
                      <a:pt x="3243" y="320"/>
                    </a:cubicBezTo>
                    <a:cubicBezTo>
                      <a:pt x="3676" y="216"/>
                      <a:pt x="4108" y="104"/>
                      <a:pt x="4540" y="104"/>
                    </a:cubicBezTo>
                    <a:lnTo>
                      <a:pt x="5085" y="104"/>
                    </a:lnTo>
                    <a:lnTo>
                      <a:pt x="5085" y="0"/>
                    </a:lnTo>
                    <a:close/>
                    <a:moveTo>
                      <a:pt x="113" y="4643"/>
                    </a:moveTo>
                    <a:cubicBezTo>
                      <a:pt x="1" y="4643"/>
                      <a:pt x="113" y="4756"/>
                      <a:pt x="113" y="4756"/>
                    </a:cubicBezTo>
                    <a:lnTo>
                      <a:pt x="113" y="4643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070;p46">
                <a:extLst>
                  <a:ext uri="{FF2B5EF4-FFF2-40B4-BE49-F238E27FC236}">
                    <a16:creationId xmlns:a16="http://schemas.microsoft.com/office/drawing/2014/main" id="{9E4CBE02-B2F4-4728-B0AF-A78F911F9027}"/>
                  </a:ext>
                </a:extLst>
              </p:cNvPr>
              <p:cNvSpPr/>
              <p:nvPr/>
            </p:nvSpPr>
            <p:spPr>
              <a:xfrm>
                <a:off x="904075" y="4245375"/>
                <a:ext cx="124325" cy="110700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4428" extrusionOk="0">
                    <a:moveTo>
                      <a:pt x="4972" y="0"/>
                    </a:moveTo>
                    <a:cubicBezTo>
                      <a:pt x="4108" y="0"/>
                      <a:pt x="3243" y="433"/>
                      <a:pt x="2698" y="1081"/>
                    </a:cubicBezTo>
                    <a:cubicBezTo>
                      <a:pt x="1946" y="1617"/>
                      <a:pt x="1514" y="2482"/>
                      <a:pt x="969" y="3243"/>
                    </a:cubicBezTo>
                    <a:cubicBezTo>
                      <a:pt x="865" y="3459"/>
                      <a:pt x="649" y="3675"/>
                      <a:pt x="537" y="3891"/>
                    </a:cubicBezTo>
                    <a:cubicBezTo>
                      <a:pt x="433" y="4108"/>
                      <a:pt x="217" y="4324"/>
                      <a:pt x="1" y="4324"/>
                    </a:cubicBezTo>
                    <a:lnTo>
                      <a:pt x="1" y="4427"/>
                    </a:lnTo>
                    <a:cubicBezTo>
                      <a:pt x="217" y="4427"/>
                      <a:pt x="320" y="4324"/>
                      <a:pt x="433" y="4108"/>
                    </a:cubicBezTo>
                    <a:cubicBezTo>
                      <a:pt x="537" y="3995"/>
                      <a:pt x="753" y="3779"/>
                      <a:pt x="865" y="3563"/>
                    </a:cubicBezTo>
                    <a:cubicBezTo>
                      <a:pt x="1081" y="3243"/>
                      <a:pt x="1401" y="2811"/>
                      <a:pt x="1617" y="2378"/>
                    </a:cubicBezTo>
                    <a:cubicBezTo>
                      <a:pt x="2162" y="1730"/>
                      <a:pt x="2698" y="969"/>
                      <a:pt x="3563" y="536"/>
                    </a:cubicBezTo>
                    <a:cubicBezTo>
                      <a:pt x="3995" y="320"/>
                      <a:pt x="4428" y="104"/>
                      <a:pt x="4972" y="104"/>
                    </a:cubicBezTo>
                    <a:lnTo>
                      <a:pt x="4972" y="0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071;p46">
                <a:extLst>
                  <a:ext uri="{FF2B5EF4-FFF2-40B4-BE49-F238E27FC236}">
                    <a16:creationId xmlns:a16="http://schemas.microsoft.com/office/drawing/2014/main" id="{64C22755-1069-48BB-98D4-6C130EE44508}"/>
                  </a:ext>
                </a:extLst>
              </p:cNvPr>
              <p:cNvSpPr/>
              <p:nvPr/>
            </p:nvSpPr>
            <p:spPr>
              <a:xfrm>
                <a:off x="914875" y="4258775"/>
                <a:ext cx="118925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4757" h="4221" extrusionOk="0">
                    <a:moveTo>
                      <a:pt x="4644" y="0"/>
                    </a:moveTo>
                    <a:cubicBezTo>
                      <a:pt x="3892" y="217"/>
                      <a:pt x="3243" y="649"/>
                      <a:pt x="2595" y="1194"/>
                    </a:cubicBezTo>
                    <a:cubicBezTo>
                      <a:pt x="2050" y="1842"/>
                      <a:pt x="1514" y="2491"/>
                      <a:pt x="1082" y="3243"/>
                    </a:cubicBezTo>
                    <a:cubicBezTo>
                      <a:pt x="753" y="3572"/>
                      <a:pt x="433" y="4004"/>
                      <a:pt x="1" y="4108"/>
                    </a:cubicBezTo>
                    <a:lnTo>
                      <a:pt x="1" y="4220"/>
                    </a:lnTo>
                    <a:cubicBezTo>
                      <a:pt x="433" y="4108"/>
                      <a:pt x="753" y="3788"/>
                      <a:pt x="969" y="3572"/>
                    </a:cubicBezTo>
                    <a:cubicBezTo>
                      <a:pt x="1185" y="3243"/>
                      <a:pt x="1402" y="2811"/>
                      <a:pt x="1730" y="2491"/>
                    </a:cubicBezTo>
                    <a:cubicBezTo>
                      <a:pt x="2163" y="1842"/>
                      <a:pt x="2811" y="1194"/>
                      <a:pt x="3459" y="649"/>
                    </a:cubicBezTo>
                    <a:cubicBezTo>
                      <a:pt x="3892" y="433"/>
                      <a:pt x="4212" y="217"/>
                      <a:pt x="4756" y="113"/>
                    </a:cubicBezTo>
                    <a:cubicBezTo>
                      <a:pt x="4756" y="113"/>
                      <a:pt x="4756" y="0"/>
                      <a:pt x="4644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072;p46">
                <a:extLst>
                  <a:ext uri="{FF2B5EF4-FFF2-40B4-BE49-F238E27FC236}">
                    <a16:creationId xmlns:a16="http://schemas.microsoft.com/office/drawing/2014/main" id="{65CE85A7-5784-4330-A4B8-E6C44B7FD84E}"/>
                  </a:ext>
                </a:extLst>
              </p:cNvPr>
              <p:cNvSpPr/>
              <p:nvPr/>
            </p:nvSpPr>
            <p:spPr>
              <a:xfrm>
                <a:off x="963525" y="4272400"/>
                <a:ext cx="67475" cy="67450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698" extrusionOk="0">
                    <a:moveTo>
                      <a:pt x="2594" y="0"/>
                    </a:moveTo>
                    <a:cubicBezTo>
                      <a:pt x="1946" y="1081"/>
                      <a:pt x="1081" y="1946"/>
                      <a:pt x="0" y="2698"/>
                    </a:cubicBezTo>
                    <a:cubicBezTo>
                      <a:pt x="1081" y="2049"/>
                      <a:pt x="2050" y="1081"/>
                      <a:pt x="2698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073;p46">
                <a:extLst>
                  <a:ext uri="{FF2B5EF4-FFF2-40B4-BE49-F238E27FC236}">
                    <a16:creationId xmlns:a16="http://schemas.microsoft.com/office/drawing/2014/main" id="{975C38B1-7896-4959-A45B-B3BF85E3EBE9}"/>
                  </a:ext>
                </a:extLst>
              </p:cNvPr>
              <p:cNvSpPr/>
              <p:nvPr/>
            </p:nvSpPr>
            <p:spPr>
              <a:xfrm>
                <a:off x="990550" y="4285800"/>
                <a:ext cx="40450" cy="56875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2275" extrusionOk="0">
                    <a:moveTo>
                      <a:pt x="1513" y="0"/>
                    </a:moveTo>
                    <a:cubicBezTo>
                      <a:pt x="1297" y="865"/>
                      <a:pt x="649" y="1626"/>
                      <a:pt x="0" y="2274"/>
                    </a:cubicBezTo>
                    <a:cubicBezTo>
                      <a:pt x="752" y="1730"/>
                      <a:pt x="1297" y="977"/>
                      <a:pt x="1617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074;p46">
                <a:extLst>
                  <a:ext uri="{FF2B5EF4-FFF2-40B4-BE49-F238E27FC236}">
                    <a16:creationId xmlns:a16="http://schemas.microsoft.com/office/drawing/2014/main" id="{A864298C-C9A6-46BF-ABBF-89AE186CA253}"/>
                  </a:ext>
                </a:extLst>
              </p:cNvPr>
              <p:cNvSpPr/>
              <p:nvPr/>
            </p:nvSpPr>
            <p:spPr>
              <a:xfrm>
                <a:off x="1057975" y="4272400"/>
                <a:ext cx="46075" cy="105300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4212" extrusionOk="0">
                    <a:moveTo>
                      <a:pt x="113" y="0"/>
                    </a:moveTo>
                    <a:cubicBezTo>
                      <a:pt x="1" y="0"/>
                      <a:pt x="1" y="104"/>
                      <a:pt x="1" y="104"/>
                    </a:cubicBezTo>
                    <a:cubicBezTo>
                      <a:pt x="866" y="865"/>
                      <a:pt x="1410" y="1946"/>
                      <a:pt x="1626" y="3130"/>
                    </a:cubicBezTo>
                    <a:cubicBezTo>
                      <a:pt x="1730" y="3459"/>
                      <a:pt x="1730" y="3779"/>
                      <a:pt x="1843" y="4211"/>
                    </a:cubicBezTo>
                    <a:cubicBezTo>
                      <a:pt x="1730" y="2914"/>
                      <a:pt x="1410" y="1730"/>
                      <a:pt x="762" y="752"/>
                    </a:cubicBezTo>
                    <a:cubicBezTo>
                      <a:pt x="546" y="536"/>
                      <a:pt x="329" y="216"/>
                      <a:pt x="113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075;p46">
                <a:extLst>
                  <a:ext uri="{FF2B5EF4-FFF2-40B4-BE49-F238E27FC236}">
                    <a16:creationId xmlns:a16="http://schemas.microsoft.com/office/drawing/2014/main" id="{0EB57903-5346-4F38-A617-4D0E8C90A2A5}"/>
                  </a:ext>
                </a:extLst>
              </p:cNvPr>
              <p:cNvSpPr/>
              <p:nvPr/>
            </p:nvSpPr>
            <p:spPr>
              <a:xfrm>
                <a:off x="1077000" y="4272400"/>
                <a:ext cx="35050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3779" extrusionOk="0">
                    <a:moveTo>
                      <a:pt x="1" y="0"/>
                    </a:moveTo>
                    <a:lnTo>
                      <a:pt x="1" y="104"/>
                    </a:lnTo>
                    <a:cubicBezTo>
                      <a:pt x="753" y="1185"/>
                      <a:pt x="1185" y="2378"/>
                      <a:pt x="1298" y="3779"/>
                    </a:cubicBezTo>
                    <a:cubicBezTo>
                      <a:pt x="1402" y="2698"/>
                      <a:pt x="1082" y="1617"/>
                      <a:pt x="537" y="752"/>
                    </a:cubicBezTo>
                    <a:cubicBezTo>
                      <a:pt x="433" y="536"/>
                      <a:pt x="217" y="320"/>
                      <a:pt x="1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076;p46">
                <a:extLst>
                  <a:ext uri="{FF2B5EF4-FFF2-40B4-BE49-F238E27FC236}">
                    <a16:creationId xmlns:a16="http://schemas.microsoft.com/office/drawing/2014/main" id="{55FC80F5-C5B6-46AA-896B-00AFD186CA31}"/>
                  </a:ext>
                </a:extLst>
              </p:cNvPr>
              <p:cNvSpPr/>
              <p:nvPr/>
            </p:nvSpPr>
            <p:spPr>
              <a:xfrm>
                <a:off x="1109425" y="4310225"/>
                <a:ext cx="1085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834" extrusionOk="0">
                    <a:moveTo>
                      <a:pt x="1" y="0"/>
                    </a:moveTo>
                    <a:cubicBezTo>
                      <a:pt x="217" y="536"/>
                      <a:pt x="321" y="1185"/>
                      <a:pt x="217" y="1730"/>
                    </a:cubicBezTo>
                    <a:cubicBezTo>
                      <a:pt x="217" y="1833"/>
                      <a:pt x="217" y="1833"/>
                      <a:pt x="321" y="1833"/>
                    </a:cubicBezTo>
                    <a:cubicBezTo>
                      <a:pt x="433" y="1185"/>
                      <a:pt x="321" y="536"/>
                      <a:pt x="105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077;p46">
                <a:extLst>
                  <a:ext uri="{FF2B5EF4-FFF2-40B4-BE49-F238E27FC236}">
                    <a16:creationId xmlns:a16="http://schemas.microsoft.com/office/drawing/2014/main" id="{19F45028-FFC1-4AED-B241-EC4BAAD4F068}"/>
                  </a:ext>
                </a:extLst>
              </p:cNvPr>
              <p:cNvSpPr/>
              <p:nvPr/>
            </p:nvSpPr>
            <p:spPr>
              <a:xfrm>
                <a:off x="1077000" y="4199325"/>
                <a:ext cx="29650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843" extrusionOk="0">
                    <a:moveTo>
                      <a:pt x="1185" y="1"/>
                    </a:moveTo>
                    <a:cubicBezTo>
                      <a:pt x="537" y="433"/>
                      <a:pt x="105" y="1082"/>
                      <a:pt x="1" y="1842"/>
                    </a:cubicBezTo>
                    <a:lnTo>
                      <a:pt x="105" y="1842"/>
                    </a:lnTo>
                    <a:cubicBezTo>
                      <a:pt x="105" y="1514"/>
                      <a:pt x="217" y="1194"/>
                      <a:pt x="433" y="865"/>
                    </a:cubicBezTo>
                    <a:cubicBezTo>
                      <a:pt x="649" y="545"/>
                      <a:pt x="865" y="329"/>
                      <a:pt x="1185" y="113"/>
                    </a:cubicBezTo>
                    <a:lnTo>
                      <a:pt x="1185" y="1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078;p46">
                <a:extLst>
                  <a:ext uri="{FF2B5EF4-FFF2-40B4-BE49-F238E27FC236}">
                    <a16:creationId xmlns:a16="http://schemas.microsoft.com/office/drawing/2014/main" id="{DE65E86F-16DC-4C7C-90F9-268975B582F7}"/>
                  </a:ext>
                </a:extLst>
              </p:cNvPr>
              <p:cNvSpPr/>
              <p:nvPr/>
            </p:nvSpPr>
            <p:spPr>
              <a:xfrm>
                <a:off x="1085000" y="4215550"/>
                <a:ext cx="270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1410" extrusionOk="0">
                    <a:moveTo>
                      <a:pt x="978" y="0"/>
                    </a:moveTo>
                    <a:lnTo>
                      <a:pt x="978" y="113"/>
                    </a:lnTo>
                    <a:cubicBezTo>
                      <a:pt x="1082" y="113"/>
                      <a:pt x="978" y="0"/>
                      <a:pt x="978" y="0"/>
                    </a:cubicBezTo>
                    <a:close/>
                    <a:moveTo>
                      <a:pt x="978" y="113"/>
                    </a:moveTo>
                    <a:lnTo>
                      <a:pt x="978" y="113"/>
                    </a:lnTo>
                    <a:cubicBezTo>
                      <a:pt x="545" y="433"/>
                      <a:pt x="217" y="865"/>
                      <a:pt x="1" y="1297"/>
                    </a:cubicBezTo>
                    <a:lnTo>
                      <a:pt x="1" y="1410"/>
                    </a:lnTo>
                    <a:lnTo>
                      <a:pt x="113" y="1410"/>
                    </a:lnTo>
                    <a:cubicBezTo>
                      <a:pt x="329" y="865"/>
                      <a:pt x="649" y="433"/>
                      <a:pt x="978" y="113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079;p46">
                <a:extLst>
                  <a:ext uri="{FF2B5EF4-FFF2-40B4-BE49-F238E27FC236}">
                    <a16:creationId xmlns:a16="http://schemas.microsoft.com/office/drawing/2014/main" id="{02588E44-B9AA-4AE0-B97B-432DAD3D7C32}"/>
                  </a:ext>
                </a:extLst>
              </p:cNvPr>
              <p:cNvSpPr/>
              <p:nvPr/>
            </p:nvSpPr>
            <p:spPr>
              <a:xfrm>
                <a:off x="1095825" y="4229150"/>
                <a:ext cx="24450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082" extrusionOk="0">
                    <a:moveTo>
                      <a:pt x="865" y="1"/>
                    </a:moveTo>
                    <a:cubicBezTo>
                      <a:pt x="649" y="433"/>
                      <a:pt x="329" y="753"/>
                      <a:pt x="0" y="1082"/>
                    </a:cubicBezTo>
                    <a:lnTo>
                      <a:pt x="112" y="1082"/>
                    </a:lnTo>
                    <a:cubicBezTo>
                      <a:pt x="432" y="753"/>
                      <a:pt x="761" y="433"/>
                      <a:pt x="977" y="1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080;p46">
                <a:extLst>
                  <a:ext uri="{FF2B5EF4-FFF2-40B4-BE49-F238E27FC236}">
                    <a16:creationId xmlns:a16="http://schemas.microsoft.com/office/drawing/2014/main" id="{9F86EEE2-00F8-4586-BCED-4E1B3AE27A70}"/>
                  </a:ext>
                </a:extLst>
              </p:cNvPr>
              <p:cNvSpPr/>
              <p:nvPr/>
            </p:nvSpPr>
            <p:spPr>
              <a:xfrm>
                <a:off x="1104025" y="4223750"/>
                <a:ext cx="35050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731" extrusionOk="0">
                    <a:moveTo>
                      <a:pt x="1401" y="1"/>
                    </a:moveTo>
                    <a:cubicBezTo>
                      <a:pt x="1298" y="1"/>
                      <a:pt x="1298" y="1"/>
                      <a:pt x="1298" y="105"/>
                    </a:cubicBezTo>
                    <a:cubicBezTo>
                      <a:pt x="1185" y="433"/>
                      <a:pt x="1081" y="753"/>
                      <a:pt x="865" y="969"/>
                    </a:cubicBezTo>
                    <a:cubicBezTo>
                      <a:pt x="753" y="1185"/>
                      <a:pt x="649" y="1298"/>
                      <a:pt x="537" y="1401"/>
                    </a:cubicBezTo>
                    <a:cubicBezTo>
                      <a:pt x="321" y="1514"/>
                      <a:pt x="217" y="1618"/>
                      <a:pt x="1" y="1618"/>
                    </a:cubicBezTo>
                    <a:cubicBezTo>
                      <a:pt x="1" y="1730"/>
                      <a:pt x="1" y="1730"/>
                      <a:pt x="104" y="1730"/>
                    </a:cubicBezTo>
                    <a:cubicBezTo>
                      <a:pt x="433" y="1730"/>
                      <a:pt x="649" y="1401"/>
                      <a:pt x="865" y="1185"/>
                    </a:cubicBezTo>
                    <a:cubicBezTo>
                      <a:pt x="1081" y="865"/>
                      <a:pt x="1298" y="433"/>
                      <a:pt x="1401" y="105"/>
                    </a:cubicBezTo>
                    <a:lnTo>
                      <a:pt x="1401" y="1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081;p46">
                <a:extLst>
                  <a:ext uri="{FF2B5EF4-FFF2-40B4-BE49-F238E27FC236}">
                    <a16:creationId xmlns:a16="http://schemas.microsoft.com/office/drawing/2014/main" id="{46AA9FF5-718C-45EA-9A57-3470D25DE35F}"/>
                  </a:ext>
                </a:extLst>
              </p:cNvPr>
              <p:cNvSpPr/>
              <p:nvPr/>
            </p:nvSpPr>
            <p:spPr>
              <a:xfrm>
                <a:off x="1114825" y="4256175"/>
                <a:ext cx="21650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650" extrusionOk="0">
                    <a:moveTo>
                      <a:pt x="866" y="1"/>
                    </a:moveTo>
                    <a:cubicBezTo>
                      <a:pt x="866" y="1"/>
                      <a:pt x="753" y="1"/>
                      <a:pt x="753" y="104"/>
                    </a:cubicBezTo>
                    <a:cubicBezTo>
                      <a:pt x="649" y="321"/>
                      <a:pt x="321" y="537"/>
                      <a:pt x="1" y="537"/>
                    </a:cubicBezTo>
                    <a:lnTo>
                      <a:pt x="1" y="649"/>
                    </a:lnTo>
                    <a:cubicBezTo>
                      <a:pt x="433" y="649"/>
                      <a:pt x="649" y="321"/>
                      <a:pt x="866" y="104"/>
                    </a:cubicBezTo>
                    <a:lnTo>
                      <a:pt x="866" y="1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082;p46">
                <a:extLst>
                  <a:ext uri="{FF2B5EF4-FFF2-40B4-BE49-F238E27FC236}">
                    <a16:creationId xmlns:a16="http://schemas.microsoft.com/office/drawing/2014/main" id="{21C4B3DE-B41B-4EBC-958C-EFC467E86BDA}"/>
                  </a:ext>
                </a:extLst>
              </p:cNvPr>
              <p:cNvSpPr/>
              <p:nvPr/>
            </p:nvSpPr>
            <p:spPr>
              <a:xfrm>
                <a:off x="901275" y="4220950"/>
                <a:ext cx="298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410" extrusionOk="0">
                    <a:moveTo>
                      <a:pt x="0" y="0"/>
                    </a:moveTo>
                    <a:cubicBezTo>
                      <a:pt x="113" y="649"/>
                      <a:pt x="545" y="1194"/>
                      <a:pt x="1081" y="1410"/>
                    </a:cubicBezTo>
                    <a:cubicBezTo>
                      <a:pt x="1193" y="1410"/>
                      <a:pt x="1193" y="1297"/>
                      <a:pt x="1081" y="1297"/>
                    </a:cubicBezTo>
                    <a:cubicBezTo>
                      <a:pt x="649" y="1081"/>
                      <a:pt x="216" y="545"/>
                      <a:pt x="113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083;p46">
                <a:extLst>
                  <a:ext uri="{FF2B5EF4-FFF2-40B4-BE49-F238E27FC236}">
                    <a16:creationId xmlns:a16="http://schemas.microsoft.com/office/drawing/2014/main" id="{08594471-8FA7-4C82-8915-E7A1D46F53CB}"/>
                  </a:ext>
                </a:extLst>
              </p:cNvPr>
              <p:cNvSpPr/>
              <p:nvPr/>
            </p:nvSpPr>
            <p:spPr>
              <a:xfrm>
                <a:off x="917475" y="4231750"/>
                <a:ext cx="21650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650" extrusionOk="0">
                    <a:moveTo>
                      <a:pt x="1" y="1"/>
                    </a:moveTo>
                    <a:cubicBezTo>
                      <a:pt x="217" y="217"/>
                      <a:pt x="433" y="433"/>
                      <a:pt x="762" y="649"/>
                    </a:cubicBezTo>
                    <a:cubicBezTo>
                      <a:pt x="762" y="649"/>
                      <a:pt x="865" y="545"/>
                      <a:pt x="762" y="545"/>
                    </a:cubicBezTo>
                    <a:cubicBezTo>
                      <a:pt x="545" y="433"/>
                      <a:pt x="329" y="217"/>
                      <a:pt x="113" y="1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084;p46">
                <a:extLst>
                  <a:ext uri="{FF2B5EF4-FFF2-40B4-BE49-F238E27FC236}">
                    <a16:creationId xmlns:a16="http://schemas.microsoft.com/office/drawing/2014/main" id="{704AE024-A4B3-4C86-9370-38D14B20897B}"/>
                  </a:ext>
                </a:extLst>
              </p:cNvPr>
              <p:cNvSpPr/>
              <p:nvPr/>
            </p:nvSpPr>
            <p:spPr>
              <a:xfrm>
                <a:off x="914875" y="4204725"/>
                <a:ext cx="3245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411" extrusionOk="0">
                    <a:moveTo>
                      <a:pt x="105" y="1"/>
                    </a:moveTo>
                    <a:cubicBezTo>
                      <a:pt x="105" y="1"/>
                      <a:pt x="1" y="113"/>
                      <a:pt x="105" y="113"/>
                    </a:cubicBezTo>
                    <a:lnTo>
                      <a:pt x="105" y="1"/>
                    </a:lnTo>
                    <a:close/>
                    <a:moveTo>
                      <a:pt x="105" y="113"/>
                    </a:moveTo>
                    <a:cubicBezTo>
                      <a:pt x="537" y="433"/>
                      <a:pt x="866" y="866"/>
                      <a:pt x="1185" y="1410"/>
                    </a:cubicBezTo>
                    <a:lnTo>
                      <a:pt x="1298" y="1410"/>
                    </a:lnTo>
                    <a:cubicBezTo>
                      <a:pt x="969" y="866"/>
                      <a:pt x="537" y="433"/>
                      <a:pt x="105" y="113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085;p46">
                <a:extLst>
                  <a:ext uri="{FF2B5EF4-FFF2-40B4-BE49-F238E27FC236}">
                    <a16:creationId xmlns:a16="http://schemas.microsoft.com/office/drawing/2014/main" id="{01CEE1D8-3CC3-4935-9D06-8413174698A4}"/>
                  </a:ext>
                </a:extLst>
              </p:cNvPr>
              <p:cNvSpPr/>
              <p:nvPr/>
            </p:nvSpPr>
            <p:spPr>
              <a:xfrm>
                <a:off x="939100" y="4210150"/>
                <a:ext cx="1622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978" extrusionOk="0">
                    <a:moveTo>
                      <a:pt x="0" y="0"/>
                    </a:moveTo>
                    <a:lnTo>
                      <a:pt x="0" y="112"/>
                    </a:lnTo>
                    <a:cubicBezTo>
                      <a:pt x="216" y="329"/>
                      <a:pt x="433" y="649"/>
                      <a:pt x="545" y="977"/>
                    </a:cubicBezTo>
                    <a:lnTo>
                      <a:pt x="649" y="977"/>
                    </a:lnTo>
                    <a:cubicBezTo>
                      <a:pt x="545" y="649"/>
                      <a:pt x="329" y="329"/>
                      <a:pt x="0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086;p46">
                <a:extLst>
                  <a:ext uri="{FF2B5EF4-FFF2-40B4-BE49-F238E27FC236}">
                    <a16:creationId xmlns:a16="http://schemas.microsoft.com/office/drawing/2014/main" id="{07EAD6DB-FA17-46E0-89A5-4904F11370B7}"/>
                  </a:ext>
                </a:extLst>
              </p:cNvPr>
              <p:cNvSpPr/>
              <p:nvPr/>
            </p:nvSpPr>
            <p:spPr>
              <a:xfrm>
                <a:off x="944500" y="4199325"/>
                <a:ext cx="162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1082" extrusionOk="0">
                    <a:moveTo>
                      <a:pt x="0" y="1"/>
                    </a:moveTo>
                    <a:cubicBezTo>
                      <a:pt x="0" y="113"/>
                      <a:pt x="0" y="113"/>
                      <a:pt x="113" y="113"/>
                    </a:cubicBezTo>
                    <a:lnTo>
                      <a:pt x="217" y="217"/>
                    </a:lnTo>
                    <a:lnTo>
                      <a:pt x="217" y="329"/>
                    </a:lnTo>
                    <a:cubicBezTo>
                      <a:pt x="329" y="433"/>
                      <a:pt x="329" y="433"/>
                      <a:pt x="329" y="545"/>
                    </a:cubicBezTo>
                    <a:cubicBezTo>
                      <a:pt x="433" y="762"/>
                      <a:pt x="545" y="865"/>
                      <a:pt x="649" y="1082"/>
                    </a:cubicBezTo>
                    <a:cubicBezTo>
                      <a:pt x="649" y="865"/>
                      <a:pt x="545" y="649"/>
                      <a:pt x="433" y="433"/>
                    </a:cubicBezTo>
                    <a:cubicBezTo>
                      <a:pt x="329" y="329"/>
                      <a:pt x="217" y="217"/>
                      <a:pt x="217" y="113"/>
                    </a:cubicBezTo>
                    <a:lnTo>
                      <a:pt x="113" y="1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087;p46">
                <a:extLst>
                  <a:ext uri="{FF2B5EF4-FFF2-40B4-BE49-F238E27FC236}">
                    <a16:creationId xmlns:a16="http://schemas.microsoft.com/office/drawing/2014/main" id="{359A40B6-9814-4BFF-9EB0-D9B316C8C036}"/>
                  </a:ext>
                </a:extLst>
              </p:cNvPr>
              <p:cNvSpPr/>
              <p:nvPr/>
            </p:nvSpPr>
            <p:spPr>
              <a:xfrm>
                <a:off x="995950" y="4361450"/>
                <a:ext cx="1082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298" extrusionOk="0">
                    <a:moveTo>
                      <a:pt x="320" y="1"/>
                    </a:moveTo>
                    <a:cubicBezTo>
                      <a:pt x="216" y="329"/>
                      <a:pt x="0" y="978"/>
                      <a:pt x="320" y="1298"/>
                    </a:cubicBezTo>
                    <a:cubicBezTo>
                      <a:pt x="433" y="1298"/>
                      <a:pt x="433" y="1194"/>
                      <a:pt x="433" y="1194"/>
                    </a:cubicBezTo>
                    <a:cubicBezTo>
                      <a:pt x="104" y="978"/>
                      <a:pt x="320" y="329"/>
                      <a:pt x="433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088;p46">
                <a:extLst>
                  <a:ext uri="{FF2B5EF4-FFF2-40B4-BE49-F238E27FC236}">
                    <a16:creationId xmlns:a16="http://schemas.microsoft.com/office/drawing/2014/main" id="{E5533F2F-9C2A-4CC2-B901-4B3C1611F218}"/>
                  </a:ext>
                </a:extLst>
              </p:cNvPr>
              <p:cNvSpPr/>
              <p:nvPr/>
            </p:nvSpPr>
            <p:spPr>
              <a:xfrm>
                <a:off x="979725" y="4399275"/>
                <a:ext cx="486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888" extrusionOk="0">
                    <a:moveTo>
                      <a:pt x="1834" y="1"/>
                    </a:moveTo>
                    <a:cubicBezTo>
                      <a:pt x="1730" y="433"/>
                      <a:pt x="1402" y="762"/>
                      <a:pt x="969" y="762"/>
                    </a:cubicBezTo>
                    <a:cubicBezTo>
                      <a:pt x="914" y="775"/>
                      <a:pt x="860" y="781"/>
                      <a:pt x="808" y="781"/>
                    </a:cubicBezTo>
                    <a:cubicBezTo>
                      <a:pt x="458" y="781"/>
                      <a:pt x="203" y="490"/>
                      <a:pt x="105" y="113"/>
                    </a:cubicBezTo>
                    <a:lnTo>
                      <a:pt x="1" y="113"/>
                    </a:lnTo>
                    <a:cubicBezTo>
                      <a:pt x="91" y="578"/>
                      <a:pt x="428" y="887"/>
                      <a:pt x="799" y="887"/>
                    </a:cubicBezTo>
                    <a:cubicBezTo>
                      <a:pt x="855" y="887"/>
                      <a:pt x="912" y="880"/>
                      <a:pt x="969" y="865"/>
                    </a:cubicBezTo>
                    <a:cubicBezTo>
                      <a:pt x="1514" y="865"/>
                      <a:pt x="1834" y="433"/>
                      <a:pt x="19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089;p46">
                <a:extLst>
                  <a:ext uri="{FF2B5EF4-FFF2-40B4-BE49-F238E27FC236}">
                    <a16:creationId xmlns:a16="http://schemas.microsoft.com/office/drawing/2014/main" id="{E46C3312-72A1-489D-B0F5-AF75BB29B4BC}"/>
                  </a:ext>
                </a:extLst>
              </p:cNvPr>
              <p:cNvSpPr/>
              <p:nvPr/>
            </p:nvSpPr>
            <p:spPr>
              <a:xfrm>
                <a:off x="941900" y="4383075"/>
                <a:ext cx="27050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1082" extrusionOk="0">
                    <a:moveTo>
                      <a:pt x="537" y="0"/>
                    </a:moveTo>
                    <a:cubicBezTo>
                      <a:pt x="217" y="0"/>
                      <a:pt x="1" y="329"/>
                      <a:pt x="1" y="545"/>
                    </a:cubicBezTo>
                    <a:cubicBezTo>
                      <a:pt x="1" y="865"/>
                      <a:pt x="217" y="1081"/>
                      <a:pt x="537" y="1081"/>
                    </a:cubicBezTo>
                    <a:cubicBezTo>
                      <a:pt x="753" y="1081"/>
                      <a:pt x="1082" y="865"/>
                      <a:pt x="1082" y="545"/>
                    </a:cubicBezTo>
                    <a:cubicBezTo>
                      <a:pt x="1082" y="329"/>
                      <a:pt x="753" y="0"/>
                      <a:pt x="537" y="0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090;p46">
                <a:extLst>
                  <a:ext uri="{FF2B5EF4-FFF2-40B4-BE49-F238E27FC236}">
                    <a16:creationId xmlns:a16="http://schemas.microsoft.com/office/drawing/2014/main" id="{AB385C51-E25E-44EC-A344-90777EFDDB04}"/>
                  </a:ext>
                </a:extLst>
              </p:cNvPr>
              <p:cNvSpPr/>
              <p:nvPr/>
            </p:nvSpPr>
            <p:spPr>
              <a:xfrm>
                <a:off x="1049975" y="4383075"/>
                <a:ext cx="296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298" extrusionOk="0">
                    <a:moveTo>
                      <a:pt x="649" y="0"/>
                    </a:moveTo>
                    <a:cubicBezTo>
                      <a:pt x="321" y="0"/>
                      <a:pt x="1" y="329"/>
                      <a:pt x="1" y="649"/>
                    </a:cubicBezTo>
                    <a:cubicBezTo>
                      <a:pt x="1" y="977"/>
                      <a:pt x="321" y="1297"/>
                      <a:pt x="649" y="1297"/>
                    </a:cubicBezTo>
                    <a:cubicBezTo>
                      <a:pt x="969" y="1297"/>
                      <a:pt x="1186" y="977"/>
                      <a:pt x="1186" y="649"/>
                    </a:cubicBezTo>
                    <a:cubicBezTo>
                      <a:pt x="1186" y="329"/>
                      <a:pt x="969" y="0"/>
                      <a:pt x="649" y="0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091;p46">
                <a:extLst>
                  <a:ext uri="{FF2B5EF4-FFF2-40B4-BE49-F238E27FC236}">
                    <a16:creationId xmlns:a16="http://schemas.microsoft.com/office/drawing/2014/main" id="{3A19ACBF-8B57-4F65-81A3-CC58AA436210}"/>
                  </a:ext>
                </a:extLst>
              </p:cNvPr>
              <p:cNvSpPr/>
              <p:nvPr/>
            </p:nvSpPr>
            <p:spPr>
              <a:xfrm>
                <a:off x="1030975" y="4361450"/>
                <a:ext cx="8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29" h="433" extrusionOk="0">
                    <a:moveTo>
                      <a:pt x="216" y="1"/>
                    </a:moveTo>
                    <a:cubicBezTo>
                      <a:pt x="112" y="1"/>
                      <a:pt x="0" y="113"/>
                      <a:pt x="0" y="217"/>
                    </a:cubicBezTo>
                    <a:cubicBezTo>
                      <a:pt x="0" y="329"/>
                      <a:pt x="112" y="433"/>
                      <a:pt x="216" y="433"/>
                    </a:cubicBezTo>
                    <a:cubicBezTo>
                      <a:pt x="216" y="433"/>
                      <a:pt x="329" y="329"/>
                      <a:pt x="329" y="217"/>
                    </a:cubicBezTo>
                    <a:cubicBezTo>
                      <a:pt x="329" y="113"/>
                      <a:pt x="216" y="1"/>
                      <a:pt x="2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092;p46">
                <a:extLst>
                  <a:ext uri="{FF2B5EF4-FFF2-40B4-BE49-F238E27FC236}">
                    <a16:creationId xmlns:a16="http://schemas.microsoft.com/office/drawing/2014/main" id="{272B1FF7-6EBF-4585-97A6-7221ED1B24A6}"/>
                  </a:ext>
                </a:extLst>
              </p:cNvPr>
              <p:cNvSpPr/>
              <p:nvPr/>
            </p:nvSpPr>
            <p:spPr>
              <a:xfrm>
                <a:off x="971525" y="4361450"/>
                <a:ext cx="8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29" h="433" extrusionOk="0">
                    <a:moveTo>
                      <a:pt x="113" y="1"/>
                    </a:moveTo>
                    <a:cubicBezTo>
                      <a:pt x="113" y="1"/>
                      <a:pt x="0" y="113"/>
                      <a:pt x="0" y="217"/>
                    </a:cubicBezTo>
                    <a:cubicBezTo>
                      <a:pt x="0" y="329"/>
                      <a:pt x="113" y="433"/>
                      <a:pt x="113" y="433"/>
                    </a:cubicBezTo>
                    <a:cubicBezTo>
                      <a:pt x="216" y="433"/>
                      <a:pt x="329" y="329"/>
                      <a:pt x="329" y="217"/>
                    </a:cubicBezTo>
                    <a:cubicBezTo>
                      <a:pt x="329" y="113"/>
                      <a:pt x="216" y="1"/>
                      <a:pt x="1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093;p46">
                <a:extLst>
                  <a:ext uri="{FF2B5EF4-FFF2-40B4-BE49-F238E27FC236}">
                    <a16:creationId xmlns:a16="http://schemas.microsoft.com/office/drawing/2014/main" id="{736AEA4A-EB7D-436E-A7DE-50143CACDB1E}"/>
                  </a:ext>
                </a:extLst>
              </p:cNvPr>
              <p:cNvSpPr/>
              <p:nvPr/>
            </p:nvSpPr>
            <p:spPr>
              <a:xfrm>
                <a:off x="947300" y="4431700"/>
                <a:ext cx="126925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5928" extrusionOk="0">
                    <a:moveTo>
                      <a:pt x="4540" y="1"/>
                    </a:moveTo>
                    <a:cubicBezTo>
                      <a:pt x="3974" y="340"/>
                      <a:pt x="3318" y="502"/>
                      <a:pt x="2666" y="502"/>
                    </a:cubicBezTo>
                    <a:cubicBezTo>
                      <a:pt x="2073" y="502"/>
                      <a:pt x="1484" y="368"/>
                      <a:pt x="969" y="113"/>
                    </a:cubicBezTo>
                    <a:cubicBezTo>
                      <a:pt x="969" y="433"/>
                      <a:pt x="969" y="649"/>
                      <a:pt x="866" y="978"/>
                    </a:cubicBezTo>
                    <a:cubicBezTo>
                      <a:pt x="753" y="1082"/>
                      <a:pt x="753" y="1194"/>
                      <a:pt x="753" y="1298"/>
                    </a:cubicBezTo>
                    <a:cubicBezTo>
                      <a:pt x="537" y="1730"/>
                      <a:pt x="321" y="2059"/>
                      <a:pt x="1" y="2275"/>
                    </a:cubicBezTo>
                    <a:cubicBezTo>
                      <a:pt x="1" y="2923"/>
                      <a:pt x="1" y="3459"/>
                      <a:pt x="321" y="4108"/>
                    </a:cubicBezTo>
                    <a:cubicBezTo>
                      <a:pt x="537" y="4756"/>
                      <a:pt x="969" y="5301"/>
                      <a:pt x="1514" y="5621"/>
                    </a:cubicBezTo>
                    <a:cubicBezTo>
                      <a:pt x="1826" y="5812"/>
                      <a:pt x="2213" y="5927"/>
                      <a:pt x="2588" y="5927"/>
                    </a:cubicBezTo>
                    <a:cubicBezTo>
                      <a:pt x="2859" y="5927"/>
                      <a:pt x="3123" y="5867"/>
                      <a:pt x="3347" y="5733"/>
                    </a:cubicBezTo>
                    <a:cubicBezTo>
                      <a:pt x="3676" y="5621"/>
                      <a:pt x="3892" y="5301"/>
                      <a:pt x="4108" y="5085"/>
                    </a:cubicBezTo>
                    <a:cubicBezTo>
                      <a:pt x="4756" y="4220"/>
                      <a:pt x="4973" y="3027"/>
                      <a:pt x="5076" y="1946"/>
                    </a:cubicBezTo>
                    <a:cubicBezTo>
                      <a:pt x="4644" y="1410"/>
                      <a:pt x="4428" y="762"/>
                      <a:pt x="4540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094;p46">
                <a:extLst>
                  <a:ext uri="{FF2B5EF4-FFF2-40B4-BE49-F238E27FC236}">
                    <a16:creationId xmlns:a16="http://schemas.microsoft.com/office/drawing/2014/main" id="{60248926-3073-4151-8F86-49981FB2225A}"/>
                  </a:ext>
                </a:extLst>
              </p:cNvPr>
              <p:cNvSpPr/>
              <p:nvPr/>
            </p:nvSpPr>
            <p:spPr>
              <a:xfrm>
                <a:off x="982325" y="4434525"/>
                <a:ext cx="919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1834" extrusionOk="0">
                    <a:moveTo>
                      <a:pt x="1" y="216"/>
                    </a:moveTo>
                    <a:cubicBezTo>
                      <a:pt x="114" y="243"/>
                      <a:pt x="227" y="271"/>
                      <a:pt x="340" y="297"/>
                    </a:cubicBezTo>
                    <a:lnTo>
                      <a:pt x="340" y="297"/>
                    </a:lnTo>
                    <a:cubicBezTo>
                      <a:pt x="231" y="267"/>
                      <a:pt x="119" y="239"/>
                      <a:pt x="1" y="216"/>
                    </a:cubicBezTo>
                    <a:close/>
                    <a:moveTo>
                      <a:pt x="3139" y="0"/>
                    </a:moveTo>
                    <a:lnTo>
                      <a:pt x="3139" y="0"/>
                    </a:lnTo>
                    <a:cubicBezTo>
                      <a:pt x="2595" y="216"/>
                      <a:pt x="1946" y="433"/>
                      <a:pt x="1298" y="433"/>
                    </a:cubicBezTo>
                    <a:cubicBezTo>
                      <a:pt x="978" y="433"/>
                      <a:pt x="659" y="371"/>
                      <a:pt x="340" y="297"/>
                    </a:cubicBezTo>
                    <a:lnTo>
                      <a:pt x="340" y="297"/>
                    </a:lnTo>
                    <a:cubicBezTo>
                      <a:pt x="733" y="409"/>
                      <a:pt x="1071" y="561"/>
                      <a:pt x="1410" y="649"/>
                    </a:cubicBezTo>
                    <a:cubicBezTo>
                      <a:pt x="1514" y="752"/>
                      <a:pt x="1730" y="752"/>
                      <a:pt x="1842" y="865"/>
                    </a:cubicBezTo>
                    <a:cubicBezTo>
                      <a:pt x="2491" y="1081"/>
                      <a:pt x="3139" y="1513"/>
                      <a:pt x="3675" y="1833"/>
                    </a:cubicBezTo>
                    <a:cubicBezTo>
                      <a:pt x="3243" y="1297"/>
                      <a:pt x="3027" y="649"/>
                      <a:pt x="3139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095;p46">
                <a:extLst>
                  <a:ext uri="{FF2B5EF4-FFF2-40B4-BE49-F238E27FC236}">
                    <a16:creationId xmlns:a16="http://schemas.microsoft.com/office/drawing/2014/main" id="{33F34173-4926-4622-AA4E-357638697F65}"/>
                  </a:ext>
                </a:extLst>
              </p:cNvPr>
              <p:cNvSpPr/>
              <p:nvPr/>
            </p:nvSpPr>
            <p:spPr>
              <a:xfrm>
                <a:off x="655475" y="4685700"/>
                <a:ext cx="310675" cy="532450"/>
              </a:xfrm>
              <a:custGeom>
                <a:avLst/>
                <a:gdLst/>
                <a:ahLst/>
                <a:cxnLst/>
                <a:rect l="l" t="t" r="r" b="b"/>
                <a:pathLst>
                  <a:path w="12427" h="21298" extrusionOk="0">
                    <a:moveTo>
                      <a:pt x="1" y="1"/>
                    </a:moveTo>
                    <a:lnTo>
                      <a:pt x="1" y="16541"/>
                    </a:lnTo>
                    <a:lnTo>
                      <a:pt x="12426" y="21297"/>
                    </a:lnTo>
                    <a:lnTo>
                      <a:pt x="12426" y="410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096;p46">
                <a:extLst>
                  <a:ext uri="{FF2B5EF4-FFF2-40B4-BE49-F238E27FC236}">
                    <a16:creationId xmlns:a16="http://schemas.microsoft.com/office/drawing/2014/main" id="{9992B2A4-9721-4B08-8716-3A052D9A048C}"/>
                  </a:ext>
                </a:extLst>
              </p:cNvPr>
              <p:cNvSpPr/>
              <p:nvPr/>
            </p:nvSpPr>
            <p:spPr>
              <a:xfrm>
                <a:off x="687900" y="4745150"/>
                <a:ext cx="243225" cy="416125"/>
              </a:xfrm>
              <a:custGeom>
                <a:avLst/>
                <a:gdLst/>
                <a:ahLst/>
                <a:cxnLst/>
                <a:rect l="l" t="t" r="r" b="b"/>
                <a:pathLst>
                  <a:path w="9729" h="16645" extrusionOk="0">
                    <a:moveTo>
                      <a:pt x="1" y="0"/>
                    </a:moveTo>
                    <a:lnTo>
                      <a:pt x="1" y="12866"/>
                    </a:lnTo>
                    <a:lnTo>
                      <a:pt x="9728" y="16645"/>
                    </a:lnTo>
                    <a:lnTo>
                      <a:pt x="9728" y="313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097;p46">
                <a:extLst>
                  <a:ext uri="{FF2B5EF4-FFF2-40B4-BE49-F238E27FC236}">
                    <a16:creationId xmlns:a16="http://schemas.microsoft.com/office/drawing/2014/main" id="{865C62E6-D7BA-4F5D-87C3-A82A2ADC8514}"/>
                  </a:ext>
                </a:extLst>
              </p:cNvPr>
              <p:cNvSpPr/>
              <p:nvPr/>
            </p:nvSpPr>
            <p:spPr>
              <a:xfrm>
                <a:off x="695900" y="4823625"/>
                <a:ext cx="235225" cy="337650"/>
              </a:xfrm>
              <a:custGeom>
                <a:avLst/>
                <a:gdLst/>
                <a:ahLst/>
                <a:cxnLst/>
                <a:rect l="l" t="t" r="r" b="b"/>
                <a:pathLst>
                  <a:path w="9409" h="13506" extrusionOk="0">
                    <a:moveTo>
                      <a:pt x="9408" y="0"/>
                    </a:moveTo>
                    <a:lnTo>
                      <a:pt x="1" y="9831"/>
                    </a:lnTo>
                    <a:lnTo>
                      <a:pt x="9408" y="13506"/>
                    </a:lnTo>
                    <a:lnTo>
                      <a:pt x="9408" y="0"/>
                    </a:lnTo>
                    <a:close/>
                  </a:path>
                </a:pathLst>
              </a:custGeom>
              <a:solidFill>
                <a:srgbClr val="3128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098;p46">
                <a:extLst>
                  <a:ext uri="{FF2B5EF4-FFF2-40B4-BE49-F238E27FC236}">
                    <a16:creationId xmlns:a16="http://schemas.microsoft.com/office/drawing/2014/main" id="{3BD1A6DA-1CDF-4255-9935-F4B14F80D5A5}"/>
                  </a:ext>
                </a:extLst>
              </p:cNvPr>
              <p:cNvSpPr/>
              <p:nvPr/>
            </p:nvSpPr>
            <p:spPr>
              <a:xfrm>
                <a:off x="655475" y="4623650"/>
                <a:ext cx="364700" cy="167575"/>
              </a:xfrm>
              <a:custGeom>
                <a:avLst/>
                <a:gdLst/>
                <a:ahLst/>
                <a:cxnLst/>
                <a:rect l="l" t="t" r="r" b="b"/>
                <a:pathLst>
                  <a:path w="14588" h="6703" extrusionOk="0">
                    <a:moveTo>
                      <a:pt x="4973" y="1"/>
                    </a:moveTo>
                    <a:cubicBezTo>
                      <a:pt x="4757" y="217"/>
                      <a:pt x="4540" y="321"/>
                      <a:pt x="4324" y="433"/>
                    </a:cubicBezTo>
                    <a:cubicBezTo>
                      <a:pt x="4428" y="649"/>
                      <a:pt x="4540" y="866"/>
                      <a:pt x="4757" y="1082"/>
                    </a:cubicBezTo>
                    <a:cubicBezTo>
                      <a:pt x="4476" y="1082"/>
                      <a:pt x="4202" y="842"/>
                      <a:pt x="3923" y="842"/>
                    </a:cubicBezTo>
                    <a:cubicBezTo>
                      <a:pt x="3875" y="842"/>
                      <a:pt x="3828" y="849"/>
                      <a:pt x="3780" y="866"/>
                    </a:cubicBezTo>
                    <a:cubicBezTo>
                      <a:pt x="3676" y="866"/>
                      <a:pt x="3676" y="866"/>
                      <a:pt x="3563" y="969"/>
                    </a:cubicBezTo>
                    <a:lnTo>
                      <a:pt x="2266" y="1618"/>
                    </a:lnTo>
                    <a:cubicBezTo>
                      <a:pt x="2483" y="1730"/>
                      <a:pt x="2483" y="1946"/>
                      <a:pt x="2595" y="2050"/>
                    </a:cubicBezTo>
                    <a:cubicBezTo>
                      <a:pt x="2266" y="1946"/>
                      <a:pt x="1834" y="1834"/>
                      <a:pt x="1514" y="1618"/>
                    </a:cubicBezTo>
                    <a:cubicBezTo>
                      <a:pt x="1514" y="1618"/>
                      <a:pt x="1402" y="1514"/>
                      <a:pt x="1298" y="1514"/>
                    </a:cubicBezTo>
                    <a:cubicBezTo>
                      <a:pt x="1186" y="1514"/>
                      <a:pt x="1082" y="1618"/>
                      <a:pt x="1082" y="1618"/>
                    </a:cubicBezTo>
                    <a:cubicBezTo>
                      <a:pt x="649" y="1946"/>
                      <a:pt x="321" y="2266"/>
                      <a:pt x="1" y="2483"/>
                    </a:cubicBezTo>
                    <a:lnTo>
                      <a:pt x="12426" y="6590"/>
                    </a:lnTo>
                    <a:lnTo>
                      <a:pt x="14372" y="6702"/>
                    </a:lnTo>
                    <a:cubicBezTo>
                      <a:pt x="14588" y="6054"/>
                      <a:pt x="14372" y="5293"/>
                      <a:pt x="13939" y="4757"/>
                    </a:cubicBezTo>
                    <a:cubicBezTo>
                      <a:pt x="13507" y="4212"/>
                      <a:pt x="12971" y="3676"/>
                      <a:pt x="12322" y="3347"/>
                    </a:cubicBezTo>
                    <a:cubicBezTo>
                      <a:pt x="10481" y="2050"/>
                      <a:pt x="8431" y="1082"/>
                      <a:pt x="6374" y="217"/>
                    </a:cubicBezTo>
                    <a:lnTo>
                      <a:pt x="6374" y="217"/>
                    </a:lnTo>
                    <a:cubicBezTo>
                      <a:pt x="6590" y="537"/>
                      <a:pt x="6702" y="753"/>
                      <a:pt x="6806" y="1082"/>
                    </a:cubicBezTo>
                    <a:cubicBezTo>
                      <a:pt x="6270" y="649"/>
                      <a:pt x="5621" y="321"/>
                      <a:pt x="4973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099;p46">
                <a:extLst>
                  <a:ext uri="{FF2B5EF4-FFF2-40B4-BE49-F238E27FC236}">
                    <a16:creationId xmlns:a16="http://schemas.microsoft.com/office/drawing/2014/main" id="{FA151BAF-EF1C-48FF-B7A2-A8724A279C76}"/>
                  </a:ext>
                </a:extLst>
              </p:cNvPr>
              <p:cNvSpPr/>
              <p:nvPr/>
            </p:nvSpPr>
            <p:spPr>
              <a:xfrm>
                <a:off x="790600" y="4650675"/>
                <a:ext cx="194575" cy="126925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507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85" y="433"/>
                      <a:pt x="2378" y="865"/>
                      <a:pt x="3459" y="1514"/>
                    </a:cubicBezTo>
                    <a:cubicBezTo>
                      <a:pt x="4107" y="1730"/>
                      <a:pt x="4643" y="2050"/>
                      <a:pt x="5076" y="2482"/>
                    </a:cubicBezTo>
                    <a:cubicBezTo>
                      <a:pt x="5620" y="2811"/>
                      <a:pt x="6053" y="3131"/>
                      <a:pt x="6485" y="3459"/>
                    </a:cubicBezTo>
                    <a:cubicBezTo>
                      <a:pt x="6805" y="3676"/>
                      <a:pt x="7021" y="3995"/>
                      <a:pt x="7134" y="4212"/>
                    </a:cubicBezTo>
                    <a:cubicBezTo>
                      <a:pt x="7350" y="4428"/>
                      <a:pt x="7566" y="4756"/>
                      <a:pt x="7670" y="4973"/>
                    </a:cubicBezTo>
                    <a:cubicBezTo>
                      <a:pt x="7670" y="5076"/>
                      <a:pt x="7782" y="5076"/>
                      <a:pt x="7782" y="5076"/>
                    </a:cubicBezTo>
                    <a:lnTo>
                      <a:pt x="7782" y="4973"/>
                    </a:lnTo>
                    <a:cubicBezTo>
                      <a:pt x="7566" y="4428"/>
                      <a:pt x="7134" y="3995"/>
                      <a:pt x="6805" y="3563"/>
                    </a:cubicBezTo>
                    <a:cubicBezTo>
                      <a:pt x="6373" y="3131"/>
                      <a:pt x="5837" y="2811"/>
                      <a:pt x="5404" y="2482"/>
                    </a:cubicBezTo>
                    <a:cubicBezTo>
                      <a:pt x="4323" y="1730"/>
                      <a:pt x="3243" y="1185"/>
                      <a:pt x="2049" y="649"/>
                    </a:cubicBezTo>
                    <a:cubicBezTo>
                      <a:pt x="1401" y="433"/>
                      <a:pt x="649" y="105"/>
                      <a:pt x="0" y="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100;p46">
                <a:extLst>
                  <a:ext uri="{FF2B5EF4-FFF2-40B4-BE49-F238E27FC236}">
                    <a16:creationId xmlns:a16="http://schemas.microsoft.com/office/drawing/2014/main" id="{5F66144C-5BF2-43BF-97A5-86EAA34B2C07}"/>
                  </a:ext>
                </a:extLst>
              </p:cNvPr>
              <p:cNvSpPr/>
              <p:nvPr/>
            </p:nvSpPr>
            <p:spPr>
              <a:xfrm>
                <a:off x="863425" y="4661500"/>
                <a:ext cx="127150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5086" h="43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2" y="432"/>
                      <a:pt x="1627" y="969"/>
                      <a:pt x="2379" y="1401"/>
                    </a:cubicBezTo>
                    <a:cubicBezTo>
                      <a:pt x="3140" y="1946"/>
                      <a:pt x="3788" y="2378"/>
                      <a:pt x="4324" y="3130"/>
                    </a:cubicBezTo>
                    <a:cubicBezTo>
                      <a:pt x="4653" y="3459"/>
                      <a:pt x="4869" y="3779"/>
                      <a:pt x="4973" y="4211"/>
                    </a:cubicBezTo>
                    <a:cubicBezTo>
                      <a:pt x="4973" y="4323"/>
                      <a:pt x="5085" y="4323"/>
                      <a:pt x="5085" y="4323"/>
                    </a:cubicBezTo>
                    <a:lnTo>
                      <a:pt x="5085" y="4211"/>
                    </a:lnTo>
                    <a:cubicBezTo>
                      <a:pt x="4437" y="2594"/>
                      <a:pt x="2924" y="1617"/>
                      <a:pt x="1514" y="752"/>
                    </a:cubicBezTo>
                    <a:cubicBezTo>
                      <a:pt x="978" y="536"/>
                      <a:pt x="546" y="216"/>
                      <a:pt x="1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101;p46">
                <a:extLst>
                  <a:ext uri="{FF2B5EF4-FFF2-40B4-BE49-F238E27FC236}">
                    <a16:creationId xmlns:a16="http://schemas.microsoft.com/office/drawing/2014/main" id="{B43264B3-32EE-417A-BE45-18E1E799CFD0}"/>
                  </a:ext>
                </a:extLst>
              </p:cNvPr>
              <p:cNvSpPr/>
              <p:nvPr/>
            </p:nvSpPr>
            <p:spPr>
              <a:xfrm>
                <a:off x="744550" y="4666900"/>
                <a:ext cx="221600" cy="102700"/>
              </a:xfrm>
              <a:custGeom>
                <a:avLst/>
                <a:gdLst/>
                <a:ahLst/>
                <a:cxnLst/>
                <a:rect l="l" t="t" r="r" b="b"/>
                <a:pathLst>
                  <a:path w="8864" h="4108" extrusionOk="0">
                    <a:moveTo>
                      <a:pt x="0" y="0"/>
                    </a:moveTo>
                    <a:cubicBezTo>
                      <a:pt x="1297" y="216"/>
                      <a:pt x="2491" y="536"/>
                      <a:pt x="3788" y="1081"/>
                    </a:cubicBezTo>
                    <a:cubicBezTo>
                      <a:pt x="4972" y="1513"/>
                      <a:pt x="6053" y="2049"/>
                      <a:pt x="7134" y="2810"/>
                    </a:cubicBezTo>
                    <a:cubicBezTo>
                      <a:pt x="7782" y="3243"/>
                      <a:pt x="8327" y="3675"/>
                      <a:pt x="8863" y="4107"/>
                    </a:cubicBezTo>
                    <a:cubicBezTo>
                      <a:pt x="7998" y="3243"/>
                      <a:pt x="6918" y="2482"/>
                      <a:pt x="5733" y="1833"/>
                    </a:cubicBezTo>
                    <a:cubicBezTo>
                      <a:pt x="4652" y="1185"/>
                      <a:pt x="3459" y="753"/>
                      <a:pt x="2162" y="433"/>
                    </a:cubicBezTo>
                    <a:cubicBezTo>
                      <a:pt x="1410" y="216"/>
                      <a:pt x="761" y="104"/>
                      <a:pt x="0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102;p46">
                <a:extLst>
                  <a:ext uri="{FF2B5EF4-FFF2-40B4-BE49-F238E27FC236}">
                    <a16:creationId xmlns:a16="http://schemas.microsoft.com/office/drawing/2014/main" id="{4EA9BEF6-751F-45F4-A0BF-D9C6C029B59F}"/>
                  </a:ext>
                </a:extLst>
              </p:cNvPr>
              <p:cNvSpPr/>
              <p:nvPr/>
            </p:nvSpPr>
            <p:spPr>
              <a:xfrm>
                <a:off x="728325" y="4683100"/>
                <a:ext cx="219000" cy="86500"/>
              </a:xfrm>
              <a:custGeom>
                <a:avLst/>
                <a:gdLst/>
                <a:ahLst/>
                <a:cxnLst/>
                <a:rect l="l" t="t" r="r" b="b"/>
                <a:pathLst>
                  <a:path w="8760" h="34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94" y="433"/>
                      <a:pt x="2275" y="865"/>
                      <a:pt x="3460" y="1298"/>
                    </a:cubicBezTo>
                    <a:cubicBezTo>
                      <a:pt x="4540" y="1730"/>
                      <a:pt x="5734" y="2162"/>
                      <a:pt x="6814" y="2698"/>
                    </a:cubicBezTo>
                    <a:cubicBezTo>
                      <a:pt x="7463" y="2915"/>
                      <a:pt x="8111" y="3243"/>
                      <a:pt x="8647" y="3459"/>
                    </a:cubicBezTo>
                    <a:lnTo>
                      <a:pt x="8760" y="3459"/>
                    </a:lnTo>
                    <a:lnTo>
                      <a:pt x="8760" y="3347"/>
                    </a:lnTo>
                    <a:cubicBezTo>
                      <a:pt x="7679" y="2915"/>
                      <a:pt x="6486" y="2379"/>
                      <a:pt x="5405" y="1946"/>
                    </a:cubicBezTo>
                    <a:cubicBezTo>
                      <a:pt x="4220" y="1514"/>
                      <a:pt x="3140" y="1082"/>
                      <a:pt x="1946" y="64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103;p46">
                <a:extLst>
                  <a:ext uri="{FF2B5EF4-FFF2-40B4-BE49-F238E27FC236}">
                    <a16:creationId xmlns:a16="http://schemas.microsoft.com/office/drawing/2014/main" id="{188B03A7-24DD-42C9-A943-019F2C1EC87B}"/>
                  </a:ext>
                </a:extLst>
              </p:cNvPr>
              <p:cNvSpPr/>
              <p:nvPr/>
            </p:nvSpPr>
            <p:spPr>
              <a:xfrm>
                <a:off x="1068800" y="4685700"/>
                <a:ext cx="310875" cy="532450"/>
              </a:xfrm>
              <a:custGeom>
                <a:avLst/>
                <a:gdLst/>
                <a:ahLst/>
                <a:cxnLst/>
                <a:rect l="l" t="t" r="r" b="b"/>
                <a:pathLst>
                  <a:path w="12435" h="21298" extrusionOk="0">
                    <a:moveTo>
                      <a:pt x="12434" y="1"/>
                    </a:moveTo>
                    <a:lnTo>
                      <a:pt x="0" y="4108"/>
                    </a:lnTo>
                    <a:lnTo>
                      <a:pt x="0" y="21297"/>
                    </a:lnTo>
                    <a:lnTo>
                      <a:pt x="12434" y="16541"/>
                    </a:lnTo>
                    <a:lnTo>
                      <a:pt x="12434" y="1"/>
                    </a:ln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104;p46">
                <a:extLst>
                  <a:ext uri="{FF2B5EF4-FFF2-40B4-BE49-F238E27FC236}">
                    <a16:creationId xmlns:a16="http://schemas.microsoft.com/office/drawing/2014/main" id="{FA9769AD-C678-43E6-96CC-9620F4FACA01}"/>
                  </a:ext>
                </a:extLst>
              </p:cNvPr>
              <p:cNvSpPr/>
              <p:nvPr/>
            </p:nvSpPr>
            <p:spPr>
              <a:xfrm>
                <a:off x="1104025" y="4745150"/>
                <a:ext cx="243225" cy="416125"/>
              </a:xfrm>
              <a:custGeom>
                <a:avLst/>
                <a:gdLst/>
                <a:ahLst/>
                <a:cxnLst/>
                <a:rect l="l" t="t" r="r" b="b"/>
                <a:pathLst>
                  <a:path w="9729" h="16645" extrusionOk="0">
                    <a:moveTo>
                      <a:pt x="9728" y="0"/>
                    </a:moveTo>
                    <a:lnTo>
                      <a:pt x="1" y="3139"/>
                    </a:lnTo>
                    <a:lnTo>
                      <a:pt x="1" y="16645"/>
                    </a:lnTo>
                    <a:lnTo>
                      <a:pt x="9728" y="12866"/>
                    </a:lnTo>
                    <a:lnTo>
                      <a:pt x="9728" y="0"/>
                    </a:ln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105;p46">
                <a:extLst>
                  <a:ext uri="{FF2B5EF4-FFF2-40B4-BE49-F238E27FC236}">
                    <a16:creationId xmlns:a16="http://schemas.microsoft.com/office/drawing/2014/main" id="{2163F788-68B2-4BEA-BD8E-7DDC3EB48FA9}"/>
                  </a:ext>
                </a:extLst>
              </p:cNvPr>
              <p:cNvSpPr/>
              <p:nvPr/>
            </p:nvSpPr>
            <p:spPr>
              <a:xfrm>
                <a:off x="1104025" y="4823625"/>
                <a:ext cx="235000" cy="337650"/>
              </a:xfrm>
              <a:custGeom>
                <a:avLst/>
                <a:gdLst/>
                <a:ahLst/>
                <a:cxnLst/>
                <a:rect l="l" t="t" r="r" b="b"/>
                <a:pathLst>
                  <a:path w="9400" h="13506" extrusionOk="0">
                    <a:moveTo>
                      <a:pt x="1" y="0"/>
                    </a:moveTo>
                    <a:lnTo>
                      <a:pt x="1" y="13506"/>
                    </a:lnTo>
                    <a:lnTo>
                      <a:pt x="9399" y="98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128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106;p46">
                <a:extLst>
                  <a:ext uri="{FF2B5EF4-FFF2-40B4-BE49-F238E27FC236}">
                    <a16:creationId xmlns:a16="http://schemas.microsoft.com/office/drawing/2014/main" id="{D74C1881-8BD4-4DC8-84D9-B0D204673242}"/>
                  </a:ext>
                </a:extLst>
              </p:cNvPr>
              <p:cNvSpPr/>
              <p:nvPr/>
            </p:nvSpPr>
            <p:spPr>
              <a:xfrm>
                <a:off x="1014750" y="4623650"/>
                <a:ext cx="364925" cy="167575"/>
              </a:xfrm>
              <a:custGeom>
                <a:avLst/>
                <a:gdLst/>
                <a:ahLst/>
                <a:cxnLst/>
                <a:rect l="l" t="t" r="r" b="b"/>
                <a:pathLst>
                  <a:path w="14597" h="6703" extrusionOk="0">
                    <a:moveTo>
                      <a:pt x="9624" y="1"/>
                    </a:moveTo>
                    <a:cubicBezTo>
                      <a:pt x="8976" y="321"/>
                      <a:pt x="8327" y="649"/>
                      <a:pt x="7679" y="1082"/>
                    </a:cubicBezTo>
                    <a:cubicBezTo>
                      <a:pt x="7895" y="753"/>
                      <a:pt x="7999" y="537"/>
                      <a:pt x="8215" y="217"/>
                    </a:cubicBezTo>
                    <a:lnTo>
                      <a:pt x="8215" y="217"/>
                    </a:lnTo>
                    <a:cubicBezTo>
                      <a:pt x="6166" y="1082"/>
                      <a:pt x="4108" y="2050"/>
                      <a:pt x="2275" y="3347"/>
                    </a:cubicBezTo>
                    <a:cubicBezTo>
                      <a:pt x="1626" y="3676"/>
                      <a:pt x="1081" y="4212"/>
                      <a:pt x="649" y="4757"/>
                    </a:cubicBezTo>
                    <a:cubicBezTo>
                      <a:pt x="217" y="5293"/>
                      <a:pt x="1" y="6054"/>
                      <a:pt x="217" y="6702"/>
                    </a:cubicBezTo>
                    <a:lnTo>
                      <a:pt x="2162" y="6590"/>
                    </a:lnTo>
                    <a:lnTo>
                      <a:pt x="14596" y="2483"/>
                    </a:lnTo>
                    <a:cubicBezTo>
                      <a:pt x="14267" y="2266"/>
                      <a:pt x="13948" y="1946"/>
                      <a:pt x="13515" y="1618"/>
                    </a:cubicBezTo>
                    <a:cubicBezTo>
                      <a:pt x="13403" y="1618"/>
                      <a:pt x="13403" y="1514"/>
                      <a:pt x="13299" y="1514"/>
                    </a:cubicBezTo>
                    <a:cubicBezTo>
                      <a:pt x="13187" y="1514"/>
                      <a:pt x="13083" y="1618"/>
                      <a:pt x="13083" y="1618"/>
                    </a:cubicBezTo>
                    <a:cubicBezTo>
                      <a:pt x="12651" y="1834"/>
                      <a:pt x="12322" y="1946"/>
                      <a:pt x="12002" y="2050"/>
                    </a:cubicBezTo>
                    <a:cubicBezTo>
                      <a:pt x="12106" y="1946"/>
                      <a:pt x="12106" y="1730"/>
                      <a:pt x="12322" y="1618"/>
                    </a:cubicBezTo>
                    <a:lnTo>
                      <a:pt x="11025" y="969"/>
                    </a:lnTo>
                    <a:cubicBezTo>
                      <a:pt x="10921" y="866"/>
                      <a:pt x="10809" y="866"/>
                      <a:pt x="10809" y="866"/>
                    </a:cubicBezTo>
                    <a:cubicBezTo>
                      <a:pt x="10746" y="849"/>
                      <a:pt x="10687" y="842"/>
                      <a:pt x="10632" y="842"/>
                    </a:cubicBezTo>
                    <a:cubicBezTo>
                      <a:pt x="10311" y="842"/>
                      <a:pt x="10114" y="1082"/>
                      <a:pt x="9840" y="1082"/>
                    </a:cubicBezTo>
                    <a:cubicBezTo>
                      <a:pt x="9944" y="866"/>
                      <a:pt x="10160" y="649"/>
                      <a:pt x="10273" y="433"/>
                    </a:cubicBezTo>
                    <a:cubicBezTo>
                      <a:pt x="10057" y="321"/>
                      <a:pt x="9840" y="217"/>
                      <a:pt x="9624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107;p46">
                <a:extLst>
                  <a:ext uri="{FF2B5EF4-FFF2-40B4-BE49-F238E27FC236}">
                    <a16:creationId xmlns:a16="http://schemas.microsoft.com/office/drawing/2014/main" id="{A5C21BDE-A3D2-4CB8-984B-8CF24B81EA1C}"/>
                  </a:ext>
                </a:extLst>
              </p:cNvPr>
              <p:cNvSpPr/>
              <p:nvPr/>
            </p:nvSpPr>
            <p:spPr>
              <a:xfrm>
                <a:off x="1047175" y="4650675"/>
                <a:ext cx="197375" cy="126925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5077" extrusionOk="0">
                    <a:moveTo>
                      <a:pt x="7895" y="1"/>
                    </a:moveTo>
                    <a:cubicBezTo>
                      <a:pt x="6702" y="321"/>
                      <a:pt x="5405" y="753"/>
                      <a:pt x="4324" y="1402"/>
                    </a:cubicBezTo>
                    <a:cubicBezTo>
                      <a:pt x="3243" y="1946"/>
                      <a:pt x="2162" y="2595"/>
                      <a:pt x="1298" y="3459"/>
                    </a:cubicBezTo>
                    <a:cubicBezTo>
                      <a:pt x="761" y="3892"/>
                      <a:pt x="329" y="4428"/>
                      <a:pt x="113" y="4973"/>
                    </a:cubicBezTo>
                    <a:cubicBezTo>
                      <a:pt x="433" y="4540"/>
                      <a:pt x="761" y="4108"/>
                      <a:pt x="1194" y="3676"/>
                    </a:cubicBezTo>
                    <a:cubicBezTo>
                      <a:pt x="1626" y="3243"/>
                      <a:pt x="2058" y="2915"/>
                      <a:pt x="2595" y="2595"/>
                    </a:cubicBezTo>
                    <a:cubicBezTo>
                      <a:pt x="3572" y="1834"/>
                      <a:pt x="4756" y="1298"/>
                      <a:pt x="5837" y="753"/>
                    </a:cubicBezTo>
                    <a:cubicBezTo>
                      <a:pt x="6598" y="433"/>
                      <a:pt x="7246" y="217"/>
                      <a:pt x="7895" y="1"/>
                    </a:cubicBezTo>
                    <a:close/>
                    <a:moveTo>
                      <a:pt x="113" y="4973"/>
                    </a:moveTo>
                    <a:cubicBezTo>
                      <a:pt x="1" y="4973"/>
                      <a:pt x="113" y="5076"/>
                      <a:pt x="113" y="5076"/>
                    </a:cubicBezTo>
                    <a:lnTo>
                      <a:pt x="113" y="4973"/>
                    </a:ln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108;p46">
                <a:extLst>
                  <a:ext uri="{FF2B5EF4-FFF2-40B4-BE49-F238E27FC236}">
                    <a16:creationId xmlns:a16="http://schemas.microsoft.com/office/drawing/2014/main" id="{5002ED27-6284-41E0-AE46-66E510D03004}"/>
                  </a:ext>
                </a:extLst>
              </p:cNvPr>
              <p:cNvSpPr/>
              <p:nvPr/>
            </p:nvSpPr>
            <p:spPr>
              <a:xfrm>
                <a:off x="1044575" y="4661500"/>
                <a:ext cx="126925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24" extrusionOk="0">
                    <a:moveTo>
                      <a:pt x="4973" y="0"/>
                    </a:moveTo>
                    <a:cubicBezTo>
                      <a:pt x="4212" y="432"/>
                      <a:pt x="3347" y="865"/>
                      <a:pt x="2595" y="1401"/>
                    </a:cubicBezTo>
                    <a:cubicBezTo>
                      <a:pt x="1834" y="1833"/>
                      <a:pt x="1185" y="2378"/>
                      <a:pt x="649" y="3026"/>
                    </a:cubicBezTo>
                    <a:cubicBezTo>
                      <a:pt x="321" y="3459"/>
                      <a:pt x="105" y="3779"/>
                      <a:pt x="1" y="4211"/>
                    </a:cubicBezTo>
                    <a:lnTo>
                      <a:pt x="1" y="4323"/>
                    </a:lnTo>
                    <a:lnTo>
                      <a:pt x="105" y="4211"/>
                    </a:lnTo>
                    <a:cubicBezTo>
                      <a:pt x="753" y="2594"/>
                      <a:pt x="2266" y="1729"/>
                      <a:pt x="3676" y="865"/>
                    </a:cubicBezTo>
                    <a:cubicBezTo>
                      <a:pt x="4108" y="536"/>
                      <a:pt x="4644" y="320"/>
                      <a:pt x="5076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109;p46">
                <a:extLst>
                  <a:ext uri="{FF2B5EF4-FFF2-40B4-BE49-F238E27FC236}">
                    <a16:creationId xmlns:a16="http://schemas.microsoft.com/office/drawing/2014/main" id="{5B55F502-BC10-4EF2-B183-2C1D9118B90B}"/>
                  </a:ext>
                </a:extLst>
              </p:cNvPr>
              <p:cNvSpPr/>
              <p:nvPr/>
            </p:nvSpPr>
            <p:spPr>
              <a:xfrm>
                <a:off x="1066200" y="4666900"/>
                <a:ext cx="224175" cy="102700"/>
              </a:xfrm>
              <a:custGeom>
                <a:avLst/>
                <a:gdLst/>
                <a:ahLst/>
                <a:cxnLst/>
                <a:rect l="l" t="t" r="r" b="b"/>
                <a:pathLst>
                  <a:path w="8967" h="4108" extrusionOk="0">
                    <a:moveTo>
                      <a:pt x="8967" y="0"/>
                    </a:moveTo>
                    <a:lnTo>
                      <a:pt x="8967" y="0"/>
                    </a:lnTo>
                    <a:cubicBezTo>
                      <a:pt x="7670" y="104"/>
                      <a:pt x="6373" y="433"/>
                      <a:pt x="5188" y="969"/>
                    </a:cubicBezTo>
                    <a:cubicBezTo>
                      <a:pt x="3995" y="1401"/>
                      <a:pt x="2811" y="2049"/>
                      <a:pt x="1730" y="2698"/>
                    </a:cubicBezTo>
                    <a:cubicBezTo>
                      <a:pt x="1185" y="3130"/>
                      <a:pt x="537" y="3563"/>
                      <a:pt x="0" y="4107"/>
                    </a:cubicBezTo>
                    <a:lnTo>
                      <a:pt x="104" y="4107"/>
                    </a:lnTo>
                    <a:cubicBezTo>
                      <a:pt x="649" y="3675"/>
                      <a:pt x="1081" y="3346"/>
                      <a:pt x="1617" y="2914"/>
                    </a:cubicBezTo>
                    <a:lnTo>
                      <a:pt x="3243" y="1946"/>
                    </a:lnTo>
                    <a:cubicBezTo>
                      <a:pt x="4324" y="1297"/>
                      <a:pt x="5621" y="865"/>
                      <a:pt x="6805" y="536"/>
                    </a:cubicBezTo>
                    <a:cubicBezTo>
                      <a:pt x="7566" y="320"/>
                      <a:pt x="8215" y="104"/>
                      <a:pt x="8967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110;p46">
                <a:extLst>
                  <a:ext uri="{FF2B5EF4-FFF2-40B4-BE49-F238E27FC236}">
                    <a16:creationId xmlns:a16="http://schemas.microsoft.com/office/drawing/2014/main" id="{77A6D7C5-7C56-4FC4-B958-D1A9F6822291}"/>
                  </a:ext>
                </a:extLst>
              </p:cNvPr>
              <p:cNvSpPr/>
              <p:nvPr/>
            </p:nvSpPr>
            <p:spPr>
              <a:xfrm>
                <a:off x="1087825" y="4683100"/>
                <a:ext cx="218775" cy="86500"/>
              </a:xfrm>
              <a:custGeom>
                <a:avLst/>
                <a:gdLst/>
                <a:ahLst/>
                <a:cxnLst/>
                <a:rect l="l" t="t" r="r" b="b"/>
                <a:pathLst>
                  <a:path w="8751" h="3460" extrusionOk="0">
                    <a:moveTo>
                      <a:pt x="8750" y="1"/>
                    </a:moveTo>
                    <a:lnTo>
                      <a:pt x="8750" y="1"/>
                    </a:lnTo>
                    <a:cubicBezTo>
                      <a:pt x="7566" y="321"/>
                      <a:pt x="6373" y="753"/>
                      <a:pt x="5292" y="1185"/>
                    </a:cubicBezTo>
                    <a:cubicBezTo>
                      <a:pt x="4107" y="1618"/>
                      <a:pt x="3026" y="2050"/>
                      <a:pt x="1833" y="2595"/>
                    </a:cubicBezTo>
                    <a:cubicBezTo>
                      <a:pt x="1297" y="2811"/>
                      <a:pt x="649" y="3131"/>
                      <a:pt x="0" y="3347"/>
                    </a:cubicBezTo>
                    <a:lnTo>
                      <a:pt x="0" y="3459"/>
                    </a:lnTo>
                    <a:cubicBezTo>
                      <a:pt x="1185" y="3027"/>
                      <a:pt x="2266" y="2482"/>
                      <a:pt x="3459" y="2050"/>
                    </a:cubicBezTo>
                    <a:cubicBezTo>
                      <a:pt x="4540" y="1618"/>
                      <a:pt x="5620" y="1082"/>
                      <a:pt x="6805" y="753"/>
                    </a:cubicBezTo>
                    <a:cubicBezTo>
                      <a:pt x="7453" y="433"/>
                      <a:pt x="8102" y="217"/>
                      <a:pt x="8750" y="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111;p46">
                <a:extLst>
                  <a:ext uri="{FF2B5EF4-FFF2-40B4-BE49-F238E27FC236}">
                    <a16:creationId xmlns:a16="http://schemas.microsoft.com/office/drawing/2014/main" id="{8E7603E7-4ACE-4F98-B0FD-1EBD291E1562}"/>
                  </a:ext>
                </a:extLst>
              </p:cNvPr>
              <p:cNvSpPr/>
              <p:nvPr/>
            </p:nvSpPr>
            <p:spPr>
              <a:xfrm>
                <a:off x="966125" y="4788375"/>
                <a:ext cx="102700" cy="44057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17623" extrusionOk="0">
                    <a:moveTo>
                      <a:pt x="0" y="1"/>
                    </a:moveTo>
                    <a:lnTo>
                      <a:pt x="0" y="17190"/>
                    </a:lnTo>
                    <a:lnTo>
                      <a:pt x="1946" y="17622"/>
                    </a:lnTo>
                    <a:lnTo>
                      <a:pt x="2162" y="17622"/>
                    </a:lnTo>
                    <a:lnTo>
                      <a:pt x="4107" y="17190"/>
                    </a:lnTo>
                    <a:lnTo>
                      <a:pt x="4107" y="1"/>
                    </a:lnTo>
                    <a:close/>
                  </a:path>
                </a:pathLst>
              </a:custGeom>
              <a:solidFill>
                <a:srgbClr val="ADB3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112;p46">
                <a:extLst>
                  <a:ext uri="{FF2B5EF4-FFF2-40B4-BE49-F238E27FC236}">
                    <a16:creationId xmlns:a16="http://schemas.microsoft.com/office/drawing/2014/main" id="{2D398C98-E9E6-4692-9684-A89602CFB2EC}"/>
                  </a:ext>
                </a:extLst>
              </p:cNvPr>
              <p:cNvSpPr/>
              <p:nvPr/>
            </p:nvSpPr>
            <p:spPr>
              <a:xfrm>
                <a:off x="636475" y="4815400"/>
                <a:ext cx="102700" cy="113500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4540" extrusionOk="0">
                    <a:moveTo>
                      <a:pt x="865" y="0"/>
                    </a:moveTo>
                    <a:cubicBezTo>
                      <a:pt x="432" y="329"/>
                      <a:pt x="329" y="649"/>
                      <a:pt x="216" y="978"/>
                    </a:cubicBezTo>
                    <a:cubicBezTo>
                      <a:pt x="0" y="1842"/>
                      <a:pt x="0" y="2707"/>
                      <a:pt x="216" y="3571"/>
                    </a:cubicBezTo>
                    <a:cubicBezTo>
                      <a:pt x="329" y="3788"/>
                      <a:pt x="432" y="4108"/>
                      <a:pt x="649" y="4220"/>
                    </a:cubicBezTo>
                    <a:cubicBezTo>
                      <a:pt x="865" y="4436"/>
                      <a:pt x="1297" y="4540"/>
                      <a:pt x="1626" y="4540"/>
                    </a:cubicBezTo>
                    <a:cubicBezTo>
                      <a:pt x="1946" y="4436"/>
                      <a:pt x="2274" y="4324"/>
                      <a:pt x="2594" y="4324"/>
                    </a:cubicBezTo>
                    <a:cubicBezTo>
                      <a:pt x="2923" y="4108"/>
                      <a:pt x="3243" y="4004"/>
                      <a:pt x="3571" y="3788"/>
                    </a:cubicBezTo>
                    <a:cubicBezTo>
                      <a:pt x="3787" y="3459"/>
                      <a:pt x="3891" y="3027"/>
                      <a:pt x="3675" y="2707"/>
                    </a:cubicBezTo>
                    <a:cubicBezTo>
                      <a:pt x="4003" y="2491"/>
                      <a:pt x="4107" y="1730"/>
                      <a:pt x="3675" y="1514"/>
                    </a:cubicBezTo>
                    <a:cubicBezTo>
                      <a:pt x="3891" y="1297"/>
                      <a:pt x="4107" y="1194"/>
                      <a:pt x="4107" y="865"/>
                    </a:cubicBezTo>
                    <a:cubicBezTo>
                      <a:pt x="4003" y="761"/>
                      <a:pt x="3891" y="545"/>
                      <a:pt x="3675" y="545"/>
                    </a:cubicBezTo>
                    <a:cubicBezTo>
                      <a:pt x="3571" y="433"/>
                      <a:pt x="3355" y="433"/>
                      <a:pt x="3139" y="433"/>
                    </a:cubicBezTo>
                    <a:lnTo>
                      <a:pt x="2706" y="433"/>
                    </a:lnTo>
                    <a:cubicBezTo>
                      <a:pt x="2058" y="433"/>
                      <a:pt x="1409" y="433"/>
                      <a:pt x="865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113;p46">
                <a:extLst>
                  <a:ext uri="{FF2B5EF4-FFF2-40B4-BE49-F238E27FC236}">
                    <a16:creationId xmlns:a16="http://schemas.microsoft.com/office/drawing/2014/main" id="{B3B2F663-DEA2-4E51-B5C9-0E422F44C61E}"/>
                  </a:ext>
                </a:extLst>
              </p:cNvPr>
              <p:cNvSpPr/>
              <p:nvPr/>
            </p:nvSpPr>
            <p:spPr>
              <a:xfrm>
                <a:off x="641875" y="4785025"/>
                <a:ext cx="324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977" extrusionOk="0">
                    <a:moveTo>
                      <a:pt x="761" y="0"/>
                    </a:moveTo>
                    <a:cubicBezTo>
                      <a:pt x="727" y="0"/>
                      <a:pt x="690" y="10"/>
                      <a:pt x="649" y="31"/>
                    </a:cubicBezTo>
                    <a:cubicBezTo>
                      <a:pt x="433" y="31"/>
                      <a:pt x="329" y="247"/>
                      <a:pt x="329" y="351"/>
                    </a:cubicBezTo>
                    <a:cubicBezTo>
                      <a:pt x="216" y="783"/>
                      <a:pt x="0" y="1544"/>
                      <a:pt x="113" y="1976"/>
                    </a:cubicBezTo>
                    <a:cubicBezTo>
                      <a:pt x="335" y="1826"/>
                      <a:pt x="667" y="1621"/>
                      <a:pt x="956" y="1621"/>
                    </a:cubicBezTo>
                    <a:cubicBezTo>
                      <a:pt x="1082" y="1621"/>
                      <a:pt x="1200" y="1660"/>
                      <a:pt x="1297" y="1760"/>
                    </a:cubicBezTo>
                    <a:lnTo>
                      <a:pt x="1193" y="1648"/>
                    </a:lnTo>
                    <a:cubicBezTo>
                      <a:pt x="1297" y="1215"/>
                      <a:pt x="1193" y="783"/>
                      <a:pt x="1081" y="351"/>
                    </a:cubicBezTo>
                    <a:cubicBezTo>
                      <a:pt x="997" y="175"/>
                      <a:pt x="907" y="0"/>
                      <a:pt x="761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114;p46">
                <a:extLst>
                  <a:ext uri="{FF2B5EF4-FFF2-40B4-BE49-F238E27FC236}">
                    <a16:creationId xmlns:a16="http://schemas.microsoft.com/office/drawing/2014/main" id="{C4516772-BF95-42E7-A2EA-336E669CB1B1}"/>
                  </a:ext>
                </a:extLst>
              </p:cNvPr>
              <p:cNvSpPr/>
              <p:nvPr/>
            </p:nvSpPr>
            <p:spPr>
              <a:xfrm>
                <a:off x="728325" y="4853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72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115;p46">
                <a:extLst>
                  <a:ext uri="{FF2B5EF4-FFF2-40B4-BE49-F238E27FC236}">
                    <a16:creationId xmlns:a16="http://schemas.microsoft.com/office/drawing/2014/main" id="{37F0962F-FCD1-45B2-8D60-799236C9BCCD}"/>
                  </a:ext>
                </a:extLst>
              </p:cNvPr>
              <p:cNvSpPr/>
              <p:nvPr/>
            </p:nvSpPr>
            <p:spPr>
              <a:xfrm>
                <a:off x="685100" y="4847825"/>
                <a:ext cx="4325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329" extrusionOk="0">
                    <a:moveTo>
                      <a:pt x="649" y="0"/>
                    </a:moveTo>
                    <a:cubicBezTo>
                      <a:pt x="545" y="0"/>
                      <a:pt x="329" y="113"/>
                      <a:pt x="113" y="113"/>
                    </a:cubicBezTo>
                    <a:cubicBezTo>
                      <a:pt x="1" y="217"/>
                      <a:pt x="113" y="329"/>
                      <a:pt x="113" y="329"/>
                    </a:cubicBezTo>
                    <a:lnTo>
                      <a:pt x="217" y="329"/>
                    </a:lnTo>
                    <a:cubicBezTo>
                      <a:pt x="329" y="217"/>
                      <a:pt x="545" y="217"/>
                      <a:pt x="761" y="217"/>
                    </a:cubicBezTo>
                    <a:lnTo>
                      <a:pt x="1081" y="217"/>
                    </a:lnTo>
                    <a:cubicBezTo>
                      <a:pt x="1194" y="217"/>
                      <a:pt x="1410" y="329"/>
                      <a:pt x="1514" y="329"/>
                    </a:cubicBezTo>
                    <a:cubicBezTo>
                      <a:pt x="1514" y="329"/>
                      <a:pt x="1626" y="217"/>
                      <a:pt x="1730" y="217"/>
                    </a:cubicBezTo>
                    <a:lnTo>
                      <a:pt x="1730" y="113"/>
                    </a:lnTo>
                    <a:lnTo>
                      <a:pt x="1298" y="113"/>
                    </a:lnTo>
                    <a:cubicBezTo>
                      <a:pt x="1194" y="113"/>
                      <a:pt x="978" y="113"/>
                      <a:pt x="865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116;p46">
                <a:extLst>
                  <a:ext uri="{FF2B5EF4-FFF2-40B4-BE49-F238E27FC236}">
                    <a16:creationId xmlns:a16="http://schemas.microsoft.com/office/drawing/2014/main" id="{C3697525-05F0-4A4A-BDDB-E3B7676DD2AE}"/>
                  </a:ext>
                </a:extLst>
              </p:cNvPr>
              <p:cNvSpPr/>
              <p:nvPr/>
            </p:nvSpPr>
            <p:spPr>
              <a:xfrm>
                <a:off x="728325" y="4883050"/>
                <a:ext cx="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05"/>
                    </a:lnTo>
                    <a:close/>
                  </a:path>
                </a:pathLst>
              </a:custGeom>
              <a:solidFill>
                <a:srgbClr val="372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117;p46">
                <a:extLst>
                  <a:ext uri="{FF2B5EF4-FFF2-40B4-BE49-F238E27FC236}">
                    <a16:creationId xmlns:a16="http://schemas.microsoft.com/office/drawing/2014/main" id="{7CF3B51F-F4AF-490E-930F-FF5DD772648B}"/>
                  </a:ext>
                </a:extLst>
              </p:cNvPr>
              <p:cNvSpPr/>
              <p:nvPr/>
            </p:nvSpPr>
            <p:spPr>
              <a:xfrm>
                <a:off x="693325" y="4883050"/>
                <a:ext cx="350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321" extrusionOk="0">
                    <a:moveTo>
                      <a:pt x="1297" y="1"/>
                    </a:moveTo>
                    <a:cubicBezTo>
                      <a:pt x="1081" y="1"/>
                      <a:pt x="969" y="105"/>
                      <a:pt x="752" y="105"/>
                    </a:cubicBezTo>
                    <a:lnTo>
                      <a:pt x="216" y="105"/>
                    </a:lnTo>
                    <a:cubicBezTo>
                      <a:pt x="104" y="105"/>
                      <a:pt x="0" y="217"/>
                      <a:pt x="104" y="217"/>
                    </a:cubicBezTo>
                    <a:cubicBezTo>
                      <a:pt x="216" y="321"/>
                      <a:pt x="432" y="321"/>
                      <a:pt x="536" y="321"/>
                    </a:cubicBezTo>
                    <a:cubicBezTo>
                      <a:pt x="752" y="321"/>
                      <a:pt x="1081" y="217"/>
                      <a:pt x="1401" y="105"/>
                    </a:cubicBezTo>
                    <a:lnTo>
                      <a:pt x="1401" y="1"/>
                    </a:ln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118;p46">
                <a:extLst>
                  <a:ext uri="{FF2B5EF4-FFF2-40B4-BE49-F238E27FC236}">
                    <a16:creationId xmlns:a16="http://schemas.microsoft.com/office/drawing/2014/main" id="{C2FE2043-7EB2-498A-8422-7A0C8C292189}"/>
                  </a:ext>
                </a:extLst>
              </p:cNvPr>
              <p:cNvSpPr/>
              <p:nvPr/>
            </p:nvSpPr>
            <p:spPr>
              <a:xfrm>
                <a:off x="674300" y="4823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14E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119;p46">
                <a:extLst>
                  <a:ext uri="{FF2B5EF4-FFF2-40B4-BE49-F238E27FC236}">
                    <a16:creationId xmlns:a16="http://schemas.microsoft.com/office/drawing/2014/main" id="{1D2BCCF4-A003-4273-88EC-94330204E1CB}"/>
                  </a:ext>
                </a:extLst>
              </p:cNvPr>
              <p:cNvSpPr/>
              <p:nvPr/>
            </p:nvSpPr>
            <p:spPr>
              <a:xfrm>
                <a:off x="663475" y="48236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433" y="0"/>
                    </a:moveTo>
                    <a:cubicBezTo>
                      <a:pt x="433" y="0"/>
                      <a:pt x="329" y="0"/>
                      <a:pt x="329" y="104"/>
                    </a:cubicBezTo>
                    <a:cubicBezTo>
                      <a:pt x="433" y="104"/>
                      <a:pt x="433" y="0"/>
                      <a:pt x="433" y="0"/>
                    </a:cubicBezTo>
                    <a:close/>
                    <a:moveTo>
                      <a:pt x="113" y="104"/>
                    </a:moveTo>
                    <a:cubicBezTo>
                      <a:pt x="113" y="104"/>
                      <a:pt x="1" y="216"/>
                      <a:pt x="1" y="320"/>
                    </a:cubicBezTo>
                    <a:lnTo>
                      <a:pt x="1" y="432"/>
                    </a:lnTo>
                    <a:lnTo>
                      <a:pt x="113" y="432"/>
                    </a:lnTo>
                    <a:lnTo>
                      <a:pt x="113" y="320"/>
                    </a:lnTo>
                    <a:lnTo>
                      <a:pt x="217" y="216"/>
                    </a:lnTo>
                    <a:cubicBezTo>
                      <a:pt x="217" y="104"/>
                      <a:pt x="329" y="104"/>
                      <a:pt x="329" y="104"/>
                    </a:cubicBez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120;p46">
                <a:extLst>
                  <a:ext uri="{FF2B5EF4-FFF2-40B4-BE49-F238E27FC236}">
                    <a16:creationId xmlns:a16="http://schemas.microsoft.com/office/drawing/2014/main" id="{A76009A0-18CD-465F-8D1C-A855137BD12A}"/>
                  </a:ext>
                </a:extLst>
              </p:cNvPr>
              <p:cNvSpPr/>
              <p:nvPr/>
            </p:nvSpPr>
            <p:spPr>
              <a:xfrm>
                <a:off x="666300" y="4823625"/>
                <a:ext cx="80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04" extrusionOk="0">
                    <a:moveTo>
                      <a:pt x="216" y="0"/>
                    </a:moveTo>
                    <a:cubicBezTo>
                      <a:pt x="216" y="0"/>
                      <a:pt x="104" y="0"/>
                      <a:pt x="0" y="104"/>
                    </a:cubicBezTo>
                    <a:lnTo>
                      <a:pt x="216" y="104"/>
                    </a:lnTo>
                    <a:cubicBezTo>
                      <a:pt x="216" y="0"/>
                      <a:pt x="320" y="0"/>
                      <a:pt x="320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121;p46">
                <a:extLst>
                  <a:ext uri="{FF2B5EF4-FFF2-40B4-BE49-F238E27FC236}">
                    <a16:creationId xmlns:a16="http://schemas.microsoft.com/office/drawing/2014/main" id="{B51779F1-7CC4-400B-9E44-20549BB1A9E8}"/>
                  </a:ext>
                </a:extLst>
              </p:cNvPr>
              <p:cNvSpPr/>
              <p:nvPr/>
            </p:nvSpPr>
            <p:spPr>
              <a:xfrm>
                <a:off x="1303975" y="4812800"/>
                <a:ext cx="102700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4541" extrusionOk="0">
                    <a:moveTo>
                      <a:pt x="3243" y="1"/>
                    </a:moveTo>
                    <a:cubicBezTo>
                      <a:pt x="2698" y="433"/>
                      <a:pt x="2050" y="433"/>
                      <a:pt x="1298" y="433"/>
                    </a:cubicBezTo>
                    <a:lnTo>
                      <a:pt x="969" y="433"/>
                    </a:lnTo>
                    <a:cubicBezTo>
                      <a:pt x="753" y="433"/>
                      <a:pt x="537" y="433"/>
                      <a:pt x="321" y="537"/>
                    </a:cubicBezTo>
                    <a:cubicBezTo>
                      <a:pt x="217" y="537"/>
                      <a:pt x="1" y="753"/>
                      <a:pt x="1" y="969"/>
                    </a:cubicBezTo>
                    <a:cubicBezTo>
                      <a:pt x="1" y="1185"/>
                      <a:pt x="217" y="1298"/>
                      <a:pt x="321" y="1514"/>
                    </a:cubicBezTo>
                    <a:cubicBezTo>
                      <a:pt x="1" y="1730"/>
                      <a:pt x="1" y="2482"/>
                      <a:pt x="433" y="2698"/>
                    </a:cubicBezTo>
                    <a:cubicBezTo>
                      <a:pt x="104" y="3027"/>
                      <a:pt x="321" y="3459"/>
                      <a:pt x="537" y="3779"/>
                    </a:cubicBezTo>
                    <a:cubicBezTo>
                      <a:pt x="753" y="3995"/>
                      <a:pt x="1185" y="4108"/>
                      <a:pt x="1514" y="4324"/>
                    </a:cubicBezTo>
                    <a:cubicBezTo>
                      <a:pt x="1834" y="4324"/>
                      <a:pt x="2162" y="4428"/>
                      <a:pt x="2482" y="4540"/>
                    </a:cubicBezTo>
                    <a:cubicBezTo>
                      <a:pt x="2811" y="4540"/>
                      <a:pt x="3131" y="4428"/>
                      <a:pt x="3459" y="4212"/>
                    </a:cubicBezTo>
                    <a:cubicBezTo>
                      <a:pt x="3676" y="4108"/>
                      <a:pt x="3779" y="3779"/>
                      <a:pt x="3892" y="3563"/>
                    </a:cubicBezTo>
                    <a:cubicBezTo>
                      <a:pt x="4108" y="2698"/>
                      <a:pt x="4108" y="1834"/>
                      <a:pt x="3892" y="969"/>
                    </a:cubicBezTo>
                    <a:cubicBezTo>
                      <a:pt x="3779" y="649"/>
                      <a:pt x="3563" y="321"/>
                      <a:pt x="3243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122;p46">
                <a:extLst>
                  <a:ext uri="{FF2B5EF4-FFF2-40B4-BE49-F238E27FC236}">
                    <a16:creationId xmlns:a16="http://schemas.microsoft.com/office/drawing/2014/main" id="{C9540AE3-4349-424E-AF84-AB1A8D5F4FE2}"/>
                  </a:ext>
                </a:extLst>
              </p:cNvPr>
              <p:cNvSpPr/>
              <p:nvPr/>
            </p:nvSpPr>
            <p:spPr>
              <a:xfrm>
                <a:off x="1366025" y="4782300"/>
                <a:ext cx="32450" cy="5215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2086" extrusionOk="0">
                    <a:moveTo>
                      <a:pt x="655" y="1"/>
                    </a:moveTo>
                    <a:cubicBezTo>
                      <a:pt x="505" y="1"/>
                      <a:pt x="414" y="178"/>
                      <a:pt x="329" y="356"/>
                    </a:cubicBezTo>
                    <a:cubicBezTo>
                      <a:pt x="113" y="788"/>
                      <a:pt x="113" y="1221"/>
                      <a:pt x="113" y="1653"/>
                    </a:cubicBezTo>
                    <a:lnTo>
                      <a:pt x="0" y="1757"/>
                    </a:lnTo>
                    <a:cubicBezTo>
                      <a:pt x="127" y="1663"/>
                      <a:pt x="262" y="1624"/>
                      <a:pt x="399" y="1624"/>
                    </a:cubicBezTo>
                    <a:cubicBezTo>
                      <a:pt x="732" y="1624"/>
                      <a:pt x="1071" y="1853"/>
                      <a:pt x="1297" y="2085"/>
                    </a:cubicBezTo>
                    <a:cubicBezTo>
                      <a:pt x="1297" y="1541"/>
                      <a:pt x="1194" y="788"/>
                      <a:pt x="1081" y="356"/>
                    </a:cubicBezTo>
                    <a:cubicBezTo>
                      <a:pt x="977" y="244"/>
                      <a:pt x="977" y="27"/>
                      <a:pt x="761" y="27"/>
                    </a:cubicBezTo>
                    <a:cubicBezTo>
                      <a:pt x="723" y="9"/>
                      <a:pt x="688" y="1"/>
                      <a:pt x="655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123;p46">
                <a:extLst>
                  <a:ext uri="{FF2B5EF4-FFF2-40B4-BE49-F238E27FC236}">
                    <a16:creationId xmlns:a16="http://schemas.microsoft.com/office/drawing/2014/main" id="{E489AF5B-901C-4ECD-AE15-7DCFD4E2D52B}"/>
                  </a:ext>
                </a:extLst>
              </p:cNvPr>
              <p:cNvSpPr/>
              <p:nvPr/>
            </p:nvSpPr>
            <p:spPr>
              <a:xfrm>
                <a:off x="1311975" y="4850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72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124;p46">
                <a:extLst>
                  <a:ext uri="{FF2B5EF4-FFF2-40B4-BE49-F238E27FC236}">
                    <a16:creationId xmlns:a16="http://schemas.microsoft.com/office/drawing/2014/main" id="{B189B91B-349A-4A09-A964-24CD87A16802}"/>
                  </a:ext>
                </a:extLst>
              </p:cNvPr>
              <p:cNvSpPr/>
              <p:nvPr/>
            </p:nvSpPr>
            <p:spPr>
              <a:xfrm>
                <a:off x="1311975" y="4845225"/>
                <a:ext cx="4607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321" extrusionOk="0">
                    <a:moveTo>
                      <a:pt x="1081" y="1"/>
                    </a:moveTo>
                    <a:cubicBezTo>
                      <a:pt x="1081" y="1"/>
                      <a:pt x="978" y="1"/>
                      <a:pt x="978" y="104"/>
                    </a:cubicBezTo>
                    <a:lnTo>
                      <a:pt x="113" y="104"/>
                    </a:lnTo>
                    <a:cubicBezTo>
                      <a:pt x="1" y="104"/>
                      <a:pt x="1" y="217"/>
                      <a:pt x="1" y="217"/>
                    </a:cubicBezTo>
                    <a:lnTo>
                      <a:pt x="113" y="217"/>
                    </a:lnTo>
                    <a:cubicBezTo>
                      <a:pt x="217" y="321"/>
                      <a:pt x="217" y="321"/>
                      <a:pt x="329" y="321"/>
                    </a:cubicBezTo>
                    <a:cubicBezTo>
                      <a:pt x="433" y="321"/>
                      <a:pt x="545" y="217"/>
                      <a:pt x="649" y="217"/>
                    </a:cubicBezTo>
                    <a:lnTo>
                      <a:pt x="1081" y="217"/>
                    </a:lnTo>
                    <a:cubicBezTo>
                      <a:pt x="1194" y="217"/>
                      <a:pt x="1410" y="217"/>
                      <a:pt x="1626" y="321"/>
                    </a:cubicBezTo>
                    <a:cubicBezTo>
                      <a:pt x="1730" y="321"/>
                      <a:pt x="1842" y="217"/>
                      <a:pt x="1730" y="104"/>
                    </a:cubicBezTo>
                    <a:cubicBezTo>
                      <a:pt x="1514" y="104"/>
                      <a:pt x="1298" y="1"/>
                      <a:pt x="1081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125;p46">
                <a:extLst>
                  <a:ext uri="{FF2B5EF4-FFF2-40B4-BE49-F238E27FC236}">
                    <a16:creationId xmlns:a16="http://schemas.microsoft.com/office/drawing/2014/main" id="{EDC0E256-9171-4629-B5DA-B374A8706F19}"/>
                  </a:ext>
                </a:extLst>
              </p:cNvPr>
              <p:cNvSpPr/>
              <p:nvPr/>
            </p:nvSpPr>
            <p:spPr>
              <a:xfrm>
                <a:off x="1314800" y="4880250"/>
                <a:ext cx="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3" extrusionOk="0">
                    <a:moveTo>
                      <a:pt x="0" y="0"/>
                    </a:moveTo>
                    <a:lnTo>
                      <a:pt x="0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2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126;p46">
                <a:extLst>
                  <a:ext uri="{FF2B5EF4-FFF2-40B4-BE49-F238E27FC236}">
                    <a16:creationId xmlns:a16="http://schemas.microsoft.com/office/drawing/2014/main" id="{CEECAC3D-09C4-4E44-A3DB-C17314AB8C6A}"/>
                  </a:ext>
                </a:extLst>
              </p:cNvPr>
              <p:cNvSpPr/>
              <p:nvPr/>
            </p:nvSpPr>
            <p:spPr>
              <a:xfrm>
                <a:off x="1314800" y="4880250"/>
                <a:ext cx="3245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329" extrusionOk="0">
                    <a:moveTo>
                      <a:pt x="0" y="0"/>
                    </a:moveTo>
                    <a:lnTo>
                      <a:pt x="0" y="113"/>
                    </a:lnTo>
                    <a:cubicBezTo>
                      <a:pt x="216" y="217"/>
                      <a:pt x="536" y="329"/>
                      <a:pt x="865" y="329"/>
                    </a:cubicBezTo>
                    <a:cubicBezTo>
                      <a:pt x="968" y="329"/>
                      <a:pt x="1081" y="329"/>
                      <a:pt x="1185" y="217"/>
                    </a:cubicBezTo>
                    <a:cubicBezTo>
                      <a:pt x="1297" y="217"/>
                      <a:pt x="1297" y="113"/>
                      <a:pt x="1185" y="113"/>
                    </a:cubicBezTo>
                    <a:lnTo>
                      <a:pt x="649" y="113"/>
                    </a:lnTo>
                    <a:cubicBezTo>
                      <a:pt x="432" y="113"/>
                      <a:pt x="216" y="0"/>
                      <a:pt x="104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127;p46">
                <a:extLst>
                  <a:ext uri="{FF2B5EF4-FFF2-40B4-BE49-F238E27FC236}">
                    <a16:creationId xmlns:a16="http://schemas.microsoft.com/office/drawing/2014/main" id="{9733768D-93C1-47E6-801D-68B7D6593FE9}"/>
                  </a:ext>
                </a:extLst>
              </p:cNvPr>
              <p:cNvSpPr/>
              <p:nvPr/>
            </p:nvSpPr>
            <p:spPr>
              <a:xfrm>
                <a:off x="1368825" y="4820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14E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128;p46">
                <a:extLst>
                  <a:ext uri="{FF2B5EF4-FFF2-40B4-BE49-F238E27FC236}">
                    <a16:creationId xmlns:a16="http://schemas.microsoft.com/office/drawing/2014/main" id="{6D742512-F826-4CFA-BCD1-6E1E733D16F3}"/>
                  </a:ext>
                </a:extLst>
              </p:cNvPr>
              <p:cNvSpPr/>
              <p:nvPr/>
            </p:nvSpPr>
            <p:spPr>
              <a:xfrm>
                <a:off x="1371425" y="4823625"/>
                <a:ext cx="8250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330" h="320" extrusionOk="0">
                    <a:moveTo>
                      <a:pt x="0" y="0"/>
                    </a:moveTo>
                    <a:lnTo>
                      <a:pt x="0" y="104"/>
                    </a:lnTo>
                    <a:lnTo>
                      <a:pt x="113" y="104"/>
                    </a:lnTo>
                    <a:cubicBezTo>
                      <a:pt x="113" y="216"/>
                      <a:pt x="113" y="216"/>
                      <a:pt x="217" y="216"/>
                    </a:cubicBezTo>
                    <a:lnTo>
                      <a:pt x="217" y="320"/>
                    </a:lnTo>
                    <a:lnTo>
                      <a:pt x="329" y="320"/>
                    </a:lnTo>
                    <a:lnTo>
                      <a:pt x="329" y="216"/>
                    </a:lnTo>
                    <a:cubicBezTo>
                      <a:pt x="217" y="104"/>
                      <a:pt x="217" y="0"/>
                      <a:pt x="113" y="0"/>
                    </a:cubicBez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129;p46">
                <a:extLst>
                  <a:ext uri="{FF2B5EF4-FFF2-40B4-BE49-F238E27FC236}">
                    <a16:creationId xmlns:a16="http://schemas.microsoft.com/office/drawing/2014/main" id="{E34F332E-A129-4B39-BE0D-18B50E35D497}"/>
                  </a:ext>
                </a:extLst>
              </p:cNvPr>
              <p:cNvSpPr/>
              <p:nvPr/>
            </p:nvSpPr>
            <p:spPr>
              <a:xfrm>
                <a:off x="1368825" y="4820800"/>
                <a:ext cx="5425" cy="285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14" extrusionOk="0">
                    <a:moveTo>
                      <a:pt x="1" y="1"/>
                    </a:moveTo>
                    <a:lnTo>
                      <a:pt x="1" y="113"/>
                    </a:lnTo>
                    <a:lnTo>
                      <a:pt x="217" y="113"/>
                    </a:lnTo>
                    <a:cubicBezTo>
                      <a:pt x="217" y="1"/>
                      <a:pt x="104" y="1"/>
                      <a:pt x="1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35A81F8-590E-408F-BD65-BD7408BFF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158" y="816366"/>
            <a:ext cx="2799846" cy="184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54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36"/>
          <p:cNvGrpSpPr/>
          <p:nvPr/>
        </p:nvGrpSpPr>
        <p:grpSpPr>
          <a:xfrm>
            <a:off x="453808" y="538575"/>
            <a:ext cx="8236362" cy="4280926"/>
            <a:chOff x="453808" y="538575"/>
            <a:chExt cx="8236362" cy="4280926"/>
          </a:xfrm>
        </p:grpSpPr>
        <p:sp>
          <p:nvSpPr>
            <p:cNvPr id="496" name="Google Shape;496;p36"/>
            <p:cNvSpPr/>
            <p:nvPr/>
          </p:nvSpPr>
          <p:spPr>
            <a:xfrm>
              <a:off x="3071927" y="538575"/>
              <a:ext cx="5618243" cy="4280926"/>
            </a:xfrm>
            <a:custGeom>
              <a:avLst/>
              <a:gdLst/>
              <a:ahLst/>
              <a:cxnLst/>
              <a:rect l="l" t="t" r="r" b="b"/>
              <a:pathLst>
                <a:path w="130847" h="94252" extrusionOk="0">
                  <a:moveTo>
                    <a:pt x="118473" y="1"/>
                  </a:moveTo>
                  <a:cubicBezTo>
                    <a:pt x="113640" y="1"/>
                    <a:pt x="108751" y="981"/>
                    <a:pt x="104318" y="2928"/>
                  </a:cubicBezTo>
                  <a:cubicBezTo>
                    <a:pt x="95176" y="6850"/>
                    <a:pt x="87802" y="14156"/>
                    <a:pt x="82347" y="22497"/>
                  </a:cubicBezTo>
                  <a:cubicBezTo>
                    <a:pt x="77445" y="29981"/>
                    <a:pt x="73647" y="38668"/>
                    <a:pt x="66121" y="43391"/>
                  </a:cubicBezTo>
                  <a:cubicBezTo>
                    <a:pt x="60707" y="46843"/>
                    <a:pt x="54148" y="47644"/>
                    <a:pt x="47823" y="48624"/>
                  </a:cubicBezTo>
                  <a:cubicBezTo>
                    <a:pt x="40159" y="49826"/>
                    <a:pt x="32508" y="51331"/>
                    <a:pt x="25313" y="54314"/>
                  </a:cubicBezTo>
                  <a:cubicBezTo>
                    <a:pt x="18187" y="57255"/>
                    <a:pt x="11573" y="61854"/>
                    <a:pt x="7140" y="68179"/>
                  </a:cubicBezTo>
                  <a:cubicBezTo>
                    <a:pt x="1961" y="75719"/>
                    <a:pt x="235" y="85040"/>
                    <a:pt x="0" y="94251"/>
                  </a:cubicBezTo>
                  <a:lnTo>
                    <a:pt x="128831" y="94251"/>
                  </a:lnTo>
                  <a:cubicBezTo>
                    <a:pt x="130336" y="94251"/>
                    <a:pt x="130792" y="93381"/>
                    <a:pt x="130792" y="91890"/>
                  </a:cubicBezTo>
                  <a:lnTo>
                    <a:pt x="130847" y="2528"/>
                  </a:lnTo>
                  <a:cubicBezTo>
                    <a:pt x="126939" y="802"/>
                    <a:pt x="122740" y="1"/>
                    <a:pt x="118473" y="1"/>
                  </a:cubicBezTo>
                  <a:close/>
                </a:path>
              </a:pathLst>
            </a:custGeom>
            <a:solidFill>
              <a:srgbClr val="EF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6"/>
            <p:cNvSpPr/>
            <p:nvPr/>
          </p:nvSpPr>
          <p:spPr>
            <a:xfrm flipH="1">
              <a:off x="453808" y="538575"/>
              <a:ext cx="5156680" cy="4280926"/>
            </a:xfrm>
            <a:custGeom>
              <a:avLst/>
              <a:gdLst/>
              <a:ahLst/>
              <a:cxnLst/>
              <a:rect l="l" t="t" r="r" b="b"/>
              <a:pathLst>
                <a:path w="130847" h="94252" extrusionOk="0">
                  <a:moveTo>
                    <a:pt x="118473" y="1"/>
                  </a:moveTo>
                  <a:cubicBezTo>
                    <a:pt x="113640" y="1"/>
                    <a:pt x="108751" y="981"/>
                    <a:pt x="104318" y="2928"/>
                  </a:cubicBezTo>
                  <a:cubicBezTo>
                    <a:pt x="95176" y="6850"/>
                    <a:pt x="87802" y="14156"/>
                    <a:pt x="82347" y="22497"/>
                  </a:cubicBezTo>
                  <a:cubicBezTo>
                    <a:pt x="77445" y="29981"/>
                    <a:pt x="73647" y="38668"/>
                    <a:pt x="66121" y="43391"/>
                  </a:cubicBezTo>
                  <a:cubicBezTo>
                    <a:pt x="60707" y="46843"/>
                    <a:pt x="54148" y="47644"/>
                    <a:pt x="47823" y="48624"/>
                  </a:cubicBezTo>
                  <a:cubicBezTo>
                    <a:pt x="40159" y="49826"/>
                    <a:pt x="32508" y="51331"/>
                    <a:pt x="25313" y="54314"/>
                  </a:cubicBezTo>
                  <a:cubicBezTo>
                    <a:pt x="18187" y="57255"/>
                    <a:pt x="11573" y="61854"/>
                    <a:pt x="7140" y="68179"/>
                  </a:cubicBezTo>
                  <a:cubicBezTo>
                    <a:pt x="1961" y="75719"/>
                    <a:pt x="235" y="85040"/>
                    <a:pt x="0" y="94251"/>
                  </a:cubicBezTo>
                  <a:lnTo>
                    <a:pt x="128831" y="94251"/>
                  </a:lnTo>
                  <a:cubicBezTo>
                    <a:pt x="130336" y="94251"/>
                    <a:pt x="130792" y="93381"/>
                    <a:pt x="130792" y="91890"/>
                  </a:cubicBezTo>
                  <a:lnTo>
                    <a:pt x="130847" y="2528"/>
                  </a:lnTo>
                  <a:cubicBezTo>
                    <a:pt x="126939" y="802"/>
                    <a:pt x="122740" y="1"/>
                    <a:pt x="118473" y="1"/>
                  </a:cubicBezTo>
                  <a:close/>
                </a:path>
              </a:pathLst>
            </a:custGeom>
            <a:solidFill>
              <a:srgbClr val="EF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76C8F2CF-F48C-41F4-896D-8F2EE37F4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210366"/>
              </p:ext>
            </p:extLst>
          </p:nvPr>
        </p:nvGraphicFramePr>
        <p:xfrm>
          <a:off x="513843" y="428877"/>
          <a:ext cx="8116313" cy="4280926"/>
        </p:xfrm>
        <a:graphic>
          <a:graphicData uri="http://schemas.openxmlformats.org/drawingml/2006/table">
            <a:tbl>
              <a:tblPr firstRow="1" firstCol="1" bandRow="1"/>
              <a:tblGrid>
                <a:gridCol w="100656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21625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43854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4258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0169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72866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908060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endParaRPr lang="en-PH" sz="300" b="1" dirty="0"/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3: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Pilliin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letra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tamang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sagot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p.10</a:t>
                      </a: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Ito ang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ahensiya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gobyerno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dapat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nating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tinatawagan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tuwing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may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sunog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?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      A. NDRRMC            B. BFP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      C. PAG-ASA            D. DSWD</a:t>
                      </a: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4: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Basahin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unawain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sumusunod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sitwasyon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kasagutan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tanong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bawat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talata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 11</a:t>
                      </a:r>
                    </a:p>
                    <a:p>
                      <a:pPr marL="85725" indent="0" algn="l">
                        <a:buNone/>
                      </a:pP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Inanunsiyo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PAG-ASA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may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paparating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isang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malakas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bagyo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Habang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nakatutok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pakikinig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radyo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ay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inihanda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batang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si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Joy ang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lahat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kakailanganin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tulad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emergency kit.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Matapos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manalasa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bagyo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ay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malaki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iniwang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pinsala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nito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pero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mapalad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pamilya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niya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sapagkat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walang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nasaktan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walang</a:t>
                      </a:r>
                      <a:endParaRPr lang="en-PH" sz="500" dirty="0"/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PH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grpSp>
        <p:nvGrpSpPr>
          <p:cNvPr id="285" name="Google Shape;937;p45">
            <a:extLst>
              <a:ext uri="{FF2B5EF4-FFF2-40B4-BE49-F238E27FC236}">
                <a16:creationId xmlns:a16="http://schemas.microsoft.com/office/drawing/2014/main" id="{EB5B7F22-7268-4C41-A29A-BE37C8AFE444}"/>
              </a:ext>
            </a:extLst>
          </p:cNvPr>
          <p:cNvGrpSpPr/>
          <p:nvPr/>
        </p:nvGrpSpPr>
        <p:grpSpPr>
          <a:xfrm>
            <a:off x="513843" y="1980018"/>
            <a:ext cx="3463741" cy="2729785"/>
            <a:chOff x="2342171" y="1680880"/>
            <a:chExt cx="3902367" cy="3075467"/>
          </a:xfrm>
        </p:grpSpPr>
        <p:grpSp>
          <p:nvGrpSpPr>
            <p:cNvPr id="286" name="Google Shape;938;p45">
              <a:extLst>
                <a:ext uri="{FF2B5EF4-FFF2-40B4-BE49-F238E27FC236}">
                  <a16:creationId xmlns:a16="http://schemas.microsoft.com/office/drawing/2014/main" id="{035CA329-8BD1-4243-BFAF-FC89424C7817}"/>
                </a:ext>
              </a:extLst>
            </p:cNvPr>
            <p:cNvGrpSpPr/>
            <p:nvPr/>
          </p:nvGrpSpPr>
          <p:grpSpPr>
            <a:xfrm>
              <a:off x="2342171" y="2505421"/>
              <a:ext cx="3902367" cy="2250926"/>
              <a:chOff x="1995700" y="1859350"/>
              <a:chExt cx="1461725" cy="843075"/>
            </a:xfrm>
          </p:grpSpPr>
          <p:sp>
            <p:nvSpPr>
              <p:cNvPr id="364" name="Google Shape;939;p45">
                <a:extLst>
                  <a:ext uri="{FF2B5EF4-FFF2-40B4-BE49-F238E27FC236}">
                    <a16:creationId xmlns:a16="http://schemas.microsoft.com/office/drawing/2014/main" id="{79C38142-DB61-4567-867E-F589A6FC61BC}"/>
                  </a:ext>
                </a:extLst>
              </p:cNvPr>
              <p:cNvSpPr/>
              <p:nvPr/>
            </p:nvSpPr>
            <p:spPr>
              <a:xfrm>
                <a:off x="2168650" y="1983650"/>
                <a:ext cx="1140275" cy="651325"/>
              </a:xfrm>
              <a:custGeom>
                <a:avLst/>
                <a:gdLst/>
                <a:ahLst/>
                <a:cxnLst/>
                <a:rect l="l" t="t" r="r" b="b"/>
                <a:pathLst>
                  <a:path w="45611" h="26053" extrusionOk="0">
                    <a:moveTo>
                      <a:pt x="21936" y="0"/>
                    </a:moveTo>
                    <a:cubicBezTo>
                      <a:pt x="20319" y="0"/>
                      <a:pt x="18806" y="329"/>
                      <a:pt x="17509" y="1081"/>
                    </a:cubicBezTo>
                    <a:cubicBezTo>
                      <a:pt x="15235" y="2378"/>
                      <a:pt x="13722" y="4652"/>
                      <a:pt x="12105" y="6598"/>
                    </a:cubicBezTo>
                    <a:cubicBezTo>
                      <a:pt x="11457" y="7246"/>
                      <a:pt x="10808" y="7998"/>
                      <a:pt x="9944" y="8327"/>
                    </a:cubicBezTo>
                    <a:cubicBezTo>
                      <a:pt x="9511" y="8543"/>
                      <a:pt x="8967" y="8543"/>
                      <a:pt x="8430" y="8543"/>
                    </a:cubicBezTo>
                    <a:lnTo>
                      <a:pt x="7350" y="8543"/>
                    </a:lnTo>
                    <a:cubicBezTo>
                      <a:pt x="6917" y="8431"/>
                      <a:pt x="6589" y="8431"/>
                      <a:pt x="6156" y="8431"/>
                    </a:cubicBezTo>
                    <a:lnTo>
                      <a:pt x="5940" y="8431"/>
                    </a:lnTo>
                    <a:cubicBezTo>
                      <a:pt x="4211" y="8543"/>
                      <a:pt x="2482" y="9408"/>
                      <a:pt x="1401" y="10808"/>
                    </a:cubicBezTo>
                    <a:cubicBezTo>
                      <a:pt x="320" y="12218"/>
                      <a:pt x="0" y="14163"/>
                      <a:pt x="432" y="15780"/>
                    </a:cubicBezTo>
                    <a:cubicBezTo>
                      <a:pt x="752" y="17077"/>
                      <a:pt x="1513" y="18270"/>
                      <a:pt x="1297" y="19567"/>
                    </a:cubicBezTo>
                    <a:cubicBezTo>
                      <a:pt x="1185" y="20320"/>
                      <a:pt x="752" y="20968"/>
                      <a:pt x="432" y="21729"/>
                    </a:cubicBezTo>
                    <a:cubicBezTo>
                      <a:pt x="0" y="22914"/>
                      <a:pt x="0" y="24323"/>
                      <a:pt x="649" y="25404"/>
                    </a:cubicBezTo>
                    <a:cubicBezTo>
                      <a:pt x="752" y="25620"/>
                      <a:pt x="865" y="25836"/>
                      <a:pt x="1081" y="26052"/>
                    </a:cubicBezTo>
                    <a:cubicBezTo>
                      <a:pt x="3130" y="25940"/>
                      <a:pt x="5508" y="25836"/>
                      <a:pt x="8102" y="25724"/>
                    </a:cubicBezTo>
                    <a:cubicBezTo>
                      <a:pt x="7566" y="25291"/>
                      <a:pt x="7133" y="24755"/>
                      <a:pt x="6805" y="24211"/>
                    </a:cubicBezTo>
                    <a:cubicBezTo>
                      <a:pt x="5940" y="22810"/>
                      <a:pt x="6156" y="20752"/>
                      <a:pt x="7566" y="19887"/>
                    </a:cubicBezTo>
                    <a:cubicBezTo>
                      <a:pt x="8102" y="19671"/>
                      <a:pt x="8647" y="19567"/>
                      <a:pt x="9183" y="19455"/>
                    </a:cubicBezTo>
                    <a:cubicBezTo>
                      <a:pt x="10376" y="19135"/>
                      <a:pt x="11673" y="18487"/>
                      <a:pt x="11993" y="17293"/>
                    </a:cubicBezTo>
                    <a:cubicBezTo>
                      <a:pt x="12105" y="16645"/>
                      <a:pt x="11993" y="16109"/>
                      <a:pt x="11889" y="15460"/>
                    </a:cubicBezTo>
                    <a:cubicBezTo>
                      <a:pt x="11889" y="14596"/>
                      <a:pt x="11993" y="13731"/>
                      <a:pt x="12209" y="12754"/>
                    </a:cubicBezTo>
                    <a:cubicBezTo>
                      <a:pt x="12857" y="10488"/>
                      <a:pt x="13835" y="8327"/>
                      <a:pt x="15668" y="6814"/>
                    </a:cubicBezTo>
                    <a:cubicBezTo>
                      <a:pt x="16965" y="5620"/>
                      <a:pt x="18590" y="4972"/>
                      <a:pt x="20319" y="4972"/>
                    </a:cubicBezTo>
                    <a:cubicBezTo>
                      <a:pt x="20968" y="4972"/>
                      <a:pt x="21616" y="5084"/>
                      <a:pt x="22153" y="5301"/>
                    </a:cubicBezTo>
                    <a:cubicBezTo>
                      <a:pt x="24530" y="6165"/>
                      <a:pt x="25940" y="8431"/>
                      <a:pt x="26692" y="10808"/>
                    </a:cubicBezTo>
                    <a:cubicBezTo>
                      <a:pt x="27124" y="12538"/>
                      <a:pt x="27453" y="14483"/>
                      <a:pt x="28966" y="15348"/>
                    </a:cubicBezTo>
                    <a:cubicBezTo>
                      <a:pt x="29502" y="15676"/>
                      <a:pt x="30151" y="15780"/>
                      <a:pt x="30799" y="15780"/>
                    </a:cubicBezTo>
                    <a:cubicBezTo>
                      <a:pt x="31448" y="15780"/>
                      <a:pt x="31992" y="15676"/>
                      <a:pt x="32641" y="15564"/>
                    </a:cubicBezTo>
                    <a:cubicBezTo>
                      <a:pt x="33289" y="15460"/>
                      <a:pt x="33938" y="15348"/>
                      <a:pt x="34586" y="15348"/>
                    </a:cubicBezTo>
                    <a:cubicBezTo>
                      <a:pt x="34906" y="15348"/>
                      <a:pt x="35235" y="15348"/>
                      <a:pt x="35555" y="15460"/>
                    </a:cubicBezTo>
                    <a:cubicBezTo>
                      <a:pt x="37829" y="15996"/>
                      <a:pt x="39126" y="18374"/>
                      <a:pt x="39126" y="20648"/>
                    </a:cubicBezTo>
                    <a:cubicBezTo>
                      <a:pt x="39013" y="22481"/>
                      <a:pt x="38365" y="24107"/>
                      <a:pt x="37613" y="25724"/>
                    </a:cubicBezTo>
                    <a:cubicBezTo>
                      <a:pt x="39446" y="25836"/>
                      <a:pt x="41071" y="25940"/>
                      <a:pt x="42584" y="25940"/>
                    </a:cubicBezTo>
                    <a:cubicBezTo>
                      <a:pt x="43121" y="26052"/>
                      <a:pt x="43553" y="26052"/>
                      <a:pt x="44098" y="26052"/>
                    </a:cubicBezTo>
                    <a:cubicBezTo>
                      <a:pt x="44850" y="24107"/>
                      <a:pt x="45611" y="22049"/>
                      <a:pt x="45498" y="20000"/>
                    </a:cubicBezTo>
                    <a:cubicBezTo>
                      <a:pt x="45395" y="17406"/>
                      <a:pt x="43985" y="14812"/>
                      <a:pt x="41504" y="14163"/>
                    </a:cubicBezTo>
                    <a:cubicBezTo>
                      <a:pt x="41071" y="14051"/>
                      <a:pt x="40527" y="14051"/>
                      <a:pt x="39990" y="14051"/>
                    </a:cubicBezTo>
                    <a:lnTo>
                      <a:pt x="38365" y="14051"/>
                    </a:lnTo>
                    <a:cubicBezTo>
                      <a:pt x="37613" y="14051"/>
                      <a:pt x="36964" y="14051"/>
                      <a:pt x="36316" y="13731"/>
                    </a:cubicBezTo>
                    <a:cubicBezTo>
                      <a:pt x="35122" y="13299"/>
                      <a:pt x="34258" y="12322"/>
                      <a:pt x="33722" y="11137"/>
                    </a:cubicBezTo>
                    <a:cubicBezTo>
                      <a:pt x="33177" y="10056"/>
                      <a:pt x="32857" y="8863"/>
                      <a:pt x="32312" y="7678"/>
                    </a:cubicBezTo>
                    <a:cubicBezTo>
                      <a:pt x="31128" y="4868"/>
                      <a:pt x="29070" y="2378"/>
                      <a:pt x="26372" y="1081"/>
                    </a:cubicBezTo>
                    <a:cubicBezTo>
                      <a:pt x="24963" y="329"/>
                      <a:pt x="23450" y="0"/>
                      <a:pt x="21936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940;p45">
                <a:extLst>
                  <a:ext uri="{FF2B5EF4-FFF2-40B4-BE49-F238E27FC236}">
                    <a16:creationId xmlns:a16="http://schemas.microsoft.com/office/drawing/2014/main" id="{1E02E3A0-9D2E-46AA-9235-7438C53DDFA3}"/>
                  </a:ext>
                </a:extLst>
              </p:cNvPr>
              <p:cNvSpPr/>
              <p:nvPr/>
            </p:nvSpPr>
            <p:spPr>
              <a:xfrm>
                <a:off x="3079125" y="1967425"/>
                <a:ext cx="248600" cy="251425"/>
              </a:xfrm>
              <a:custGeom>
                <a:avLst/>
                <a:gdLst/>
                <a:ahLst/>
                <a:cxnLst/>
                <a:rect l="l" t="t" r="r" b="b"/>
                <a:pathLst>
                  <a:path w="9944" h="10057" extrusionOk="0">
                    <a:moveTo>
                      <a:pt x="5085" y="1"/>
                    </a:moveTo>
                    <a:cubicBezTo>
                      <a:pt x="3891" y="1"/>
                      <a:pt x="2811" y="545"/>
                      <a:pt x="1946" y="1410"/>
                    </a:cubicBezTo>
                    <a:cubicBezTo>
                      <a:pt x="865" y="2378"/>
                      <a:pt x="113" y="3788"/>
                      <a:pt x="0" y="5189"/>
                    </a:cubicBezTo>
                    <a:cubicBezTo>
                      <a:pt x="0" y="6702"/>
                      <a:pt x="649" y="8215"/>
                      <a:pt x="1842" y="9080"/>
                    </a:cubicBezTo>
                    <a:cubicBezTo>
                      <a:pt x="2707" y="9624"/>
                      <a:pt x="4220" y="10057"/>
                      <a:pt x="5517" y="10057"/>
                    </a:cubicBezTo>
                    <a:cubicBezTo>
                      <a:pt x="5949" y="10057"/>
                      <a:pt x="6485" y="10057"/>
                      <a:pt x="6918" y="9841"/>
                    </a:cubicBezTo>
                    <a:cubicBezTo>
                      <a:pt x="8327" y="9296"/>
                      <a:pt x="9408" y="7463"/>
                      <a:pt x="9624" y="5837"/>
                    </a:cubicBezTo>
                    <a:cubicBezTo>
                      <a:pt x="9944" y="4108"/>
                      <a:pt x="9192" y="2275"/>
                      <a:pt x="7895" y="1082"/>
                    </a:cubicBezTo>
                    <a:cubicBezTo>
                      <a:pt x="7134" y="545"/>
                      <a:pt x="6382" y="113"/>
                      <a:pt x="5517" y="113"/>
                    </a:cubicBezTo>
                    <a:cubicBezTo>
                      <a:pt x="5301" y="1"/>
                      <a:pt x="5188" y="1"/>
                      <a:pt x="5085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941;p45">
                <a:extLst>
                  <a:ext uri="{FF2B5EF4-FFF2-40B4-BE49-F238E27FC236}">
                    <a16:creationId xmlns:a16="http://schemas.microsoft.com/office/drawing/2014/main" id="{884493D8-E198-4971-AFE2-B00BAE002533}"/>
                  </a:ext>
                </a:extLst>
              </p:cNvPr>
              <p:cNvSpPr/>
              <p:nvPr/>
            </p:nvSpPr>
            <p:spPr>
              <a:xfrm>
                <a:off x="2314550" y="2013475"/>
                <a:ext cx="159325" cy="14312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725" extrusionOk="0">
                    <a:moveTo>
                      <a:pt x="2811" y="0"/>
                    </a:moveTo>
                    <a:cubicBezTo>
                      <a:pt x="2482" y="0"/>
                      <a:pt x="2162" y="0"/>
                      <a:pt x="1834" y="104"/>
                    </a:cubicBezTo>
                    <a:cubicBezTo>
                      <a:pt x="1401" y="217"/>
                      <a:pt x="1081" y="433"/>
                      <a:pt x="753" y="753"/>
                    </a:cubicBezTo>
                    <a:cubicBezTo>
                      <a:pt x="649" y="969"/>
                      <a:pt x="433" y="1185"/>
                      <a:pt x="320" y="1514"/>
                    </a:cubicBezTo>
                    <a:cubicBezTo>
                      <a:pt x="0" y="2482"/>
                      <a:pt x="217" y="3675"/>
                      <a:pt x="753" y="4427"/>
                    </a:cubicBezTo>
                    <a:cubicBezTo>
                      <a:pt x="1401" y="5292"/>
                      <a:pt x="2378" y="5724"/>
                      <a:pt x="3347" y="5724"/>
                    </a:cubicBezTo>
                    <a:cubicBezTo>
                      <a:pt x="3891" y="5724"/>
                      <a:pt x="4428" y="5508"/>
                      <a:pt x="4860" y="5188"/>
                    </a:cubicBezTo>
                    <a:cubicBezTo>
                      <a:pt x="6053" y="4427"/>
                      <a:pt x="6373" y="2594"/>
                      <a:pt x="5621" y="1401"/>
                    </a:cubicBezTo>
                    <a:cubicBezTo>
                      <a:pt x="5076" y="433"/>
                      <a:pt x="3995" y="0"/>
                      <a:pt x="2811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942;p45">
                <a:extLst>
                  <a:ext uri="{FF2B5EF4-FFF2-40B4-BE49-F238E27FC236}">
                    <a16:creationId xmlns:a16="http://schemas.microsoft.com/office/drawing/2014/main" id="{B422B3A5-063E-43C3-BEE0-1FA525E34912}"/>
                  </a:ext>
                </a:extLst>
              </p:cNvPr>
              <p:cNvSpPr/>
              <p:nvPr/>
            </p:nvSpPr>
            <p:spPr>
              <a:xfrm>
                <a:off x="2219875" y="2105350"/>
                <a:ext cx="7027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379" extrusionOk="0">
                    <a:moveTo>
                      <a:pt x="1626" y="0"/>
                    </a:moveTo>
                    <a:cubicBezTo>
                      <a:pt x="649" y="0"/>
                      <a:pt x="0" y="1401"/>
                      <a:pt x="761" y="2049"/>
                    </a:cubicBezTo>
                    <a:cubicBezTo>
                      <a:pt x="977" y="2266"/>
                      <a:pt x="1193" y="2378"/>
                      <a:pt x="1513" y="2378"/>
                    </a:cubicBezTo>
                    <a:cubicBezTo>
                      <a:pt x="1946" y="2378"/>
                      <a:pt x="2378" y="2162"/>
                      <a:pt x="2594" y="1730"/>
                    </a:cubicBezTo>
                    <a:cubicBezTo>
                      <a:pt x="2810" y="1401"/>
                      <a:pt x="2810" y="969"/>
                      <a:pt x="2594" y="649"/>
                    </a:cubicBezTo>
                    <a:cubicBezTo>
                      <a:pt x="2594" y="536"/>
                      <a:pt x="2490" y="320"/>
                      <a:pt x="2274" y="216"/>
                    </a:cubicBezTo>
                    <a:cubicBezTo>
                      <a:pt x="2162" y="104"/>
                      <a:pt x="2058" y="0"/>
                      <a:pt x="1842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943;p45">
                <a:extLst>
                  <a:ext uri="{FF2B5EF4-FFF2-40B4-BE49-F238E27FC236}">
                    <a16:creationId xmlns:a16="http://schemas.microsoft.com/office/drawing/2014/main" id="{8AD659B1-F48F-4CA6-86EE-8BF0CCC368BC}"/>
                  </a:ext>
                </a:extLst>
              </p:cNvPr>
              <p:cNvSpPr/>
              <p:nvPr/>
            </p:nvSpPr>
            <p:spPr>
              <a:xfrm>
                <a:off x="3135975" y="1859350"/>
                <a:ext cx="64875" cy="622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491" extrusionOk="0">
                    <a:moveTo>
                      <a:pt x="1514" y="0"/>
                    </a:moveTo>
                    <a:cubicBezTo>
                      <a:pt x="649" y="0"/>
                      <a:pt x="0" y="1297"/>
                      <a:pt x="433" y="1946"/>
                    </a:cubicBezTo>
                    <a:cubicBezTo>
                      <a:pt x="537" y="2058"/>
                      <a:pt x="537" y="2162"/>
                      <a:pt x="649" y="2274"/>
                    </a:cubicBezTo>
                    <a:cubicBezTo>
                      <a:pt x="865" y="2378"/>
                      <a:pt x="1081" y="2491"/>
                      <a:pt x="1401" y="2491"/>
                    </a:cubicBezTo>
                    <a:cubicBezTo>
                      <a:pt x="1834" y="2491"/>
                      <a:pt x="2266" y="2162"/>
                      <a:pt x="2482" y="1842"/>
                    </a:cubicBezTo>
                    <a:cubicBezTo>
                      <a:pt x="2594" y="1514"/>
                      <a:pt x="2594" y="1194"/>
                      <a:pt x="2482" y="865"/>
                    </a:cubicBezTo>
                    <a:cubicBezTo>
                      <a:pt x="2378" y="433"/>
                      <a:pt x="2050" y="217"/>
                      <a:pt x="1730" y="113"/>
                    </a:cubicBezTo>
                    <a:cubicBezTo>
                      <a:pt x="1617" y="0"/>
                      <a:pt x="1514" y="0"/>
                      <a:pt x="1514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944;p45">
                <a:extLst>
                  <a:ext uri="{FF2B5EF4-FFF2-40B4-BE49-F238E27FC236}">
                    <a16:creationId xmlns:a16="http://schemas.microsoft.com/office/drawing/2014/main" id="{557B8D70-ABD3-48DE-90F6-6E6AFE43FDB9}"/>
                  </a:ext>
                </a:extLst>
              </p:cNvPr>
              <p:cNvSpPr/>
              <p:nvPr/>
            </p:nvSpPr>
            <p:spPr>
              <a:xfrm>
                <a:off x="2317150" y="2107925"/>
                <a:ext cx="829650" cy="518825"/>
              </a:xfrm>
              <a:custGeom>
                <a:avLst/>
                <a:gdLst/>
                <a:ahLst/>
                <a:cxnLst/>
                <a:rect l="l" t="t" r="r" b="b"/>
                <a:pathLst>
                  <a:path w="33186" h="20753" extrusionOk="0">
                    <a:moveTo>
                      <a:pt x="14379" y="1"/>
                    </a:moveTo>
                    <a:cubicBezTo>
                      <a:pt x="12650" y="1"/>
                      <a:pt x="11025" y="649"/>
                      <a:pt x="9728" y="1843"/>
                    </a:cubicBezTo>
                    <a:cubicBezTo>
                      <a:pt x="7895" y="3356"/>
                      <a:pt x="6917" y="5517"/>
                      <a:pt x="6269" y="7783"/>
                    </a:cubicBezTo>
                    <a:cubicBezTo>
                      <a:pt x="6053" y="8760"/>
                      <a:pt x="5949" y="9625"/>
                      <a:pt x="5949" y="10489"/>
                    </a:cubicBezTo>
                    <a:cubicBezTo>
                      <a:pt x="6053" y="11138"/>
                      <a:pt x="6165" y="11674"/>
                      <a:pt x="6053" y="12322"/>
                    </a:cubicBezTo>
                    <a:cubicBezTo>
                      <a:pt x="5733" y="13516"/>
                      <a:pt x="4436" y="14164"/>
                      <a:pt x="3243" y="14484"/>
                    </a:cubicBezTo>
                    <a:cubicBezTo>
                      <a:pt x="2707" y="14596"/>
                      <a:pt x="2162" y="14700"/>
                      <a:pt x="1626" y="14916"/>
                    </a:cubicBezTo>
                    <a:cubicBezTo>
                      <a:pt x="216" y="15781"/>
                      <a:pt x="0" y="17839"/>
                      <a:pt x="865" y="19240"/>
                    </a:cubicBezTo>
                    <a:cubicBezTo>
                      <a:pt x="1193" y="19784"/>
                      <a:pt x="1626" y="20320"/>
                      <a:pt x="2162" y="20753"/>
                    </a:cubicBezTo>
                    <a:cubicBezTo>
                      <a:pt x="6381" y="20649"/>
                      <a:pt x="11241" y="20537"/>
                      <a:pt x="16325" y="20537"/>
                    </a:cubicBezTo>
                    <a:lnTo>
                      <a:pt x="20536" y="20537"/>
                    </a:lnTo>
                    <a:cubicBezTo>
                      <a:pt x="24539" y="20649"/>
                      <a:pt x="28318" y="20649"/>
                      <a:pt x="31673" y="20753"/>
                    </a:cubicBezTo>
                    <a:cubicBezTo>
                      <a:pt x="32425" y="19136"/>
                      <a:pt x="33073" y="17510"/>
                      <a:pt x="33186" y="15677"/>
                    </a:cubicBezTo>
                    <a:cubicBezTo>
                      <a:pt x="33186" y="13403"/>
                      <a:pt x="31889" y="11025"/>
                      <a:pt x="29615" y="10489"/>
                    </a:cubicBezTo>
                    <a:cubicBezTo>
                      <a:pt x="29295" y="10377"/>
                      <a:pt x="28966" y="10377"/>
                      <a:pt x="28646" y="10377"/>
                    </a:cubicBezTo>
                    <a:cubicBezTo>
                      <a:pt x="27998" y="10377"/>
                      <a:pt x="27349" y="10489"/>
                      <a:pt x="26701" y="10593"/>
                    </a:cubicBezTo>
                    <a:cubicBezTo>
                      <a:pt x="26052" y="10705"/>
                      <a:pt x="25508" y="10809"/>
                      <a:pt x="24859" y="10809"/>
                    </a:cubicBezTo>
                    <a:cubicBezTo>
                      <a:pt x="24211" y="10809"/>
                      <a:pt x="23562" y="10705"/>
                      <a:pt x="23026" y="10377"/>
                    </a:cubicBezTo>
                    <a:cubicBezTo>
                      <a:pt x="21513" y="9512"/>
                      <a:pt x="21184" y="7567"/>
                      <a:pt x="20752" y="5837"/>
                    </a:cubicBezTo>
                    <a:cubicBezTo>
                      <a:pt x="20000" y="3460"/>
                      <a:pt x="18590" y="1194"/>
                      <a:pt x="16213" y="330"/>
                    </a:cubicBezTo>
                    <a:cubicBezTo>
                      <a:pt x="15676" y="113"/>
                      <a:pt x="15028" y="1"/>
                      <a:pt x="14379" y="1"/>
                    </a:cubicBezTo>
                    <a:close/>
                  </a:path>
                </a:pathLst>
              </a:custGeom>
              <a:solidFill>
                <a:srgbClr val="CEC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945;p45">
                <a:extLst>
                  <a:ext uri="{FF2B5EF4-FFF2-40B4-BE49-F238E27FC236}">
                    <a16:creationId xmlns:a16="http://schemas.microsoft.com/office/drawing/2014/main" id="{8E52586C-C71E-4FA3-A905-734787AB4FFB}"/>
                  </a:ext>
                </a:extLst>
              </p:cNvPr>
              <p:cNvSpPr/>
              <p:nvPr/>
            </p:nvSpPr>
            <p:spPr>
              <a:xfrm>
                <a:off x="1995700" y="2621325"/>
                <a:ext cx="14617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58469" h="3244" extrusionOk="0">
                    <a:moveTo>
                      <a:pt x="29183" y="1"/>
                    </a:moveTo>
                    <a:cubicBezTo>
                      <a:pt x="24099" y="1"/>
                      <a:pt x="19239" y="113"/>
                      <a:pt x="15020" y="217"/>
                    </a:cubicBezTo>
                    <a:cubicBezTo>
                      <a:pt x="12426" y="329"/>
                      <a:pt x="10048" y="433"/>
                      <a:pt x="7999" y="545"/>
                    </a:cubicBezTo>
                    <a:lnTo>
                      <a:pt x="7454" y="545"/>
                    </a:lnTo>
                    <a:cubicBezTo>
                      <a:pt x="2811" y="865"/>
                      <a:pt x="1" y="1194"/>
                      <a:pt x="1" y="1626"/>
                    </a:cubicBezTo>
                    <a:lnTo>
                      <a:pt x="1" y="1730"/>
                    </a:lnTo>
                    <a:cubicBezTo>
                      <a:pt x="865" y="2595"/>
                      <a:pt x="13619" y="3243"/>
                      <a:pt x="29183" y="3243"/>
                    </a:cubicBezTo>
                    <a:cubicBezTo>
                      <a:pt x="45395" y="3243"/>
                      <a:pt x="58469" y="2491"/>
                      <a:pt x="58469" y="1626"/>
                    </a:cubicBezTo>
                    <a:lnTo>
                      <a:pt x="58365" y="1514"/>
                    </a:lnTo>
                    <a:cubicBezTo>
                      <a:pt x="57717" y="1194"/>
                      <a:pt x="55123" y="865"/>
                      <a:pt x="51016" y="545"/>
                    </a:cubicBezTo>
                    <a:cubicBezTo>
                      <a:pt x="50471" y="545"/>
                      <a:pt x="50039" y="545"/>
                      <a:pt x="49502" y="433"/>
                    </a:cubicBezTo>
                    <a:cubicBezTo>
                      <a:pt x="47989" y="433"/>
                      <a:pt x="46364" y="329"/>
                      <a:pt x="44531" y="217"/>
                    </a:cubicBezTo>
                    <a:cubicBezTo>
                      <a:pt x="41176" y="113"/>
                      <a:pt x="37397" y="113"/>
                      <a:pt x="33394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7" name="Google Shape;946;p45">
              <a:extLst>
                <a:ext uri="{FF2B5EF4-FFF2-40B4-BE49-F238E27FC236}">
                  <a16:creationId xmlns:a16="http://schemas.microsoft.com/office/drawing/2014/main" id="{18133765-EB4E-45C2-B232-9FB4E7B75CE5}"/>
                </a:ext>
              </a:extLst>
            </p:cNvPr>
            <p:cNvGrpSpPr/>
            <p:nvPr/>
          </p:nvGrpSpPr>
          <p:grpSpPr>
            <a:xfrm>
              <a:off x="2783034" y="1680880"/>
              <a:ext cx="2734307" cy="2831162"/>
              <a:chOff x="2214475" y="3357925"/>
              <a:chExt cx="1024200" cy="1060400"/>
            </a:xfrm>
          </p:grpSpPr>
          <p:sp>
            <p:nvSpPr>
              <p:cNvPr id="288" name="Google Shape;947;p45">
                <a:extLst>
                  <a:ext uri="{FF2B5EF4-FFF2-40B4-BE49-F238E27FC236}">
                    <a16:creationId xmlns:a16="http://schemas.microsoft.com/office/drawing/2014/main" id="{1289C14C-11DC-4812-9BBC-2B8ACFC2522B}"/>
                  </a:ext>
                </a:extLst>
              </p:cNvPr>
              <p:cNvSpPr/>
              <p:nvPr/>
            </p:nvSpPr>
            <p:spPr>
              <a:xfrm>
                <a:off x="2225275" y="3566875"/>
                <a:ext cx="172950" cy="192150"/>
              </a:xfrm>
              <a:custGeom>
                <a:avLst/>
                <a:gdLst/>
                <a:ahLst/>
                <a:cxnLst/>
                <a:rect l="l" t="t" r="r" b="b"/>
                <a:pathLst>
                  <a:path w="6918" h="7686" extrusionOk="0">
                    <a:moveTo>
                      <a:pt x="4208" y="1"/>
                    </a:moveTo>
                    <a:cubicBezTo>
                      <a:pt x="4091" y="1"/>
                      <a:pt x="3975" y="36"/>
                      <a:pt x="3891" y="120"/>
                    </a:cubicBezTo>
                    <a:lnTo>
                      <a:pt x="0" y="2818"/>
                    </a:lnTo>
                    <a:lnTo>
                      <a:pt x="2707" y="7686"/>
                    </a:lnTo>
                    <a:lnTo>
                      <a:pt x="6702" y="5092"/>
                    </a:lnTo>
                    <a:cubicBezTo>
                      <a:pt x="6918" y="4875"/>
                      <a:pt x="6918" y="4659"/>
                      <a:pt x="6814" y="4443"/>
                    </a:cubicBezTo>
                    <a:lnTo>
                      <a:pt x="4652" y="224"/>
                    </a:lnTo>
                    <a:cubicBezTo>
                      <a:pt x="4583" y="91"/>
                      <a:pt x="4394" y="1"/>
                      <a:pt x="4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948;p45">
                <a:extLst>
                  <a:ext uri="{FF2B5EF4-FFF2-40B4-BE49-F238E27FC236}">
                    <a16:creationId xmlns:a16="http://schemas.microsoft.com/office/drawing/2014/main" id="{8C0220DC-C7AA-4C41-A15A-29CE9DB9BDBA}"/>
                  </a:ext>
                </a:extLst>
              </p:cNvPr>
              <p:cNvSpPr/>
              <p:nvPr/>
            </p:nvSpPr>
            <p:spPr>
              <a:xfrm>
                <a:off x="2244300" y="3580675"/>
                <a:ext cx="140525" cy="1593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6373" extrusionOk="0">
                    <a:moveTo>
                      <a:pt x="3459" y="0"/>
                    </a:moveTo>
                    <a:lnTo>
                      <a:pt x="0" y="2482"/>
                    </a:lnTo>
                    <a:lnTo>
                      <a:pt x="2162" y="6373"/>
                    </a:lnTo>
                    <a:lnTo>
                      <a:pt x="5621" y="3995"/>
                    </a:lnTo>
                    <a:lnTo>
                      <a:pt x="3459" y="0"/>
                    </a:ln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949;p45">
                <a:extLst>
                  <a:ext uri="{FF2B5EF4-FFF2-40B4-BE49-F238E27FC236}">
                    <a16:creationId xmlns:a16="http://schemas.microsoft.com/office/drawing/2014/main" id="{6C99CE82-1FE7-401C-B6D1-D9D6626EE680}"/>
                  </a:ext>
                </a:extLst>
              </p:cNvPr>
              <p:cNvSpPr/>
              <p:nvPr/>
            </p:nvSpPr>
            <p:spPr>
              <a:xfrm>
                <a:off x="2214475" y="3637300"/>
                <a:ext cx="78475" cy="1282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5128" extrusionOk="0">
                    <a:moveTo>
                      <a:pt x="432" y="1"/>
                    </a:moveTo>
                    <a:lnTo>
                      <a:pt x="113" y="113"/>
                    </a:lnTo>
                    <a:cubicBezTo>
                      <a:pt x="0" y="217"/>
                      <a:pt x="0" y="329"/>
                      <a:pt x="113" y="433"/>
                    </a:cubicBezTo>
                    <a:lnTo>
                      <a:pt x="2490" y="4972"/>
                    </a:lnTo>
                    <a:cubicBezTo>
                      <a:pt x="2564" y="5052"/>
                      <a:pt x="2642" y="5128"/>
                      <a:pt x="2718" y="5128"/>
                    </a:cubicBezTo>
                    <a:cubicBezTo>
                      <a:pt x="2749" y="5128"/>
                      <a:pt x="2780" y="5115"/>
                      <a:pt x="2810" y="5085"/>
                    </a:cubicBezTo>
                    <a:lnTo>
                      <a:pt x="3139" y="4869"/>
                    </a:lnTo>
                    <a:lnTo>
                      <a:pt x="432" y="1"/>
                    </a:ln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950;p45">
                <a:extLst>
                  <a:ext uri="{FF2B5EF4-FFF2-40B4-BE49-F238E27FC236}">
                    <a16:creationId xmlns:a16="http://schemas.microsoft.com/office/drawing/2014/main" id="{B4ED2A66-1070-494F-A07F-44143CE65B40}"/>
                  </a:ext>
                </a:extLst>
              </p:cNvPr>
              <p:cNvSpPr/>
              <p:nvPr/>
            </p:nvSpPr>
            <p:spPr>
              <a:xfrm>
                <a:off x="2214475" y="3553325"/>
                <a:ext cx="94700" cy="89400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576" extrusionOk="0">
                    <a:moveTo>
                      <a:pt x="3015" y="1"/>
                    </a:moveTo>
                    <a:cubicBezTo>
                      <a:pt x="2901" y="1"/>
                      <a:pt x="2788" y="35"/>
                      <a:pt x="2706" y="117"/>
                    </a:cubicBezTo>
                    <a:lnTo>
                      <a:pt x="0" y="3576"/>
                    </a:lnTo>
                    <a:lnTo>
                      <a:pt x="0" y="3576"/>
                    </a:lnTo>
                    <a:lnTo>
                      <a:pt x="3787" y="982"/>
                    </a:lnTo>
                    <a:lnTo>
                      <a:pt x="3459" y="230"/>
                    </a:lnTo>
                    <a:cubicBezTo>
                      <a:pt x="3394" y="95"/>
                      <a:pt x="3202" y="1"/>
                      <a:pt x="3015" y="1"/>
                    </a:cubicBez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951;p45">
                <a:extLst>
                  <a:ext uri="{FF2B5EF4-FFF2-40B4-BE49-F238E27FC236}">
                    <a16:creationId xmlns:a16="http://schemas.microsoft.com/office/drawing/2014/main" id="{C744F3C2-A57A-4B25-9EC4-3E95911AC189}"/>
                  </a:ext>
                </a:extLst>
              </p:cNvPr>
              <p:cNvSpPr/>
              <p:nvPr/>
            </p:nvSpPr>
            <p:spPr>
              <a:xfrm>
                <a:off x="2303750" y="3357925"/>
                <a:ext cx="129725" cy="1579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6317" extrusionOk="0">
                    <a:moveTo>
                      <a:pt x="682" y="1"/>
                    </a:moveTo>
                    <a:cubicBezTo>
                      <a:pt x="639" y="1"/>
                      <a:pt x="615" y="78"/>
                      <a:pt x="536" y="151"/>
                    </a:cubicBezTo>
                    <a:lnTo>
                      <a:pt x="0" y="5668"/>
                    </a:lnTo>
                    <a:cubicBezTo>
                      <a:pt x="0" y="5771"/>
                      <a:pt x="104" y="5884"/>
                      <a:pt x="104" y="5884"/>
                    </a:cubicBezTo>
                    <a:lnTo>
                      <a:pt x="4427" y="6316"/>
                    </a:lnTo>
                    <a:cubicBezTo>
                      <a:pt x="4540" y="6316"/>
                      <a:pt x="4540" y="6316"/>
                      <a:pt x="4540" y="6204"/>
                    </a:cubicBezTo>
                    <a:lnTo>
                      <a:pt x="5188" y="583"/>
                    </a:lnTo>
                    <a:cubicBezTo>
                      <a:pt x="5188" y="583"/>
                      <a:pt x="5076" y="480"/>
                      <a:pt x="4972" y="480"/>
                    </a:cubicBezTo>
                    <a:lnTo>
                      <a:pt x="752" y="47"/>
                    </a:lnTo>
                    <a:cubicBezTo>
                      <a:pt x="722" y="14"/>
                      <a:pt x="700" y="1"/>
                      <a:pt x="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952;p45">
                <a:extLst>
                  <a:ext uri="{FF2B5EF4-FFF2-40B4-BE49-F238E27FC236}">
                    <a16:creationId xmlns:a16="http://schemas.microsoft.com/office/drawing/2014/main" id="{E72757EB-9E71-4A10-8CBD-79A9AF498B88}"/>
                  </a:ext>
                </a:extLst>
              </p:cNvPr>
              <p:cNvSpPr/>
              <p:nvPr/>
            </p:nvSpPr>
            <p:spPr>
              <a:xfrm>
                <a:off x="2317150" y="3372500"/>
                <a:ext cx="102700" cy="12432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4973" extrusionOk="0">
                    <a:moveTo>
                      <a:pt x="545" y="0"/>
                    </a:moveTo>
                    <a:lnTo>
                      <a:pt x="0" y="4652"/>
                    </a:lnTo>
                    <a:lnTo>
                      <a:pt x="3571" y="4972"/>
                    </a:lnTo>
                    <a:lnTo>
                      <a:pt x="4107" y="329"/>
                    </a:lnTo>
                    <a:lnTo>
                      <a:pt x="5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953;p45">
                <a:extLst>
                  <a:ext uri="{FF2B5EF4-FFF2-40B4-BE49-F238E27FC236}">
                    <a16:creationId xmlns:a16="http://schemas.microsoft.com/office/drawing/2014/main" id="{2CF7162D-B1E6-4436-87EE-51D2386BB2C1}"/>
                  </a:ext>
                </a:extLst>
              </p:cNvPr>
              <p:cNvSpPr/>
              <p:nvPr/>
            </p:nvSpPr>
            <p:spPr>
              <a:xfrm>
                <a:off x="2498300" y="3448150"/>
                <a:ext cx="137700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5508" h="1082" extrusionOk="0">
                    <a:moveTo>
                      <a:pt x="5508" y="1"/>
                    </a:moveTo>
                    <a:lnTo>
                      <a:pt x="0" y="433"/>
                    </a:lnTo>
                    <a:lnTo>
                      <a:pt x="536" y="649"/>
                    </a:lnTo>
                    <a:lnTo>
                      <a:pt x="5292" y="1082"/>
                    </a:lnTo>
                    <a:lnTo>
                      <a:pt x="5508" y="1"/>
                    </a:lnTo>
                    <a:close/>
                  </a:path>
                </a:pathLst>
              </a:custGeom>
              <a:solidFill>
                <a:srgbClr val="C06D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954;p45">
                <a:extLst>
                  <a:ext uri="{FF2B5EF4-FFF2-40B4-BE49-F238E27FC236}">
                    <a16:creationId xmlns:a16="http://schemas.microsoft.com/office/drawing/2014/main" id="{593F2828-6B8A-4B6F-B762-E01C27D49377}"/>
                  </a:ext>
                </a:extLst>
              </p:cNvPr>
              <p:cNvSpPr/>
              <p:nvPr/>
            </p:nvSpPr>
            <p:spPr>
              <a:xfrm>
                <a:off x="2492875" y="3464375"/>
                <a:ext cx="151350" cy="137925"/>
              </a:xfrm>
              <a:custGeom>
                <a:avLst/>
                <a:gdLst/>
                <a:ahLst/>
                <a:cxnLst/>
                <a:rect l="l" t="t" r="r" b="b"/>
                <a:pathLst>
                  <a:path w="6054" h="5517" extrusionOk="0">
                    <a:moveTo>
                      <a:pt x="753" y="0"/>
                    </a:moveTo>
                    <a:lnTo>
                      <a:pt x="1" y="5084"/>
                    </a:lnTo>
                    <a:lnTo>
                      <a:pt x="5189" y="5517"/>
                    </a:lnTo>
                    <a:lnTo>
                      <a:pt x="6054" y="216"/>
                    </a:lnTo>
                    <a:lnTo>
                      <a:pt x="753" y="0"/>
                    </a:ln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955;p45">
                <a:extLst>
                  <a:ext uri="{FF2B5EF4-FFF2-40B4-BE49-F238E27FC236}">
                    <a16:creationId xmlns:a16="http://schemas.microsoft.com/office/drawing/2014/main" id="{0DF341C9-B3DF-4457-9194-26EDF967E457}"/>
                  </a:ext>
                </a:extLst>
              </p:cNvPr>
              <p:cNvSpPr/>
              <p:nvPr/>
            </p:nvSpPr>
            <p:spPr>
              <a:xfrm>
                <a:off x="2509100" y="3480575"/>
                <a:ext cx="121500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4860" h="4221" extrusionOk="0">
                    <a:moveTo>
                      <a:pt x="536" y="1"/>
                    </a:moveTo>
                    <a:lnTo>
                      <a:pt x="0" y="3892"/>
                    </a:lnTo>
                    <a:lnTo>
                      <a:pt x="4108" y="4220"/>
                    </a:lnTo>
                    <a:lnTo>
                      <a:pt x="4860" y="329"/>
                    </a:lnTo>
                    <a:lnTo>
                      <a:pt x="536" y="1"/>
                    </a:lnTo>
                    <a:close/>
                  </a:path>
                </a:pathLst>
              </a:custGeom>
              <a:solidFill>
                <a:srgbClr val="C06D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956;p45">
                <a:extLst>
                  <a:ext uri="{FF2B5EF4-FFF2-40B4-BE49-F238E27FC236}">
                    <a16:creationId xmlns:a16="http://schemas.microsoft.com/office/drawing/2014/main" id="{A0C318B2-6ED4-4F0F-9276-5A83E199A667}"/>
                  </a:ext>
                </a:extLst>
              </p:cNvPr>
              <p:cNvSpPr/>
              <p:nvPr/>
            </p:nvSpPr>
            <p:spPr>
              <a:xfrm>
                <a:off x="2476675" y="3458975"/>
                <a:ext cx="35050" cy="1325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5301" extrusionOk="0">
                    <a:moveTo>
                      <a:pt x="865" y="0"/>
                    </a:moveTo>
                    <a:lnTo>
                      <a:pt x="0" y="5084"/>
                    </a:lnTo>
                    <a:lnTo>
                      <a:pt x="649" y="5300"/>
                    </a:lnTo>
                    <a:lnTo>
                      <a:pt x="1401" y="216"/>
                    </a:ln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957;p45">
                <a:extLst>
                  <a:ext uri="{FF2B5EF4-FFF2-40B4-BE49-F238E27FC236}">
                    <a16:creationId xmlns:a16="http://schemas.microsoft.com/office/drawing/2014/main" id="{1749CFC6-A183-4292-B9AB-6220588C8301}"/>
                  </a:ext>
                </a:extLst>
              </p:cNvPr>
              <p:cNvSpPr/>
              <p:nvPr/>
            </p:nvSpPr>
            <p:spPr>
              <a:xfrm>
                <a:off x="2390200" y="3694450"/>
                <a:ext cx="213375" cy="191200"/>
              </a:xfrm>
              <a:custGeom>
                <a:avLst/>
                <a:gdLst/>
                <a:ahLst/>
                <a:cxnLst/>
                <a:rect l="l" t="t" r="r" b="b"/>
                <a:pathLst>
                  <a:path w="8535" h="7648" extrusionOk="0">
                    <a:moveTo>
                      <a:pt x="7670" y="3767"/>
                    </a:moveTo>
                    <a:cubicBezTo>
                      <a:pt x="7669" y="3767"/>
                      <a:pt x="7669" y="3767"/>
                      <a:pt x="7668" y="3768"/>
                    </a:cubicBezTo>
                    <a:lnTo>
                      <a:pt x="7668" y="3768"/>
                    </a:lnTo>
                    <a:cubicBezTo>
                      <a:pt x="7669" y="3768"/>
                      <a:pt x="7669" y="3767"/>
                      <a:pt x="7670" y="3767"/>
                    </a:cubicBezTo>
                    <a:close/>
                    <a:moveTo>
                      <a:pt x="1815" y="0"/>
                    </a:moveTo>
                    <a:cubicBezTo>
                      <a:pt x="1751" y="0"/>
                      <a:pt x="1685" y="26"/>
                      <a:pt x="1618" y="92"/>
                    </a:cubicBezTo>
                    <a:cubicBezTo>
                      <a:pt x="1618" y="205"/>
                      <a:pt x="1514" y="421"/>
                      <a:pt x="1514" y="525"/>
                    </a:cubicBezTo>
                    <a:cubicBezTo>
                      <a:pt x="1433" y="294"/>
                      <a:pt x="1244" y="118"/>
                      <a:pt x="1064" y="118"/>
                    </a:cubicBezTo>
                    <a:cubicBezTo>
                      <a:pt x="994" y="118"/>
                      <a:pt x="926" y="144"/>
                      <a:pt x="865" y="205"/>
                    </a:cubicBezTo>
                    <a:cubicBezTo>
                      <a:pt x="753" y="309"/>
                      <a:pt x="753" y="525"/>
                      <a:pt x="753" y="637"/>
                    </a:cubicBezTo>
                    <a:lnTo>
                      <a:pt x="865" y="853"/>
                    </a:lnTo>
                    <a:cubicBezTo>
                      <a:pt x="716" y="776"/>
                      <a:pt x="567" y="649"/>
                      <a:pt x="418" y="649"/>
                    </a:cubicBezTo>
                    <a:cubicBezTo>
                      <a:pt x="351" y="649"/>
                      <a:pt x="284" y="674"/>
                      <a:pt x="217" y="741"/>
                    </a:cubicBezTo>
                    <a:cubicBezTo>
                      <a:pt x="1" y="957"/>
                      <a:pt x="105" y="1389"/>
                      <a:pt x="105" y="1718"/>
                    </a:cubicBezTo>
                    <a:lnTo>
                      <a:pt x="433" y="2686"/>
                    </a:lnTo>
                    <a:cubicBezTo>
                      <a:pt x="537" y="3447"/>
                      <a:pt x="753" y="4096"/>
                      <a:pt x="1185" y="4744"/>
                    </a:cubicBezTo>
                    <a:cubicBezTo>
                      <a:pt x="2256" y="6630"/>
                      <a:pt x="4261" y="7647"/>
                      <a:pt x="6301" y="7647"/>
                    </a:cubicBezTo>
                    <a:cubicBezTo>
                      <a:pt x="6945" y="7647"/>
                      <a:pt x="7592" y="7546"/>
                      <a:pt x="8215" y="7338"/>
                    </a:cubicBezTo>
                    <a:cubicBezTo>
                      <a:pt x="8431" y="7226"/>
                      <a:pt x="8535" y="7122"/>
                      <a:pt x="8535" y="7010"/>
                    </a:cubicBezTo>
                    <a:cubicBezTo>
                      <a:pt x="8535" y="6581"/>
                      <a:pt x="7583" y="3816"/>
                      <a:pt x="7668" y="3768"/>
                    </a:cubicBezTo>
                    <a:lnTo>
                      <a:pt x="7668" y="3768"/>
                    </a:lnTo>
                    <a:cubicBezTo>
                      <a:pt x="7236" y="3880"/>
                      <a:pt x="6805" y="3984"/>
                      <a:pt x="6486" y="4096"/>
                    </a:cubicBezTo>
                    <a:cubicBezTo>
                      <a:pt x="6396" y="4107"/>
                      <a:pt x="6308" y="4112"/>
                      <a:pt x="6222" y="4112"/>
                    </a:cubicBezTo>
                    <a:cubicBezTo>
                      <a:pt x="4636" y="4112"/>
                      <a:pt x="3552" y="2294"/>
                      <a:pt x="3347" y="957"/>
                    </a:cubicBezTo>
                    <a:cubicBezTo>
                      <a:pt x="3243" y="741"/>
                      <a:pt x="3131" y="421"/>
                      <a:pt x="2915" y="421"/>
                    </a:cubicBezTo>
                    <a:cubicBezTo>
                      <a:pt x="2699" y="421"/>
                      <a:pt x="2595" y="741"/>
                      <a:pt x="2595" y="957"/>
                    </a:cubicBezTo>
                    <a:cubicBezTo>
                      <a:pt x="2595" y="853"/>
                      <a:pt x="2482" y="741"/>
                      <a:pt x="2379" y="637"/>
                    </a:cubicBezTo>
                    <a:cubicBezTo>
                      <a:pt x="2379" y="525"/>
                      <a:pt x="2266" y="309"/>
                      <a:pt x="2162" y="205"/>
                    </a:cubicBezTo>
                    <a:cubicBezTo>
                      <a:pt x="2085" y="127"/>
                      <a:pt x="1958" y="0"/>
                      <a:pt x="1815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958;p45">
                <a:extLst>
                  <a:ext uri="{FF2B5EF4-FFF2-40B4-BE49-F238E27FC236}">
                    <a16:creationId xmlns:a16="http://schemas.microsoft.com/office/drawing/2014/main" id="{2D34058F-D1CE-4DED-BE17-7298EEDFA58D}"/>
                  </a:ext>
                </a:extLst>
              </p:cNvPr>
              <p:cNvSpPr/>
              <p:nvPr/>
            </p:nvSpPr>
            <p:spPr>
              <a:xfrm>
                <a:off x="2565725" y="3701075"/>
                <a:ext cx="172975" cy="193450"/>
              </a:xfrm>
              <a:custGeom>
                <a:avLst/>
                <a:gdLst/>
                <a:ahLst/>
                <a:cxnLst/>
                <a:rect l="l" t="t" r="r" b="b"/>
                <a:pathLst>
                  <a:path w="6919" h="7738" extrusionOk="0">
                    <a:moveTo>
                      <a:pt x="5782" y="1"/>
                    </a:moveTo>
                    <a:cubicBezTo>
                      <a:pt x="5656" y="1"/>
                      <a:pt x="5530" y="13"/>
                      <a:pt x="5405" y="44"/>
                    </a:cubicBezTo>
                    <a:cubicBezTo>
                      <a:pt x="5085" y="44"/>
                      <a:pt x="4653" y="260"/>
                      <a:pt x="4220" y="372"/>
                    </a:cubicBezTo>
                    <a:cubicBezTo>
                      <a:pt x="3676" y="692"/>
                      <a:pt x="3140" y="908"/>
                      <a:pt x="2707" y="1237"/>
                    </a:cubicBezTo>
                    <a:cubicBezTo>
                      <a:pt x="2379" y="1453"/>
                      <a:pt x="2162" y="1557"/>
                      <a:pt x="1843" y="1773"/>
                    </a:cubicBezTo>
                    <a:cubicBezTo>
                      <a:pt x="1298" y="2101"/>
                      <a:pt x="649" y="2421"/>
                      <a:pt x="1" y="2638"/>
                    </a:cubicBezTo>
                    <a:cubicBezTo>
                      <a:pt x="217" y="4479"/>
                      <a:pt x="546" y="6312"/>
                      <a:pt x="1730" y="7722"/>
                    </a:cubicBezTo>
                    <a:cubicBezTo>
                      <a:pt x="1816" y="7732"/>
                      <a:pt x="1904" y="7737"/>
                      <a:pt x="1992" y="7737"/>
                    </a:cubicBezTo>
                    <a:cubicBezTo>
                      <a:pt x="2786" y="7737"/>
                      <a:pt x="3637" y="7328"/>
                      <a:pt x="4220" y="6745"/>
                    </a:cubicBezTo>
                    <a:cubicBezTo>
                      <a:pt x="4973" y="6096"/>
                      <a:pt x="5517" y="5344"/>
                      <a:pt x="5837" y="4479"/>
                    </a:cubicBezTo>
                    <a:cubicBezTo>
                      <a:pt x="6166" y="3935"/>
                      <a:pt x="6382" y="3286"/>
                      <a:pt x="6598" y="2750"/>
                    </a:cubicBezTo>
                    <a:cubicBezTo>
                      <a:pt x="6814" y="1989"/>
                      <a:pt x="6918" y="1021"/>
                      <a:pt x="6702" y="156"/>
                    </a:cubicBezTo>
                    <a:cubicBezTo>
                      <a:pt x="6395" y="76"/>
                      <a:pt x="6088" y="1"/>
                      <a:pt x="5782" y="1"/>
                    </a:cubicBezTo>
                    <a:close/>
                  </a:path>
                </a:pathLst>
              </a:custGeom>
              <a:solidFill>
                <a:srgbClr val="BC5B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959;p45">
                <a:extLst>
                  <a:ext uri="{FF2B5EF4-FFF2-40B4-BE49-F238E27FC236}">
                    <a16:creationId xmlns:a16="http://schemas.microsoft.com/office/drawing/2014/main" id="{5781B653-E806-45E4-9B11-24C07BF46E03}"/>
                  </a:ext>
                </a:extLst>
              </p:cNvPr>
              <p:cNvSpPr/>
              <p:nvPr/>
            </p:nvSpPr>
            <p:spPr>
              <a:xfrm>
                <a:off x="2573950" y="3769800"/>
                <a:ext cx="43250" cy="1215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4861" extrusionOk="0">
                    <a:moveTo>
                      <a:pt x="0" y="1"/>
                    </a:moveTo>
                    <a:cubicBezTo>
                      <a:pt x="104" y="1298"/>
                      <a:pt x="433" y="2699"/>
                      <a:pt x="969" y="3892"/>
                    </a:cubicBezTo>
                    <a:cubicBezTo>
                      <a:pt x="1185" y="4212"/>
                      <a:pt x="1297" y="4540"/>
                      <a:pt x="1617" y="4757"/>
                    </a:cubicBezTo>
                    <a:lnTo>
                      <a:pt x="1617" y="4860"/>
                    </a:lnTo>
                    <a:cubicBezTo>
                      <a:pt x="1730" y="4860"/>
                      <a:pt x="1730" y="4757"/>
                      <a:pt x="1730" y="4644"/>
                    </a:cubicBezTo>
                    <a:cubicBezTo>
                      <a:pt x="1514" y="4428"/>
                      <a:pt x="1401" y="4108"/>
                      <a:pt x="1185" y="3892"/>
                    </a:cubicBezTo>
                    <a:lnTo>
                      <a:pt x="865" y="2915"/>
                    </a:lnTo>
                    <a:cubicBezTo>
                      <a:pt x="536" y="2379"/>
                      <a:pt x="433" y="1730"/>
                      <a:pt x="320" y="1082"/>
                    </a:cubicBezTo>
                    <a:cubicBezTo>
                      <a:pt x="217" y="753"/>
                      <a:pt x="104" y="433"/>
                      <a:pt x="104" y="1"/>
                    </a:cubicBezTo>
                    <a:close/>
                  </a:path>
                </a:pathLst>
              </a:custGeom>
              <a:solidFill>
                <a:srgbClr val="8B2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960;p45">
                <a:extLst>
                  <a:ext uri="{FF2B5EF4-FFF2-40B4-BE49-F238E27FC236}">
                    <a16:creationId xmlns:a16="http://schemas.microsoft.com/office/drawing/2014/main" id="{8CA42024-39EB-4182-9234-898C97DC6AB4}"/>
                  </a:ext>
                </a:extLst>
              </p:cNvPr>
              <p:cNvSpPr/>
              <p:nvPr/>
            </p:nvSpPr>
            <p:spPr>
              <a:xfrm>
                <a:off x="2682025" y="3695050"/>
                <a:ext cx="81100" cy="166650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6666" extrusionOk="0">
                    <a:moveTo>
                      <a:pt x="2161" y="0"/>
                    </a:moveTo>
                    <a:cubicBezTo>
                      <a:pt x="1808" y="0"/>
                      <a:pt x="1571" y="275"/>
                      <a:pt x="1401" y="613"/>
                    </a:cubicBezTo>
                    <a:cubicBezTo>
                      <a:pt x="649" y="2559"/>
                      <a:pt x="104" y="4504"/>
                      <a:pt x="1" y="6450"/>
                    </a:cubicBezTo>
                    <a:cubicBezTo>
                      <a:pt x="1" y="6553"/>
                      <a:pt x="1" y="6666"/>
                      <a:pt x="104" y="6666"/>
                    </a:cubicBezTo>
                    <a:cubicBezTo>
                      <a:pt x="217" y="6666"/>
                      <a:pt x="217" y="6666"/>
                      <a:pt x="217" y="6553"/>
                    </a:cubicBezTo>
                    <a:lnTo>
                      <a:pt x="865" y="5585"/>
                    </a:lnTo>
                    <a:cubicBezTo>
                      <a:pt x="1401" y="4608"/>
                      <a:pt x="1946" y="3743"/>
                      <a:pt x="2378" y="2662"/>
                    </a:cubicBezTo>
                    <a:cubicBezTo>
                      <a:pt x="2595" y="2126"/>
                      <a:pt x="3243" y="501"/>
                      <a:pt x="2482" y="68"/>
                    </a:cubicBezTo>
                    <a:cubicBezTo>
                      <a:pt x="2366" y="21"/>
                      <a:pt x="2259" y="0"/>
                      <a:pt x="2161" y="0"/>
                    </a:cubicBez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961;p45">
                <a:extLst>
                  <a:ext uri="{FF2B5EF4-FFF2-40B4-BE49-F238E27FC236}">
                    <a16:creationId xmlns:a16="http://schemas.microsoft.com/office/drawing/2014/main" id="{32BBABF3-D3FC-4B2D-8A85-4B0A3EB2CBB5}"/>
                  </a:ext>
                </a:extLst>
              </p:cNvPr>
              <p:cNvSpPr/>
              <p:nvPr/>
            </p:nvSpPr>
            <p:spPr>
              <a:xfrm>
                <a:off x="2673825" y="3674725"/>
                <a:ext cx="273025" cy="299050"/>
              </a:xfrm>
              <a:custGeom>
                <a:avLst/>
                <a:gdLst/>
                <a:ahLst/>
                <a:cxnLst/>
                <a:rect l="l" t="t" r="r" b="b"/>
                <a:pathLst>
                  <a:path w="10921" h="11962" extrusionOk="0">
                    <a:moveTo>
                      <a:pt x="4132" y="1"/>
                    </a:moveTo>
                    <a:cubicBezTo>
                      <a:pt x="3577" y="1"/>
                      <a:pt x="3015" y="39"/>
                      <a:pt x="2490" y="233"/>
                    </a:cubicBezTo>
                    <a:cubicBezTo>
                      <a:pt x="329" y="994"/>
                      <a:pt x="545" y="3475"/>
                      <a:pt x="216" y="5205"/>
                    </a:cubicBezTo>
                    <a:cubicBezTo>
                      <a:pt x="112" y="6069"/>
                      <a:pt x="0" y="6830"/>
                      <a:pt x="0" y="7695"/>
                    </a:cubicBezTo>
                    <a:cubicBezTo>
                      <a:pt x="0" y="8447"/>
                      <a:pt x="216" y="9208"/>
                      <a:pt x="432" y="10073"/>
                    </a:cubicBezTo>
                    <a:cubicBezTo>
                      <a:pt x="432" y="10289"/>
                      <a:pt x="545" y="10609"/>
                      <a:pt x="649" y="10825"/>
                    </a:cubicBezTo>
                    <a:cubicBezTo>
                      <a:pt x="1081" y="11370"/>
                      <a:pt x="1729" y="11586"/>
                      <a:pt x="2378" y="11690"/>
                    </a:cubicBezTo>
                    <a:cubicBezTo>
                      <a:pt x="3407" y="11854"/>
                      <a:pt x="4462" y="11962"/>
                      <a:pt x="5503" y="11962"/>
                    </a:cubicBezTo>
                    <a:cubicBezTo>
                      <a:pt x="6543" y="11962"/>
                      <a:pt x="7570" y="11854"/>
                      <a:pt x="8543" y="11586"/>
                    </a:cubicBezTo>
                    <a:cubicBezTo>
                      <a:pt x="9191" y="11370"/>
                      <a:pt x="9840" y="11041"/>
                      <a:pt x="10160" y="10609"/>
                    </a:cubicBezTo>
                    <a:cubicBezTo>
                      <a:pt x="10488" y="10073"/>
                      <a:pt x="10488" y="9528"/>
                      <a:pt x="10592" y="8992"/>
                    </a:cubicBezTo>
                    <a:cubicBezTo>
                      <a:pt x="10592" y="7799"/>
                      <a:pt x="10705" y="6718"/>
                      <a:pt x="10705" y="5533"/>
                    </a:cubicBezTo>
                    <a:cubicBezTo>
                      <a:pt x="10808" y="4236"/>
                      <a:pt x="10921" y="2827"/>
                      <a:pt x="10592" y="1530"/>
                    </a:cubicBezTo>
                    <a:cubicBezTo>
                      <a:pt x="10592" y="1314"/>
                      <a:pt x="10488" y="1098"/>
                      <a:pt x="10376" y="881"/>
                    </a:cubicBezTo>
                    <a:cubicBezTo>
                      <a:pt x="10056" y="561"/>
                      <a:pt x="9511" y="449"/>
                      <a:pt x="8975" y="345"/>
                    </a:cubicBezTo>
                    <a:cubicBezTo>
                      <a:pt x="7678" y="233"/>
                      <a:pt x="6485" y="129"/>
                      <a:pt x="5188" y="17"/>
                    </a:cubicBezTo>
                    <a:cubicBezTo>
                      <a:pt x="4848" y="17"/>
                      <a:pt x="4492" y="1"/>
                      <a:pt x="4132" y="1"/>
                    </a:cubicBez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962;p45">
                <a:extLst>
                  <a:ext uri="{FF2B5EF4-FFF2-40B4-BE49-F238E27FC236}">
                    <a16:creationId xmlns:a16="http://schemas.microsoft.com/office/drawing/2014/main" id="{FEA42580-CE86-468D-8B48-87253F08339C}"/>
                  </a:ext>
                </a:extLst>
              </p:cNvPr>
              <p:cNvSpPr/>
              <p:nvPr/>
            </p:nvSpPr>
            <p:spPr>
              <a:xfrm>
                <a:off x="2325350" y="3911850"/>
                <a:ext cx="191775" cy="39557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5823" extrusionOk="0">
                    <a:moveTo>
                      <a:pt x="5728" y="0"/>
                    </a:moveTo>
                    <a:cubicBezTo>
                      <a:pt x="5475" y="0"/>
                      <a:pt x="5224" y="13"/>
                      <a:pt x="4973" y="43"/>
                    </a:cubicBezTo>
                    <a:cubicBezTo>
                      <a:pt x="3996" y="155"/>
                      <a:pt x="3131" y="372"/>
                      <a:pt x="2482" y="1020"/>
                    </a:cubicBezTo>
                    <a:cubicBezTo>
                      <a:pt x="1946" y="1452"/>
                      <a:pt x="1618" y="1988"/>
                      <a:pt x="1402" y="2533"/>
                    </a:cubicBezTo>
                    <a:cubicBezTo>
                      <a:pt x="537" y="4150"/>
                      <a:pt x="217" y="5879"/>
                      <a:pt x="105" y="7721"/>
                    </a:cubicBezTo>
                    <a:cubicBezTo>
                      <a:pt x="1" y="9554"/>
                      <a:pt x="217" y="11284"/>
                      <a:pt x="433" y="13125"/>
                    </a:cubicBezTo>
                    <a:cubicBezTo>
                      <a:pt x="537" y="13990"/>
                      <a:pt x="753" y="14855"/>
                      <a:pt x="1082" y="15719"/>
                    </a:cubicBezTo>
                    <a:cubicBezTo>
                      <a:pt x="1298" y="15823"/>
                      <a:pt x="1402" y="15823"/>
                      <a:pt x="1730" y="15823"/>
                    </a:cubicBezTo>
                    <a:lnTo>
                      <a:pt x="4428" y="15823"/>
                    </a:lnTo>
                    <a:cubicBezTo>
                      <a:pt x="4860" y="13445"/>
                      <a:pt x="5293" y="10851"/>
                      <a:pt x="5621" y="8473"/>
                    </a:cubicBezTo>
                    <a:cubicBezTo>
                      <a:pt x="6053" y="5663"/>
                      <a:pt x="6053" y="2533"/>
                      <a:pt x="7670" y="155"/>
                    </a:cubicBezTo>
                    <a:cubicBezTo>
                      <a:pt x="6983" y="76"/>
                      <a:pt x="6348" y="0"/>
                      <a:pt x="5728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963;p45">
                <a:extLst>
                  <a:ext uri="{FF2B5EF4-FFF2-40B4-BE49-F238E27FC236}">
                    <a16:creationId xmlns:a16="http://schemas.microsoft.com/office/drawing/2014/main" id="{17BE6137-D7F1-4771-A15C-0D1469E90EA4}"/>
                  </a:ext>
                </a:extLst>
              </p:cNvPr>
              <p:cNvSpPr/>
              <p:nvPr/>
            </p:nvSpPr>
            <p:spPr>
              <a:xfrm>
                <a:off x="2222675" y="4302000"/>
                <a:ext cx="235000" cy="116325"/>
              </a:xfrm>
              <a:custGeom>
                <a:avLst/>
                <a:gdLst/>
                <a:ahLst/>
                <a:cxnLst/>
                <a:rect l="l" t="t" r="r" b="b"/>
                <a:pathLst>
                  <a:path w="9400" h="4653" extrusionOk="0">
                    <a:moveTo>
                      <a:pt x="8535" y="1"/>
                    </a:moveTo>
                    <a:cubicBezTo>
                      <a:pt x="7798" y="135"/>
                      <a:pt x="7101" y="230"/>
                      <a:pt x="6419" y="230"/>
                    </a:cubicBezTo>
                    <a:cubicBezTo>
                      <a:pt x="6005" y="230"/>
                      <a:pt x="5597" y="195"/>
                      <a:pt x="5189" y="113"/>
                    </a:cubicBezTo>
                    <a:cubicBezTo>
                      <a:pt x="5025" y="80"/>
                      <a:pt x="4861" y="65"/>
                      <a:pt x="4697" y="65"/>
                    </a:cubicBezTo>
                    <a:cubicBezTo>
                      <a:pt x="3785" y="65"/>
                      <a:pt x="2896" y="549"/>
                      <a:pt x="2162" y="1194"/>
                    </a:cubicBezTo>
                    <a:cubicBezTo>
                      <a:pt x="1185" y="2059"/>
                      <a:pt x="321" y="3243"/>
                      <a:pt x="1" y="4653"/>
                    </a:cubicBezTo>
                    <a:cubicBezTo>
                      <a:pt x="2811" y="4653"/>
                      <a:pt x="5725" y="4437"/>
                      <a:pt x="8535" y="4004"/>
                    </a:cubicBezTo>
                    <a:cubicBezTo>
                      <a:pt x="8751" y="4004"/>
                      <a:pt x="8967" y="3892"/>
                      <a:pt x="9080" y="3788"/>
                    </a:cubicBezTo>
                    <a:cubicBezTo>
                      <a:pt x="9183" y="3676"/>
                      <a:pt x="9183" y="3459"/>
                      <a:pt x="9183" y="3356"/>
                    </a:cubicBezTo>
                    <a:cubicBezTo>
                      <a:pt x="9296" y="2811"/>
                      <a:pt x="9400" y="2162"/>
                      <a:pt x="9296" y="1514"/>
                    </a:cubicBezTo>
                    <a:cubicBezTo>
                      <a:pt x="9296" y="978"/>
                      <a:pt x="8967" y="329"/>
                      <a:pt x="8535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964;p45">
                <a:extLst>
                  <a:ext uri="{FF2B5EF4-FFF2-40B4-BE49-F238E27FC236}">
                    <a16:creationId xmlns:a16="http://schemas.microsoft.com/office/drawing/2014/main" id="{52584DFD-5F4C-4BC6-AC1F-F19D837DDAA3}"/>
                  </a:ext>
                </a:extLst>
              </p:cNvPr>
              <p:cNvSpPr/>
              <p:nvPr/>
            </p:nvSpPr>
            <p:spPr>
              <a:xfrm>
                <a:off x="2265900" y="4337250"/>
                <a:ext cx="545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04" extrusionOk="0">
                    <a:moveTo>
                      <a:pt x="105" y="0"/>
                    </a:moveTo>
                    <a:cubicBezTo>
                      <a:pt x="1" y="0"/>
                      <a:pt x="105" y="104"/>
                      <a:pt x="105" y="104"/>
                    </a:cubicBezTo>
                    <a:cubicBezTo>
                      <a:pt x="105" y="0"/>
                      <a:pt x="217" y="0"/>
                      <a:pt x="217" y="0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965;p45">
                <a:extLst>
                  <a:ext uri="{FF2B5EF4-FFF2-40B4-BE49-F238E27FC236}">
                    <a16:creationId xmlns:a16="http://schemas.microsoft.com/office/drawing/2014/main" id="{4BBB2F6B-B356-4E60-9867-A0E0D20310EE}"/>
                  </a:ext>
                </a:extLst>
              </p:cNvPr>
              <p:cNvSpPr/>
              <p:nvPr/>
            </p:nvSpPr>
            <p:spPr>
              <a:xfrm>
                <a:off x="2268500" y="4337250"/>
                <a:ext cx="40675" cy="29625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1185" extrusionOk="0">
                    <a:moveTo>
                      <a:pt x="113" y="0"/>
                    </a:moveTo>
                    <a:cubicBezTo>
                      <a:pt x="113" y="0"/>
                      <a:pt x="1" y="0"/>
                      <a:pt x="1" y="104"/>
                    </a:cubicBezTo>
                    <a:lnTo>
                      <a:pt x="113" y="104"/>
                    </a:lnTo>
                    <a:cubicBezTo>
                      <a:pt x="433" y="104"/>
                      <a:pt x="649" y="216"/>
                      <a:pt x="865" y="433"/>
                    </a:cubicBezTo>
                    <a:cubicBezTo>
                      <a:pt x="1082" y="649"/>
                      <a:pt x="1298" y="865"/>
                      <a:pt x="1410" y="1185"/>
                    </a:cubicBezTo>
                    <a:lnTo>
                      <a:pt x="1514" y="1185"/>
                    </a:lnTo>
                    <a:cubicBezTo>
                      <a:pt x="1626" y="1185"/>
                      <a:pt x="1626" y="1185"/>
                      <a:pt x="1626" y="1081"/>
                    </a:cubicBezTo>
                    <a:cubicBezTo>
                      <a:pt x="1514" y="752"/>
                      <a:pt x="1194" y="536"/>
                      <a:pt x="978" y="320"/>
                    </a:cubicBezTo>
                    <a:cubicBezTo>
                      <a:pt x="762" y="104"/>
                      <a:pt x="433" y="0"/>
                      <a:pt x="217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966;p45">
                <a:extLst>
                  <a:ext uri="{FF2B5EF4-FFF2-40B4-BE49-F238E27FC236}">
                    <a16:creationId xmlns:a16="http://schemas.microsoft.com/office/drawing/2014/main" id="{980ADEF0-8A88-4C92-B99B-C4DE12976859}"/>
                  </a:ext>
                </a:extLst>
              </p:cNvPr>
              <p:cNvSpPr/>
              <p:nvPr/>
            </p:nvSpPr>
            <p:spPr>
              <a:xfrm>
                <a:off x="2290125" y="4318225"/>
                <a:ext cx="28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113" y="0"/>
                    </a:moveTo>
                    <a:cubicBezTo>
                      <a:pt x="0" y="0"/>
                      <a:pt x="0" y="113"/>
                      <a:pt x="0" y="113"/>
                    </a:cubicBezTo>
                    <a:cubicBezTo>
                      <a:pt x="113" y="113"/>
                      <a:pt x="113" y="113"/>
                      <a:pt x="113" y="0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967;p45">
                <a:extLst>
                  <a:ext uri="{FF2B5EF4-FFF2-40B4-BE49-F238E27FC236}">
                    <a16:creationId xmlns:a16="http://schemas.microsoft.com/office/drawing/2014/main" id="{680CFE34-E8E8-4C73-90A7-3C65CD2CD91E}"/>
                  </a:ext>
                </a:extLst>
              </p:cNvPr>
              <p:cNvSpPr/>
              <p:nvPr/>
            </p:nvSpPr>
            <p:spPr>
              <a:xfrm>
                <a:off x="2290125" y="4318225"/>
                <a:ext cx="37850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514" extrusionOk="0">
                    <a:moveTo>
                      <a:pt x="113" y="0"/>
                    </a:moveTo>
                    <a:cubicBezTo>
                      <a:pt x="113" y="113"/>
                      <a:pt x="113" y="113"/>
                      <a:pt x="0" y="113"/>
                    </a:cubicBezTo>
                    <a:lnTo>
                      <a:pt x="113" y="113"/>
                    </a:lnTo>
                    <a:cubicBezTo>
                      <a:pt x="329" y="216"/>
                      <a:pt x="649" y="433"/>
                      <a:pt x="865" y="649"/>
                    </a:cubicBezTo>
                    <a:cubicBezTo>
                      <a:pt x="977" y="761"/>
                      <a:pt x="1081" y="865"/>
                      <a:pt x="1081" y="977"/>
                    </a:cubicBezTo>
                    <a:cubicBezTo>
                      <a:pt x="1194" y="1081"/>
                      <a:pt x="1297" y="1297"/>
                      <a:pt x="1297" y="1410"/>
                    </a:cubicBezTo>
                    <a:cubicBezTo>
                      <a:pt x="1410" y="1410"/>
                      <a:pt x="1410" y="1513"/>
                      <a:pt x="1410" y="1513"/>
                    </a:cubicBezTo>
                    <a:cubicBezTo>
                      <a:pt x="1514" y="1513"/>
                      <a:pt x="1514" y="1410"/>
                      <a:pt x="1514" y="1297"/>
                    </a:cubicBezTo>
                    <a:cubicBezTo>
                      <a:pt x="1514" y="1194"/>
                      <a:pt x="1410" y="977"/>
                      <a:pt x="1297" y="865"/>
                    </a:cubicBezTo>
                    <a:lnTo>
                      <a:pt x="977" y="545"/>
                    </a:lnTo>
                    <a:cubicBezTo>
                      <a:pt x="761" y="329"/>
                      <a:pt x="433" y="113"/>
                      <a:pt x="113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968;p45">
                <a:extLst>
                  <a:ext uri="{FF2B5EF4-FFF2-40B4-BE49-F238E27FC236}">
                    <a16:creationId xmlns:a16="http://schemas.microsoft.com/office/drawing/2014/main" id="{D234D725-9B1B-4759-9A62-10F671CB187C}"/>
                  </a:ext>
                </a:extLst>
              </p:cNvPr>
              <p:cNvSpPr/>
              <p:nvPr/>
            </p:nvSpPr>
            <p:spPr>
              <a:xfrm>
                <a:off x="2319950" y="4307400"/>
                <a:ext cx="296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298" extrusionOk="0">
                    <a:moveTo>
                      <a:pt x="104" y="1"/>
                    </a:moveTo>
                    <a:cubicBezTo>
                      <a:pt x="1" y="1"/>
                      <a:pt x="1" y="113"/>
                      <a:pt x="104" y="113"/>
                    </a:cubicBezTo>
                    <a:cubicBezTo>
                      <a:pt x="537" y="330"/>
                      <a:pt x="865" y="762"/>
                      <a:pt x="969" y="1298"/>
                    </a:cubicBezTo>
                    <a:lnTo>
                      <a:pt x="1081" y="1298"/>
                    </a:lnTo>
                    <a:cubicBezTo>
                      <a:pt x="1081" y="1298"/>
                      <a:pt x="1185" y="1298"/>
                      <a:pt x="1185" y="1194"/>
                    </a:cubicBezTo>
                    <a:cubicBezTo>
                      <a:pt x="1081" y="649"/>
                      <a:pt x="649" y="217"/>
                      <a:pt x="104" y="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969;p45">
                <a:extLst>
                  <a:ext uri="{FF2B5EF4-FFF2-40B4-BE49-F238E27FC236}">
                    <a16:creationId xmlns:a16="http://schemas.microsoft.com/office/drawing/2014/main" id="{F66D0093-F727-40F4-B5ED-268B9DF19B6C}"/>
                  </a:ext>
                </a:extLst>
              </p:cNvPr>
              <p:cNvSpPr/>
              <p:nvPr/>
            </p:nvSpPr>
            <p:spPr>
              <a:xfrm>
                <a:off x="2419825" y="4337250"/>
                <a:ext cx="324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2162" extrusionOk="0">
                    <a:moveTo>
                      <a:pt x="1194" y="0"/>
                    </a:moveTo>
                    <a:cubicBezTo>
                      <a:pt x="1081" y="0"/>
                      <a:pt x="865" y="216"/>
                      <a:pt x="865" y="216"/>
                    </a:cubicBezTo>
                    <a:cubicBezTo>
                      <a:pt x="649" y="433"/>
                      <a:pt x="545" y="649"/>
                      <a:pt x="329" y="752"/>
                    </a:cubicBezTo>
                    <a:cubicBezTo>
                      <a:pt x="113" y="1185"/>
                      <a:pt x="0" y="1617"/>
                      <a:pt x="113" y="2162"/>
                    </a:cubicBezTo>
                    <a:lnTo>
                      <a:pt x="217" y="2049"/>
                    </a:lnTo>
                    <a:cubicBezTo>
                      <a:pt x="217" y="1730"/>
                      <a:pt x="329" y="1401"/>
                      <a:pt x="433" y="969"/>
                    </a:cubicBezTo>
                    <a:cubicBezTo>
                      <a:pt x="545" y="865"/>
                      <a:pt x="649" y="649"/>
                      <a:pt x="761" y="536"/>
                    </a:cubicBezTo>
                    <a:cubicBezTo>
                      <a:pt x="865" y="433"/>
                      <a:pt x="865" y="320"/>
                      <a:pt x="977" y="216"/>
                    </a:cubicBezTo>
                    <a:cubicBezTo>
                      <a:pt x="1081" y="216"/>
                      <a:pt x="1081" y="104"/>
                      <a:pt x="1194" y="104"/>
                    </a:cubicBezTo>
                    <a:lnTo>
                      <a:pt x="1297" y="104"/>
                    </a:lnTo>
                    <a:lnTo>
                      <a:pt x="1194" y="0"/>
                    </a:ln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970;p45">
                <a:extLst>
                  <a:ext uri="{FF2B5EF4-FFF2-40B4-BE49-F238E27FC236}">
                    <a16:creationId xmlns:a16="http://schemas.microsoft.com/office/drawing/2014/main" id="{99C9E34A-9966-4993-9278-37A9B3C224CB}"/>
                  </a:ext>
                </a:extLst>
              </p:cNvPr>
              <p:cNvSpPr/>
              <p:nvPr/>
            </p:nvSpPr>
            <p:spPr>
              <a:xfrm>
                <a:off x="2452250" y="4385875"/>
                <a:ext cx="28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5" extrusionOk="0">
                    <a:moveTo>
                      <a:pt x="0" y="1"/>
                    </a:moveTo>
                    <a:lnTo>
                      <a:pt x="0" y="104"/>
                    </a:lnTo>
                    <a:cubicBezTo>
                      <a:pt x="113" y="104"/>
                      <a:pt x="113" y="1"/>
                      <a:pt x="0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971;p45">
                <a:extLst>
                  <a:ext uri="{FF2B5EF4-FFF2-40B4-BE49-F238E27FC236}">
                    <a16:creationId xmlns:a16="http://schemas.microsoft.com/office/drawing/2014/main" id="{A985EB79-C182-4198-84B9-C2D61F945441}"/>
                  </a:ext>
                </a:extLst>
              </p:cNvPr>
              <p:cNvSpPr/>
              <p:nvPr/>
            </p:nvSpPr>
            <p:spPr>
              <a:xfrm>
                <a:off x="2225275" y="4385875"/>
                <a:ext cx="2270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9080" h="753" extrusionOk="0">
                    <a:moveTo>
                      <a:pt x="9079" y="1"/>
                    </a:moveTo>
                    <a:cubicBezTo>
                      <a:pt x="8759" y="1"/>
                      <a:pt x="8327" y="104"/>
                      <a:pt x="7999" y="104"/>
                    </a:cubicBezTo>
                    <a:lnTo>
                      <a:pt x="7999" y="217"/>
                    </a:lnTo>
                    <a:cubicBezTo>
                      <a:pt x="7999" y="321"/>
                      <a:pt x="7999" y="321"/>
                      <a:pt x="7895" y="321"/>
                    </a:cubicBezTo>
                    <a:lnTo>
                      <a:pt x="7895" y="217"/>
                    </a:lnTo>
                    <a:cubicBezTo>
                      <a:pt x="7134" y="217"/>
                      <a:pt x="6382" y="321"/>
                      <a:pt x="5621" y="321"/>
                    </a:cubicBezTo>
                    <a:cubicBezTo>
                      <a:pt x="4436" y="433"/>
                      <a:pt x="3243" y="433"/>
                      <a:pt x="2058" y="537"/>
                    </a:cubicBezTo>
                    <a:cubicBezTo>
                      <a:pt x="1410" y="537"/>
                      <a:pt x="761" y="649"/>
                      <a:pt x="113" y="649"/>
                    </a:cubicBezTo>
                    <a:lnTo>
                      <a:pt x="0" y="649"/>
                    </a:lnTo>
                    <a:lnTo>
                      <a:pt x="0" y="753"/>
                    </a:lnTo>
                    <a:lnTo>
                      <a:pt x="1842" y="753"/>
                    </a:lnTo>
                    <a:cubicBezTo>
                      <a:pt x="2491" y="649"/>
                      <a:pt x="3027" y="649"/>
                      <a:pt x="3675" y="649"/>
                    </a:cubicBezTo>
                    <a:cubicBezTo>
                      <a:pt x="4868" y="537"/>
                      <a:pt x="6053" y="537"/>
                      <a:pt x="7246" y="433"/>
                    </a:cubicBezTo>
                    <a:cubicBezTo>
                      <a:pt x="7782" y="321"/>
                      <a:pt x="8431" y="321"/>
                      <a:pt x="9079" y="104"/>
                    </a:cubicBezTo>
                    <a:lnTo>
                      <a:pt x="9079" y="1"/>
                    </a:ln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972;p45">
                <a:extLst>
                  <a:ext uri="{FF2B5EF4-FFF2-40B4-BE49-F238E27FC236}">
                    <a16:creationId xmlns:a16="http://schemas.microsoft.com/office/drawing/2014/main" id="{8E196F3A-1D50-4F09-8B98-E1F5763E5207}"/>
                  </a:ext>
                </a:extLst>
              </p:cNvPr>
              <p:cNvSpPr/>
              <p:nvPr/>
            </p:nvSpPr>
            <p:spPr>
              <a:xfrm>
                <a:off x="2422625" y="4388475"/>
                <a:ext cx="26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17" extrusionOk="0">
                    <a:moveTo>
                      <a:pt x="105" y="0"/>
                    </a:moveTo>
                    <a:lnTo>
                      <a:pt x="1" y="113"/>
                    </a:lnTo>
                    <a:lnTo>
                      <a:pt x="1" y="217"/>
                    </a:lnTo>
                    <a:cubicBezTo>
                      <a:pt x="105" y="217"/>
                      <a:pt x="105" y="217"/>
                      <a:pt x="105" y="113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91CC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973;p45">
                <a:extLst>
                  <a:ext uri="{FF2B5EF4-FFF2-40B4-BE49-F238E27FC236}">
                    <a16:creationId xmlns:a16="http://schemas.microsoft.com/office/drawing/2014/main" id="{35A73853-06F1-4481-A18E-B451DF64D1CD}"/>
                  </a:ext>
                </a:extLst>
              </p:cNvPr>
              <p:cNvSpPr/>
              <p:nvPr/>
            </p:nvSpPr>
            <p:spPr>
              <a:xfrm>
                <a:off x="2461227" y="3894100"/>
                <a:ext cx="294425" cy="267425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10697" extrusionOk="0">
                    <a:moveTo>
                      <a:pt x="2482" y="1"/>
                    </a:moveTo>
                    <a:cubicBezTo>
                      <a:pt x="968" y="2811"/>
                      <a:pt x="0" y="6053"/>
                      <a:pt x="0" y="9183"/>
                    </a:cubicBezTo>
                    <a:cubicBezTo>
                      <a:pt x="1833" y="9728"/>
                      <a:pt x="3675" y="10160"/>
                      <a:pt x="5620" y="10480"/>
                    </a:cubicBezTo>
                    <a:cubicBezTo>
                      <a:pt x="6269" y="10593"/>
                      <a:pt x="7021" y="10697"/>
                      <a:pt x="7670" y="10697"/>
                    </a:cubicBezTo>
                    <a:cubicBezTo>
                      <a:pt x="8430" y="10697"/>
                      <a:pt x="9079" y="10480"/>
                      <a:pt x="9615" y="10048"/>
                    </a:cubicBezTo>
                    <a:cubicBezTo>
                      <a:pt x="10264" y="9512"/>
                      <a:pt x="10592" y="8647"/>
                      <a:pt x="10912" y="7886"/>
                    </a:cubicBezTo>
                    <a:cubicBezTo>
                      <a:pt x="11457" y="6373"/>
                      <a:pt x="11777" y="4756"/>
                      <a:pt x="11457" y="3131"/>
                    </a:cubicBezTo>
                    <a:cubicBezTo>
                      <a:pt x="11241" y="2482"/>
                      <a:pt x="11024" y="1834"/>
                      <a:pt x="10480" y="1514"/>
                    </a:cubicBezTo>
                    <a:cubicBezTo>
                      <a:pt x="10096" y="1204"/>
                      <a:pt x="9654" y="948"/>
                      <a:pt x="9235" y="948"/>
                    </a:cubicBezTo>
                    <a:cubicBezTo>
                      <a:pt x="9068" y="948"/>
                      <a:pt x="8905" y="988"/>
                      <a:pt x="8750" y="1082"/>
                    </a:cubicBezTo>
                    <a:cubicBezTo>
                      <a:pt x="6701" y="753"/>
                      <a:pt x="4540" y="321"/>
                      <a:pt x="24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974;p45">
                <a:extLst>
                  <a:ext uri="{FF2B5EF4-FFF2-40B4-BE49-F238E27FC236}">
                    <a16:creationId xmlns:a16="http://schemas.microsoft.com/office/drawing/2014/main" id="{C3F8E292-3BE6-4440-9CEF-2D974E30EF9D}"/>
                  </a:ext>
                </a:extLst>
              </p:cNvPr>
              <p:cNvSpPr/>
              <p:nvPr/>
            </p:nvSpPr>
            <p:spPr>
              <a:xfrm>
                <a:off x="2471275" y="3899500"/>
                <a:ext cx="62050" cy="213400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8536" extrusionOk="0">
                    <a:moveTo>
                      <a:pt x="2378" y="1"/>
                    </a:moveTo>
                    <a:cubicBezTo>
                      <a:pt x="1833" y="1082"/>
                      <a:pt x="1401" y="2163"/>
                      <a:pt x="1081" y="3243"/>
                    </a:cubicBezTo>
                    <a:cubicBezTo>
                      <a:pt x="649" y="4324"/>
                      <a:pt x="433" y="5405"/>
                      <a:pt x="216" y="6590"/>
                    </a:cubicBezTo>
                    <a:cubicBezTo>
                      <a:pt x="104" y="7238"/>
                      <a:pt x="104" y="7887"/>
                      <a:pt x="0" y="8535"/>
                    </a:cubicBezTo>
                    <a:lnTo>
                      <a:pt x="216" y="8535"/>
                    </a:lnTo>
                    <a:cubicBezTo>
                      <a:pt x="216" y="7887"/>
                      <a:pt x="320" y="7350"/>
                      <a:pt x="433" y="6806"/>
                    </a:cubicBezTo>
                    <a:cubicBezTo>
                      <a:pt x="433" y="6270"/>
                      <a:pt x="536" y="5725"/>
                      <a:pt x="752" y="5076"/>
                    </a:cubicBezTo>
                    <a:cubicBezTo>
                      <a:pt x="969" y="3996"/>
                      <a:pt x="1297" y="2915"/>
                      <a:pt x="1730" y="1834"/>
                    </a:cubicBezTo>
                    <a:cubicBezTo>
                      <a:pt x="1946" y="1298"/>
                      <a:pt x="2162" y="649"/>
                      <a:pt x="2482" y="105"/>
                    </a:cubicBezTo>
                    <a:lnTo>
                      <a:pt x="24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975;p45">
                <a:extLst>
                  <a:ext uri="{FF2B5EF4-FFF2-40B4-BE49-F238E27FC236}">
                    <a16:creationId xmlns:a16="http://schemas.microsoft.com/office/drawing/2014/main" id="{A61F19BB-73C9-469D-B987-F09D8E9A56D4}"/>
                  </a:ext>
                </a:extLst>
              </p:cNvPr>
              <p:cNvSpPr/>
              <p:nvPr/>
            </p:nvSpPr>
            <p:spPr>
              <a:xfrm>
                <a:off x="2600975" y="4153500"/>
                <a:ext cx="432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321" extrusionOk="0">
                    <a:moveTo>
                      <a:pt x="0" y="1"/>
                    </a:moveTo>
                    <a:cubicBezTo>
                      <a:pt x="0" y="104"/>
                      <a:pt x="104" y="104"/>
                      <a:pt x="216" y="104"/>
                    </a:cubicBezTo>
                    <a:cubicBezTo>
                      <a:pt x="289" y="120"/>
                      <a:pt x="360" y="135"/>
                      <a:pt x="430" y="149"/>
                    </a:cubicBezTo>
                    <a:lnTo>
                      <a:pt x="430" y="149"/>
                    </a:lnTo>
                    <a:cubicBezTo>
                      <a:pt x="286" y="108"/>
                      <a:pt x="143" y="58"/>
                      <a:pt x="0" y="1"/>
                    </a:cubicBezTo>
                    <a:close/>
                    <a:moveTo>
                      <a:pt x="430" y="149"/>
                    </a:moveTo>
                    <a:lnTo>
                      <a:pt x="430" y="149"/>
                    </a:lnTo>
                    <a:cubicBezTo>
                      <a:pt x="826" y="265"/>
                      <a:pt x="1224" y="321"/>
                      <a:pt x="1617" y="321"/>
                    </a:cubicBezTo>
                    <a:lnTo>
                      <a:pt x="1730" y="321"/>
                    </a:lnTo>
                    <a:cubicBezTo>
                      <a:pt x="1259" y="321"/>
                      <a:pt x="872" y="243"/>
                      <a:pt x="430" y="149"/>
                    </a:cubicBezTo>
                    <a:close/>
                  </a:path>
                </a:pathLst>
              </a:custGeom>
              <a:solidFill>
                <a:srgbClr val="C6C7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976;p45">
                <a:extLst>
                  <a:ext uri="{FF2B5EF4-FFF2-40B4-BE49-F238E27FC236}">
                    <a16:creationId xmlns:a16="http://schemas.microsoft.com/office/drawing/2014/main" id="{00A907F8-33B4-49FA-B6E9-9FBF85929F80}"/>
                  </a:ext>
                </a:extLst>
              </p:cNvPr>
              <p:cNvSpPr/>
              <p:nvPr/>
            </p:nvSpPr>
            <p:spPr>
              <a:xfrm>
                <a:off x="2595575" y="3966950"/>
                <a:ext cx="102700" cy="19457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7783" extrusionOk="0">
                    <a:moveTo>
                      <a:pt x="4107" y="1"/>
                    </a:moveTo>
                    <a:cubicBezTo>
                      <a:pt x="2698" y="1946"/>
                      <a:pt x="1617" y="4004"/>
                      <a:pt x="536" y="6166"/>
                    </a:cubicBezTo>
                    <a:cubicBezTo>
                      <a:pt x="320" y="6598"/>
                      <a:pt x="104" y="6918"/>
                      <a:pt x="0" y="7350"/>
                    </a:cubicBezTo>
                    <a:lnTo>
                      <a:pt x="0" y="7463"/>
                    </a:lnTo>
                    <a:lnTo>
                      <a:pt x="216" y="7463"/>
                    </a:lnTo>
                    <a:cubicBezTo>
                      <a:pt x="216" y="7566"/>
                      <a:pt x="320" y="7566"/>
                      <a:pt x="432" y="7566"/>
                    </a:cubicBezTo>
                    <a:cubicBezTo>
                      <a:pt x="968" y="7679"/>
                      <a:pt x="1401" y="7783"/>
                      <a:pt x="1946" y="7783"/>
                    </a:cubicBezTo>
                    <a:cubicBezTo>
                      <a:pt x="2482" y="7783"/>
                      <a:pt x="3026" y="7679"/>
                      <a:pt x="3562" y="7566"/>
                    </a:cubicBezTo>
                    <a:cubicBezTo>
                      <a:pt x="3459" y="4972"/>
                      <a:pt x="3562" y="2378"/>
                      <a:pt x="4107" y="1"/>
                    </a:cubicBezTo>
                    <a:close/>
                  </a:path>
                </a:pathLst>
              </a:custGeom>
              <a:solidFill>
                <a:srgbClr val="3129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977;p45">
                <a:extLst>
                  <a:ext uri="{FF2B5EF4-FFF2-40B4-BE49-F238E27FC236}">
                    <a16:creationId xmlns:a16="http://schemas.microsoft.com/office/drawing/2014/main" id="{A9DB5B34-0603-4075-8D20-D4936A14CC0F}"/>
                  </a:ext>
                </a:extLst>
              </p:cNvPr>
              <p:cNvSpPr/>
              <p:nvPr/>
            </p:nvSpPr>
            <p:spPr>
              <a:xfrm>
                <a:off x="2725250" y="4102050"/>
                <a:ext cx="343100" cy="254025"/>
              </a:xfrm>
              <a:custGeom>
                <a:avLst/>
                <a:gdLst/>
                <a:ahLst/>
                <a:cxnLst/>
                <a:rect l="l" t="t" r="r" b="b"/>
                <a:pathLst>
                  <a:path w="13724" h="10161" extrusionOk="0">
                    <a:moveTo>
                      <a:pt x="11674" y="1"/>
                    </a:moveTo>
                    <a:cubicBezTo>
                      <a:pt x="10809" y="649"/>
                      <a:pt x="9728" y="1410"/>
                      <a:pt x="8864" y="2059"/>
                    </a:cubicBezTo>
                    <a:cubicBezTo>
                      <a:pt x="8967" y="2379"/>
                      <a:pt x="8967" y="2595"/>
                      <a:pt x="8864" y="2811"/>
                    </a:cubicBezTo>
                    <a:cubicBezTo>
                      <a:pt x="7567" y="3572"/>
                      <a:pt x="6157" y="4220"/>
                      <a:pt x="4757" y="4756"/>
                    </a:cubicBezTo>
                    <a:cubicBezTo>
                      <a:pt x="3573" y="5095"/>
                      <a:pt x="2320" y="5369"/>
                      <a:pt x="1106" y="5369"/>
                    </a:cubicBezTo>
                    <a:cubicBezTo>
                      <a:pt x="768" y="5369"/>
                      <a:pt x="434" y="5348"/>
                      <a:pt x="105" y="5301"/>
                    </a:cubicBezTo>
                    <a:lnTo>
                      <a:pt x="105" y="5301"/>
                    </a:lnTo>
                    <a:cubicBezTo>
                      <a:pt x="1" y="6598"/>
                      <a:pt x="105" y="7895"/>
                      <a:pt x="753" y="8863"/>
                    </a:cubicBezTo>
                    <a:cubicBezTo>
                      <a:pt x="1402" y="9624"/>
                      <a:pt x="2379" y="10057"/>
                      <a:pt x="3347" y="10160"/>
                    </a:cubicBezTo>
                    <a:cubicBezTo>
                      <a:pt x="4212" y="10160"/>
                      <a:pt x="5189" y="9944"/>
                      <a:pt x="6054" y="9512"/>
                    </a:cubicBezTo>
                    <a:cubicBezTo>
                      <a:pt x="7670" y="8647"/>
                      <a:pt x="8864" y="7350"/>
                      <a:pt x="10161" y="6053"/>
                    </a:cubicBezTo>
                    <a:cubicBezTo>
                      <a:pt x="11345" y="4756"/>
                      <a:pt x="12539" y="3356"/>
                      <a:pt x="13723" y="1946"/>
                    </a:cubicBezTo>
                    <a:cubicBezTo>
                      <a:pt x="13075" y="1298"/>
                      <a:pt x="12322" y="649"/>
                      <a:pt x="11674" y="1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978;p45">
                <a:extLst>
                  <a:ext uri="{FF2B5EF4-FFF2-40B4-BE49-F238E27FC236}">
                    <a16:creationId xmlns:a16="http://schemas.microsoft.com/office/drawing/2014/main" id="{98D8587B-AD2A-4FAD-923B-76E0550AE7DD}"/>
                  </a:ext>
                </a:extLst>
              </p:cNvPr>
              <p:cNvSpPr/>
              <p:nvPr/>
            </p:nvSpPr>
            <p:spPr>
              <a:xfrm>
                <a:off x="3011675" y="4037200"/>
                <a:ext cx="227000" cy="164975"/>
              </a:xfrm>
              <a:custGeom>
                <a:avLst/>
                <a:gdLst/>
                <a:ahLst/>
                <a:cxnLst/>
                <a:rect l="l" t="t" r="r" b="b"/>
                <a:pathLst>
                  <a:path w="9080" h="6599" extrusionOk="0">
                    <a:moveTo>
                      <a:pt x="3027" y="1"/>
                    </a:moveTo>
                    <a:cubicBezTo>
                      <a:pt x="2698" y="1"/>
                      <a:pt x="2482" y="113"/>
                      <a:pt x="2162" y="217"/>
                    </a:cubicBezTo>
                    <a:cubicBezTo>
                      <a:pt x="1298" y="762"/>
                      <a:pt x="537" y="1514"/>
                      <a:pt x="1" y="2491"/>
                    </a:cubicBezTo>
                    <a:cubicBezTo>
                      <a:pt x="433" y="2811"/>
                      <a:pt x="865" y="3139"/>
                      <a:pt x="1298" y="3572"/>
                    </a:cubicBezTo>
                    <a:cubicBezTo>
                      <a:pt x="1618" y="3892"/>
                      <a:pt x="1834" y="4324"/>
                      <a:pt x="2162" y="4653"/>
                    </a:cubicBezTo>
                    <a:lnTo>
                      <a:pt x="2482" y="4973"/>
                    </a:lnTo>
                    <a:cubicBezTo>
                      <a:pt x="2915" y="5517"/>
                      <a:pt x="3563" y="5733"/>
                      <a:pt x="4108" y="6053"/>
                    </a:cubicBezTo>
                    <a:cubicBezTo>
                      <a:pt x="4972" y="6382"/>
                      <a:pt x="5837" y="6598"/>
                      <a:pt x="6702" y="6598"/>
                    </a:cubicBezTo>
                    <a:cubicBezTo>
                      <a:pt x="7566" y="6598"/>
                      <a:pt x="8431" y="6270"/>
                      <a:pt x="9080" y="5733"/>
                    </a:cubicBezTo>
                    <a:cubicBezTo>
                      <a:pt x="7350" y="3676"/>
                      <a:pt x="5509" y="1842"/>
                      <a:pt x="3459" y="329"/>
                    </a:cubicBezTo>
                    <a:cubicBezTo>
                      <a:pt x="3243" y="217"/>
                      <a:pt x="3131" y="113"/>
                      <a:pt x="3027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979;p45">
                <a:extLst>
                  <a:ext uri="{FF2B5EF4-FFF2-40B4-BE49-F238E27FC236}">
                    <a16:creationId xmlns:a16="http://schemas.microsoft.com/office/drawing/2014/main" id="{DF89A8A4-2010-41EB-A1CE-099B76153EC8}"/>
                  </a:ext>
                </a:extLst>
              </p:cNvPr>
              <p:cNvSpPr/>
              <p:nvPr/>
            </p:nvSpPr>
            <p:spPr>
              <a:xfrm>
                <a:off x="3081925" y="4045425"/>
                <a:ext cx="137725" cy="137725"/>
              </a:xfrm>
              <a:custGeom>
                <a:avLst/>
                <a:gdLst/>
                <a:ahLst/>
                <a:cxnLst/>
                <a:rect l="l" t="t" r="r" b="b"/>
                <a:pathLst>
                  <a:path w="5509" h="5509" extrusionOk="0">
                    <a:moveTo>
                      <a:pt x="698" y="547"/>
                    </a:moveTo>
                    <a:cubicBezTo>
                      <a:pt x="712" y="562"/>
                      <a:pt x="726" y="577"/>
                      <a:pt x="740" y="591"/>
                    </a:cubicBezTo>
                    <a:lnTo>
                      <a:pt x="740" y="591"/>
                    </a:lnTo>
                    <a:cubicBezTo>
                      <a:pt x="731" y="574"/>
                      <a:pt x="719" y="558"/>
                      <a:pt x="698" y="547"/>
                    </a:cubicBezTo>
                    <a:close/>
                    <a:moveTo>
                      <a:pt x="1" y="0"/>
                    </a:moveTo>
                    <a:lnTo>
                      <a:pt x="1" y="104"/>
                    </a:lnTo>
                    <a:cubicBezTo>
                      <a:pt x="217" y="216"/>
                      <a:pt x="321" y="433"/>
                      <a:pt x="537" y="649"/>
                    </a:cubicBezTo>
                    <a:lnTo>
                      <a:pt x="537" y="536"/>
                    </a:lnTo>
                    <a:lnTo>
                      <a:pt x="649" y="536"/>
                    </a:lnTo>
                    <a:cubicBezTo>
                      <a:pt x="669" y="536"/>
                      <a:pt x="685" y="540"/>
                      <a:pt x="698" y="547"/>
                    </a:cubicBezTo>
                    <a:lnTo>
                      <a:pt x="698" y="547"/>
                    </a:lnTo>
                    <a:cubicBezTo>
                      <a:pt x="509" y="346"/>
                      <a:pt x="320" y="159"/>
                      <a:pt x="105" y="0"/>
                    </a:cubicBezTo>
                    <a:close/>
                    <a:moveTo>
                      <a:pt x="740" y="591"/>
                    </a:moveTo>
                    <a:cubicBezTo>
                      <a:pt x="753" y="620"/>
                      <a:pt x="753" y="649"/>
                      <a:pt x="753" y="649"/>
                    </a:cubicBezTo>
                    <a:lnTo>
                      <a:pt x="649" y="753"/>
                    </a:lnTo>
                    <a:cubicBezTo>
                      <a:pt x="1185" y="1185"/>
                      <a:pt x="1618" y="1730"/>
                      <a:pt x="2162" y="2162"/>
                    </a:cubicBezTo>
                    <a:cubicBezTo>
                      <a:pt x="2811" y="2810"/>
                      <a:pt x="3563" y="3563"/>
                      <a:pt x="4212" y="4324"/>
                    </a:cubicBezTo>
                    <a:cubicBezTo>
                      <a:pt x="4644" y="4644"/>
                      <a:pt x="4973" y="5076"/>
                      <a:pt x="5405" y="5508"/>
                    </a:cubicBezTo>
                    <a:cubicBezTo>
                      <a:pt x="5509" y="5508"/>
                      <a:pt x="5509" y="5404"/>
                      <a:pt x="5509" y="5404"/>
                    </a:cubicBezTo>
                    <a:cubicBezTo>
                      <a:pt x="4860" y="4644"/>
                      <a:pt x="4108" y="3891"/>
                      <a:pt x="3459" y="3243"/>
                    </a:cubicBezTo>
                    <a:cubicBezTo>
                      <a:pt x="2699" y="2482"/>
                      <a:pt x="2050" y="1833"/>
                      <a:pt x="1298" y="1185"/>
                    </a:cubicBezTo>
                    <a:cubicBezTo>
                      <a:pt x="1096" y="983"/>
                      <a:pt x="917" y="782"/>
                      <a:pt x="740" y="59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980;p45">
                <a:extLst>
                  <a:ext uri="{FF2B5EF4-FFF2-40B4-BE49-F238E27FC236}">
                    <a16:creationId xmlns:a16="http://schemas.microsoft.com/office/drawing/2014/main" id="{208BFBB5-4679-4656-82BA-126CAF1964D3}"/>
                  </a:ext>
                </a:extLst>
              </p:cNvPr>
              <p:cNvSpPr/>
              <p:nvPr/>
            </p:nvSpPr>
            <p:spPr>
              <a:xfrm>
                <a:off x="3108950" y="4142700"/>
                <a:ext cx="13425" cy="432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730" extrusionOk="0">
                    <a:moveTo>
                      <a:pt x="433" y="0"/>
                    </a:moveTo>
                    <a:lnTo>
                      <a:pt x="321" y="104"/>
                    </a:lnTo>
                    <a:lnTo>
                      <a:pt x="321" y="969"/>
                    </a:lnTo>
                    <a:cubicBezTo>
                      <a:pt x="217" y="1081"/>
                      <a:pt x="217" y="1185"/>
                      <a:pt x="217" y="1297"/>
                    </a:cubicBezTo>
                    <a:lnTo>
                      <a:pt x="217" y="1513"/>
                    </a:lnTo>
                    <a:cubicBezTo>
                      <a:pt x="104" y="1513"/>
                      <a:pt x="104" y="1617"/>
                      <a:pt x="104" y="1617"/>
                    </a:cubicBezTo>
                    <a:cubicBezTo>
                      <a:pt x="1" y="1617"/>
                      <a:pt x="1" y="1730"/>
                      <a:pt x="104" y="1730"/>
                    </a:cubicBezTo>
                    <a:cubicBezTo>
                      <a:pt x="217" y="1730"/>
                      <a:pt x="217" y="1617"/>
                      <a:pt x="321" y="1513"/>
                    </a:cubicBezTo>
                    <a:cubicBezTo>
                      <a:pt x="321" y="1401"/>
                      <a:pt x="433" y="1297"/>
                      <a:pt x="433" y="1081"/>
                    </a:cubicBezTo>
                    <a:cubicBezTo>
                      <a:pt x="537" y="753"/>
                      <a:pt x="537" y="433"/>
                      <a:pt x="537" y="104"/>
                    </a:cubicBezTo>
                    <a:cubicBezTo>
                      <a:pt x="537" y="104"/>
                      <a:pt x="537" y="0"/>
                      <a:pt x="433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981;p45">
                <a:extLst>
                  <a:ext uri="{FF2B5EF4-FFF2-40B4-BE49-F238E27FC236}">
                    <a16:creationId xmlns:a16="http://schemas.microsoft.com/office/drawing/2014/main" id="{0978847F-F2C3-4895-A39C-B175B7A7F348}"/>
                  </a:ext>
                </a:extLst>
              </p:cNvPr>
              <p:cNvSpPr/>
              <p:nvPr/>
            </p:nvSpPr>
            <p:spPr>
              <a:xfrm>
                <a:off x="3138575" y="4150700"/>
                <a:ext cx="10825" cy="432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730" extrusionOk="0">
                    <a:moveTo>
                      <a:pt x="216" y="0"/>
                    </a:moveTo>
                    <a:lnTo>
                      <a:pt x="216" y="113"/>
                    </a:lnTo>
                    <a:lnTo>
                      <a:pt x="216" y="865"/>
                    </a:lnTo>
                    <a:cubicBezTo>
                      <a:pt x="216" y="1193"/>
                      <a:pt x="113" y="1410"/>
                      <a:pt x="0" y="1626"/>
                    </a:cubicBezTo>
                    <a:cubicBezTo>
                      <a:pt x="0" y="1730"/>
                      <a:pt x="113" y="1730"/>
                      <a:pt x="113" y="1730"/>
                    </a:cubicBezTo>
                    <a:cubicBezTo>
                      <a:pt x="216" y="1513"/>
                      <a:pt x="329" y="1193"/>
                      <a:pt x="329" y="977"/>
                    </a:cubicBezTo>
                    <a:cubicBezTo>
                      <a:pt x="433" y="649"/>
                      <a:pt x="433" y="329"/>
                      <a:pt x="329" y="113"/>
                    </a:cubicBezTo>
                    <a:cubicBezTo>
                      <a:pt x="329" y="113"/>
                      <a:pt x="329" y="0"/>
                      <a:pt x="216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982;p45">
                <a:extLst>
                  <a:ext uri="{FF2B5EF4-FFF2-40B4-BE49-F238E27FC236}">
                    <a16:creationId xmlns:a16="http://schemas.microsoft.com/office/drawing/2014/main" id="{070DCA97-33E8-4DCE-B07D-CDCCA849C310}"/>
                  </a:ext>
                </a:extLst>
              </p:cNvPr>
              <p:cNvSpPr/>
              <p:nvPr/>
            </p:nvSpPr>
            <p:spPr>
              <a:xfrm>
                <a:off x="3052100" y="4056225"/>
                <a:ext cx="46075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650" extrusionOk="0">
                    <a:moveTo>
                      <a:pt x="1" y="1"/>
                    </a:moveTo>
                    <a:cubicBezTo>
                      <a:pt x="113" y="433"/>
                      <a:pt x="433" y="649"/>
                      <a:pt x="865" y="649"/>
                    </a:cubicBezTo>
                    <a:lnTo>
                      <a:pt x="978" y="649"/>
                    </a:lnTo>
                    <a:cubicBezTo>
                      <a:pt x="1298" y="649"/>
                      <a:pt x="1626" y="537"/>
                      <a:pt x="1842" y="321"/>
                    </a:cubicBezTo>
                    <a:cubicBezTo>
                      <a:pt x="1842" y="217"/>
                      <a:pt x="1730" y="217"/>
                      <a:pt x="1730" y="217"/>
                    </a:cubicBezTo>
                    <a:cubicBezTo>
                      <a:pt x="1514" y="321"/>
                      <a:pt x="1298" y="537"/>
                      <a:pt x="978" y="537"/>
                    </a:cubicBezTo>
                    <a:lnTo>
                      <a:pt x="865" y="537"/>
                    </a:lnTo>
                    <a:cubicBezTo>
                      <a:pt x="545" y="433"/>
                      <a:pt x="217" y="217"/>
                      <a:pt x="113" y="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983;p45">
                <a:extLst>
                  <a:ext uri="{FF2B5EF4-FFF2-40B4-BE49-F238E27FC236}">
                    <a16:creationId xmlns:a16="http://schemas.microsoft.com/office/drawing/2014/main" id="{F9EDCF5C-1979-4D1F-BFEB-65DBD8136741}"/>
                  </a:ext>
                </a:extLst>
              </p:cNvPr>
              <p:cNvSpPr/>
              <p:nvPr/>
            </p:nvSpPr>
            <p:spPr>
              <a:xfrm>
                <a:off x="3095325" y="4058825"/>
                <a:ext cx="5450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217" extrusionOk="0">
                    <a:moveTo>
                      <a:pt x="1" y="0"/>
                    </a:moveTo>
                    <a:lnTo>
                      <a:pt x="1" y="113"/>
                    </a:lnTo>
                    <a:cubicBezTo>
                      <a:pt x="1" y="113"/>
                      <a:pt x="113" y="113"/>
                      <a:pt x="113" y="217"/>
                    </a:cubicBezTo>
                    <a:lnTo>
                      <a:pt x="217" y="113"/>
                    </a:lnTo>
                    <a:cubicBezTo>
                      <a:pt x="217" y="113"/>
                      <a:pt x="217" y="0"/>
                      <a:pt x="113" y="0"/>
                    </a:cubicBezTo>
                    <a:close/>
                  </a:path>
                </a:pathLst>
              </a:custGeom>
              <a:solidFill>
                <a:srgbClr val="91CC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984;p45">
                <a:extLst>
                  <a:ext uri="{FF2B5EF4-FFF2-40B4-BE49-F238E27FC236}">
                    <a16:creationId xmlns:a16="http://schemas.microsoft.com/office/drawing/2014/main" id="{E0337EF8-B0F1-4178-8F60-C7673F23EF00}"/>
                  </a:ext>
                </a:extLst>
              </p:cNvPr>
              <p:cNvSpPr/>
              <p:nvPr/>
            </p:nvSpPr>
            <p:spPr>
              <a:xfrm>
                <a:off x="2679225" y="3923725"/>
                <a:ext cx="270225" cy="315375"/>
              </a:xfrm>
              <a:custGeom>
                <a:avLst/>
                <a:gdLst/>
                <a:ahLst/>
                <a:cxnLst/>
                <a:rect l="l" t="t" r="r" b="b"/>
                <a:pathLst>
                  <a:path w="10809" h="12615" extrusionOk="0">
                    <a:moveTo>
                      <a:pt x="1193" y="0"/>
                    </a:moveTo>
                    <a:cubicBezTo>
                      <a:pt x="0" y="3891"/>
                      <a:pt x="113" y="8111"/>
                      <a:pt x="433" y="12218"/>
                    </a:cubicBezTo>
                    <a:cubicBezTo>
                      <a:pt x="433" y="12291"/>
                      <a:pt x="488" y="12368"/>
                      <a:pt x="558" y="12368"/>
                    </a:cubicBezTo>
                    <a:cubicBezTo>
                      <a:pt x="587" y="12368"/>
                      <a:pt x="618" y="12355"/>
                      <a:pt x="649" y="12322"/>
                    </a:cubicBezTo>
                    <a:cubicBezTo>
                      <a:pt x="1577" y="12517"/>
                      <a:pt x="2506" y="12614"/>
                      <a:pt x="3424" y="12614"/>
                    </a:cubicBezTo>
                    <a:cubicBezTo>
                      <a:pt x="5072" y="12614"/>
                      <a:pt x="6688" y="12301"/>
                      <a:pt x="8214" y="11673"/>
                    </a:cubicBezTo>
                    <a:cubicBezTo>
                      <a:pt x="9192" y="11241"/>
                      <a:pt x="10160" y="10705"/>
                      <a:pt x="10808" y="9944"/>
                    </a:cubicBezTo>
                    <a:cubicBezTo>
                      <a:pt x="10808" y="6701"/>
                      <a:pt x="10272" y="3459"/>
                      <a:pt x="9295" y="329"/>
                    </a:cubicBezTo>
                    <a:cubicBezTo>
                      <a:pt x="8209" y="734"/>
                      <a:pt x="7066" y="914"/>
                      <a:pt x="5915" y="914"/>
                    </a:cubicBezTo>
                    <a:cubicBezTo>
                      <a:pt x="4317" y="914"/>
                      <a:pt x="2701" y="568"/>
                      <a:pt x="1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985;p45">
                <a:extLst>
                  <a:ext uri="{FF2B5EF4-FFF2-40B4-BE49-F238E27FC236}">
                    <a16:creationId xmlns:a16="http://schemas.microsoft.com/office/drawing/2014/main" id="{B06360D3-A5DF-4A3F-AA20-CB6BBAE10460}"/>
                  </a:ext>
                </a:extLst>
              </p:cNvPr>
              <p:cNvSpPr/>
              <p:nvPr/>
            </p:nvSpPr>
            <p:spPr>
              <a:xfrm>
                <a:off x="2873775" y="3953550"/>
                <a:ext cx="48650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2483" extrusionOk="0">
                    <a:moveTo>
                      <a:pt x="0" y="1"/>
                    </a:moveTo>
                    <a:lnTo>
                      <a:pt x="0" y="104"/>
                    </a:lnTo>
                    <a:cubicBezTo>
                      <a:pt x="0" y="433"/>
                      <a:pt x="0" y="753"/>
                      <a:pt x="113" y="1185"/>
                    </a:cubicBezTo>
                    <a:cubicBezTo>
                      <a:pt x="113" y="1401"/>
                      <a:pt x="216" y="1617"/>
                      <a:pt x="432" y="1834"/>
                    </a:cubicBezTo>
                    <a:cubicBezTo>
                      <a:pt x="761" y="2266"/>
                      <a:pt x="1297" y="2482"/>
                      <a:pt x="1729" y="2482"/>
                    </a:cubicBezTo>
                    <a:lnTo>
                      <a:pt x="1842" y="2482"/>
                    </a:lnTo>
                    <a:cubicBezTo>
                      <a:pt x="1946" y="2482"/>
                      <a:pt x="1946" y="2378"/>
                      <a:pt x="1842" y="2378"/>
                    </a:cubicBezTo>
                    <a:cubicBezTo>
                      <a:pt x="1626" y="2266"/>
                      <a:pt x="1410" y="2266"/>
                      <a:pt x="1193" y="2162"/>
                    </a:cubicBezTo>
                    <a:cubicBezTo>
                      <a:pt x="977" y="2050"/>
                      <a:pt x="761" y="1834"/>
                      <a:pt x="545" y="1730"/>
                    </a:cubicBezTo>
                    <a:lnTo>
                      <a:pt x="216" y="1081"/>
                    </a:lnTo>
                    <a:cubicBezTo>
                      <a:pt x="113" y="753"/>
                      <a:pt x="113" y="433"/>
                      <a:pt x="113" y="104"/>
                    </a:cubicBezTo>
                    <a:cubicBezTo>
                      <a:pt x="11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986;p45">
                <a:extLst>
                  <a:ext uri="{FF2B5EF4-FFF2-40B4-BE49-F238E27FC236}">
                    <a16:creationId xmlns:a16="http://schemas.microsoft.com/office/drawing/2014/main" id="{9759BC9D-75E3-4DEC-9C5B-2FF68E6603CA}"/>
                  </a:ext>
                </a:extLst>
              </p:cNvPr>
              <p:cNvSpPr/>
              <p:nvPr/>
            </p:nvSpPr>
            <p:spPr>
              <a:xfrm>
                <a:off x="2695425" y="4153500"/>
                <a:ext cx="24862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9945" h="2915" extrusionOk="0">
                    <a:moveTo>
                      <a:pt x="9841" y="1"/>
                    </a:moveTo>
                    <a:cubicBezTo>
                      <a:pt x="8976" y="969"/>
                      <a:pt x="7895" y="1514"/>
                      <a:pt x="6702" y="1834"/>
                    </a:cubicBezTo>
                    <a:cubicBezTo>
                      <a:pt x="6053" y="2050"/>
                      <a:pt x="5405" y="2162"/>
                      <a:pt x="4756" y="2266"/>
                    </a:cubicBezTo>
                    <a:cubicBezTo>
                      <a:pt x="4108" y="2482"/>
                      <a:pt x="3356" y="2595"/>
                      <a:pt x="2595" y="2698"/>
                    </a:cubicBezTo>
                    <a:cubicBezTo>
                      <a:pt x="2275" y="2698"/>
                      <a:pt x="1946" y="2811"/>
                      <a:pt x="1514" y="2811"/>
                    </a:cubicBezTo>
                    <a:lnTo>
                      <a:pt x="1298" y="2811"/>
                    </a:lnTo>
                    <a:cubicBezTo>
                      <a:pt x="865" y="2811"/>
                      <a:pt x="433" y="2698"/>
                      <a:pt x="1" y="2595"/>
                    </a:cubicBezTo>
                    <a:lnTo>
                      <a:pt x="1" y="2698"/>
                    </a:lnTo>
                    <a:cubicBezTo>
                      <a:pt x="545" y="2915"/>
                      <a:pt x="1082" y="2915"/>
                      <a:pt x="1626" y="2915"/>
                    </a:cubicBezTo>
                    <a:lnTo>
                      <a:pt x="2275" y="2915"/>
                    </a:lnTo>
                    <a:cubicBezTo>
                      <a:pt x="3027" y="2915"/>
                      <a:pt x="3788" y="2698"/>
                      <a:pt x="4540" y="2595"/>
                    </a:cubicBezTo>
                    <a:cubicBezTo>
                      <a:pt x="5837" y="2266"/>
                      <a:pt x="7134" y="2050"/>
                      <a:pt x="8327" y="1401"/>
                    </a:cubicBezTo>
                    <a:cubicBezTo>
                      <a:pt x="8863" y="1081"/>
                      <a:pt x="9512" y="649"/>
                      <a:pt x="9944" y="217"/>
                    </a:cubicBezTo>
                    <a:cubicBezTo>
                      <a:pt x="9944" y="104"/>
                      <a:pt x="9944" y="1"/>
                      <a:pt x="98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987;p45">
                <a:extLst>
                  <a:ext uri="{FF2B5EF4-FFF2-40B4-BE49-F238E27FC236}">
                    <a16:creationId xmlns:a16="http://schemas.microsoft.com/office/drawing/2014/main" id="{0EE9D471-8F2D-45AE-BF89-7303AABA29D2}"/>
                  </a:ext>
                </a:extLst>
              </p:cNvPr>
              <p:cNvSpPr/>
              <p:nvPr/>
            </p:nvSpPr>
            <p:spPr>
              <a:xfrm>
                <a:off x="2684625" y="3704600"/>
                <a:ext cx="254025" cy="251575"/>
              </a:xfrm>
              <a:custGeom>
                <a:avLst/>
                <a:gdLst/>
                <a:ahLst/>
                <a:cxnLst/>
                <a:rect l="l" t="t" r="r" b="b"/>
                <a:pathLst>
                  <a:path w="10161" h="10063" extrusionOk="0">
                    <a:moveTo>
                      <a:pt x="2723" y="0"/>
                    </a:moveTo>
                    <a:cubicBezTo>
                      <a:pt x="2049" y="0"/>
                      <a:pt x="1485" y="505"/>
                      <a:pt x="1194" y="1096"/>
                    </a:cubicBezTo>
                    <a:cubicBezTo>
                      <a:pt x="865" y="1744"/>
                      <a:pt x="649" y="2393"/>
                      <a:pt x="545" y="3041"/>
                    </a:cubicBezTo>
                    <a:cubicBezTo>
                      <a:pt x="217" y="4338"/>
                      <a:pt x="0" y="5739"/>
                      <a:pt x="0" y="7252"/>
                    </a:cubicBezTo>
                    <a:cubicBezTo>
                      <a:pt x="0" y="8117"/>
                      <a:pt x="545" y="8878"/>
                      <a:pt x="1297" y="9198"/>
                    </a:cubicBezTo>
                    <a:cubicBezTo>
                      <a:pt x="2738" y="9774"/>
                      <a:pt x="4180" y="10062"/>
                      <a:pt x="5654" y="10062"/>
                    </a:cubicBezTo>
                    <a:cubicBezTo>
                      <a:pt x="6391" y="10062"/>
                      <a:pt x="7137" y="9990"/>
                      <a:pt x="7895" y="9846"/>
                    </a:cubicBezTo>
                    <a:cubicBezTo>
                      <a:pt x="8647" y="9630"/>
                      <a:pt x="9295" y="9094"/>
                      <a:pt x="9408" y="8229"/>
                    </a:cubicBezTo>
                    <a:cubicBezTo>
                      <a:pt x="9840" y="6284"/>
                      <a:pt x="10160" y="4442"/>
                      <a:pt x="10056" y="2497"/>
                    </a:cubicBezTo>
                    <a:cubicBezTo>
                      <a:pt x="10056" y="1528"/>
                      <a:pt x="9408" y="663"/>
                      <a:pt x="8543" y="551"/>
                    </a:cubicBezTo>
                    <a:cubicBezTo>
                      <a:pt x="8327" y="447"/>
                      <a:pt x="8215" y="447"/>
                      <a:pt x="7998" y="447"/>
                    </a:cubicBezTo>
                    <a:cubicBezTo>
                      <a:pt x="6269" y="231"/>
                      <a:pt x="4652" y="15"/>
                      <a:pt x="2923" y="15"/>
                    </a:cubicBezTo>
                    <a:cubicBezTo>
                      <a:pt x="2855" y="5"/>
                      <a:pt x="2789" y="0"/>
                      <a:pt x="2723" y="0"/>
                    </a:cubicBez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988;p45">
                <a:extLst>
                  <a:ext uri="{FF2B5EF4-FFF2-40B4-BE49-F238E27FC236}">
                    <a16:creationId xmlns:a16="http://schemas.microsoft.com/office/drawing/2014/main" id="{E2F874E6-4DA0-407B-A329-DE71EAFF7E8A}"/>
                  </a:ext>
                </a:extLst>
              </p:cNvPr>
              <p:cNvSpPr/>
              <p:nvPr/>
            </p:nvSpPr>
            <p:spPr>
              <a:xfrm>
                <a:off x="2754875" y="3726575"/>
                <a:ext cx="127125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2483" extrusionOk="0">
                    <a:moveTo>
                      <a:pt x="649" y="1"/>
                    </a:moveTo>
                    <a:cubicBezTo>
                      <a:pt x="329" y="321"/>
                      <a:pt x="1" y="865"/>
                      <a:pt x="113" y="1401"/>
                    </a:cubicBezTo>
                    <a:cubicBezTo>
                      <a:pt x="217" y="1834"/>
                      <a:pt x="649" y="2162"/>
                      <a:pt x="978" y="2266"/>
                    </a:cubicBezTo>
                    <a:cubicBezTo>
                      <a:pt x="1298" y="2482"/>
                      <a:pt x="1730" y="2482"/>
                      <a:pt x="2162" y="2482"/>
                    </a:cubicBezTo>
                    <a:cubicBezTo>
                      <a:pt x="2811" y="2482"/>
                      <a:pt x="3459" y="2266"/>
                      <a:pt x="4004" y="1946"/>
                    </a:cubicBezTo>
                    <a:cubicBezTo>
                      <a:pt x="4436" y="1618"/>
                      <a:pt x="4869" y="1185"/>
                      <a:pt x="4972" y="753"/>
                    </a:cubicBezTo>
                    <a:cubicBezTo>
                      <a:pt x="5085" y="649"/>
                      <a:pt x="4972" y="649"/>
                      <a:pt x="4972" y="649"/>
                    </a:cubicBezTo>
                    <a:lnTo>
                      <a:pt x="4869" y="649"/>
                    </a:lnTo>
                    <a:cubicBezTo>
                      <a:pt x="4540" y="1514"/>
                      <a:pt x="3675" y="2162"/>
                      <a:pt x="2707" y="2266"/>
                    </a:cubicBezTo>
                    <a:cubicBezTo>
                      <a:pt x="2491" y="2378"/>
                      <a:pt x="2378" y="2378"/>
                      <a:pt x="2162" y="2378"/>
                    </a:cubicBezTo>
                    <a:cubicBezTo>
                      <a:pt x="1842" y="2378"/>
                      <a:pt x="1626" y="2266"/>
                      <a:pt x="1298" y="2266"/>
                    </a:cubicBezTo>
                    <a:cubicBezTo>
                      <a:pt x="978" y="2162"/>
                      <a:pt x="545" y="1946"/>
                      <a:pt x="329" y="1514"/>
                    </a:cubicBezTo>
                    <a:cubicBezTo>
                      <a:pt x="217" y="1298"/>
                      <a:pt x="217" y="969"/>
                      <a:pt x="329" y="753"/>
                    </a:cubicBezTo>
                    <a:cubicBezTo>
                      <a:pt x="433" y="433"/>
                      <a:pt x="545" y="217"/>
                      <a:pt x="761" y="1"/>
                    </a:cubicBezTo>
                    <a:close/>
                  </a:path>
                </a:pathLst>
              </a:custGeom>
              <a:solidFill>
                <a:srgbClr val="962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989;p45">
                <a:extLst>
                  <a:ext uri="{FF2B5EF4-FFF2-40B4-BE49-F238E27FC236}">
                    <a16:creationId xmlns:a16="http://schemas.microsoft.com/office/drawing/2014/main" id="{66031910-2C38-4E38-81C1-7909D3F63A23}"/>
                  </a:ext>
                </a:extLst>
              </p:cNvPr>
              <p:cNvSpPr/>
              <p:nvPr/>
            </p:nvSpPr>
            <p:spPr>
              <a:xfrm>
                <a:off x="3068325" y="3555175"/>
                <a:ext cx="148725" cy="249675"/>
              </a:xfrm>
              <a:custGeom>
                <a:avLst/>
                <a:gdLst/>
                <a:ahLst/>
                <a:cxnLst/>
                <a:rect l="l" t="t" r="r" b="b"/>
                <a:pathLst>
                  <a:path w="5949" h="9987" extrusionOk="0">
                    <a:moveTo>
                      <a:pt x="4704" y="0"/>
                    </a:moveTo>
                    <a:cubicBezTo>
                      <a:pt x="4656" y="0"/>
                      <a:pt x="4602" y="13"/>
                      <a:pt x="4540" y="43"/>
                    </a:cubicBezTo>
                    <a:cubicBezTo>
                      <a:pt x="4436" y="43"/>
                      <a:pt x="4436" y="372"/>
                      <a:pt x="4323" y="588"/>
                    </a:cubicBezTo>
                    <a:cubicBezTo>
                      <a:pt x="4323" y="372"/>
                      <a:pt x="4107" y="43"/>
                      <a:pt x="3891" y="43"/>
                    </a:cubicBezTo>
                    <a:cubicBezTo>
                      <a:pt x="3787" y="156"/>
                      <a:pt x="3675" y="259"/>
                      <a:pt x="3675" y="475"/>
                    </a:cubicBezTo>
                    <a:cubicBezTo>
                      <a:pt x="3571" y="372"/>
                      <a:pt x="3459" y="259"/>
                      <a:pt x="3355" y="259"/>
                    </a:cubicBezTo>
                    <a:cubicBezTo>
                      <a:pt x="3316" y="241"/>
                      <a:pt x="3281" y="232"/>
                      <a:pt x="3249" y="232"/>
                    </a:cubicBezTo>
                    <a:cubicBezTo>
                      <a:pt x="3099" y="232"/>
                      <a:pt x="3008" y="410"/>
                      <a:pt x="2923" y="588"/>
                    </a:cubicBezTo>
                    <a:cubicBezTo>
                      <a:pt x="2923" y="804"/>
                      <a:pt x="3026" y="1020"/>
                      <a:pt x="2923" y="1236"/>
                    </a:cubicBezTo>
                    <a:cubicBezTo>
                      <a:pt x="2843" y="1157"/>
                      <a:pt x="2767" y="1081"/>
                      <a:pt x="2653" y="1081"/>
                    </a:cubicBezTo>
                    <a:cubicBezTo>
                      <a:pt x="2606" y="1081"/>
                      <a:pt x="2553" y="1094"/>
                      <a:pt x="2490" y="1124"/>
                    </a:cubicBezTo>
                    <a:cubicBezTo>
                      <a:pt x="2274" y="1236"/>
                      <a:pt x="2378" y="1556"/>
                      <a:pt x="2490" y="1772"/>
                    </a:cubicBezTo>
                    <a:cubicBezTo>
                      <a:pt x="3026" y="2853"/>
                      <a:pt x="2810" y="4263"/>
                      <a:pt x="1946" y="5127"/>
                    </a:cubicBezTo>
                    <a:cubicBezTo>
                      <a:pt x="1729" y="5343"/>
                      <a:pt x="1513" y="5560"/>
                      <a:pt x="1297" y="5663"/>
                    </a:cubicBezTo>
                    <a:cubicBezTo>
                      <a:pt x="865" y="5992"/>
                      <a:pt x="545" y="6312"/>
                      <a:pt x="0" y="6424"/>
                    </a:cubicBezTo>
                    <a:cubicBezTo>
                      <a:pt x="216" y="7073"/>
                      <a:pt x="432" y="7721"/>
                      <a:pt x="649" y="8257"/>
                    </a:cubicBezTo>
                    <a:cubicBezTo>
                      <a:pt x="761" y="8906"/>
                      <a:pt x="1081" y="9451"/>
                      <a:pt x="1297" y="9987"/>
                    </a:cubicBezTo>
                    <a:cubicBezTo>
                      <a:pt x="3026" y="9122"/>
                      <a:pt x="4436" y="7609"/>
                      <a:pt x="5188" y="5880"/>
                    </a:cubicBezTo>
                    <a:cubicBezTo>
                      <a:pt x="5949" y="4150"/>
                      <a:pt x="5949" y="2317"/>
                      <a:pt x="5300" y="588"/>
                    </a:cubicBezTo>
                    <a:cubicBezTo>
                      <a:pt x="5188" y="475"/>
                      <a:pt x="5188" y="259"/>
                      <a:pt x="4972" y="156"/>
                    </a:cubicBezTo>
                    <a:cubicBezTo>
                      <a:pt x="4898" y="76"/>
                      <a:pt x="4820" y="0"/>
                      <a:pt x="4704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990;p45">
                <a:extLst>
                  <a:ext uri="{FF2B5EF4-FFF2-40B4-BE49-F238E27FC236}">
                    <a16:creationId xmlns:a16="http://schemas.microsoft.com/office/drawing/2014/main" id="{B5A15365-ABA8-464A-8019-C50B5F2CD3FD}"/>
                  </a:ext>
                </a:extLst>
              </p:cNvPr>
              <p:cNvSpPr/>
              <p:nvPr/>
            </p:nvSpPr>
            <p:spPr>
              <a:xfrm>
                <a:off x="2892800" y="3704950"/>
                <a:ext cx="210775" cy="16007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6403" extrusionOk="0">
                    <a:moveTo>
                      <a:pt x="6917" y="1"/>
                    </a:moveTo>
                    <a:cubicBezTo>
                      <a:pt x="5587" y="597"/>
                      <a:pt x="4132" y="908"/>
                      <a:pt x="2682" y="908"/>
                    </a:cubicBezTo>
                    <a:cubicBezTo>
                      <a:pt x="1776" y="908"/>
                      <a:pt x="871" y="786"/>
                      <a:pt x="0" y="537"/>
                    </a:cubicBezTo>
                    <a:lnTo>
                      <a:pt x="0" y="537"/>
                    </a:lnTo>
                    <a:cubicBezTo>
                      <a:pt x="536" y="1186"/>
                      <a:pt x="649" y="1946"/>
                      <a:pt x="865" y="2811"/>
                    </a:cubicBezTo>
                    <a:cubicBezTo>
                      <a:pt x="1081" y="3996"/>
                      <a:pt x="1297" y="5076"/>
                      <a:pt x="1513" y="6373"/>
                    </a:cubicBezTo>
                    <a:cubicBezTo>
                      <a:pt x="1722" y="6393"/>
                      <a:pt x="1931" y="6403"/>
                      <a:pt x="2141" y="6403"/>
                    </a:cubicBezTo>
                    <a:cubicBezTo>
                      <a:pt x="3118" y="6403"/>
                      <a:pt x="4100" y="6193"/>
                      <a:pt x="5076" y="5837"/>
                    </a:cubicBezTo>
                    <a:cubicBezTo>
                      <a:pt x="6156" y="5509"/>
                      <a:pt x="7350" y="5076"/>
                      <a:pt x="8430" y="4540"/>
                    </a:cubicBezTo>
                    <a:cubicBezTo>
                      <a:pt x="8102" y="3027"/>
                      <a:pt x="7453" y="1514"/>
                      <a:pt x="6917" y="1"/>
                    </a:cubicBez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991;p45">
                <a:extLst>
                  <a:ext uri="{FF2B5EF4-FFF2-40B4-BE49-F238E27FC236}">
                    <a16:creationId xmlns:a16="http://schemas.microsoft.com/office/drawing/2014/main" id="{03F46BC2-1E91-4D6A-9FC8-11FAB3E0B9C2}"/>
                  </a:ext>
                </a:extLst>
              </p:cNvPr>
              <p:cNvSpPr/>
              <p:nvPr/>
            </p:nvSpPr>
            <p:spPr>
              <a:xfrm>
                <a:off x="3052100" y="3715775"/>
                <a:ext cx="40675" cy="102700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4108" extrusionOk="0">
                    <a:moveTo>
                      <a:pt x="113" y="0"/>
                    </a:moveTo>
                    <a:cubicBezTo>
                      <a:pt x="1" y="0"/>
                      <a:pt x="1" y="0"/>
                      <a:pt x="1" y="104"/>
                    </a:cubicBezTo>
                    <a:cubicBezTo>
                      <a:pt x="329" y="753"/>
                      <a:pt x="545" y="1401"/>
                      <a:pt x="761" y="2050"/>
                    </a:cubicBezTo>
                    <a:lnTo>
                      <a:pt x="1081" y="3027"/>
                    </a:lnTo>
                    <a:cubicBezTo>
                      <a:pt x="1194" y="3459"/>
                      <a:pt x="1298" y="3779"/>
                      <a:pt x="1410" y="4107"/>
                    </a:cubicBezTo>
                    <a:lnTo>
                      <a:pt x="1514" y="4107"/>
                    </a:lnTo>
                    <a:cubicBezTo>
                      <a:pt x="1514" y="4107"/>
                      <a:pt x="1626" y="4107"/>
                      <a:pt x="1514" y="3995"/>
                    </a:cubicBezTo>
                    <a:cubicBezTo>
                      <a:pt x="1514" y="3675"/>
                      <a:pt x="1410" y="3347"/>
                      <a:pt x="1298" y="3027"/>
                    </a:cubicBezTo>
                    <a:cubicBezTo>
                      <a:pt x="1194" y="2698"/>
                      <a:pt x="1081" y="2378"/>
                      <a:pt x="865" y="2050"/>
                    </a:cubicBezTo>
                    <a:cubicBezTo>
                      <a:pt x="649" y="1297"/>
                      <a:pt x="433" y="649"/>
                      <a:pt x="113" y="0"/>
                    </a:cubicBezTo>
                    <a:close/>
                  </a:path>
                </a:pathLst>
              </a:custGeom>
              <a:solidFill>
                <a:srgbClr val="962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992;p45">
                <a:extLst>
                  <a:ext uri="{FF2B5EF4-FFF2-40B4-BE49-F238E27FC236}">
                    <a16:creationId xmlns:a16="http://schemas.microsoft.com/office/drawing/2014/main" id="{A4D6EE5F-B4C9-4C2F-89B9-1A3E6BB7F23F}"/>
                  </a:ext>
                </a:extLst>
              </p:cNvPr>
              <p:cNvSpPr/>
              <p:nvPr/>
            </p:nvSpPr>
            <p:spPr>
              <a:xfrm>
                <a:off x="2892800" y="3709250"/>
                <a:ext cx="48650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7715" extrusionOk="0">
                    <a:moveTo>
                      <a:pt x="493" y="1"/>
                    </a:moveTo>
                    <a:cubicBezTo>
                      <a:pt x="397" y="1"/>
                      <a:pt x="302" y="15"/>
                      <a:pt x="216" y="45"/>
                    </a:cubicBezTo>
                    <a:lnTo>
                      <a:pt x="104" y="45"/>
                    </a:lnTo>
                    <a:cubicBezTo>
                      <a:pt x="0" y="149"/>
                      <a:pt x="0" y="261"/>
                      <a:pt x="0" y="261"/>
                    </a:cubicBezTo>
                    <a:cubicBezTo>
                      <a:pt x="216" y="1446"/>
                      <a:pt x="432" y="2743"/>
                      <a:pt x="536" y="3936"/>
                    </a:cubicBezTo>
                    <a:cubicBezTo>
                      <a:pt x="752" y="4904"/>
                      <a:pt x="1297" y="6746"/>
                      <a:pt x="1513" y="7715"/>
                    </a:cubicBezTo>
                    <a:cubicBezTo>
                      <a:pt x="1617" y="7715"/>
                      <a:pt x="1833" y="7282"/>
                      <a:pt x="1513" y="7066"/>
                    </a:cubicBezTo>
                    <a:cubicBezTo>
                      <a:pt x="1833" y="6098"/>
                      <a:pt x="1729" y="4801"/>
                      <a:pt x="1833" y="3824"/>
                    </a:cubicBezTo>
                    <a:cubicBezTo>
                      <a:pt x="1946" y="3175"/>
                      <a:pt x="1946" y="2639"/>
                      <a:pt x="1946" y="1991"/>
                    </a:cubicBezTo>
                    <a:cubicBezTo>
                      <a:pt x="1833" y="1342"/>
                      <a:pt x="1617" y="694"/>
                      <a:pt x="1185" y="261"/>
                    </a:cubicBezTo>
                    <a:cubicBezTo>
                      <a:pt x="1027" y="103"/>
                      <a:pt x="754" y="1"/>
                      <a:pt x="493" y="1"/>
                    </a:cubicBez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993;p45">
                <a:extLst>
                  <a:ext uri="{FF2B5EF4-FFF2-40B4-BE49-F238E27FC236}">
                    <a16:creationId xmlns:a16="http://schemas.microsoft.com/office/drawing/2014/main" id="{4DDB0F11-3633-4F2B-A13D-BF66238EC6D0}"/>
                  </a:ext>
                </a:extLst>
              </p:cNvPr>
              <p:cNvSpPr/>
              <p:nvPr/>
            </p:nvSpPr>
            <p:spPr>
              <a:xfrm>
                <a:off x="2787300" y="3439675"/>
                <a:ext cx="2332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933" h="2312" extrusionOk="0">
                    <a:moveTo>
                      <a:pt x="157" y="0"/>
                    </a:moveTo>
                    <a:cubicBezTo>
                      <a:pt x="73" y="0"/>
                      <a:pt x="1" y="63"/>
                      <a:pt x="1" y="124"/>
                    </a:cubicBezTo>
                    <a:lnTo>
                      <a:pt x="329" y="2069"/>
                    </a:lnTo>
                    <a:cubicBezTo>
                      <a:pt x="371" y="2242"/>
                      <a:pt x="483" y="2312"/>
                      <a:pt x="596" y="2312"/>
                    </a:cubicBezTo>
                    <a:cubicBezTo>
                      <a:pt x="764" y="2312"/>
                      <a:pt x="933" y="2157"/>
                      <a:pt x="865" y="1965"/>
                    </a:cubicBezTo>
                    <a:cubicBezTo>
                      <a:pt x="649" y="1317"/>
                      <a:pt x="545" y="668"/>
                      <a:pt x="329" y="124"/>
                    </a:cubicBezTo>
                    <a:cubicBezTo>
                      <a:pt x="282" y="33"/>
                      <a:pt x="217" y="0"/>
                      <a:pt x="1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335" name="Google Shape;994;p45">
                <a:extLst>
                  <a:ext uri="{FF2B5EF4-FFF2-40B4-BE49-F238E27FC236}">
                    <a16:creationId xmlns:a16="http://schemas.microsoft.com/office/drawing/2014/main" id="{1C4438C8-65E8-4FF8-A1A4-FD67C9576E7D}"/>
                  </a:ext>
                </a:extLst>
              </p:cNvPr>
              <p:cNvSpPr/>
              <p:nvPr/>
            </p:nvSpPr>
            <p:spPr>
              <a:xfrm>
                <a:off x="2864125" y="3432650"/>
                <a:ext cx="23275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931" h="2765" extrusionOk="0">
                    <a:moveTo>
                      <a:pt x="809" y="0"/>
                    </a:moveTo>
                    <a:cubicBezTo>
                      <a:pt x="741" y="0"/>
                      <a:pt x="659" y="29"/>
                      <a:pt x="602" y="85"/>
                    </a:cubicBezTo>
                    <a:cubicBezTo>
                      <a:pt x="386" y="837"/>
                      <a:pt x="282" y="1702"/>
                      <a:pt x="66" y="2463"/>
                    </a:cubicBezTo>
                    <a:cubicBezTo>
                      <a:pt x="1" y="2648"/>
                      <a:pt x="157" y="2764"/>
                      <a:pt x="320" y="2764"/>
                    </a:cubicBezTo>
                    <a:cubicBezTo>
                      <a:pt x="438" y="2764"/>
                      <a:pt x="559" y="2704"/>
                      <a:pt x="602" y="2566"/>
                    </a:cubicBezTo>
                    <a:cubicBezTo>
                      <a:pt x="715" y="1702"/>
                      <a:pt x="818" y="949"/>
                      <a:pt x="931" y="85"/>
                    </a:cubicBezTo>
                    <a:cubicBezTo>
                      <a:pt x="931" y="29"/>
                      <a:pt x="877" y="0"/>
                      <a:pt x="8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336" name="Google Shape;995;p45">
                <a:extLst>
                  <a:ext uri="{FF2B5EF4-FFF2-40B4-BE49-F238E27FC236}">
                    <a16:creationId xmlns:a16="http://schemas.microsoft.com/office/drawing/2014/main" id="{C76F17C4-4A66-42C7-8DBC-B9E5D29D4271}"/>
                  </a:ext>
                </a:extLst>
              </p:cNvPr>
              <p:cNvSpPr/>
              <p:nvPr/>
            </p:nvSpPr>
            <p:spPr>
              <a:xfrm>
                <a:off x="2929875" y="3458275"/>
                <a:ext cx="54300" cy="76850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3074" extrusionOk="0">
                    <a:moveTo>
                      <a:pt x="1934" y="1"/>
                    </a:moveTo>
                    <a:cubicBezTo>
                      <a:pt x="1909" y="1"/>
                      <a:pt x="1884" y="9"/>
                      <a:pt x="1863" y="28"/>
                    </a:cubicBezTo>
                    <a:cubicBezTo>
                      <a:pt x="1215" y="893"/>
                      <a:pt x="679" y="1757"/>
                      <a:pt x="134" y="2622"/>
                    </a:cubicBezTo>
                    <a:cubicBezTo>
                      <a:pt x="0" y="2889"/>
                      <a:pt x="157" y="3074"/>
                      <a:pt x="348" y="3074"/>
                    </a:cubicBezTo>
                    <a:cubicBezTo>
                      <a:pt x="466" y="3074"/>
                      <a:pt x="596" y="3003"/>
                      <a:pt x="679" y="2838"/>
                    </a:cubicBezTo>
                    <a:cubicBezTo>
                      <a:pt x="999" y="1974"/>
                      <a:pt x="1543" y="1109"/>
                      <a:pt x="2079" y="244"/>
                    </a:cubicBezTo>
                    <a:cubicBezTo>
                      <a:pt x="2171" y="160"/>
                      <a:pt x="2045" y="1"/>
                      <a:pt x="1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337" name="Google Shape;996;p45">
                <a:extLst>
                  <a:ext uri="{FF2B5EF4-FFF2-40B4-BE49-F238E27FC236}">
                    <a16:creationId xmlns:a16="http://schemas.microsoft.com/office/drawing/2014/main" id="{E0848715-6A57-4C87-8E18-551C129CE226}"/>
                  </a:ext>
                </a:extLst>
              </p:cNvPr>
              <p:cNvSpPr/>
              <p:nvPr/>
            </p:nvSpPr>
            <p:spPr>
              <a:xfrm>
                <a:off x="2727850" y="3474025"/>
                <a:ext cx="30800" cy="37075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83" extrusionOk="0">
                    <a:moveTo>
                      <a:pt x="84" y="1"/>
                    </a:moveTo>
                    <a:cubicBezTo>
                      <a:pt x="51" y="1"/>
                      <a:pt x="1" y="47"/>
                      <a:pt x="1" y="47"/>
                    </a:cubicBezTo>
                    <a:lnTo>
                      <a:pt x="39" y="121"/>
                    </a:lnTo>
                    <a:lnTo>
                      <a:pt x="39" y="121"/>
                    </a:lnTo>
                    <a:lnTo>
                      <a:pt x="1" y="159"/>
                    </a:lnTo>
                    <a:cubicBezTo>
                      <a:pt x="30" y="159"/>
                      <a:pt x="51" y="166"/>
                      <a:pt x="67" y="178"/>
                    </a:cubicBezTo>
                    <a:lnTo>
                      <a:pt x="67" y="178"/>
                    </a:lnTo>
                    <a:lnTo>
                      <a:pt x="107" y="256"/>
                    </a:lnTo>
                    <a:lnTo>
                      <a:pt x="107" y="256"/>
                    </a:lnTo>
                    <a:cubicBezTo>
                      <a:pt x="113" y="291"/>
                      <a:pt x="113" y="333"/>
                      <a:pt x="113" y="375"/>
                    </a:cubicBezTo>
                    <a:cubicBezTo>
                      <a:pt x="113" y="427"/>
                      <a:pt x="139" y="453"/>
                      <a:pt x="165" y="453"/>
                    </a:cubicBezTo>
                    <a:cubicBezTo>
                      <a:pt x="177" y="453"/>
                      <a:pt x="189" y="448"/>
                      <a:pt x="198" y="437"/>
                    </a:cubicBezTo>
                    <a:lnTo>
                      <a:pt x="198" y="437"/>
                    </a:lnTo>
                    <a:lnTo>
                      <a:pt x="329" y="695"/>
                    </a:lnTo>
                    <a:cubicBezTo>
                      <a:pt x="433" y="911"/>
                      <a:pt x="545" y="1127"/>
                      <a:pt x="762" y="1344"/>
                    </a:cubicBezTo>
                    <a:cubicBezTo>
                      <a:pt x="793" y="1444"/>
                      <a:pt x="855" y="1483"/>
                      <a:pt x="920" y="1483"/>
                    </a:cubicBezTo>
                    <a:cubicBezTo>
                      <a:pt x="1068" y="1483"/>
                      <a:pt x="1232" y="1278"/>
                      <a:pt x="1082" y="1127"/>
                    </a:cubicBezTo>
                    <a:cubicBezTo>
                      <a:pt x="865" y="911"/>
                      <a:pt x="762" y="695"/>
                      <a:pt x="649" y="591"/>
                    </a:cubicBezTo>
                    <a:cubicBezTo>
                      <a:pt x="433" y="375"/>
                      <a:pt x="329" y="159"/>
                      <a:pt x="113" y="47"/>
                    </a:cubicBezTo>
                    <a:cubicBezTo>
                      <a:pt x="113" y="12"/>
                      <a:pt x="101" y="1"/>
                      <a:pt x="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338" name="Google Shape;997;p45">
                <a:extLst>
                  <a:ext uri="{FF2B5EF4-FFF2-40B4-BE49-F238E27FC236}">
                    <a16:creationId xmlns:a16="http://schemas.microsoft.com/office/drawing/2014/main" id="{8F79B833-A2A8-40C1-A501-D35E569D7598}"/>
                  </a:ext>
                </a:extLst>
              </p:cNvPr>
              <p:cNvSpPr/>
              <p:nvPr/>
            </p:nvSpPr>
            <p:spPr>
              <a:xfrm>
                <a:off x="2966650" y="3525125"/>
                <a:ext cx="515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385" extrusionOk="0">
                    <a:moveTo>
                      <a:pt x="1719" y="1"/>
                    </a:moveTo>
                    <a:cubicBezTo>
                      <a:pt x="1674" y="1"/>
                      <a:pt x="1628" y="18"/>
                      <a:pt x="1586" y="61"/>
                    </a:cubicBezTo>
                    <a:cubicBezTo>
                      <a:pt x="1153" y="380"/>
                      <a:pt x="608" y="813"/>
                      <a:pt x="176" y="1141"/>
                    </a:cubicBezTo>
                    <a:cubicBezTo>
                      <a:pt x="0" y="1226"/>
                      <a:pt x="111" y="1385"/>
                      <a:pt x="219" y="1385"/>
                    </a:cubicBezTo>
                    <a:cubicBezTo>
                      <a:pt x="243" y="1385"/>
                      <a:pt x="268" y="1377"/>
                      <a:pt x="289" y="1358"/>
                    </a:cubicBezTo>
                    <a:cubicBezTo>
                      <a:pt x="825" y="1029"/>
                      <a:pt x="1369" y="709"/>
                      <a:pt x="1802" y="380"/>
                    </a:cubicBezTo>
                    <a:cubicBezTo>
                      <a:pt x="2059" y="297"/>
                      <a:pt x="1902" y="1"/>
                      <a:pt x="17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339" name="Google Shape;998;p45">
                <a:extLst>
                  <a:ext uri="{FF2B5EF4-FFF2-40B4-BE49-F238E27FC236}">
                    <a16:creationId xmlns:a16="http://schemas.microsoft.com/office/drawing/2014/main" id="{B16BFFF3-3CE0-4169-9B94-A1843861274D}"/>
                  </a:ext>
                </a:extLst>
              </p:cNvPr>
              <p:cNvSpPr/>
              <p:nvPr/>
            </p:nvSpPr>
            <p:spPr>
              <a:xfrm>
                <a:off x="2752275" y="3572175"/>
                <a:ext cx="153950" cy="134500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380" extrusionOk="0">
                    <a:moveTo>
                      <a:pt x="3048" y="0"/>
                    </a:moveTo>
                    <a:cubicBezTo>
                      <a:pt x="2480" y="0"/>
                      <a:pt x="1918" y="108"/>
                      <a:pt x="1514" y="340"/>
                    </a:cubicBezTo>
                    <a:cubicBezTo>
                      <a:pt x="969" y="772"/>
                      <a:pt x="537" y="1309"/>
                      <a:pt x="217" y="1957"/>
                    </a:cubicBezTo>
                    <a:cubicBezTo>
                      <a:pt x="105" y="2173"/>
                      <a:pt x="105" y="2389"/>
                      <a:pt x="1" y="2606"/>
                    </a:cubicBezTo>
                    <a:lnTo>
                      <a:pt x="1" y="3366"/>
                    </a:lnTo>
                    <a:cubicBezTo>
                      <a:pt x="105" y="3903"/>
                      <a:pt x="321" y="4231"/>
                      <a:pt x="649" y="4551"/>
                    </a:cubicBezTo>
                    <a:cubicBezTo>
                      <a:pt x="1082" y="4880"/>
                      <a:pt x="1514" y="5096"/>
                      <a:pt x="1946" y="5200"/>
                    </a:cubicBezTo>
                    <a:cubicBezTo>
                      <a:pt x="2263" y="5327"/>
                      <a:pt x="2619" y="5379"/>
                      <a:pt x="2991" y="5379"/>
                    </a:cubicBezTo>
                    <a:cubicBezTo>
                      <a:pt x="3249" y="5379"/>
                      <a:pt x="3514" y="5354"/>
                      <a:pt x="3779" y="5312"/>
                    </a:cubicBezTo>
                    <a:cubicBezTo>
                      <a:pt x="4324" y="5200"/>
                      <a:pt x="4973" y="4983"/>
                      <a:pt x="5292" y="4447"/>
                    </a:cubicBezTo>
                    <a:cubicBezTo>
                      <a:pt x="5509" y="4231"/>
                      <a:pt x="5621" y="4015"/>
                      <a:pt x="5725" y="3799"/>
                    </a:cubicBezTo>
                    <a:cubicBezTo>
                      <a:pt x="6053" y="3150"/>
                      <a:pt x="6157" y="2389"/>
                      <a:pt x="6053" y="1741"/>
                    </a:cubicBezTo>
                    <a:cubicBezTo>
                      <a:pt x="5837" y="989"/>
                      <a:pt x="5189" y="444"/>
                      <a:pt x="4428" y="228"/>
                    </a:cubicBezTo>
                    <a:cubicBezTo>
                      <a:pt x="4028" y="80"/>
                      <a:pt x="3536" y="0"/>
                      <a:pt x="3048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999;p45">
                <a:extLst>
                  <a:ext uri="{FF2B5EF4-FFF2-40B4-BE49-F238E27FC236}">
                    <a16:creationId xmlns:a16="http://schemas.microsoft.com/office/drawing/2014/main" id="{E8BCF3F1-A720-4EDF-95F7-D92123992E72}"/>
                  </a:ext>
                </a:extLst>
              </p:cNvPr>
              <p:cNvSpPr/>
              <p:nvPr/>
            </p:nvSpPr>
            <p:spPr>
              <a:xfrm>
                <a:off x="2777525" y="3531525"/>
                <a:ext cx="150300" cy="131925"/>
              </a:xfrm>
              <a:custGeom>
                <a:avLst/>
                <a:gdLst/>
                <a:ahLst/>
                <a:cxnLst/>
                <a:rect l="l" t="t" r="r" b="b"/>
                <a:pathLst>
                  <a:path w="6012" h="5277" extrusionOk="0">
                    <a:moveTo>
                      <a:pt x="2132" y="1"/>
                    </a:moveTo>
                    <a:cubicBezTo>
                      <a:pt x="2035" y="1"/>
                      <a:pt x="1952" y="34"/>
                      <a:pt x="1905" y="124"/>
                    </a:cubicBezTo>
                    <a:cubicBezTo>
                      <a:pt x="1689" y="124"/>
                      <a:pt x="1689" y="341"/>
                      <a:pt x="1585" y="453"/>
                    </a:cubicBezTo>
                    <a:lnTo>
                      <a:pt x="1369" y="453"/>
                    </a:lnTo>
                    <a:cubicBezTo>
                      <a:pt x="1275" y="432"/>
                      <a:pt x="1186" y="422"/>
                      <a:pt x="1102" y="422"/>
                    </a:cubicBezTo>
                    <a:cubicBezTo>
                      <a:pt x="316" y="422"/>
                      <a:pt x="1" y="1289"/>
                      <a:pt x="392" y="2070"/>
                    </a:cubicBezTo>
                    <a:cubicBezTo>
                      <a:pt x="640" y="2646"/>
                      <a:pt x="1197" y="2910"/>
                      <a:pt x="1779" y="2910"/>
                    </a:cubicBezTo>
                    <a:cubicBezTo>
                      <a:pt x="1966" y="2910"/>
                      <a:pt x="2155" y="2883"/>
                      <a:pt x="2337" y="2831"/>
                    </a:cubicBezTo>
                    <a:cubicBezTo>
                      <a:pt x="2337" y="3047"/>
                      <a:pt x="2449" y="3151"/>
                      <a:pt x="2553" y="3263"/>
                    </a:cubicBezTo>
                    <a:cubicBezTo>
                      <a:pt x="2666" y="3367"/>
                      <a:pt x="2882" y="3479"/>
                      <a:pt x="2986" y="3479"/>
                    </a:cubicBezTo>
                    <a:cubicBezTo>
                      <a:pt x="3202" y="3583"/>
                      <a:pt x="3314" y="3583"/>
                      <a:pt x="3530" y="3583"/>
                    </a:cubicBezTo>
                    <a:cubicBezTo>
                      <a:pt x="3746" y="3583"/>
                      <a:pt x="4066" y="3479"/>
                      <a:pt x="4395" y="3263"/>
                    </a:cubicBezTo>
                    <a:lnTo>
                      <a:pt x="4395" y="3263"/>
                    </a:lnTo>
                    <a:cubicBezTo>
                      <a:pt x="4179" y="3479"/>
                      <a:pt x="4066" y="3695"/>
                      <a:pt x="3963" y="4015"/>
                    </a:cubicBezTo>
                    <a:cubicBezTo>
                      <a:pt x="3963" y="4128"/>
                      <a:pt x="3850" y="4344"/>
                      <a:pt x="3963" y="4560"/>
                    </a:cubicBezTo>
                    <a:cubicBezTo>
                      <a:pt x="3963" y="4776"/>
                      <a:pt x="4066" y="4992"/>
                      <a:pt x="4282" y="5096"/>
                    </a:cubicBezTo>
                    <a:cubicBezTo>
                      <a:pt x="4410" y="5224"/>
                      <a:pt x="4538" y="5276"/>
                      <a:pt x="4644" y="5276"/>
                    </a:cubicBezTo>
                    <a:cubicBezTo>
                      <a:pt x="4718" y="5276"/>
                      <a:pt x="4781" y="5251"/>
                      <a:pt x="4827" y="5209"/>
                    </a:cubicBezTo>
                    <a:cubicBezTo>
                      <a:pt x="4931" y="5096"/>
                      <a:pt x="5043" y="4880"/>
                      <a:pt x="5260" y="4664"/>
                    </a:cubicBezTo>
                    <a:cubicBezTo>
                      <a:pt x="5579" y="4128"/>
                      <a:pt x="6012" y="3047"/>
                      <a:pt x="5476" y="2398"/>
                    </a:cubicBezTo>
                    <a:cubicBezTo>
                      <a:pt x="5260" y="2070"/>
                      <a:pt x="4931" y="1966"/>
                      <a:pt x="4611" y="1750"/>
                    </a:cubicBezTo>
                    <a:cubicBezTo>
                      <a:pt x="4282" y="1534"/>
                      <a:pt x="4066" y="1205"/>
                      <a:pt x="3963" y="885"/>
                    </a:cubicBezTo>
                    <a:cubicBezTo>
                      <a:pt x="3850" y="557"/>
                      <a:pt x="3634" y="341"/>
                      <a:pt x="3314" y="341"/>
                    </a:cubicBezTo>
                    <a:cubicBezTo>
                      <a:pt x="3098" y="341"/>
                      <a:pt x="2986" y="557"/>
                      <a:pt x="2882" y="669"/>
                    </a:cubicBezTo>
                    <a:cubicBezTo>
                      <a:pt x="2882" y="453"/>
                      <a:pt x="2769" y="237"/>
                      <a:pt x="2553" y="124"/>
                    </a:cubicBezTo>
                    <a:cubicBezTo>
                      <a:pt x="2428" y="64"/>
                      <a:pt x="2267" y="1"/>
                      <a:pt x="2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1000;p45">
                <a:extLst>
                  <a:ext uri="{FF2B5EF4-FFF2-40B4-BE49-F238E27FC236}">
                    <a16:creationId xmlns:a16="http://schemas.microsoft.com/office/drawing/2014/main" id="{113754AC-10F4-4422-B436-5D0DB8B5892D}"/>
                  </a:ext>
                </a:extLst>
              </p:cNvPr>
              <p:cNvSpPr/>
              <p:nvPr/>
            </p:nvSpPr>
            <p:spPr>
              <a:xfrm>
                <a:off x="2790100" y="3545425"/>
                <a:ext cx="29650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2059" extrusionOk="0">
                    <a:moveTo>
                      <a:pt x="433" y="1"/>
                    </a:moveTo>
                    <a:cubicBezTo>
                      <a:pt x="1" y="329"/>
                      <a:pt x="1" y="865"/>
                      <a:pt x="105" y="1298"/>
                    </a:cubicBezTo>
                    <a:cubicBezTo>
                      <a:pt x="321" y="1730"/>
                      <a:pt x="753" y="2059"/>
                      <a:pt x="1186" y="2059"/>
                    </a:cubicBezTo>
                    <a:cubicBezTo>
                      <a:pt x="753" y="1946"/>
                      <a:pt x="433" y="1626"/>
                      <a:pt x="217" y="1298"/>
                    </a:cubicBezTo>
                    <a:cubicBezTo>
                      <a:pt x="105" y="865"/>
                      <a:pt x="105" y="329"/>
                      <a:pt x="433" y="113"/>
                    </a:cubicBezTo>
                    <a:lnTo>
                      <a:pt x="4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1001;p45">
                <a:extLst>
                  <a:ext uri="{FF2B5EF4-FFF2-40B4-BE49-F238E27FC236}">
                    <a16:creationId xmlns:a16="http://schemas.microsoft.com/office/drawing/2014/main" id="{1F92F0E5-7EA8-4897-8E96-4A4407B87085}"/>
                  </a:ext>
                </a:extLst>
              </p:cNvPr>
              <p:cNvSpPr/>
              <p:nvPr/>
            </p:nvSpPr>
            <p:spPr>
              <a:xfrm>
                <a:off x="2803525" y="3548250"/>
                <a:ext cx="56875" cy="648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595" extrusionOk="0">
                    <a:moveTo>
                      <a:pt x="112" y="0"/>
                    </a:moveTo>
                    <a:cubicBezTo>
                      <a:pt x="0" y="536"/>
                      <a:pt x="112" y="969"/>
                      <a:pt x="432" y="1401"/>
                    </a:cubicBezTo>
                    <a:cubicBezTo>
                      <a:pt x="545" y="1513"/>
                      <a:pt x="761" y="1617"/>
                      <a:pt x="977" y="1729"/>
                    </a:cubicBezTo>
                    <a:cubicBezTo>
                      <a:pt x="1193" y="1833"/>
                      <a:pt x="1513" y="1833"/>
                      <a:pt x="1729" y="1946"/>
                    </a:cubicBezTo>
                    <a:cubicBezTo>
                      <a:pt x="2058" y="2049"/>
                      <a:pt x="2162" y="2266"/>
                      <a:pt x="2274" y="2594"/>
                    </a:cubicBezTo>
                    <a:cubicBezTo>
                      <a:pt x="2274" y="2378"/>
                      <a:pt x="2162" y="2162"/>
                      <a:pt x="2058" y="2049"/>
                    </a:cubicBezTo>
                    <a:cubicBezTo>
                      <a:pt x="1842" y="1833"/>
                      <a:pt x="1626" y="1833"/>
                      <a:pt x="1409" y="1729"/>
                    </a:cubicBezTo>
                    <a:cubicBezTo>
                      <a:pt x="1193" y="1729"/>
                      <a:pt x="977" y="1617"/>
                      <a:pt x="761" y="1513"/>
                    </a:cubicBezTo>
                    <a:cubicBezTo>
                      <a:pt x="545" y="1297"/>
                      <a:pt x="329" y="1185"/>
                      <a:pt x="216" y="969"/>
                    </a:cubicBezTo>
                    <a:cubicBezTo>
                      <a:pt x="112" y="649"/>
                      <a:pt x="112" y="320"/>
                      <a:pt x="1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1002;p45">
                <a:extLst>
                  <a:ext uri="{FF2B5EF4-FFF2-40B4-BE49-F238E27FC236}">
                    <a16:creationId xmlns:a16="http://schemas.microsoft.com/office/drawing/2014/main" id="{09628DCD-9D48-4934-935B-3DADB97167B8}"/>
                  </a:ext>
                </a:extLst>
              </p:cNvPr>
              <p:cNvSpPr/>
              <p:nvPr/>
            </p:nvSpPr>
            <p:spPr>
              <a:xfrm>
                <a:off x="2817125" y="3537425"/>
                <a:ext cx="51250" cy="67475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2699" extrusionOk="0">
                    <a:moveTo>
                      <a:pt x="433" y="1"/>
                    </a:moveTo>
                    <a:lnTo>
                      <a:pt x="433" y="1"/>
                    </a:lnTo>
                    <a:cubicBezTo>
                      <a:pt x="1" y="433"/>
                      <a:pt x="105" y="1082"/>
                      <a:pt x="537" y="1514"/>
                    </a:cubicBezTo>
                    <a:cubicBezTo>
                      <a:pt x="969" y="1946"/>
                      <a:pt x="1730" y="2050"/>
                      <a:pt x="1946" y="2699"/>
                    </a:cubicBezTo>
                    <a:lnTo>
                      <a:pt x="2050" y="2699"/>
                    </a:lnTo>
                    <a:cubicBezTo>
                      <a:pt x="1946" y="2050"/>
                      <a:pt x="1185" y="1946"/>
                      <a:pt x="753" y="1618"/>
                    </a:cubicBezTo>
                    <a:cubicBezTo>
                      <a:pt x="321" y="1185"/>
                      <a:pt x="105" y="537"/>
                      <a:pt x="4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1003;p45">
                <a:extLst>
                  <a:ext uri="{FF2B5EF4-FFF2-40B4-BE49-F238E27FC236}">
                    <a16:creationId xmlns:a16="http://schemas.microsoft.com/office/drawing/2014/main" id="{8E25F72C-5BAB-4A3D-A691-66AFF48D977A}"/>
                  </a:ext>
                </a:extLst>
              </p:cNvPr>
              <p:cNvSpPr/>
              <p:nvPr/>
            </p:nvSpPr>
            <p:spPr>
              <a:xfrm>
                <a:off x="2841350" y="3550825"/>
                <a:ext cx="64875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3892" extrusionOk="0">
                    <a:moveTo>
                      <a:pt x="0" y="1"/>
                    </a:moveTo>
                    <a:lnTo>
                      <a:pt x="0" y="113"/>
                    </a:lnTo>
                    <a:cubicBezTo>
                      <a:pt x="0" y="330"/>
                      <a:pt x="113" y="546"/>
                      <a:pt x="216" y="762"/>
                    </a:cubicBezTo>
                    <a:cubicBezTo>
                      <a:pt x="433" y="978"/>
                      <a:pt x="761" y="1082"/>
                      <a:pt x="1081" y="1194"/>
                    </a:cubicBezTo>
                    <a:cubicBezTo>
                      <a:pt x="1729" y="1514"/>
                      <a:pt x="2378" y="1946"/>
                      <a:pt x="2378" y="2707"/>
                    </a:cubicBezTo>
                    <a:cubicBezTo>
                      <a:pt x="2274" y="3140"/>
                      <a:pt x="2058" y="3460"/>
                      <a:pt x="1842" y="3788"/>
                    </a:cubicBezTo>
                    <a:cubicBezTo>
                      <a:pt x="1842" y="3892"/>
                      <a:pt x="1842" y="3892"/>
                      <a:pt x="1946" y="3892"/>
                    </a:cubicBezTo>
                    <a:cubicBezTo>
                      <a:pt x="2378" y="3356"/>
                      <a:pt x="2594" y="2595"/>
                      <a:pt x="2274" y="2059"/>
                    </a:cubicBezTo>
                    <a:cubicBezTo>
                      <a:pt x="2058" y="1730"/>
                      <a:pt x="1842" y="1514"/>
                      <a:pt x="1513" y="1410"/>
                    </a:cubicBezTo>
                    <a:cubicBezTo>
                      <a:pt x="1297" y="1194"/>
                      <a:pt x="977" y="1082"/>
                      <a:pt x="649" y="978"/>
                    </a:cubicBezTo>
                    <a:cubicBezTo>
                      <a:pt x="329" y="762"/>
                      <a:pt x="0" y="433"/>
                      <a:pt x="113" y="113"/>
                    </a:cubicBezTo>
                    <a:cubicBezTo>
                      <a:pt x="113" y="113"/>
                      <a:pt x="113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1004;p45">
                <a:extLst>
                  <a:ext uri="{FF2B5EF4-FFF2-40B4-BE49-F238E27FC236}">
                    <a16:creationId xmlns:a16="http://schemas.microsoft.com/office/drawing/2014/main" id="{198FB5B0-17C8-46D0-8B87-BC04D803C7FD}"/>
                  </a:ext>
                </a:extLst>
              </p:cNvPr>
              <p:cNvSpPr/>
              <p:nvPr/>
            </p:nvSpPr>
            <p:spPr>
              <a:xfrm>
                <a:off x="2884575" y="3618500"/>
                <a:ext cx="825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330" h="969" extrusionOk="0">
                    <a:moveTo>
                      <a:pt x="329" y="0"/>
                    </a:moveTo>
                    <a:lnTo>
                      <a:pt x="329" y="0"/>
                    </a:lnTo>
                    <a:cubicBezTo>
                      <a:pt x="217" y="216"/>
                      <a:pt x="217" y="320"/>
                      <a:pt x="217" y="536"/>
                    </a:cubicBezTo>
                    <a:cubicBezTo>
                      <a:pt x="329" y="320"/>
                      <a:pt x="329" y="216"/>
                      <a:pt x="329" y="0"/>
                    </a:cubicBezTo>
                    <a:close/>
                    <a:moveTo>
                      <a:pt x="217" y="536"/>
                    </a:moveTo>
                    <a:cubicBezTo>
                      <a:pt x="113" y="649"/>
                      <a:pt x="113" y="753"/>
                      <a:pt x="0" y="969"/>
                    </a:cubicBezTo>
                    <a:lnTo>
                      <a:pt x="113" y="969"/>
                    </a:lnTo>
                    <a:cubicBezTo>
                      <a:pt x="113" y="865"/>
                      <a:pt x="217" y="649"/>
                      <a:pt x="217" y="5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1005;p45">
                <a:extLst>
                  <a:ext uri="{FF2B5EF4-FFF2-40B4-BE49-F238E27FC236}">
                    <a16:creationId xmlns:a16="http://schemas.microsoft.com/office/drawing/2014/main" id="{024A71FC-CD9B-41CD-8BE4-14467F5E38F4}"/>
                  </a:ext>
                </a:extLst>
              </p:cNvPr>
              <p:cNvSpPr/>
              <p:nvPr/>
            </p:nvSpPr>
            <p:spPr>
              <a:xfrm>
                <a:off x="2881975" y="3575250"/>
                <a:ext cx="35050" cy="674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699" extrusionOk="0">
                    <a:moveTo>
                      <a:pt x="104" y="1"/>
                    </a:moveTo>
                    <a:cubicBezTo>
                      <a:pt x="104" y="1"/>
                      <a:pt x="1" y="1"/>
                      <a:pt x="104" y="105"/>
                    </a:cubicBezTo>
                    <a:cubicBezTo>
                      <a:pt x="217" y="217"/>
                      <a:pt x="433" y="433"/>
                      <a:pt x="649" y="537"/>
                    </a:cubicBezTo>
                    <a:cubicBezTo>
                      <a:pt x="865" y="753"/>
                      <a:pt x="1082" y="969"/>
                      <a:pt x="1082" y="1186"/>
                    </a:cubicBezTo>
                    <a:cubicBezTo>
                      <a:pt x="1298" y="1730"/>
                      <a:pt x="1082" y="2163"/>
                      <a:pt x="865" y="2595"/>
                    </a:cubicBezTo>
                    <a:lnTo>
                      <a:pt x="865" y="2699"/>
                    </a:lnTo>
                    <a:lnTo>
                      <a:pt x="969" y="2699"/>
                    </a:lnTo>
                    <a:cubicBezTo>
                      <a:pt x="1185" y="2266"/>
                      <a:pt x="1401" y="1730"/>
                      <a:pt x="1185" y="1186"/>
                    </a:cubicBezTo>
                    <a:cubicBezTo>
                      <a:pt x="1185" y="969"/>
                      <a:pt x="969" y="753"/>
                      <a:pt x="865" y="537"/>
                    </a:cubicBezTo>
                    <a:cubicBezTo>
                      <a:pt x="537" y="433"/>
                      <a:pt x="321" y="217"/>
                      <a:pt x="1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1006;p45">
                <a:extLst>
                  <a:ext uri="{FF2B5EF4-FFF2-40B4-BE49-F238E27FC236}">
                    <a16:creationId xmlns:a16="http://schemas.microsoft.com/office/drawing/2014/main" id="{2A765913-073D-4BD7-B003-2C90EA898072}"/>
                  </a:ext>
                </a:extLst>
              </p:cNvPr>
              <p:cNvSpPr/>
              <p:nvPr/>
            </p:nvSpPr>
            <p:spPr>
              <a:xfrm>
                <a:off x="2781900" y="3613100"/>
                <a:ext cx="54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217" h="321" extrusionOk="0">
                    <a:moveTo>
                      <a:pt x="113" y="0"/>
                    </a:moveTo>
                    <a:cubicBezTo>
                      <a:pt x="0" y="0"/>
                      <a:pt x="0" y="104"/>
                      <a:pt x="0" y="216"/>
                    </a:cubicBezTo>
                    <a:cubicBezTo>
                      <a:pt x="0" y="320"/>
                      <a:pt x="0" y="320"/>
                      <a:pt x="113" y="320"/>
                    </a:cubicBezTo>
                    <a:cubicBezTo>
                      <a:pt x="217" y="320"/>
                      <a:pt x="217" y="320"/>
                      <a:pt x="217" y="216"/>
                    </a:cubicBezTo>
                    <a:cubicBezTo>
                      <a:pt x="217" y="104"/>
                      <a:pt x="217" y="0"/>
                      <a:pt x="113" y="0"/>
                    </a:cubicBez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1007;p45">
                <a:extLst>
                  <a:ext uri="{FF2B5EF4-FFF2-40B4-BE49-F238E27FC236}">
                    <a16:creationId xmlns:a16="http://schemas.microsoft.com/office/drawing/2014/main" id="{E8A40A02-5FDE-4379-80BB-ACE70C12CDC3}"/>
                  </a:ext>
                </a:extLst>
              </p:cNvPr>
              <p:cNvSpPr/>
              <p:nvPr/>
            </p:nvSpPr>
            <p:spPr>
              <a:xfrm>
                <a:off x="2827950" y="3623900"/>
                <a:ext cx="54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217" h="321" extrusionOk="0">
                    <a:moveTo>
                      <a:pt x="104" y="0"/>
                    </a:moveTo>
                    <a:cubicBezTo>
                      <a:pt x="104" y="0"/>
                      <a:pt x="0" y="0"/>
                      <a:pt x="0" y="104"/>
                    </a:cubicBezTo>
                    <a:cubicBezTo>
                      <a:pt x="0" y="217"/>
                      <a:pt x="104" y="320"/>
                      <a:pt x="104" y="320"/>
                    </a:cubicBezTo>
                    <a:cubicBezTo>
                      <a:pt x="216" y="320"/>
                      <a:pt x="216" y="217"/>
                      <a:pt x="216" y="104"/>
                    </a:cubicBezTo>
                    <a:cubicBezTo>
                      <a:pt x="216" y="0"/>
                      <a:pt x="216" y="0"/>
                      <a:pt x="104" y="0"/>
                    </a:cubicBez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1008;p45">
                <a:extLst>
                  <a:ext uri="{FF2B5EF4-FFF2-40B4-BE49-F238E27FC236}">
                    <a16:creationId xmlns:a16="http://schemas.microsoft.com/office/drawing/2014/main" id="{05473291-BFC0-4F33-80CD-9145A440619A}"/>
                  </a:ext>
                </a:extLst>
              </p:cNvPr>
              <p:cNvSpPr/>
              <p:nvPr/>
            </p:nvSpPr>
            <p:spPr>
              <a:xfrm>
                <a:off x="2752275" y="3621100"/>
                <a:ext cx="242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410" extrusionOk="0">
                    <a:moveTo>
                      <a:pt x="217" y="0"/>
                    </a:moveTo>
                    <a:cubicBezTo>
                      <a:pt x="105" y="216"/>
                      <a:pt x="105" y="432"/>
                      <a:pt x="1" y="649"/>
                    </a:cubicBezTo>
                    <a:lnTo>
                      <a:pt x="1" y="1193"/>
                    </a:lnTo>
                    <a:lnTo>
                      <a:pt x="1" y="1409"/>
                    </a:lnTo>
                    <a:lnTo>
                      <a:pt x="217" y="1409"/>
                    </a:lnTo>
                    <a:cubicBezTo>
                      <a:pt x="649" y="1409"/>
                      <a:pt x="969" y="1081"/>
                      <a:pt x="969" y="761"/>
                    </a:cubicBezTo>
                    <a:cubicBezTo>
                      <a:pt x="969" y="329"/>
                      <a:pt x="649" y="0"/>
                      <a:pt x="217" y="0"/>
                    </a:cubicBez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1009;p45">
                <a:extLst>
                  <a:ext uri="{FF2B5EF4-FFF2-40B4-BE49-F238E27FC236}">
                    <a16:creationId xmlns:a16="http://schemas.microsoft.com/office/drawing/2014/main" id="{7198D726-3684-42BB-ADCB-F9349F137C82}"/>
                  </a:ext>
                </a:extLst>
              </p:cNvPr>
              <p:cNvSpPr/>
              <p:nvPr/>
            </p:nvSpPr>
            <p:spPr>
              <a:xfrm>
                <a:off x="2827950" y="3637300"/>
                <a:ext cx="378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298" extrusionOk="0">
                    <a:moveTo>
                      <a:pt x="752" y="1"/>
                    </a:moveTo>
                    <a:cubicBezTo>
                      <a:pt x="320" y="1"/>
                      <a:pt x="0" y="329"/>
                      <a:pt x="0" y="649"/>
                    </a:cubicBezTo>
                    <a:cubicBezTo>
                      <a:pt x="0" y="1081"/>
                      <a:pt x="320" y="1298"/>
                      <a:pt x="752" y="1298"/>
                    </a:cubicBezTo>
                    <a:cubicBezTo>
                      <a:pt x="1185" y="1298"/>
                      <a:pt x="1513" y="1081"/>
                      <a:pt x="1513" y="649"/>
                    </a:cubicBezTo>
                    <a:cubicBezTo>
                      <a:pt x="1513" y="329"/>
                      <a:pt x="1185" y="1"/>
                      <a:pt x="752" y="1"/>
                    </a:cubicBez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1010;p45">
                <a:extLst>
                  <a:ext uri="{FF2B5EF4-FFF2-40B4-BE49-F238E27FC236}">
                    <a16:creationId xmlns:a16="http://schemas.microsoft.com/office/drawing/2014/main" id="{4E20631E-7A91-441F-9E1B-28359F3589D9}"/>
                  </a:ext>
                </a:extLst>
              </p:cNvPr>
              <p:cNvSpPr/>
              <p:nvPr/>
            </p:nvSpPr>
            <p:spPr>
              <a:xfrm>
                <a:off x="2787300" y="3615675"/>
                <a:ext cx="24450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195" extrusionOk="0">
                    <a:moveTo>
                      <a:pt x="865" y="1"/>
                    </a:moveTo>
                    <a:cubicBezTo>
                      <a:pt x="649" y="217"/>
                      <a:pt x="1" y="1082"/>
                      <a:pt x="545" y="1194"/>
                    </a:cubicBezTo>
                    <a:cubicBezTo>
                      <a:pt x="649" y="1194"/>
                      <a:pt x="649" y="1082"/>
                      <a:pt x="649" y="1082"/>
                    </a:cubicBezTo>
                    <a:cubicBezTo>
                      <a:pt x="329" y="978"/>
                      <a:pt x="865" y="217"/>
                      <a:pt x="978" y="113"/>
                    </a:cubicBezTo>
                    <a:lnTo>
                      <a:pt x="865" y="1"/>
                    </a:ln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1011;p45">
                <a:extLst>
                  <a:ext uri="{FF2B5EF4-FFF2-40B4-BE49-F238E27FC236}">
                    <a16:creationId xmlns:a16="http://schemas.microsoft.com/office/drawing/2014/main" id="{7E2A9AB8-C1D1-4557-A318-1BFEC0C954E8}"/>
                  </a:ext>
                </a:extLst>
              </p:cNvPr>
              <p:cNvSpPr/>
              <p:nvPr/>
            </p:nvSpPr>
            <p:spPr>
              <a:xfrm>
                <a:off x="2773900" y="3645525"/>
                <a:ext cx="51250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1414" extrusionOk="0">
                    <a:moveTo>
                      <a:pt x="320" y="0"/>
                    </a:moveTo>
                    <a:cubicBezTo>
                      <a:pt x="104" y="0"/>
                      <a:pt x="104" y="216"/>
                      <a:pt x="0" y="320"/>
                    </a:cubicBezTo>
                    <a:cubicBezTo>
                      <a:pt x="0" y="649"/>
                      <a:pt x="217" y="969"/>
                      <a:pt x="433" y="1185"/>
                    </a:cubicBezTo>
                    <a:cubicBezTo>
                      <a:pt x="632" y="1319"/>
                      <a:pt x="874" y="1414"/>
                      <a:pt x="1108" y="1414"/>
                    </a:cubicBezTo>
                    <a:cubicBezTo>
                      <a:pt x="1251" y="1414"/>
                      <a:pt x="1389" y="1379"/>
                      <a:pt x="1514" y="1297"/>
                    </a:cubicBezTo>
                    <a:cubicBezTo>
                      <a:pt x="1617" y="1297"/>
                      <a:pt x="1730" y="1185"/>
                      <a:pt x="1834" y="1081"/>
                    </a:cubicBezTo>
                    <a:cubicBezTo>
                      <a:pt x="1946" y="969"/>
                      <a:pt x="2050" y="865"/>
                      <a:pt x="2050" y="649"/>
                    </a:cubicBezTo>
                    <a:cubicBezTo>
                      <a:pt x="2050" y="649"/>
                      <a:pt x="2050" y="536"/>
                      <a:pt x="1946" y="536"/>
                    </a:cubicBezTo>
                    <a:cubicBezTo>
                      <a:pt x="1946" y="432"/>
                      <a:pt x="1946" y="432"/>
                      <a:pt x="1834" y="320"/>
                    </a:cubicBezTo>
                    <a:cubicBezTo>
                      <a:pt x="1730" y="216"/>
                      <a:pt x="1514" y="216"/>
                      <a:pt x="1297" y="216"/>
                    </a:cubicBezTo>
                    <a:cubicBezTo>
                      <a:pt x="1189" y="268"/>
                      <a:pt x="1081" y="294"/>
                      <a:pt x="973" y="294"/>
                    </a:cubicBezTo>
                    <a:cubicBezTo>
                      <a:pt x="865" y="294"/>
                      <a:pt x="757" y="268"/>
                      <a:pt x="649" y="216"/>
                    </a:cubicBezTo>
                    <a:cubicBezTo>
                      <a:pt x="537" y="216"/>
                      <a:pt x="537" y="216"/>
                      <a:pt x="433" y="104"/>
                    </a:cubicBezTo>
                    <a:lnTo>
                      <a:pt x="320" y="0"/>
                    </a:ln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1012;p45">
                <a:extLst>
                  <a:ext uri="{FF2B5EF4-FFF2-40B4-BE49-F238E27FC236}">
                    <a16:creationId xmlns:a16="http://schemas.microsoft.com/office/drawing/2014/main" id="{256FD67D-9E2D-4A86-A8CA-0A6065BEDE29}"/>
                  </a:ext>
                </a:extLst>
              </p:cNvPr>
              <p:cNvSpPr/>
              <p:nvPr/>
            </p:nvSpPr>
            <p:spPr>
              <a:xfrm>
                <a:off x="2880025" y="3649675"/>
                <a:ext cx="344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181" extrusionOk="0">
                    <a:moveTo>
                      <a:pt x="725" y="0"/>
                    </a:moveTo>
                    <a:cubicBezTo>
                      <a:pt x="653" y="0"/>
                      <a:pt x="580" y="50"/>
                      <a:pt x="511" y="50"/>
                    </a:cubicBezTo>
                    <a:lnTo>
                      <a:pt x="182" y="370"/>
                    </a:lnTo>
                    <a:cubicBezTo>
                      <a:pt x="0" y="735"/>
                      <a:pt x="126" y="1180"/>
                      <a:pt x="497" y="1180"/>
                    </a:cubicBezTo>
                    <a:cubicBezTo>
                      <a:pt x="565" y="1180"/>
                      <a:pt x="642" y="1165"/>
                      <a:pt x="727" y="1131"/>
                    </a:cubicBezTo>
                    <a:cubicBezTo>
                      <a:pt x="1047" y="1019"/>
                      <a:pt x="1376" y="699"/>
                      <a:pt x="1263" y="370"/>
                    </a:cubicBezTo>
                    <a:cubicBezTo>
                      <a:pt x="1160" y="154"/>
                      <a:pt x="1047" y="50"/>
                      <a:pt x="831" y="50"/>
                    </a:cubicBezTo>
                    <a:cubicBezTo>
                      <a:pt x="796" y="13"/>
                      <a:pt x="761" y="0"/>
                      <a:pt x="725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1013;p45">
                <a:extLst>
                  <a:ext uri="{FF2B5EF4-FFF2-40B4-BE49-F238E27FC236}">
                    <a16:creationId xmlns:a16="http://schemas.microsoft.com/office/drawing/2014/main" id="{764EA843-D3F3-4A2C-927D-184D2C1E8EC6}"/>
                  </a:ext>
                </a:extLst>
              </p:cNvPr>
              <p:cNvSpPr/>
              <p:nvPr/>
            </p:nvSpPr>
            <p:spPr>
              <a:xfrm>
                <a:off x="2887375" y="3656325"/>
                <a:ext cx="162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650" h="433" extrusionOk="0">
                    <a:moveTo>
                      <a:pt x="537" y="0"/>
                    </a:moveTo>
                    <a:cubicBezTo>
                      <a:pt x="504" y="33"/>
                      <a:pt x="449" y="67"/>
                      <a:pt x="386" y="104"/>
                    </a:cubicBezTo>
                    <a:lnTo>
                      <a:pt x="433" y="104"/>
                    </a:lnTo>
                    <a:cubicBezTo>
                      <a:pt x="433" y="104"/>
                      <a:pt x="537" y="104"/>
                      <a:pt x="649" y="0"/>
                    </a:cubicBezTo>
                    <a:close/>
                    <a:moveTo>
                      <a:pt x="321" y="104"/>
                    </a:moveTo>
                    <a:lnTo>
                      <a:pt x="321" y="143"/>
                    </a:lnTo>
                    <a:lnTo>
                      <a:pt x="321" y="143"/>
                    </a:lnTo>
                    <a:cubicBezTo>
                      <a:pt x="343" y="129"/>
                      <a:pt x="365" y="117"/>
                      <a:pt x="386" y="104"/>
                    </a:cubicBezTo>
                    <a:close/>
                    <a:moveTo>
                      <a:pt x="321" y="143"/>
                    </a:moveTo>
                    <a:cubicBezTo>
                      <a:pt x="197" y="217"/>
                      <a:pt x="61" y="307"/>
                      <a:pt x="1" y="433"/>
                    </a:cubicBezTo>
                    <a:lnTo>
                      <a:pt x="105" y="433"/>
                    </a:lnTo>
                    <a:cubicBezTo>
                      <a:pt x="217" y="320"/>
                      <a:pt x="217" y="217"/>
                      <a:pt x="321" y="217"/>
                    </a:cubicBezTo>
                    <a:lnTo>
                      <a:pt x="321" y="143"/>
                    </a:ln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1014;p45">
                <a:extLst>
                  <a:ext uri="{FF2B5EF4-FFF2-40B4-BE49-F238E27FC236}">
                    <a16:creationId xmlns:a16="http://schemas.microsoft.com/office/drawing/2014/main" id="{1B3DA8F0-4DC0-45AA-A8CD-067C5BD1EEEC}"/>
                  </a:ext>
                </a:extLst>
              </p:cNvPr>
              <p:cNvSpPr/>
              <p:nvPr/>
            </p:nvSpPr>
            <p:spPr>
              <a:xfrm>
                <a:off x="2895375" y="3658925"/>
                <a:ext cx="2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14" h="433" extrusionOk="0">
                    <a:moveTo>
                      <a:pt x="113" y="0"/>
                    </a:moveTo>
                    <a:lnTo>
                      <a:pt x="1" y="113"/>
                    </a:lnTo>
                    <a:lnTo>
                      <a:pt x="1" y="433"/>
                    </a:lnTo>
                    <a:lnTo>
                      <a:pt x="113" y="43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1015;p45">
                <a:extLst>
                  <a:ext uri="{FF2B5EF4-FFF2-40B4-BE49-F238E27FC236}">
                    <a16:creationId xmlns:a16="http://schemas.microsoft.com/office/drawing/2014/main" id="{79C0C9B1-5B85-4AA0-BCAF-6FA14CB1E832}"/>
                  </a:ext>
                </a:extLst>
              </p:cNvPr>
              <p:cNvSpPr/>
              <p:nvPr/>
            </p:nvSpPr>
            <p:spPr>
              <a:xfrm>
                <a:off x="2895375" y="3658925"/>
                <a:ext cx="285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14" h="113" extrusionOk="0">
                    <a:moveTo>
                      <a:pt x="1" y="0"/>
                    </a:moveTo>
                    <a:lnTo>
                      <a:pt x="1" y="11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AB44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1016;p45">
                <a:extLst>
                  <a:ext uri="{FF2B5EF4-FFF2-40B4-BE49-F238E27FC236}">
                    <a16:creationId xmlns:a16="http://schemas.microsoft.com/office/drawing/2014/main" id="{F6072789-23E6-49FF-84F0-AA7A92B88CA0}"/>
                  </a:ext>
                </a:extLst>
              </p:cNvPr>
              <p:cNvSpPr/>
              <p:nvPr/>
            </p:nvSpPr>
            <p:spPr>
              <a:xfrm>
                <a:off x="2768500" y="3696750"/>
                <a:ext cx="102700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2991" extrusionOk="0">
                    <a:moveTo>
                      <a:pt x="4107" y="0"/>
                    </a:moveTo>
                    <a:cubicBezTo>
                      <a:pt x="3620" y="244"/>
                      <a:pt x="3028" y="386"/>
                      <a:pt x="2430" y="386"/>
                    </a:cubicBezTo>
                    <a:cubicBezTo>
                      <a:pt x="1968" y="386"/>
                      <a:pt x="1503" y="301"/>
                      <a:pt x="1081" y="113"/>
                    </a:cubicBezTo>
                    <a:lnTo>
                      <a:pt x="1081" y="113"/>
                    </a:lnTo>
                    <a:cubicBezTo>
                      <a:pt x="1185" y="433"/>
                      <a:pt x="969" y="761"/>
                      <a:pt x="753" y="977"/>
                    </a:cubicBezTo>
                    <a:cubicBezTo>
                      <a:pt x="536" y="1194"/>
                      <a:pt x="216" y="1410"/>
                      <a:pt x="216" y="1626"/>
                    </a:cubicBezTo>
                    <a:cubicBezTo>
                      <a:pt x="0" y="2058"/>
                      <a:pt x="320" y="2594"/>
                      <a:pt x="753" y="2811"/>
                    </a:cubicBezTo>
                    <a:cubicBezTo>
                      <a:pt x="947" y="2938"/>
                      <a:pt x="1213" y="2990"/>
                      <a:pt x="1488" y="2990"/>
                    </a:cubicBezTo>
                    <a:cubicBezTo>
                      <a:pt x="1678" y="2990"/>
                      <a:pt x="1873" y="2965"/>
                      <a:pt x="2050" y="2923"/>
                    </a:cubicBezTo>
                    <a:cubicBezTo>
                      <a:pt x="2482" y="2811"/>
                      <a:pt x="3027" y="2707"/>
                      <a:pt x="3347" y="2378"/>
                    </a:cubicBezTo>
                    <a:cubicBezTo>
                      <a:pt x="3779" y="2058"/>
                      <a:pt x="3995" y="1626"/>
                      <a:pt x="3995" y="1194"/>
                    </a:cubicBezTo>
                    <a:lnTo>
                      <a:pt x="3995" y="545"/>
                    </a:lnTo>
                    <a:cubicBezTo>
                      <a:pt x="3995" y="329"/>
                      <a:pt x="3995" y="113"/>
                      <a:pt x="4107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1017;p45">
                <a:extLst>
                  <a:ext uri="{FF2B5EF4-FFF2-40B4-BE49-F238E27FC236}">
                    <a16:creationId xmlns:a16="http://schemas.microsoft.com/office/drawing/2014/main" id="{02F566D9-726B-49EA-A142-C885E2EDCDF6}"/>
                  </a:ext>
                </a:extLst>
              </p:cNvPr>
              <p:cNvSpPr/>
              <p:nvPr/>
            </p:nvSpPr>
            <p:spPr>
              <a:xfrm>
                <a:off x="2865775" y="3696750"/>
                <a:ext cx="260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3" extrusionOk="0">
                    <a:moveTo>
                      <a:pt x="104" y="0"/>
                    </a:moveTo>
                    <a:cubicBezTo>
                      <a:pt x="104" y="1"/>
                      <a:pt x="104" y="113"/>
                      <a:pt x="0" y="113"/>
                    </a:cubicBezTo>
                    <a:cubicBezTo>
                      <a:pt x="104" y="113"/>
                      <a:pt x="104" y="113"/>
                      <a:pt x="104" y="0"/>
                    </a:cubicBezTo>
                    <a:close/>
                  </a:path>
                </a:pathLst>
              </a:custGeom>
              <a:solidFill>
                <a:srgbClr val="565E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1018;p45">
                <a:extLst>
                  <a:ext uri="{FF2B5EF4-FFF2-40B4-BE49-F238E27FC236}">
                    <a16:creationId xmlns:a16="http://schemas.microsoft.com/office/drawing/2014/main" id="{1091B631-BC52-4A68-A34E-DB62CAA270C1}"/>
                  </a:ext>
                </a:extLst>
              </p:cNvPr>
              <p:cNvSpPr/>
              <p:nvPr/>
            </p:nvSpPr>
            <p:spPr>
              <a:xfrm>
                <a:off x="2857550" y="3696750"/>
                <a:ext cx="108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17" extrusionOk="0">
                    <a:moveTo>
                      <a:pt x="433" y="0"/>
                    </a:moveTo>
                    <a:cubicBezTo>
                      <a:pt x="329" y="113"/>
                      <a:pt x="113" y="113"/>
                      <a:pt x="1" y="217"/>
                    </a:cubicBezTo>
                    <a:cubicBezTo>
                      <a:pt x="113" y="217"/>
                      <a:pt x="217" y="113"/>
                      <a:pt x="329" y="113"/>
                    </a:cubicBezTo>
                    <a:cubicBezTo>
                      <a:pt x="433" y="113"/>
                      <a:pt x="433" y="113"/>
                      <a:pt x="433" y="0"/>
                    </a:cubicBezTo>
                    <a:close/>
                  </a:path>
                </a:pathLst>
              </a:custGeom>
              <a:solidFill>
                <a:srgbClr val="AD80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1019;p45">
                <a:extLst>
                  <a:ext uri="{FF2B5EF4-FFF2-40B4-BE49-F238E27FC236}">
                    <a16:creationId xmlns:a16="http://schemas.microsoft.com/office/drawing/2014/main" id="{56AF2D6E-61E9-40C3-8DD0-F2EF510AACEC}"/>
                  </a:ext>
                </a:extLst>
              </p:cNvPr>
              <p:cNvSpPr/>
              <p:nvPr/>
            </p:nvSpPr>
            <p:spPr>
              <a:xfrm>
                <a:off x="2795525" y="3699550"/>
                <a:ext cx="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5" extrusionOk="0">
                    <a:moveTo>
                      <a:pt x="0" y="1"/>
                    </a:moveTo>
                    <a:lnTo>
                      <a:pt x="0" y="10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65E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1020;p45">
                <a:extLst>
                  <a:ext uri="{FF2B5EF4-FFF2-40B4-BE49-F238E27FC236}">
                    <a16:creationId xmlns:a16="http://schemas.microsoft.com/office/drawing/2014/main" id="{F65DE1CD-66C9-43EE-8BFE-AA6DAE66B7F4}"/>
                  </a:ext>
                </a:extLst>
              </p:cNvPr>
              <p:cNvSpPr/>
              <p:nvPr/>
            </p:nvSpPr>
            <p:spPr>
              <a:xfrm>
                <a:off x="2806325" y="3702150"/>
                <a:ext cx="80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13" extrusionOk="0">
                    <a:moveTo>
                      <a:pt x="0" y="1"/>
                    </a:moveTo>
                    <a:cubicBezTo>
                      <a:pt x="0" y="1"/>
                      <a:pt x="0" y="113"/>
                      <a:pt x="104" y="113"/>
                    </a:cubicBezTo>
                    <a:lnTo>
                      <a:pt x="320" y="113"/>
                    </a:lnTo>
                    <a:cubicBezTo>
                      <a:pt x="217" y="113"/>
                      <a:pt x="104" y="113"/>
                      <a:pt x="0" y="1"/>
                    </a:cubicBezTo>
                    <a:close/>
                  </a:path>
                </a:pathLst>
              </a:custGeom>
              <a:solidFill>
                <a:srgbClr val="AD80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1021;p45">
                <a:extLst>
                  <a:ext uri="{FF2B5EF4-FFF2-40B4-BE49-F238E27FC236}">
                    <a16:creationId xmlns:a16="http://schemas.microsoft.com/office/drawing/2014/main" id="{3C45E1AB-CDE4-4075-A44A-763092E8F832}"/>
                  </a:ext>
                </a:extLst>
              </p:cNvPr>
              <p:cNvSpPr/>
              <p:nvPr/>
            </p:nvSpPr>
            <p:spPr>
              <a:xfrm>
                <a:off x="2787300" y="3718375"/>
                <a:ext cx="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3" extrusionOk="0">
                    <a:moveTo>
                      <a:pt x="1" y="0"/>
                    </a:moveTo>
                    <a:lnTo>
                      <a:pt x="1" y="112"/>
                    </a:lnTo>
                    <a:lnTo>
                      <a:pt x="1" y="112"/>
                    </a:lnTo>
                    <a:close/>
                  </a:path>
                </a:pathLst>
              </a:custGeom>
              <a:solidFill>
                <a:srgbClr val="9E5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1022;p45">
                <a:extLst>
                  <a:ext uri="{FF2B5EF4-FFF2-40B4-BE49-F238E27FC236}">
                    <a16:creationId xmlns:a16="http://schemas.microsoft.com/office/drawing/2014/main" id="{720C7F48-4512-4229-AF4A-06141AE3DDC3}"/>
                  </a:ext>
                </a:extLst>
              </p:cNvPr>
              <p:cNvSpPr/>
              <p:nvPr/>
            </p:nvSpPr>
            <p:spPr>
              <a:xfrm>
                <a:off x="2787300" y="3696750"/>
                <a:ext cx="8107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1082" extrusionOk="0">
                    <a:moveTo>
                      <a:pt x="3243" y="0"/>
                    </a:moveTo>
                    <a:lnTo>
                      <a:pt x="3243" y="0"/>
                    </a:lnTo>
                    <a:cubicBezTo>
                      <a:pt x="3238" y="23"/>
                      <a:pt x="3232" y="45"/>
                      <a:pt x="3225" y="66"/>
                    </a:cubicBezTo>
                    <a:lnTo>
                      <a:pt x="3225" y="66"/>
                    </a:lnTo>
                    <a:cubicBezTo>
                      <a:pt x="3243" y="35"/>
                      <a:pt x="3243" y="0"/>
                      <a:pt x="3243" y="0"/>
                    </a:cubicBezTo>
                    <a:close/>
                    <a:moveTo>
                      <a:pt x="3225" y="66"/>
                    </a:moveTo>
                    <a:cubicBezTo>
                      <a:pt x="3211" y="91"/>
                      <a:pt x="3185" y="113"/>
                      <a:pt x="3139" y="113"/>
                    </a:cubicBezTo>
                    <a:cubicBezTo>
                      <a:pt x="3027" y="113"/>
                      <a:pt x="2923" y="217"/>
                      <a:pt x="2811" y="217"/>
                    </a:cubicBezTo>
                    <a:cubicBezTo>
                      <a:pt x="2595" y="217"/>
                      <a:pt x="2491" y="329"/>
                      <a:pt x="2275" y="329"/>
                    </a:cubicBezTo>
                    <a:cubicBezTo>
                      <a:pt x="2162" y="329"/>
                      <a:pt x="2058" y="433"/>
                      <a:pt x="1946" y="433"/>
                    </a:cubicBezTo>
                    <a:lnTo>
                      <a:pt x="1730" y="433"/>
                    </a:lnTo>
                    <a:cubicBezTo>
                      <a:pt x="1514" y="433"/>
                      <a:pt x="1298" y="329"/>
                      <a:pt x="1081" y="329"/>
                    </a:cubicBezTo>
                    <a:cubicBezTo>
                      <a:pt x="978" y="329"/>
                      <a:pt x="865" y="329"/>
                      <a:pt x="761" y="217"/>
                    </a:cubicBezTo>
                    <a:cubicBezTo>
                      <a:pt x="649" y="217"/>
                      <a:pt x="433" y="217"/>
                      <a:pt x="329" y="113"/>
                    </a:cubicBezTo>
                    <a:lnTo>
                      <a:pt x="329" y="217"/>
                    </a:lnTo>
                    <a:cubicBezTo>
                      <a:pt x="433" y="217"/>
                      <a:pt x="329" y="217"/>
                      <a:pt x="329" y="329"/>
                    </a:cubicBezTo>
                    <a:lnTo>
                      <a:pt x="329" y="545"/>
                    </a:lnTo>
                    <a:cubicBezTo>
                      <a:pt x="329" y="649"/>
                      <a:pt x="217" y="761"/>
                      <a:pt x="1" y="865"/>
                    </a:cubicBezTo>
                    <a:lnTo>
                      <a:pt x="1" y="977"/>
                    </a:lnTo>
                    <a:cubicBezTo>
                      <a:pt x="217" y="1081"/>
                      <a:pt x="433" y="1081"/>
                      <a:pt x="649" y="1081"/>
                    </a:cubicBezTo>
                    <a:lnTo>
                      <a:pt x="1298" y="1081"/>
                    </a:lnTo>
                    <a:cubicBezTo>
                      <a:pt x="1730" y="977"/>
                      <a:pt x="2058" y="977"/>
                      <a:pt x="2491" y="761"/>
                    </a:cubicBezTo>
                    <a:cubicBezTo>
                      <a:pt x="2794" y="655"/>
                      <a:pt x="3105" y="455"/>
                      <a:pt x="3225" y="66"/>
                    </a:cubicBezTo>
                    <a:close/>
                  </a:path>
                </a:pathLst>
              </a:custGeom>
              <a:solidFill>
                <a:srgbClr val="AD80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7"/>
          <p:cNvSpPr/>
          <p:nvPr/>
        </p:nvSpPr>
        <p:spPr>
          <a:xfrm rot="10184736">
            <a:off x="2320343" y="4166927"/>
            <a:ext cx="375271" cy="100685"/>
          </a:xfrm>
          <a:custGeom>
            <a:avLst/>
            <a:gdLst/>
            <a:ahLst/>
            <a:cxnLst/>
            <a:rect l="l" t="t" r="r" b="b"/>
            <a:pathLst>
              <a:path w="10706" h="4105" extrusionOk="0">
                <a:moveTo>
                  <a:pt x="192" y="0"/>
                </a:moveTo>
                <a:cubicBezTo>
                  <a:pt x="96" y="0"/>
                  <a:pt x="0" y="192"/>
                  <a:pt x="192" y="192"/>
                </a:cubicBezTo>
                <a:cubicBezTo>
                  <a:pt x="3600" y="1584"/>
                  <a:pt x="7009" y="2904"/>
                  <a:pt x="10489" y="4104"/>
                </a:cubicBezTo>
                <a:cubicBezTo>
                  <a:pt x="10705" y="4104"/>
                  <a:pt x="10705" y="3888"/>
                  <a:pt x="10609" y="3888"/>
                </a:cubicBezTo>
                <a:cubicBezTo>
                  <a:pt x="7105" y="2688"/>
                  <a:pt x="3600" y="1392"/>
                  <a:pt x="192" y="0"/>
                </a:cubicBezTo>
                <a:close/>
              </a:path>
            </a:pathLst>
          </a:custGeom>
          <a:solidFill>
            <a:srgbClr val="E5E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37"/>
          <p:cNvSpPr/>
          <p:nvPr/>
        </p:nvSpPr>
        <p:spPr>
          <a:xfrm rot="10184736">
            <a:off x="2306373" y="4468610"/>
            <a:ext cx="371801" cy="98993"/>
          </a:xfrm>
          <a:custGeom>
            <a:avLst/>
            <a:gdLst/>
            <a:ahLst/>
            <a:cxnLst/>
            <a:rect l="l" t="t" r="r" b="b"/>
            <a:pathLst>
              <a:path w="10607" h="4036" extrusionOk="0">
                <a:moveTo>
                  <a:pt x="120" y="1"/>
                </a:moveTo>
                <a:cubicBezTo>
                  <a:pt x="0" y="1"/>
                  <a:pt x="0" y="217"/>
                  <a:pt x="120" y="217"/>
                </a:cubicBezTo>
                <a:cubicBezTo>
                  <a:pt x="3505" y="1609"/>
                  <a:pt x="7009" y="2905"/>
                  <a:pt x="10418" y="4009"/>
                </a:cubicBezTo>
                <a:cubicBezTo>
                  <a:pt x="10454" y="4028"/>
                  <a:pt x="10484" y="4035"/>
                  <a:pt x="10507" y="4035"/>
                </a:cubicBezTo>
                <a:cubicBezTo>
                  <a:pt x="10606" y="4035"/>
                  <a:pt x="10591" y="3895"/>
                  <a:pt x="10514" y="3817"/>
                </a:cubicBezTo>
                <a:cubicBezTo>
                  <a:pt x="7009" y="2713"/>
                  <a:pt x="3601" y="1417"/>
                  <a:pt x="120" y="1"/>
                </a:cubicBezTo>
                <a:close/>
              </a:path>
            </a:pathLst>
          </a:custGeom>
          <a:solidFill>
            <a:srgbClr val="E5E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91" name="Table 90">
            <a:extLst>
              <a:ext uri="{FF2B5EF4-FFF2-40B4-BE49-F238E27FC236}">
                <a16:creationId xmlns:a16="http://schemas.microsoft.com/office/drawing/2014/main" id="{994ECB14-6AA1-42D9-8B6B-E8E1DE186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675373"/>
              </p:ext>
            </p:extLst>
          </p:nvPr>
        </p:nvGraphicFramePr>
        <p:xfrm>
          <a:off x="513843" y="388419"/>
          <a:ext cx="8116313" cy="4328160"/>
        </p:xfrm>
        <a:graphic>
          <a:graphicData uri="http://schemas.openxmlformats.org/drawingml/2006/table">
            <a:tbl>
              <a:tblPr firstRow="1" firstCol="1" bandRow="1"/>
              <a:tblGrid>
                <a:gridCol w="100656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21625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43854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4258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0169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2084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50180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0" i="0" u="none" strike="noStrike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Nakapagpapakita</a:t>
                      </a:r>
                      <a:r>
                        <a:rPr lang="en-PH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PH" sz="1100" b="0" i="0" u="none" strike="noStrike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paggalang</a:t>
                      </a:r>
                      <a:r>
                        <a:rPr lang="en-PH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PH" sz="1100" b="0" i="0" u="none" strike="noStrike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PH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PH" sz="1100" b="0" i="0" u="none" strike="noStrike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PH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PH" sz="1100" b="0" i="0" u="none" strike="noStrike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dayuhan</a:t>
                      </a:r>
                      <a:r>
                        <a:rPr lang="en-PH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PH" sz="1100" b="0" i="0" u="none" strike="noStrike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PH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PH" sz="1100" b="0" i="0" u="none" strike="noStrike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PH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ng:</a:t>
                      </a:r>
                    </a:p>
                    <a:p>
                      <a:r>
                        <a:rPr lang="en-PH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3.1. </a:t>
                      </a:r>
                      <a:r>
                        <a:rPr lang="en-PH" sz="1100" b="0" i="0" u="none" strike="noStrike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mabuting</a:t>
                      </a:r>
                      <a:endParaRPr lang="en-PH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PH" sz="1100" b="0" i="0" u="none" strike="noStrike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pagtanggap</a:t>
                      </a:r>
                      <a:r>
                        <a:rPr lang="en-PH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/</a:t>
                      </a:r>
                      <a:r>
                        <a:rPr lang="en-PH" sz="1100" b="0" i="0" u="none" strike="noStrike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pagtrato</a:t>
                      </a:r>
                      <a:r>
                        <a:rPr lang="en-PH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PH" sz="1100" b="0" i="0" u="none" strike="noStrike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PH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PH" sz="1100" b="0" i="0" u="none" strike="noStrike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endParaRPr lang="en-PH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PH" sz="1100" b="0" i="0" u="none" strike="noStrike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katutubo</a:t>
                      </a:r>
                      <a:r>
                        <a:rPr lang="en-PH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at </a:t>
                      </a:r>
                      <a:r>
                        <a:rPr lang="en-PH" sz="1100" b="0" i="0" u="none" strike="noStrike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PH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PH" sz="1100" b="0" i="0" u="none" strike="noStrike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dayuhan</a:t>
                      </a:r>
                      <a:endParaRPr lang="en-PH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PH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3.2. </a:t>
                      </a:r>
                      <a:r>
                        <a:rPr lang="en-PH" sz="1100" b="0" i="0" u="none" strike="noStrike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paggalang</a:t>
                      </a:r>
                      <a:r>
                        <a:rPr lang="en-PH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PH" sz="1100" b="0" i="0" u="none" strike="noStrike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PH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PH" sz="1100" b="0" i="0" u="none" strike="noStrike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natatanging</a:t>
                      </a:r>
                      <a:endParaRPr lang="en-PH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PH" sz="1100" b="0" i="0" u="none" strike="noStrike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kaugalian</a:t>
                      </a:r>
                      <a:r>
                        <a:rPr lang="en-PH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/</a:t>
                      </a:r>
                      <a:r>
                        <a:rPr lang="en-PH" sz="1100" b="0" i="0" u="none" strike="noStrike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paniniwala</a:t>
                      </a:r>
                      <a:r>
                        <a:rPr lang="en-PH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PH" sz="1100" b="0" i="0" u="none" strike="noStrike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endParaRPr lang="en-PH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PH" sz="1100" b="0" i="0" u="none" strike="noStrike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katutubo</a:t>
                      </a:r>
                      <a:r>
                        <a:rPr lang="en-PH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at </a:t>
                      </a:r>
                      <a:r>
                        <a:rPr lang="en-PH" sz="1100" b="0" i="0" u="none" strike="noStrike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dayuhang</a:t>
                      </a:r>
                      <a:r>
                        <a:rPr lang="en-PH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PH" sz="1100" b="0" i="0" u="none" strike="noStrike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kakaiba</a:t>
                      </a:r>
                      <a:r>
                        <a:rPr lang="en-PH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PH" sz="1100" b="0" i="0" u="none" strike="noStrike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PH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PH" sz="1100" b="0" i="0" u="none" strike="noStrike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kinagisnan</a:t>
                      </a:r>
                      <a:endParaRPr lang="en-PH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PH" sz="1100" b="1" i="0" u="none" strike="noStrike" cap="none" dirty="0">
                          <a:solidFill>
                            <a:srgbClr val="3333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EsP5P – </a:t>
                      </a:r>
                      <a:r>
                        <a:rPr lang="en-PH" sz="1100" b="1" i="0" u="none" strike="noStrike" cap="none" dirty="0" err="1">
                          <a:solidFill>
                            <a:srgbClr val="3333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IIc</a:t>
                      </a:r>
                      <a:r>
                        <a:rPr lang="en-PH" sz="1100" b="1" i="0" u="none" strike="noStrike" cap="none" dirty="0">
                          <a:solidFill>
                            <a:srgbClr val="3333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– 24</a:t>
                      </a:r>
                    </a:p>
                    <a:p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endParaRPr lang="en-PH" sz="300" b="1" dirty="0"/>
                    </a:p>
                    <a:p>
                      <a:pPr marL="85725" indent="0" algn="l"/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nasira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kanilang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tahanan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Ngunit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bahay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kaibigan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niyang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si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Nica ay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nasira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wala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siyang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matuluyan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Kung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ikaw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si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Joy,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anong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gagawin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mo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?</a:t>
                      </a:r>
                    </a:p>
                    <a:p>
                      <a:pPr marL="85725" indent="0" algn="l">
                        <a:buNone/>
                      </a:pPr>
                      <a:endParaRPr lang="en-PH" sz="7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05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05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05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05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5: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Basahin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unawain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sumusunod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talata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Sagutan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katanungan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050" b="1" dirty="0">
                          <a:solidFill>
                            <a:srgbClr val="FF0000"/>
                          </a:solidFill>
                        </a:rPr>
                        <a:t>p.12</a:t>
                      </a:r>
                    </a:p>
                    <a:p>
                      <a:pPr marL="85725" indent="0" algn="l">
                        <a:buNone/>
                      </a:pPr>
                      <a:endParaRPr lang="en-PH" sz="105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palagay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ano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nag-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udyok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kay Robin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upang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ibuwis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kaniyang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buhay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pagliligtas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estudyante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guro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?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Ipaliwanag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</a:t>
                      </a:r>
                    </a:p>
                    <a:p>
                      <a:pPr marL="85725" indent="0" algn="l">
                        <a:buNone/>
                      </a:pPr>
                      <a:endParaRPr lang="en-PH" sz="1050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05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05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05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05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6: </a:t>
                      </a:r>
                    </a:p>
                    <a:p>
                      <a:pPr marL="85725" indent="0" algn="l"/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Gumawa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isang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pag-uulat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o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balita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(news script)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tungkol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isang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malakas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bagyong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paparating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inyong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lugar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Kailangan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mong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mabigyan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babala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kabarangay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Pagkatapos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mong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isulat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script ay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maaari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mong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kunan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video ang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sarili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(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gabay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nakakatanda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bahay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) o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-perform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harapan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magulang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PH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grpSp>
        <p:nvGrpSpPr>
          <p:cNvPr id="92" name="Google Shape;788;p42">
            <a:extLst>
              <a:ext uri="{FF2B5EF4-FFF2-40B4-BE49-F238E27FC236}">
                <a16:creationId xmlns:a16="http://schemas.microsoft.com/office/drawing/2014/main" id="{639F8361-CE10-441C-AD94-6FC2A9E717FB}"/>
              </a:ext>
            </a:extLst>
          </p:cNvPr>
          <p:cNvGrpSpPr/>
          <p:nvPr/>
        </p:nvGrpSpPr>
        <p:grpSpPr>
          <a:xfrm>
            <a:off x="371595" y="2498664"/>
            <a:ext cx="4241355" cy="2450625"/>
            <a:chOff x="2973657" y="1680309"/>
            <a:chExt cx="3320823" cy="1918748"/>
          </a:xfrm>
        </p:grpSpPr>
        <p:grpSp>
          <p:nvGrpSpPr>
            <p:cNvPr id="93" name="Google Shape;789;p42">
              <a:extLst>
                <a:ext uri="{FF2B5EF4-FFF2-40B4-BE49-F238E27FC236}">
                  <a16:creationId xmlns:a16="http://schemas.microsoft.com/office/drawing/2014/main" id="{B1152768-BC27-4E7D-A222-01563965EB2C}"/>
                </a:ext>
              </a:extLst>
            </p:cNvPr>
            <p:cNvGrpSpPr/>
            <p:nvPr/>
          </p:nvGrpSpPr>
          <p:grpSpPr>
            <a:xfrm>
              <a:off x="2973657" y="1680309"/>
              <a:ext cx="3320823" cy="1918748"/>
              <a:chOff x="3506050" y="2480828"/>
              <a:chExt cx="1459125" cy="843072"/>
            </a:xfrm>
          </p:grpSpPr>
          <p:sp>
            <p:nvSpPr>
              <p:cNvPr id="165" name="Google Shape;790;p42">
                <a:extLst>
                  <a:ext uri="{FF2B5EF4-FFF2-40B4-BE49-F238E27FC236}">
                    <a16:creationId xmlns:a16="http://schemas.microsoft.com/office/drawing/2014/main" id="{61C4CC6F-86A1-476D-B769-B6C6F093C344}"/>
                  </a:ext>
                </a:extLst>
              </p:cNvPr>
              <p:cNvSpPr/>
              <p:nvPr/>
            </p:nvSpPr>
            <p:spPr>
              <a:xfrm>
                <a:off x="3676375" y="2604500"/>
                <a:ext cx="1140300" cy="651950"/>
              </a:xfrm>
              <a:custGeom>
                <a:avLst/>
                <a:gdLst/>
                <a:ahLst/>
                <a:cxnLst/>
                <a:rect l="l" t="t" r="r" b="b"/>
                <a:pathLst>
                  <a:path w="45612" h="26078" extrusionOk="0">
                    <a:moveTo>
                      <a:pt x="21944" y="0"/>
                    </a:moveTo>
                    <a:cubicBezTo>
                      <a:pt x="20419" y="0"/>
                      <a:pt x="18909" y="351"/>
                      <a:pt x="17614" y="1106"/>
                    </a:cubicBezTo>
                    <a:cubicBezTo>
                      <a:pt x="15349" y="2403"/>
                      <a:pt x="13835" y="4677"/>
                      <a:pt x="12106" y="6622"/>
                    </a:cubicBezTo>
                    <a:cubicBezTo>
                      <a:pt x="11561" y="7271"/>
                      <a:pt x="10913" y="8023"/>
                      <a:pt x="10048" y="8352"/>
                    </a:cubicBezTo>
                    <a:cubicBezTo>
                      <a:pt x="9616" y="8512"/>
                      <a:pt x="9184" y="8566"/>
                      <a:pt x="8738" y="8566"/>
                    </a:cubicBezTo>
                    <a:cubicBezTo>
                      <a:pt x="8293" y="8566"/>
                      <a:pt x="7835" y="8512"/>
                      <a:pt x="7351" y="8456"/>
                    </a:cubicBezTo>
                    <a:lnTo>
                      <a:pt x="5941" y="8456"/>
                    </a:lnTo>
                    <a:cubicBezTo>
                      <a:pt x="4212" y="8568"/>
                      <a:pt x="2482" y="9433"/>
                      <a:pt x="1514" y="10833"/>
                    </a:cubicBezTo>
                    <a:cubicBezTo>
                      <a:pt x="433" y="12243"/>
                      <a:pt x="105" y="14076"/>
                      <a:pt x="537" y="15805"/>
                    </a:cubicBezTo>
                    <a:cubicBezTo>
                      <a:pt x="866" y="17102"/>
                      <a:pt x="1514" y="18295"/>
                      <a:pt x="1298" y="19592"/>
                    </a:cubicBezTo>
                    <a:cubicBezTo>
                      <a:pt x="1186" y="20345"/>
                      <a:pt x="753" y="20993"/>
                      <a:pt x="537" y="21642"/>
                    </a:cubicBezTo>
                    <a:cubicBezTo>
                      <a:pt x="1" y="22835"/>
                      <a:pt x="105" y="24236"/>
                      <a:pt x="753" y="25429"/>
                    </a:cubicBezTo>
                    <a:cubicBezTo>
                      <a:pt x="866" y="25645"/>
                      <a:pt x="969" y="25861"/>
                      <a:pt x="1186" y="26077"/>
                    </a:cubicBezTo>
                    <a:cubicBezTo>
                      <a:pt x="3243" y="25965"/>
                      <a:pt x="5509" y="25861"/>
                      <a:pt x="8103" y="25749"/>
                    </a:cubicBezTo>
                    <a:cubicBezTo>
                      <a:pt x="12322" y="25645"/>
                      <a:pt x="17182" y="25533"/>
                      <a:pt x="22370" y="25533"/>
                    </a:cubicBezTo>
                    <a:lnTo>
                      <a:pt x="26477" y="25533"/>
                    </a:lnTo>
                    <a:cubicBezTo>
                      <a:pt x="30584" y="25533"/>
                      <a:pt x="34371" y="25645"/>
                      <a:pt x="37717" y="25749"/>
                    </a:cubicBezTo>
                    <a:cubicBezTo>
                      <a:pt x="39447" y="25861"/>
                      <a:pt x="41176" y="25861"/>
                      <a:pt x="42585" y="25965"/>
                    </a:cubicBezTo>
                    <a:cubicBezTo>
                      <a:pt x="43121" y="25965"/>
                      <a:pt x="43666" y="26077"/>
                      <a:pt x="44098" y="26077"/>
                    </a:cubicBezTo>
                    <a:cubicBezTo>
                      <a:pt x="44963" y="24132"/>
                      <a:pt x="45612" y="22074"/>
                      <a:pt x="45612" y="19912"/>
                    </a:cubicBezTo>
                    <a:cubicBezTo>
                      <a:pt x="45499" y="17431"/>
                      <a:pt x="43986" y="14837"/>
                      <a:pt x="41608" y="14188"/>
                    </a:cubicBezTo>
                    <a:cubicBezTo>
                      <a:pt x="41224" y="14078"/>
                      <a:pt x="40811" y="14051"/>
                      <a:pt x="40398" y="14051"/>
                    </a:cubicBezTo>
                    <a:cubicBezTo>
                      <a:pt x="40001" y="14051"/>
                      <a:pt x="39603" y="14076"/>
                      <a:pt x="39230" y="14076"/>
                    </a:cubicBezTo>
                    <a:cubicBezTo>
                      <a:pt x="38262" y="14076"/>
                      <a:pt x="37285" y="14076"/>
                      <a:pt x="36420" y="13756"/>
                    </a:cubicBezTo>
                    <a:cubicBezTo>
                      <a:pt x="35236" y="13324"/>
                      <a:pt x="34371" y="12243"/>
                      <a:pt x="33826" y="11162"/>
                    </a:cubicBezTo>
                    <a:cubicBezTo>
                      <a:pt x="33178" y="10081"/>
                      <a:pt x="32858" y="8888"/>
                      <a:pt x="32426" y="7703"/>
                    </a:cubicBezTo>
                    <a:cubicBezTo>
                      <a:pt x="31232" y="4893"/>
                      <a:pt x="29183" y="2403"/>
                      <a:pt x="26373" y="1002"/>
                    </a:cubicBezTo>
                    <a:cubicBezTo>
                      <a:pt x="25018" y="353"/>
                      <a:pt x="23474" y="0"/>
                      <a:pt x="21944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791;p42">
                <a:extLst>
                  <a:ext uri="{FF2B5EF4-FFF2-40B4-BE49-F238E27FC236}">
                    <a16:creationId xmlns:a16="http://schemas.microsoft.com/office/drawing/2014/main" id="{E83DBC03-9973-4ABA-A1A9-F39C80ECD25F}"/>
                  </a:ext>
                </a:extLst>
              </p:cNvPr>
              <p:cNvSpPr/>
              <p:nvPr/>
            </p:nvSpPr>
            <p:spPr>
              <a:xfrm>
                <a:off x="4586876" y="2556262"/>
                <a:ext cx="173523" cy="175495"/>
              </a:xfrm>
              <a:custGeom>
                <a:avLst/>
                <a:gdLst/>
                <a:ahLst/>
                <a:cxnLst/>
                <a:rect l="l" t="t" r="r" b="b"/>
                <a:pathLst>
                  <a:path w="9944" h="10057" extrusionOk="0">
                    <a:moveTo>
                      <a:pt x="5188" y="1"/>
                    </a:moveTo>
                    <a:cubicBezTo>
                      <a:pt x="4004" y="1"/>
                      <a:pt x="2810" y="545"/>
                      <a:pt x="1946" y="1298"/>
                    </a:cubicBezTo>
                    <a:cubicBezTo>
                      <a:pt x="865" y="2275"/>
                      <a:pt x="216" y="3675"/>
                      <a:pt x="113" y="5189"/>
                    </a:cubicBezTo>
                    <a:cubicBezTo>
                      <a:pt x="0" y="6598"/>
                      <a:pt x="761" y="8111"/>
                      <a:pt x="1946" y="8976"/>
                    </a:cubicBezTo>
                    <a:cubicBezTo>
                      <a:pt x="2810" y="9624"/>
                      <a:pt x="4220" y="10057"/>
                      <a:pt x="5517" y="10057"/>
                    </a:cubicBezTo>
                    <a:cubicBezTo>
                      <a:pt x="6053" y="10057"/>
                      <a:pt x="6598" y="9944"/>
                      <a:pt x="6918" y="9840"/>
                    </a:cubicBezTo>
                    <a:cubicBezTo>
                      <a:pt x="8431" y="9192"/>
                      <a:pt x="9512" y="7350"/>
                      <a:pt x="9728" y="5837"/>
                    </a:cubicBezTo>
                    <a:cubicBezTo>
                      <a:pt x="9944" y="4108"/>
                      <a:pt x="9295" y="2275"/>
                      <a:pt x="7895" y="1081"/>
                    </a:cubicBezTo>
                    <a:cubicBezTo>
                      <a:pt x="7246" y="545"/>
                      <a:pt x="6381" y="113"/>
                      <a:pt x="5517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792;p42">
                <a:extLst>
                  <a:ext uri="{FF2B5EF4-FFF2-40B4-BE49-F238E27FC236}">
                    <a16:creationId xmlns:a16="http://schemas.microsoft.com/office/drawing/2014/main" id="{9625FEFA-13FF-4382-8C66-16291ACB8552}"/>
                  </a:ext>
                </a:extLst>
              </p:cNvPr>
              <p:cNvSpPr/>
              <p:nvPr/>
            </p:nvSpPr>
            <p:spPr>
              <a:xfrm>
                <a:off x="3878397" y="2551364"/>
                <a:ext cx="15955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6382" h="5734" extrusionOk="0">
                    <a:moveTo>
                      <a:pt x="2810" y="1"/>
                    </a:moveTo>
                    <a:cubicBezTo>
                      <a:pt x="2490" y="1"/>
                      <a:pt x="2162" y="113"/>
                      <a:pt x="1842" y="217"/>
                    </a:cubicBezTo>
                    <a:cubicBezTo>
                      <a:pt x="1410" y="330"/>
                      <a:pt x="1081" y="546"/>
                      <a:pt x="761" y="866"/>
                    </a:cubicBezTo>
                    <a:cubicBezTo>
                      <a:pt x="545" y="1082"/>
                      <a:pt x="432" y="1298"/>
                      <a:pt x="329" y="1514"/>
                    </a:cubicBezTo>
                    <a:cubicBezTo>
                      <a:pt x="0" y="2595"/>
                      <a:pt x="113" y="3676"/>
                      <a:pt x="761" y="4540"/>
                    </a:cubicBezTo>
                    <a:cubicBezTo>
                      <a:pt x="1297" y="5301"/>
                      <a:pt x="2274" y="5734"/>
                      <a:pt x="3243" y="5734"/>
                    </a:cubicBezTo>
                    <a:cubicBezTo>
                      <a:pt x="3891" y="5734"/>
                      <a:pt x="4436" y="5621"/>
                      <a:pt x="4868" y="5301"/>
                    </a:cubicBezTo>
                    <a:cubicBezTo>
                      <a:pt x="6053" y="4437"/>
                      <a:pt x="6381" y="2707"/>
                      <a:pt x="5620" y="1514"/>
                    </a:cubicBezTo>
                    <a:cubicBezTo>
                      <a:pt x="4972" y="546"/>
                      <a:pt x="3891" y="1"/>
                      <a:pt x="2810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793;p42">
                <a:extLst>
                  <a:ext uri="{FF2B5EF4-FFF2-40B4-BE49-F238E27FC236}">
                    <a16:creationId xmlns:a16="http://schemas.microsoft.com/office/drawing/2014/main" id="{0C5E7AEE-92E1-4001-BDA7-C97BB83A9C8D}"/>
                  </a:ext>
                </a:extLst>
              </p:cNvPr>
              <p:cNvSpPr/>
              <p:nvPr/>
            </p:nvSpPr>
            <p:spPr>
              <a:xfrm>
                <a:off x="3781285" y="2525705"/>
                <a:ext cx="70275" cy="62275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491" extrusionOk="0">
                    <a:moveTo>
                      <a:pt x="1617" y="1"/>
                    </a:moveTo>
                    <a:cubicBezTo>
                      <a:pt x="649" y="1"/>
                      <a:pt x="1" y="1514"/>
                      <a:pt x="649" y="2162"/>
                    </a:cubicBezTo>
                    <a:cubicBezTo>
                      <a:pt x="865" y="2379"/>
                      <a:pt x="1185" y="2491"/>
                      <a:pt x="1514" y="2491"/>
                    </a:cubicBezTo>
                    <a:cubicBezTo>
                      <a:pt x="1946" y="2491"/>
                      <a:pt x="2378" y="2275"/>
                      <a:pt x="2595" y="1842"/>
                    </a:cubicBezTo>
                    <a:cubicBezTo>
                      <a:pt x="2811" y="1514"/>
                      <a:pt x="2698" y="1082"/>
                      <a:pt x="2595" y="762"/>
                    </a:cubicBezTo>
                    <a:cubicBezTo>
                      <a:pt x="2482" y="545"/>
                      <a:pt x="2378" y="433"/>
                      <a:pt x="2266" y="329"/>
                    </a:cubicBezTo>
                    <a:cubicBezTo>
                      <a:pt x="2162" y="217"/>
                      <a:pt x="1946" y="113"/>
                      <a:pt x="1834" y="113"/>
                    </a:cubicBezTo>
                    <a:cubicBezTo>
                      <a:pt x="1730" y="1"/>
                      <a:pt x="1617" y="1"/>
                      <a:pt x="1617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794;p42">
                <a:extLst>
                  <a:ext uri="{FF2B5EF4-FFF2-40B4-BE49-F238E27FC236}">
                    <a16:creationId xmlns:a16="http://schemas.microsoft.com/office/drawing/2014/main" id="{7C8889DB-8F65-4BCD-BF4E-14775B19F87F}"/>
                  </a:ext>
                </a:extLst>
              </p:cNvPr>
              <p:cNvSpPr/>
              <p:nvPr/>
            </p:nvSpPr>
            <p:spPr>
              <a:xfrm>
                <a:off x="4626557" y="2480828"/>
                <a:ext cx="47098" cy="41514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379" extrusionOk="0">
                    <a:moveTo>
                      <a:pt x="1514" y="0"/>
                    </a:moveTo>
                    <a:cubicBezTo>
                      <a:pt x="649" y="0"/>
                      <a:pt x="0" y="1194"/>
                      <a:pt x="536" y="1946"/>
                    </a:cubicBezTo>
                    <a:cubicBezTo>
                      <a:pt x="536" y="2058"/>
                      <a:pt x="649" y="2162"/>
                      <a:pt x="753" y="2162"/>
                    </a:cubicBezTo>
                    <a:cubicBezTo>
                      <a:pt x="969" y="2378"/>
                      <a:pt x="1185" y="2378"/>
                      <a:pt x="1401" y="2378"/>
                    </a:cubicBezTo>
                    <a:cubicBezTo>
                      <a:pt x="1833" y="2378"/>
                      <a:pt x="2378" y="2162"/>
                      <a:pt x="2594" y="1730"/>
                    </a:cubicBezTo>
                    <a:cubicBezTo>
                      <a:pt x="2698" y="1513"/>
                      <a:pt x="2698" y="1081"/>
                      <a:pt x="2594" y="761"/>
                    </a:cubicBezTo>
                    <a:cubicBezTo>
                      <a:pt x="2482" y="433"/>
                      <a:pt x="2162" y="113"/>
                      <a:pt x="1833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795;p42">
                <a:extLst>
                  <a:ext uri="{FF2B5EF4-FFF2-40B4-BE49-F238E27FC236}">
                    <a16:creationId xmlns:a16="http://schemas.microsoft.com/office/drawing/2014/main" id="{6B20A7AB-38B7-405A-9631-7D1666718D21}"/>
                  </a:ext>
                </a:extLst>
              </p:cNvPr>
              <p:cNvSpPr/>
              <p:nvPr/>
            </p:nvSpPr>
            <p:spPr>
              <a:xfrm>
                <a:off x="3827700" y="2729400"/>
                <a:ext cx="826850" cy="518825"/>
              </a:xfrm>
              <a:custGeom>
                <a:avLst/>
                <a:gdLst/>
                <a:ahLst/>
                <a:cxnLst/>
                <a:rect l="l" t="t" r="r" b="b"/>
                <a:pathLst>
                  <a:path w="33074" h="20753" extrusionOk="0">
                    <a:moveTo>
                      <a:pt x="14267" y="1"/>
                    </a:moveTo>
                    <a:cubicBezTo>
                      <a:pt x="12642" y="1"/>
                      <a:pt x="10913" y="649"/>
                      <a:pt x="9616" y="1730"/>
                    </a:cubicBezTo>
                    <a:cubicBezTo>
                      <a:pt x="7886" y="3356"/>
                      <a:pt x="6805" y="5517"/>
                      <a:pt x="6269" y="7783"/>
                    </a:cubicBezTo>
                    <a:cubicBezTo>
                      <a:pt x="6053" y="8647"/>
                      <a:pt x="5837" y="9625"/>
                      <a:pt x="5941" y="10489"/>
                    </a:cubicBezTo>
                    <a:cubicBezTo>
                      <a:pt x="5941" y="11138"/>
                      <a:pt x="6157" y="11674"/>
                      <a:pt x="6053" y="12219"/>
                    </a:cubicBezTo>
                    <a:cubicBezTo>
                      <a:pt x="5725" y="13403"/>
                      <a:pt x="4428" y="14164"/>
                      <a:pt x="3243" y="14380"/>
                    </a:cubicBezTo>
                    <a:cubicBezTo>
                      <a:pt x="2698" y="14484"/>
                      <a:pt x="2050" y="14596"/>
                      <a:pt x="1617" y="14916"/>
                    </a:cubicBezTo>
                    <a:cubicBezTo>
                      <a:pt x="217" y="15781"/>
                      <a:pt x="1" y="17726"/>
                      <a:pt x="753" y="19136"/>
                    </a:cubicBezTo>
                    <a:cubicBezTo>
                      <a:pt x="1081" y="19784"/>
                      <a:pt x="1617" y="20320"/>
                      <a:pt x="2050" y="20753"/>
                    </a:cubicBezTo>
                    <a:cubicBezTo>
                      <a:pt x="6269" y="20649"/>
                      <a:pt x="11129" y="20537"/>
                      <a:pt x="16317" y="20537"/>
                    </a:cubicBezTo>
                    <a:lnTo>
                      <a:pt x="20424" y="20537"/>
                    </a:lnTo>
                    <a:cubicBezTo>
                      <a:pt x="24531" y="20537"/>
                      <a:pt x="28318" y="20649"/>
                      <a:pt x="31664" y="20753"/>
                    </a:cubicBezTo>
                    <a:cubicBezTo>
                      <a:pt x="32425" y="19136"/>
                      <a:pt x="33074" y="17406"/>
                      <a:pt x="33074" y="15677"/>
                    </a:cubicBezTo>
                    <a:cubicBezTo>
                      <a:pt x="33074" y="13403"/>
                      <a:pt x="31777" y="10922"/>
                      <a:pt x="29615" y="10489"/>
                    </a:cubicBezTo>
                    <a:cubicBezTo>
                      <a:pt x="29286" y="10377"/>
                      <a:pt x="28967" y="10377"/>
                      <a:pt x="28638" y="10377"/>
                    </a:cubicBezTo>
                    <a:cubicBezTo>
                      <a:pt x="27990" y="10377"/>
                      <a:pt x="27341" y="10489"/>
                      <a:pt x="26693" y="10593"/>
                    </a:cubicBezTo>
                    <a:cubicBezTo>
                      <a:pt x="26044" y="10705"/>
                      <a:pt x="25396" y="10809"/>
                      <a:pt x="24747" y="10809"/>
                    </a:cubicBezTo>
                    <a:cubicBezTo>
                      <a:pt x="24211" y="10809"/>
                      <a:pt x="23562" y="10705"/>
                      <a:pt x="23018" y="10377"/>
                    </a:cubicBezTo>
                    <a:cubicBezTo>
                      <a:pt x="21505" y="9408"/>
                      <a:pt x="21185" y="7463"/>
                      <a:pt x="20640" y="5837"/>
                    </a:cubicBezTo>
                    <a:cubicBezTo>
                      <a:pt x="19991" y="3460"/>
                      <a:pt x="18478" y="1082"/>
                      <a:pt x="16213" y="329"/>
                    </a:cubicBezTo>
                    <a:cubicBezTo>
                      <a:pt x="15564" y="113"/>
                      <a:pt x="14916" y="1"/>
                      <a:pt x="14267" y="1"/>
                    </a:cubicBezTo>
                    <a:close/>
                  </a:path>
                </a:pathLst>
              </a:custGeom>
              <a:solidFill>
                <a:srgbClr val="CEC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796;p42">
                <a:extLst>
                  <a:ext uri="{FF2B5EF4-FFF2-40B4-BE49-F238E27FC236}">
                    <a16:creationId xmlns:a16="http://schemas.microsoft.com/office/drawing/2014/main" id="{54BBDEDC-4771-4F64-AA7D-3445980ADCA3}"/>
                  </a:ext>
                </a:extLst>
              </p:cNvPr>
              <p:cNvSpPr/>
              <p:nvPr/>
            </p:nvSpPr>
            <p:spPr>
              <a:xfrm>
                <a:off x="3506050" y="3242800"/>
                <a:ext cx="14591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58365" h="3244" extrusionOk="0">
                    <a:moveTo>
                      <a:pt x="29183" y="1"/>
                    </a:moveTo>
                    <a:cubicBezTo>
                      <a:pt x="23995" y="1"/>
                      <a:pt x="19135" y="113"/>
                      <a:pt x="14916" y="217"/>
                    </a:cubicBezTo>
                    <a:cubicBezTo>
                      <a:pt x="12322" y="329"/>
                      <a:pt x="10056" y="433"/>
                      <a:pt x="7999" y="545"/>
                    </a:cubicBezTo>
                    <a:lnTo>
                      <a:pt x="7462" y="545"/>
                    </a:lnTo>
                    <a:cubicBezTo>
                      <a:pt x="2811" y="865"/>
                      <a:pt x="0" y="1194"/>
                      <a:pt x="0" y="1626"/>
                    </a:cubicBezTo>
                    <a:lnTo>
                      <a:pt x="0" y="1730"/>
                    </a:lnTo>
                    <a:cubicBezTo>
                      <a:pt x="865" y="2491"/>
                      <a:pt x="13619" y="3243"/>
                      <a:pt x="29183" y="3243"/>
                    </a:cubicBezTo>
                    <a:cubicBezTo>
                      <a:pt x="45291" y="3243"/>
                      <a:pt x="58365" y="2491"/>
                      <a:pt x="58365" y="1626"/>
                    </a:cubicBezTo>
                    <a:cubicBezTo>
                      <a:pt x="58365" y="1514"/>
                      <a:pt x="58365" y="1514"/>
                      <a:pt x="58261" y="1410"/>
                    </a:cubicBezTo>
                    <a:cubicBezTo>
                      <a:pt x="57716" y="1081"/>
                      <a:pt x="55019" y="761"/>
                      <a:pt x="50911" y="545"/>
                    </a:cubicBezTo>
                    <a:cubicBezTo>
                      <a:pt x="50479" y="545"/>
                      <a:pt x="49934" y="433"/>
                      <a:pt x="49398" y="433"/>
                    </a:cubicBezTo>
                    <a:cubicBezTo>
                      <a:pt x="47989" y="329"/>
                      <a:pt x="46260" y="329"/>
                      <a:pt x="44530" y="217"/>
                    </a:cubicBezTo>
                    <a:cubicBezTo>
                      <a:pt x="41184" y="113"/>
                      <a:pt x="37397" y="1"/>
                      <a:pt x="33290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" name="Google Shape;797;p42">
              <a:extLst>
                <a:ext uri="{FF2B5EF4-FFF2-40B4-BE49-F238E27FC236}">
                  <a16:creationId xmlns:a16="http://schemas.microsoft.com/office/drawing/2014/main" id="{6A9D85E2-618E-436F-B66C-F69EBC62D617}"/>
                </a:ext>
              </a:extLst>
            </p:cNvPr>
            <p:cNvGrpSpPr/>
            <p:nvPr/>
          </p:nvGrpSpPr>
          <p:grpSpPr>
            <a:xfrm>
              <a:off x="3495851" y="1911941"/>
              <a:ext cx="2154392" cy="1612457"/>
              <a:chOff x="1882225" y="497500"/>
              <a:chExt cx="1234750" cy="924150"/>
            </a:xfrm>
          </p:grpSpPr>
          <p:sp>
            <p:nvSpPr>
              <p:cNvPr id="95" name="Google Shape;798;p42">
                <a:extLst>
                  <a:ext uri="{FF2B5EF4-FFF2-40B4-BE49-F238E27FC236}">
                    <a16:creationId xmlns:a16="http://schemas.microsoft.com/office/drawing/2014/main" id="{FC13961E-A8C6-42B6-BD64-386134B489A1}"/>
                  </a:ext>
                </a:extLst>
              </p:cNvPr>
              <p:cNvSpPr/>
              <p:nvPr/>
            </p:nvSpPr>
            <p:spPr>
              <a:xfrm>
                <a:off x="1882225" y="1264900"/>
                <a:ext cx="1234750" cy="148750"/>
              </a:xfrm>
              <a:custGeom>
                <a:avLst/>
                <a:gdLst/>
                <a:ahLst/>
                <a:cxnLst/>
                <a:rect l="l" t="t" r="r" b="b"/>
                <a:pathLst>
                  <a:path w="49390" h="5950" extrusionOk="0">
                    <a:moveTo>
                      <a:pt x="4324" y="0"/>
                    </a:moveTo>
                    <a:cubicBezTo>
                      <a:pt x="1617" y="649"/>
                      <a:pt x="0" y="1410"/>
                      <a:pt x="0" y="2162"/>
                    </a:cubicBezTo>
                    <a:cubicBezTo>
                      <a:pt x="0" y="2274"/>
                      <a:pt x="0" y="2274"/>
                      <a:pt x="104" y="2378"/>
                    </a:cubicBezTo>
                    <a:cubicBezTo>
                      <a:pt x="753" y="4436"/>
                      <a:pt x="11561" y="5949"/>
                      <a:pt x="24747" y="5949"/>
                    </a:cubicBezTo>
                    <a:cubicBezTo>
                      <a:pt x="38365" y="5949"/>
                      <a:pt x="49390" y="4324"/>
                      <a:pt x="49390" y="2162"/>
                    </a:cubicBezTo>
                    <a:cubicBezTo>
                      <a:pt x="49390" y="2058"/>
                      <a:pt x="49390" y="1946"/>
                      <a:pt x="49286" y="1842"/>
                    </a:cubicBezTo>
                    <a:cubicBezTo>
                      <a:pt x="48957" y="1194"/>
                      <a:pt x="47444" y="545"/>
                      <a:pt x="45179" y="0"/>
                    </a:cubicBezTo>
                    <a:lnTo>
                      <a:pt x="45179" y="113"/>
                    </a:lnTo>
                    <a:lnTo>
                      <a:pt x="24859" y="113"/>
                    </a:lnTo>
                    <a:lnTo>
                      <a:pt x="24859" y="216"/>
                    </a:lnTo>
                    <a:lnTo>
                      <a:pt x="4324" y="216"/>
                    </a:lnTo>
                    <a:lnTo>
                      <a:pt x="4324" y="0"/>
                    </a:lnTo>
                    <a:close/>
                  </a:path>
                </a:pathLst>
              </a:custGeom>
              <a:solidFill>
                <a:srgbClr val="CEC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9;p42">
                <a:extLst>
                  <a:ext uri="{FF2B5EF4-FFF2-40B4-BE49-F238E27FC236}">
                    <a16:creationId xmlns:a16="http://schemas.microsoft.com/office/drawing/2014/main" id="{37593111-D654-4E6E-B334-2C2D1FE787D4}"/>
                  </a:ext>
                </a:extLst>
              </p:cNvPr>
              <p:cNvSpPr/>
              <p:nvPr/>
            </p:nvSpPr>
            <p:spPr>
              <a:xfrm>
                <a:off x="2403600" y="542950"/>
                <a:ext cx="168725" cy="16162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6465" extrusionOk="0">
                    <a:moveTo>
                      <a:pt x="3361" y="0"/>
                    </a:moveTo>
                    <a:cubicBezTo>
                      <a:pt x="2901" y="0"/>
                      <a:pt x="2421" y="108"/>
                      <a:pt x="1946" y="345"/>
                    </a:cubicBezTo>
                    <a:cubicBezTo>
                      <a:pt x="762" y="993"/>
                      <a:pt x="1" y="2290"/>
                      <a:pt x="1" y="3587"/>
                    </a:cubicBezTo>
                    <a:cubicBezTo>
                      <a:pt x="1" y="4348"/>
                      <a:pt x="217" y="5213"/>
                      <a:pt x="866" y="5749"/>
                    </a:cubicBezTo>
                    <a:cubicBezTo>
                      <a:pt x="1298" y="6077"/>
                      <a:pt x="1843" y="6293"/>
                      <a:pt x="2379" y="6397"/>
                    </a:cubicBezTo>
                    <a:cubicBezTo>
                      <a:pt x="2659" y="6439"/>
                      <a:pt x="2954" y="6465"/>
                      <a:pt x="3247" y="6465"/>
                    </a:cubicBezTo>
                    <a:cubicBezTo>
                      <a:pt x="3748" y="6465"/>
                      <a:pt x="4244" y="6388"/>
                      <a:pt x="4653" y="6181"/>
                    </a:cubicBezTo>
                    <a:cubicBezTo>
                      <a:pt x="5621" y="5749"/>
                      <a:pt x="6270" y="4780"/>
                      <a:pt x="6486" y="3803"/>
                    </a:cubicBezTo>
                    <a:cubicBezTo>
                      <a:pt x="6749" y="1727"/>
                      <a:pt x="5206" y="0"/>
                      <a:pt x="3361" y="0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00;p42">
                <a:extLst>
                  <a:ext uri="{FF2B5EF4-FFF2-40B4-BE49-F238E27FC236}">
                    <a16:creationId xmlns:a16="http://schemas.microsoft.com/office/drawing/2014/main" id="{C3DE2A19-4270-4DAB-91FE-E2EA12B5B0B7}"/>
                  </a:ext>
                </a:extLst>
              </p:cNvPr>
              <p:cNvSpPr/>
              <p:nvPr/>
            </p:nvSpPr>
            <p:spPr>
              <a:xfrm>
                <a:off x="2392800" y="526325"/>
                <a:ext cx="14592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3820" extrusionOk="0">
                    <a:moveTo>
                      <a:pt x="3909" y="0"/>
                    </a:moveTo>
                    <a:cubicBezTo>
                      <a:pt x="3226" y="0"/>
                      <a:pt x="2526" y="144"/>
                      <a:pt x="1946" y="473"/>
                    </a:cubicBezTo>
                    <a:cubicBezTo>
                      <a:pt x="1298" y="793"/>
                      <a:pt x="761" y="1442"/>
                      <a:pt x="545" y="2090"/>
                    </a:cubicBezTo>
                    <a:cubicBezTo>
                      <a:pt x="329" y="2635"/>
                      <a:pt x="329" y="3171"/>
                      <a:pt x="1" y="3604"/>
                    </a:cubicBezTo>
                    <a:cubicBezTo>
                      <a:pt x="433" y="3716"/>
                      <a:pt x="865" y="3820"/>
                      <a:pt x="1298" y="3820"/>
                    </a:cubicBezTo>
                    <a:cubicBezTo>
                      <a:pt x="1730" y="3716"/>
                      <a:pt x="2162" y="3604"/>
                      <a:pt x="2491" y="3387"/>
                    </a:cubicBezTo>
                    <a:lnTo>
                      <a:pt x="2491" y="3387"/>
                    </a:lnTo>
                    <a:cubicBezTo>
                      <a:pt x="2491" y="3500"/>
                      <a:pt x="2491" y="3604"/>
                      <a:pt x="2378" y="3604"/>
                    </a:cubicBezTo>
                    <a:cubicBezTo>
                      <a:pt x="2923" y="3604"/>
                      <a:pt x="3572" y="3500"/>
                      <a:pt x="4108" y="3171"/>
                    </a:cubicBezTo>
                    <a:lnTo>
                      <a:pt x="4108" y="3171"/>
                    </a:lnTo>
                    <a:cubicBezTo>
                      <a:pt x="4108" y="3284"/>
                      <a:pt x="4004" y="3387"/>
                      <a:pt x="4004" y="3387"/>
                    </a:cubicBezTo>
                    <a:cubicBezTo>
                      <a:pt x="4436" y="3171"/>
                      <a:pt x="4869" y="2851"/>
                      <a:pt x="5188" y="2419"/>
                    </a:cubicBezTo>
                    <a:cubicBezTo>
                      <a:pt x="5517" y="2203"/>
                      <a:pt x="5733" y="1770"/>
                      <a:pt x="5837" y="1442"/>
                    </a:cubicBezTo>
                    <a:cubicBezTo>
                      <a:pt x="5837" y="1226"/>
                      <a:pt x="5837" y="906"/>
                      <a:pt x="5733" y="690"/>
                    </a:cubicBezTo>
                    <a:cubicBezTo>
                      <a:pt x="5517" y="473"/>
                      <a:pt x="5301" y="361"/>
                      <a:pt x="4972" y="145"/>
                    </a:cubicBezTo>
                    <a:cubicBezTo>
                      <a:pt x="4869" y="145"/>
                      <a:pt x="4652" y="41"/>
                      <a:pt x="4540" y="41"/>
                    </a:cubicBezTo>
                    <a:cubicBezTo>
                      <a:pt x="4334" y="14"/>
                      <a:pt x="4123" y="0"/>
                      <a:pt x="3909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01;p42">
                <a:extLst>
                  <a:ext uri="{FF2B5EF4-FFF2-40B4-BE49-F238E27FC236}">
                    <a16:creationId xmlns:a16="http://schemas.microsoft.com/office/drawing/2014/main" id="{968611F6-50B0-43D9-85FA-F8930B54750B}"/>
                  </a:ext>
                </a:extLst>
              </p:cNvPr>
              <p:cNvSpPr/>
              <p:nvPr/>
            </p:nvSpPr>
            <p:spPr>
              <a:xfrm>
                <a:off x="2527900" y="543550"/>
                <a:ext cx="486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4541" extrusionOk="0">
                    <a:moveTo>
                      <a:pt x="329" y="1"/>
                    </a:moveTo>
                    <a:cubicBezTo>
                      <a:pt x="433" y="217"/>
                      <a:pt x="329" y="537"/>
                      <a:pt x="217" y="753"/>
                    </a:cubicBezTo>
                    <a:cubicBezTo>
                      <a:pt x="217" y="969"/>
                      <a:pt x="113" y="1185"/>
                      <a:pt x="1" y="1298"/>
                    </a:cubicBezTo>
                    <a:cubicBezTo>
                      <a:pt x="545" y="2378"/>
                      <a:pt x="1081" y="3347"/>
                      <a:pt x="1298" y="4540"/>
                    </a:cubicBezTo>
                    <a:cubicBezTo>
                      <a:pt x="1730" y="3779"/>
                      <a:pt x="1946" y="2915"/>
                      <a:pt x="1730" y="2050"/>
                    </a:cubicBezTo>
                    <a:cubicBezTo>
                      <a:pt x="1626" y="1185"/>
                      <a:pt x="1081" y="433"/>
                      <a:pt x="329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02;p42">
                <a:extLst>
                  <a:ext uri="{FF2B5EF4-FFF2-40B4-BE49-F238E27FC236}">
                    <a16:creationId xmlns:a16="http://schemas.microsoft.com/office/drawing/2014/main" id="{B310B12E-8DD6-44AB-AB06-BABE696C40B1}"/>
                  </a:ext>
                </a:extLst>
              </p:cNvPr>
              <p:cNvSpPr/>
              <p:nvPr/>
            </p:nvSpPr>
            <p:spPr>
              <a:xfrm>
                <a:off x="2530725" y="504975"/>
                <a:ext cx="132300" cy="72000"/>
              </a:xfrm>
              <a:custGeom>
                <a:avLst/>
                <a:gdLst/>
                <a:ahLst/>
                <a:cxnLst/>
                <a:rect l="l" t="t" r="r" b="b"/>
                <a:pathLst>
                  <a:path w="5292" h="2880" extrusionOk="0">
                    <a:moveTo>
                      <a:pt x="1471" y="0"/>
                    </a:moveTo>
                    <a:cubicBezTo>
                      <a:pt x="1379" y="0"/>
                      <a:pt x="1284" y="10"/>
                      <a:pt x="1185" y="30"/>
                    </a:cubicBezTo>
                    <a:cubicBezTo>
                      <a:pt x="865" y="30"/>
                      <a:pt x="536" y="247"/>
                      <a:pt x="320" y="567"/>
                    </a:cubicBezTo>
                    <a:cubicBezTo>
                      <a:pt x="104" y="783"/>
                      <a:pt x="0" y="1215"/>
                      <a:pt x="0" y="1544"/>
                    </a:cubicBezTo>
                    <a:cubicBezTo>
                      <a:pt x="0" y="1647"/>
                      <a:pt x="104" y="1647"/>
                      <a:pt x="104" y="1760"/>
                    </a:cubicBezTo>
                    <a:cubicBezTo>
                      <a:pt x="216" y="1864"/>
                      <a:pt x="320" y="1976"/>
                      <a:pt x="536" y="1976"/>
                    </a:cubicBezTo>
                    <a:cubicBezTo>
                      <a:pt x="752" y="1864"/>
                      <a:pt x="968" y="1864"/>
                      <a:pt x="1185" y="1864"/>
                    </a:cubicBezTo>
                    <a:lnTo>
                      <a:pt x="1617" y="2296"/>
                    </a:lnTo>
                    <a:cubicBezTo>
                      <a:pt x="1946" y="2512"/>
                      <a:pt x="2265" y="2728"/>
                      <a:pt x="2698" y="2841"/>
                    </a:cubicBezTo>
                    <a:cubicBezTo>
                      <a:pt x="2779" y="2866"/>
                      <a:pt x="2867" y="2879"/>
                      <a:pt x="2957" y="2879"/>
                    </a:cubicBezTo>
                    <a:cubicBezTo>
                      <a:pt x="3233" y="2879"/>
                      <a:pt x="3538" y="2759"/>
                      <a:pt x="3779" y="2512"/>
                    </a:cubicBezTo>
                    <a:cubicBezTo>
                      <a:pt x="3562" y="2408"/>
                      <a:pt x="3243" y="2408"/>
                      <a:pt x="3130" y="2296"/>
                    </a:cubicBezTo>
                    <a:lnTo>
                      <a:pt x="3130" y="2296"/>
                    </a:lnTo>
                    <a:cubicBezTo>
                      <a:pt x="3346" y="2352"/>
                      <a:pt x="3536" y="2380"/>
                      <a:pt x="3727" y="2380"/>
                    </a:cubicBezTo>
                    <a:cubicBezTo>
                      <a:pt x="3917" y="2380"/>
                      <a:pt x="4107" y="2352"/>
                      <a:pt x="4323" y="2296"/>
                    </a:cubicBezTo>
                    <a:cubicBezTo>
                      <a:pt x="4643" y="2192"/>
                      <a:pt x="4972" y="1976"/>
                      <a:pt x="5188" y="1647"/>
                    </a:cubicBezTo>
                    <a:lnTo>
                      <a:pt x="4859" y="1647"/>
                    </a:lnTo>
                    <a:cubicBezTo>
                      <a:pt x="5076" y="1544"/>
                      <a:pt x="5188" y="1327"/>
                      <a:pt x="5292" y="1215"/>
                    </a:cubicBezTo>
                    <a:lnTo>
                      <a:pt x="5292" y="1215"/>
                    </a:lnTo>
                    <a:cubicBezTo>
                      <a:pt x="5125" y="1299"/>
                      <a:pt x="4942" y="1334"/>
                      <a:pt x="4756" y="1334"/>
                    </a:cubicBezTo>
                    <a:cubicBezTo>
                      <a:pt x="4461" y="1334"/>
                      <a:pt x="4156" y="1244"/>
                      <a:pt x="3891" y="1111"/>
                    </a:cubicBezTo>
                    <a:cubicBezTo>
                      <a:pt x="3459" y="999"/>
                      <a:pt x="3026" y="679"/>
                      <a:pt x="2594" y="463"/>
                    </a:cubicBezTo>
                    <a:cubicBezTo>
                      <a:pt x="2240" y="194"/>
                      <a:pt x="1887" y="0"/>
                      <a:pt x="1471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03;p42">
                <a:extLst>
                  <a:ext uri="{FF2B5EF4-FFF2-40B4-BE49-F238E27FC236}">
                    <a16:creationId xmlns:a16="http://schemas.microsoft.com/office/drawing/2014/main" id="{9FD12715-D8AC-49EC-886F-DD5BDCBF5937}"/>
                  </a:ext>
                </a:extLst>
              </p:cNvPr>
              <p:cNvSpPr/>
              <p:nvPr/>
            </p:nvSpPr>
            <p:spPr>
              <a:xfrm>
                <a:off x="2311750" y="497500"/>
                <a:ext cx="132525" cy="71400"/>
              </a:xfrm>
              <a:custGeom>
                <a:avLst/>
                <a:gdLst/>
                <a:ahLst/>
                <a:cxnLst/>
                <a:rect l="l" t="t" r="r" b="b"/>
                <a:pathLst>
                  <a:path w="5301" h="2856" extrusionOk="0">
                    <a:moveTo>
                      <a:pt x="4003" y="1"/>
                    </a:moveTo>
                    <a:cubicBezTo>
                      <a:pt x="3571" y="1"/>
                      <a:pt x="3026" y="217"/>
                      <a:pt x="2706" y="433"/>
                    </a:cubicBezTo>
                    <a:cubicBezTo>
                      <a:pt x="2274" y="649"/>
                      <a:pt x="1842" y="978"/>
                      <a:pt x="1409" y="1194"/>
                    </a:cubicBezTo>
                    <a:cubicBezTo>
                      <a:pt x="1158" y="1254"/>
                      <a:pt x="869" y="1318"/>
                      <a:pt x="586" y="1318"/>
                    </a:cubicBezTo>
                    <a:cubicBezTo>
                      <a:pt x="382" y="1318"/>
                      <a:pt x="181" y="1285"/>
                      <a:pt x="0" y="1194"/>
                    </a:cubicBezTo>
                    <a:lnTo>
                      <a:pt x="0" y="1194"/>
                    </a:lnTo>
                    <a:cubicBezTo>
                      <a:pt x="112" y="1410"/>
                      <a:pt x="216" y="1514"/>
                      <a:pt x="432" y="1626"/>
                    </a:cubicBezTo>
                    <a:lnTo>
                      <a:pt x="112" y="1626"/>
                    </a:lnTo>
                    <a:cubicBezTo>
                      <a:pt x="329" y="1946"/>
                      <a:pt x="649" y="2275"/>
                      <a:pt x="977" y="2379"/>
                    </a:cubicBezTo>
                    <a:cubicBezTo>
                      <a:pt x="1158" y="2426"/>
                      <a:pt x="1320" y="2453"/>
                      <a:pt x="1470" y="2453"/>
                    </a:cubicBezTo>
                    <a:cubicBezTo>
                      <a:pt x="1679" y="2453"/>
                      <a:pt x="1867" y="2401"/>
                      <a:pt x="2058" y="2275"/>
                    </a:cubicBezTo>
                    <a:lnTo>
                      <a:pt x="2058" y="2275"/>
                    </a:lnTo>
                    <a:cubicBezTo>
                      <a:pt x="1946" y="2491"/>
                      <a:pt x="1729" y="2491"/>
                      <a:pt x="1513" y="2491"/>
                    </a:cubicBezTo>
                    <a:lnTo>
                      <a:pt x="1513" y="2595"/>
                    </a:lnTo>
                    <a:cubicBezTo>
                      <a:pt x="1753" y="2753"/>
                      <a:pt x="2049" y="2855"/>
                      <a:pt x="2315" y="2855"/>
                    </a:cubicBezTo>
                    <a:cubicBezTo>
                      <a:pt x="2413" y="2855"/>
                      <a:pt x="2508" y="2841"/>
                      <a:pt x="2594" y="2811"/>
                    </a:cubicBezTo>
                    <a:cubicBezTo>
                      <a:pt x="2923" y="2707"/>
                      <a:pt x="3355" y="2491"/>
                      <a:pt x="3571" y="2275"/>
                    </a:cubicBezTo>
                    <a:cubicBezTo>
                      <a:pt x="3787" y="2163"/>
                      <a:pt x="3891" y="1946"/>
                      <a:pt x="4107" y="1946"/>
                    </a:cubicBezTo>
                    <a:cubicBezTo>
                      <a:pt x="4215" y="1895"/>
                      <a:pt x="4323" y="1869"/>
                      <a:pt x="4431" y="1869"/>
                    </a:cubicBezTo>
                    <a:cubicBezTo>
                      <a:pt x="4540" y="1869"/>
                      <a:pt x="4648" y="1895"/>
                      <a:pt x="4756" y="1946"/>
                    </a:cubicBezTo>
                    <a:cubicBezTo>
                      <a:pt x="4972" y="1946"/>
                      <a:pt x="4972" y="1946"/>
                      <a:pt x="5188" y="1730"/>
                    </a:cubicBezTo>
                    <a:cubicBezTo>
                      <a:pt x="5188" y="1626"/>
                      <a:pt x="5188" y="1626"/>
                      <a:pt x="5300" y="1514"/>
                    </a:cubicBezTo>
                    <a:cubicBezTo>
                      <a:pt x="5300" y="1194"/>
                      <a:pt x="5188" y="866"/>
                      <a:pt x="4972" y="546"/>
                    </a:cubicBezTo>
                    <a:cubicBezTo>
                      <a:pt x="4756" y="217"/>
                      <a:pt x="4436" y="113"/>
                      <a:pt x="4003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04;p42">
                <a:extLst>
                  <a:ext uri="{FF2B5EF4-FFF2-40B4-BE49-F238E27FC236}">
                    <a16:creationId xmlns:a16="http://schemas.microsoft.com/office/drawing/2014/main" id="{9A8E2542-B305-4E21-A39C-EAFCC776B8EA}"/>
                  </a:ext>
                </a:extLst>
              </p:cNvPr>
              <p:cNvSpPr/>
              <p:nvPr/>
            </p:nvSpPr>
            <p:spPr>
              <a:xfrm>
                <a:off x="2538700" y="519125"/>
                <a:ext cx="1001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4005" h="1194" extrusionOk="0">
                    <a:moveTo>
                      <a:pt x="1082" y="1"/>
                    </a:moveTo>
                    <a:cubicBezTo>
                      <a:pt x="866" y="1"/>
                      <a:pt x="649" y="1"/>
                      <a:pt x="433" y="113"/>
                    </a:cubicBezTo>
                    <a:cubicBezTo>
                      <a:pt x="217" y="329"/>
                      <a:pt x="1" y="545"/>
                      <a:pt x="1" y="761"/>
                    </a:cubicBezTo>
                    <a:lnTo>
                      <a:pt x="1" y="865"/>
                    </a:lnTo>
                    <a:cubicBezTo>
                      <a:pt x="113" y="865"/>
                      <a:pt x="113" y="865"/>
                      <a:pt x="113" y="761"/>
                    </a:cubicBezTo>
                    <a:cubicBezTo>
                      <a:pt x="113" y="545"/>
                      <a:pt x="330" y="329"/>
                      <a:pt x="546" y="217"/>
                    </a:cubicBezTo>
                    <a:cubicBezTo>
                      <a:pt x="649" y="113"/>
                      <a:pt x="866" y="113"/>
                      <a:pt x="1082" y="113"/>
                    </a:cubicBezTo>
                    <a:lnTo>
                      <a:pt x="1514" y="113"/>
                    </a:lnTo>
                    <a:cubicBezTo>
                      <a:pt x="1730" y="217"/>
                      <a:pt x="2059" y="329"/>
                      <a:pt x="2379" y="545"/>
                    </a:cubicBezTo>
                    <a:cubicBezTo>
                      <a:pt x="2595" y="649"/>
                      <a:pt x="2811" y="865"/>
                      <a:pt x="3140" y="1081"/>
                    </a:cubicBezTo>
                    <a:cubicBezTo>
                      <a:pt x="3243" y="1194"/>
                      <a:pt x="3460" y="1194"/>
                      <a:pt x="3676" y="1194"/>
                    </a:cubicBezTo>
                    <a:lnTo>
                      <a:pt x="4004" y="1194"/>
                    </a:lnTo>
                    <a:lnTo>
                      <a:pt x="4004" y="1081"/>
                    </a:lnTo>
                    <a:lnTo>
                      <a:pt x="3676" y="1081"/>
                    </a:lnTo>
                    <a:cubicBezTo>
                      <a:pt x="3140" y="1081"/>
                      <a:pt x="2707" y="545"/>
                      <a:pt x="2163" y="329"/>
                    </a:cubicBezTo>
                    <a:cubicBezTo>
                      <a:pt x="1843" y="113"/>
                      <a:pt x="1410" y="1"/>
                      <a:pt x="1082" y="1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05;p42">
                <a:extLst>
                  <a:ext uri="{FF2B5EF4-FFF2-40B4-BE49-F238E27FC236}">
                    <a16:creationId xmlns:a16="http://schemas.microsoft.com/office/drawing/2014/main" id="{38370D58-CB80-4663-A185-E3E1393EA2BD}"/>
                  </a:ext>
                </a:extLst>
              </p:cNvPr>
              <p:cNvSpPr/>
              <p:nvPr/>
            </p:nvSpPr>
            <p:spPr>
              <a:xfrm>
                <a:off x="2541525" y="529925"/>
                <a:ext cx="62050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866" extrusionOk="0">
                    <a:moveTo>
                      <a:pt x="969" y="1"/>
                    </a:moveTo>
                    <a:cubicBezTo>
                      <a:pt x="536" y="1"/>
                      <a:pt x="104" y="113"/>
                      <a:pt x="0" y="546"/>
                    </a:cubicBezTo>
                    <a:cubicBezTo>
                      <a:pt x="217" y="217"/>
                      <a:pt x="536" y="113"/>
                      <a:pt x="969" y="113"/>
                    </a:cubicBezTo>
                    <a:lnTo>
                      <a:pt x="1297" y="113"/>
                    </a:lnTo>
                    <a:lnTo>
                      <a:pt x="1946" y="433"/>
                    </a:lnTo>
                    <a:cubicBezTo>
                      <a:pt x="2050" y="546"/>
                      <a:pt x="2162" y="762"/>
                      <a:pt x="2378" y="866"/>
                    </a:cubicBezTo>
                    <a:lnTo>
                      <a:pt x="2482" y="866"/>
                    </a:lnTo>
                    <a:lnTo>
                      <a:pt x="2482" y="762"/>
                    </a:lnTo>
                    <a:cubicBezTo>
                      <a:pt x="2162" y="649"/>
                      <a:pt x="2050" y="433"/>
                      <a:pt x="1833" y="217"/>
                    </a:cubicBezTo>
                    <a:cubicBezTo>
                      <a:pt x="1617" y="113"/>
                      <a:pt x="1401" y="1"/>
                      <a:pt x="1185" y="1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06;p42">
                <a:extLst>
                  <a:ext uri="{FF2B5EF4-FFF2-40B4-BE49-F238E27FC236}">
                    <a16:creationId xmlns:a16="http://schemas.microsoft.com/office/drawing/2014/main" id="{D5552970-4E56-4668-A38A-509C32E5D21D}"/>
                  </a:ext>
                </a:extLst>
              </p:cNvPr>
              <p:cNvSpPr/>
              <p:nvPr/>
            </p:nvSpPr>
            <p:spPr>
              <a:xfrm>
                <a:off x="2544125" y="540750"/>
                <a:ext cx="5687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1194" extrusionOk="0">
                    <a:moveTo>
                      <a:pt x="528" y="1"/>
                    </a:moveTo>
                    <a:lnTo>
                      <a:pt x="528" y="1"/>
                    </a:lnTo>
                    <a:cubicBezTo>
                      <a:pt x="356" y="4"/>
                      <a:pt x="197" y="21"/>
                      <a:pt x="113" y="113"/>
                    </a:cubicBezTo>
                    <a:cubicBezTo>
                      <a:pt x="0" y="113"/>
                      <a:pt x="113" y="216"/>
                      <a:pt x="113" y="216"/>
                    </a:cubicBezTo>
                    <a:cubicBezTo>
                      <a:pt x="211" y="117"/>
                      <a:pt x="412" y="11"/>
                      <a:pt x="528" y="1"/>
                    </a:cubicBezTo>
                    <a:close/>
                    <a:moveTo>
                      <a:pt x="545" y="0"/>
                    </a:moveTo>
                    <a:cubicBezTo>
                      <a:pt x="540" y="0"/>
                      <a:pt x="534" y="0"/>
                      <a:pt x="528" y="1"/>
                    </a:cubicBezTo>
                    <a:lnTo>
                      <a:pt x="528" y="1"/>
                    </a:lnTo>
                    <a:cubicBezTo>
                      <a:pt x="542" y="1"/>
                      <a:pt x="555" y="1"/>
                      <a:pt x="569" y="0"/>
                    </a:cubicBezTo>
                    <a:lnTo>
                      <a:pt x="569" y="0"/>
                    </a:lnTo>
                    <a:cubicBezTo>
                      <a:pt x="876" y="6"/>
                      <a:pt x="1086" y="118"/>
                      <a:pt x="1297" y="329"/>
                    </a:cubicBezTo>
                    <a:cubicBezTo>
                      <a:pt x="1410" y="433"/>
                      <a:pt x="1513" y="649"/>
                      <a:pt x="1626" y="865"/>
                    </a:cubicBezTo>
                    <a:lnTo>
                      <a:pt x="2274" y="1193"/>
                    </a:lnTo>
                    <a:lnTo>
                      <a:pt x="2274" y="1081"/>
                    </a:lnTo>
                    <a:cubicBezTo>
                      <a:pt x="1946" y="1081"/>
                      <a:pt x="1842" y="865"/>
                      <a:pt x="1626" y="649"/>
                    </a:cubicBezTo>
                    <a:cubicBezTo>
                      <a:pt x="1513" y="433"/>
                      <a:pt x="1410" y="216"/>
                      <a:pt x="1193" y="113"/>
                    </a:cubicBezTo>
                    <a:cubicBezTo>
                      <a:pt x="1081" y="0"/>
                      <a:pt x="865" y="0"/>
                      <a:pt x="649" y="0"/>
                    </a:cubicBezTo>
                    <a:cubicBezTo>
                      <a:pt x="622" y="0"/>
                      <a:pt x="595" y="0"/>
                      <a:pt x="569" y="0"/>
                    </a:cubicBezTo>
                    <a:lnTo>
                      <a:pt x="569" y="0"/>
                    </a:lnTo>
                    <a:cubicBezTo>
                      <a:pt x="561" y="0"/>
                      <a:pt x="553" y="0"/>
                      <a:pt x="545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07;p42">
                <a:extLst>
                  <a:ext uri="{FF2B5EF4-FFF2-40B4-BE49-F238E27FC236}">
                    <a16:creationId xmlns:a16="http://schemas.microsoft.com/office/drawing/2014/main" id="{6689F3EF-0895-42BD-A39E-E644D6060AB0}"/>
                  </a:ext>
                </a:extLst>
              </p:cNvPr>
              <p:cNvSpPr/>
              <p:nvPr/>
            </p:nvSpPr>
            <p:spPr>
              <a:xfrm>
                <a:off x="2338750" y="508325"/>
                <a:ext cx="9190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1298" extrusionOk="0">
                    <a:moveTo>
                      <a:pt x="2707" y="0"/>
                    </a:moveTo>
                    <a:cubicBezTo>
                      <a:pt x="2059" y="0"/>
                      <a:pt x="1514" y="433"/>
                      <a:pt x="978" y="761"/>
                    </a:cubicBezTo>
                    <a:cubicBezTo>
                      <a:pt x="762" y="977"/>
                      <a:pt x="433" y="1081"/>
                      <a:pt x="1" y="1193"/>
                    </a:cubicBezTo>
                    <a:cubicBezTo>
                      <a:pt x="1" y="1193"/>
                      <a:pt x="1" y="1297"/>
                      <a:pt x="113" y="1297"/>
                    </a:cubicBezTo>
                    <a:cubicBezTo>
                      <a:pt x="649" y="1193"/>
                      <a:pt x="1082" y="761"/>
                      <a:pt x="1514" y="545"/>
                    </a:cubicBezTo>
                    <a:cubicBezTo>
                      <a:pt x="1843" y="329"/>
                      <a:pt x="2275" y="113"/>
                      <a:pt x="2707" y="113"/>
                    </a:cubicBezTo>
                    <a:cubicBezTo>
                      <a:pt x="2811" y="113"/>
                      <a:pt x="3027" y="113"/>
                      <a:pt x="3140" y="216"/>
                    </a:cubicBezTo>
                    <a:cubicBezTo>
                      <a:pt x="3460" y="329"/>
                      <a:pt x="3572" y="649"/>
                      <a:pt x="3676" y="865"/>
                    </a:cubicBezTo>
                    <a:cubicBezTo>
                      <a:pt x="3676" y="329"/>
                      <a:pt x="3243" y="0"/>
                      <a:pt x="2707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08;p42">
                <a:extLst>
                  <a:ext uri="{FF2B5EF4-FFF2-40B4-BE49-F238E27FC236}">
                    <a16:creationId xmlns:a16="http://schemas.microsoft.com/office/drawing/2014/main" id="{A0E4AF65-DBD4-4380-894E-7F1B3CFBCA99}"/>
                  </a:ext>
                </a:extLst>
              </p:cNvPr>
              <p:cNvSpPr/>
              <p:nvPr/>
            </p:nvSpPr>
            <p:spPr>
              <a:xfrm>
                <a:off x="2354975" y="521925"/>
                <a:ext cx="70275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866" extrusionOk="0">
                    <a:moveTo>
                      <a:pt x="2058" y="1"/>
                    </a:moveTo>
                    <a:cubicBezTo>
                      <a:pt x="1946" y="1"/>
                      <a:pt x="1842" y="105"/>
                      <a:pt x="1730" y="105"/>
                    </a:cubicBezTo>
                    <a:cubicBezTo>
                      <a:pt x="1194" y="321"/>
                      <a:pt x="649" y="753"/>
                      <a:pt x="113" y="753"/>
                    </a:cubicBezTo>
                    <a:lnTo>
                      <a:pt x="0" y="753"/>
                    </a:lnTo>
                    <a:lnTo>
                      <a:pt x="0" y="866"/>
                    </a:lnTo>
                    <a:lnTo>
                      <a:pt x="113" y="866"/>
                    </a:lnTo>
                    <a:cubicBezTo>
                      <a:pt x="649" y="866"/>
                      <a:pt x="1081" y="537"/>
                      <a:pt x="1514" y="321"/>
                    </a:cubicBezTo>
                    <a:cubicBezTo>
                      <a:pt x="1730" y="217"/>
                      <a:pt x="1946" y="105"/>
                      <a:pt x="2058" y="105"/>
                    </a:cubicBezTo>
                    <a:lnTo>
                      <a:pt x="2274" y="105"/>
                    </a:lnTo>
                    <a:cubicBezTo>
                      <a:pt x="2491" y="217"/>
                      <a:pt x="2707" y="321"/>
                      <a:pt x="2811" y="537"/>
                    </a:cubicBezTo>
                    <a:cubicBezTo>
                      <a:pt x="2707" y="217"/>
                      <a:pt x="2378" y="1"/>
                      <a:pt x="2058" y="1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9;p42">
                <a:extLst>
                  <a:ext uri="{FF2B5EF4-FFF2-40B4-BE49-F238E27FC236}">
                    <a16:creationId xmlns:a16="http://schemas.microsoft.com/office/drawing/2014/main" id="{DFBA666B-9D44-432E-8B67-32A6470A9506}"/>
                  </a:ext>
                </a:extLst>
              </p:cNvPr>
              <p:cNvSpPr/>
              <p:nvPr/>
            </p:nvSpPr>
            <p:spPr>
              <a:xfrm>
                <a:off x="2374000" y="532750"/>
                <a:ext cx="43250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865" extrusionOk="0">
                    <a:moveTo>
                      <a:pt x="1401" y="0"/>
                    </a:moveTo>
                    <a:cubicBezTo>
                      <a:pt x="1297" y="0"/>
                      <a:pt x="1081" y="104"/>
                      <a:pt x="865" y="216"/>
                    </a:cubicBezTo>
                    <a:cubicBezTo>
                      <a:pt x="649" y="433"/>
                      <a:pt x="320" y="753"/>
                      <a:pt x="0" y="753"/>
                    </a:cubicBezTo>
                    <a:lnTo>
                      <a:pt x="0" y="865"/>
                    </a:lnTo>
                    <a:cubicBezTo>
                      <a:pt x="320" y="753"/>
                      <a:pt x="536" y="536"/>
                      <a:pt x="865" y="433"/>
                    </a:cubicBezTo>
                    <a:cubicBezTo>
                      <a:pt x="969" y="216"/>
                      <a:pt x="1185" y="104"/>
                      <a:pt x="1401" y="104"/>
                    </a:cubicBezTo>
                    <a:cubicBezTo>
                      <a:pt x="1513" y="104"/>
                      <a:pt x="1617" y="104"/>
                      <a:pt x="1730" y="216"/>
                    </a:cubicBezTo>
                    <a:lnTo>
                      <a:pt x="1730" y="104"/>
                    </a:lnTo>
                    <a:cubicBezTo>
                      <a:pt x="1617" y="104"/>
                      <a:pt x="1513" y="0"/>
                      <a:pt x="1401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10;p42">
                <a:extLst>
                  <a:ext uri="{FF2B5EF4-FFF2-40B4-BE49-F238E27FC236}">
                    <a16:creationId xmlns:a16="http://schemas.microsoft.com/office/drawing/2014/main" id="{8D0757AF-791A-4E2A-912E-3263DD50DEB2}"/>
                  </a:ext>
                </a:extLst>
              </p:cNvPr>
              <p:cNvSpPr/>
              <p:nvPr/>
            </p:nvSpPr>
            <p:spPr>
              <a:xfrm>
                <a:off x="2479275" y="543550"/>
                <a:ext cx="48650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2379" extrusionOk="0">
                    <a:moveTo>
                      <a:pt x="1946" y="1"/>
                    </a:moveTo>
                    <a:cubicBezTo>
                      <a:pt x="1946" y="104"/>
                      <a:pt x="1842" y="321"/>
                      <a:pt x="1842" y="433"/>
                    </a:cubicBezTo>
                    <a:cubicBezTo>
                      <a:pt x="1842" y="537"/>
                      <a:pt x="1729" y="649"/>
                      <a:pt x="1729" y="753"/>
                    </a:cubicBezTo>
                    <a:cubicBezTo>
                      <a:pt x="1842" y="537"/>
                      <a:pt x="1946" y="321"/>
                      <a:pt x="1946" y="1"/>
                    </a:cubicBezTo>
                    <a:close/>
                    <a:moveTo>
                      <a:pt x="1729" y="753"/>
                    </a:moveTo>
                    <a:lnTo>
                      <a:pt x="1721" y="770"/>
                    </a:lnTo>
                    <a:lnTo>
                      <a:pt x="1721" y="770"/>
                    </a:lnTo>
                    <a:cubicBezTo>
                      <a:pt x="1724" y="764"/>
                      <a:pt x="1727" y="759"/>
                      <a:pt x="1729" y="753"/>
                    </a:cubicBezTo>
                    <a:close/>
                    <a:moveTo>
                      <a:pt x="1721" y="770"/>
                    </a:moveTo>
                    <a:cubicBezTo>
                      <a:pt x="1615" y="980"/>
                      <a:pt x="1407" y="1191"/>
                      <a:pt x="1297" y="1401"/>
                    </a:cubicBezTo>
                    <a:cubicBezTo>
                      <a:pt x="977" y="1834"/>
                      <a:pt x="545" y="2162"/>
                      <a:pt x="0" y="2266"/>
                    </a:cubicBezTo>
                    <a:lnTo>
                      <a:pt x="0" y="2378"/>
                    </a:lnTo>
                    <a:cubicBezTo>
                      <a:pt x="329" y="2266"/>
                      <a:pt x="545" y="2162"/>
                      <a:pt x="761" y="1946"/>
                    </a:cubicBezTo>
                    <a:cubicBezTo>
                      <a:pt x="977" y="1834"/>
                      <a:pt x="1193" y="1618"/>
                      <a:pt x="1410" y="1401"/>
                    </a:cubicBezTo>
                    <a:lnTo>
                      <a:pt x="1721" y="770"/>
                    </a:ln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11;p42">
                <a:extLst>
                  <a:ext uri="{FF2B5EF4-FFF2-40B4-BE49-F238E27FC236}">
                    <a16:creationId xmlns:a16="http://schemas.microsoft.com/office/drawing/2014/main" id="{AE031AC4-A92D-46B3-A57E-27BD5D4C0656}"/>
                  </a:ext>
                </a:extLst>
              </p:cNvPr>
              <p:cNvSpPr/>
              <p:nvPr/>
            </p:nvSpPr>
            <p:spPr>
              <a:xfrm>
                <a:off x="2441450" y="543550"/>
                <a:ext cx="81075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2267" extrusionOk="0">
                    <a:moveTo>
                      <a:pt x="3139" y="1"/>
                    </a:moveTo>
                    <a:cubicBezTo>
                      <a:pt x="2594" y="865"/>
                      <a:pt x="1842" y="1618"/>
                      <a:pt x="865" y="1946"/>
                    </a:cubicBezTo>
                    <a:cubicBezTo>
                      <a:pt x="545" y="2050"/>
                      <a:pt x="216" y="2162"/>
                      <a:pt x="0" y="2266"/>
                    </a:cubicBezTo>
                    <a:cubicBezTo>
                      <a:pt x="545" y="2266"/>
                      <a:pt x="977" y="2050"/>
                      <a:pt x="1513" y="1730"/>
                    </a:cubicBezTo>
                    <a:cubicBezTo>
                      <a:pt x="1945" y="1514"/>
                      <a:pt x="2378" y="1185"/>
                      <a:pt x="2706" y="753"/>
                    </a:cubicBezTo>
                    <a:cubicBezTo>
                      <a:pt x="2923" y="537"/>
                      <a:pt x="3026" y="217"/>
                      <a:pt x="3242" y="1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12;p42">
                <a:extLst>
                  <a:ext uri="{FF2B5EF4-FFF2-40B4-BE49-F238E27FC236}">
                    <a16:creationId xmlns:a16="http://schemas.microsoft.com/office/drawing/2014/main" id="{E4F8E5EC-313B-4AF1-9762-B5BF4D920462}"/>
                  </a:ext>
                </a:extLst>
              </p:cNvPr>
              <p:cNvSpPr/>
              <p:nvPr/>
            </p:nvSpPr>
            <p:spPr>
              <a:xfrm>
                <a:off x="2411825" y="535350"/>
                <a:ext cx="102700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2707" extrusionOk="0">
                    <a:moveTo>
                      <a:pt x="4108" y="0"/>
                    </a:moveTo>
                    <a:cubicBezTo>
                      <a:pt x="3243" y="977"/>
                      <a:pt x="2162" y="1729"/>
                      <a:pt x="969" y="2274"/>
                    </a:cubicBezTo>
                    <a:cubicBezTo>
                      <a:pt x="649" y="2378"/>
                      <a:pt x="320" y="2490"/>
                      <a:pt x="0" y="2706"/>
                    </a:cubicBezTo>
                    <a:cubicBezTo>
                      <a:pt x="649" y="2594"/>
                      <a:pt x="1185" y="2274"/>
                      <a:pt x="1834" y="1946"/>
                    </a:cubicBezTo>
                    <a:cubicBezTo>
                      <a:pt x="2378" y="1626"/>
                      <a:pt x="2914" y="1297"/>
                      <a:pt x="3347" y="865"/>
                    </a:cubicBezTo>
                    <a:cubicBezTo>
                      <a:pt x="3675" y="649"/>
                      <a:pt x="3891" y="329"/>
                      <a:pt x="4108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13;p42">
                <a:extLst>
                  <a:ext uri="{FF2B5EF4-FFF2-40B4-BE49-F238E27FC236}">
                    <a16:creationId xmlns:a16="http://schemas.microsoft.com/office/drawing/2014/main" id="{011ED6B3-68F1-44C3-B617-8863FAF5192E}"/>
                  </a:ext>
                </a:extLst>
              </p:cNvPr>
              <p:cNvSpPr/>
              <p:nvPr/>
            </p:nvSpPr>
            <p:spPr>
              <a:xfrm>
                <a:off x="2419825" y="532750"/>
                <a:ext cx="8107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1834" extrusionOk="0">
                    <a:moveTo>
                      <a:pt x="3243" y="0"/>
                    </a:moveTo>
                    <a:cubicBezTo>
                      <a:pt x="2707" y="320"/>
                      <a:pt x="2274" y="753"/>
                      <a:pt x="1730" y="969"/>
                    </a:cubicBezTo>
                    <a:cubicBezTo>
                      <a:pt x="1410" y="1185"/>
                      <a:pt x="1194" y="1297"/>
                      <a:pt x="865" y="1401"/>
                    </a:cubicBezTo>
                    <a:cubicBezTo>
                      <a:pt x="649" y="1513"/>
                      <a:pt x="329" y="1617"/>
                      <a:pt x="0" y="1730"/>
                    </a:cubicBezTo>
                    <a:lnTo>
                      <a:pt x="0" y="1833"/>
                    </a:lnTo>
                    <a:cubicBezTo>
                      <a:pt x="329" y="1730"/>
                      <a:pt x="649" y="1617"/>
                      <a:pt x="865" y="1513"/>
                    </a:cubicBezTo>
                    <a:cubicBezTo>
                      <a:pt x="1194" y="1401"/>
                      <a:pt x="1514" y="1185"/>
                      <a:pt x="1730" y="1081"/>
                    </a:cubicBezTo>
                    <a:cubicBezTo>
                      <a:pt x="2274" y="753"/>
                      <a:pt x="2810" y="433"/>
                      <a:pt x="3243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14;p42">
                <a:extLst>
                  <a:ext uri="{FF2B5EF4-FFF2-40B4-BE49-F238E27FC236}">
                    <a16:creationId xmlns:a16="http://schemas.microsoft.com/office/drawing/2014/main" id="{CC1080E9-3034-44E1-B892-8DBA9F3822AD}"/>
                  </a:ext>
                </a:extLst>
              </p:cNvPr>
              <p:cNvSpPr/>
              <p:nvPr/>
            </p:nvSpPr>
            <p:spPr>
              <a:xfrm>
                <a:off x="2538700" y="573175"/>
                <a:ext cx="21650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866" h="2059" extrusionOk="0">
                    <a:moveTo>
                      <a:pt x="113" y="0"/>
                    </a:moveTo>
                    <a:cubicBezTo>
                      <a:pt x="1" y="0"/>
                      <a:pt x="1" y="113"/>
                      <a:pt x="1" y="113"/>
                    </a:cubicBezTo>
                    <a:cubicBezTo>
                      <a:pt x="217" y="329"/>
                      <a:pt x="433" y="649"/>
                      <a:pt x="546" y="977"/>
                    </a:cubicBezTo>
                    <a:cubicBezTo>
                      <a:pt x="649" y="1297"/>
                      <a:pt x="762" y="1626"/>
                      <a:pt x="762" y="1946"/>
                    </a:cubicBezTo>
                    <a:lnTo>
                      <a:pt x="762" y="2058"/>
                    </a:lnTo>
                    <a:lnTo>
                      <a:pt x="866" y="2058"/>
                    </a:lnTo>
                    <a:cubicBezTo>
                      <a:pt x="866" y="1626"/>
                      <a:pt x="762" y="1297"/>
                      <a:pt x="649" y="1081"/>
                    </a:cubicBezTo>
                    <a:cubicBezTo>
                      <a:pt x="433" y="649"/>
                      <a:pt x="330" y="329"/>
                      <a:pt x="113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15;p42">
                <a:extLst>
                  <a:ext uri="{FF2B5EF4-FFF2-40B4-BE49-F238E27FC236}">
                    <a16:creationId xmlns:a16="http://schemas.microsoft.com/office/drawing/2014/main" id="{784173B3-E968-4BE8-B677-F537C9FCA86B}"/>
                  </a:ext>
                </a:extLst>
              </p:cNvPr>
              <p:cNvSpPr/>
              <p:nvPr/>
            </p:nvSpPr>
            <p:spPr>
              <a:xfrm>
                <a:off x="2546925" y="562350"/>
                <a:ext cx="21650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866" h="2059" extrusionOk="0">
                    <a:moveTo>
                      <a:pt x="104" y="1"/>
                    </a:moveTo>
                    <a:cubicBezTo>
                      <a:pt x="1" y="1"/>
                      <a:pt x="1" y="113"/>
                      <a:pt x="104" y="113"/>
                    </a:cubicBezTo>
                    <a:cubicBezTo>
                      <a:pt x="320" y="217"/>
                      <a:pt x="433" y="546"/>
                      <a:pt x="537" y="866"/>
                    </a:cubicBezTo>
                    <a:cubicBezTo>
                      <a:pt x="649" y="1298"/>
                      <a:pt x="753" y="1626"/>
                      <a:pt x="753" y="2059"/>
                    </a:cubicBezTo>
                    <a:lnTo>
                      <a:pt x="865" y="2059"/>
                    </a:lnTo>
                    <a:cubicBezTo>
                      <a:pt x="865" y="1626"/>
                      <a:pt x="753" y="1194"/>
                      <a:pt x="649" y="762"/>
                    </a:cubicBezTo>
                    <a:cubicBezTo>
                      <a:pt x="537" y="546"/>
                      <a:pt x="433" y="217"/>
                      <a:pt x="104" y="1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16;p42">
                <a:extLst>
                  <a:ext uri="{FF2B5EF4-FFF2-40B4-BE49-F238E27FC236}">
                    <a16:creationId xmlns:a16="http://schemas.microsoft.com/office/drawing/2014/main" id="{E8089E1E-9A20-465D-8BDF-BADAC7132349}"/>
                  </a:ext>
                </a:extLst>
              </p:cNvPr>
              <p:cNvSpPr/>
              <p:nvPr/>
            </p:nvSpPr>
            <p:spPr>
              <a:xfrm>
                <a:off x="2479275" y="622500"/>
                <a:ext cx="5425" cy="2635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054" extrusionOk="0">
                    <a:moveTo>
                      <a:pt x="151" y="1"/>
                    </a:moveTo>
                    <a:cubicBezTo>
                      <a:pt x="139" y="1"/>
                      <a:pt x="113" y="29"/>
                      <a:pt x="113" y="85"/>
                    </a:cubicBezTo>
                    <a:cubicBezTo>
                      <a:pt x="164" y="29"/>
                      <a:pt x="164" y="1"/>
                      <a:pt x="151" y="1"/>
                    </a:cubicBezTo>
                    <a:close/>
                    <a:moveTo>
                      <a:pt x="113" y="85"/>
                    </a:moveTo>
                    <a:cubicBezTo>
                      <a:pt x="0" y="189"/>
                      <a:pt x="0" y="405"/>
                      <a:pt x="0" y="621"/>
                    </a:cubicBezTo>
                    <a:cubicBezTo>
                      <a:pt x="0" y="837"/>
                      <a:pt x="0" y="1054"/>
                      <a:pt x="113" y="1054"/>
                    </a:cubicBezTo>
                    <a:cubicBezTo>
                      <a:pt x="216" y="1054"/>
                      <a:pt x="216" y="1054"/>
                      <a:pt x="216" y="950"/>
                    </a:cubicBezTo>
                    <a:cubicBezTo>
                      <a:pt x="0" y="950"/>
                      <a:pt x="113" y="734"/>
                      <a:pt x="113" y="517"/>
                    </a:cubicBezTo>
                    <a:lnTo>
                      <a:pt x="113" y="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17;p42">
                <a:extLst>
                  <a:ext uri="{FF2B5EF4-FFF2-40B4-BE49-F238E27FC236}">
                    <a16:creationId xmlns:a16="http://schemas.microsoft.com/office/drawing/2014/main" id="{1E498C1E-F678-4A4C-9055-B55629DFF836}"/>
                  </a:ext>
                </a:extLst>
              </p:cNvPr>
              <p:cNvSpPr/>
              <p:nvPr/>
            </p:nvSpPr>
            <p:spPr>
              <a:xfrm>
                <a:off x="2460450" y="662450"/>
                <a:ext cx="4585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649" extrusionOk="0">
                    <a:moveTo>
                      <a:pt x="1" y="0"/>
                    </a:moveTo>
                    <a:cubicBezTo>
                      <a:pt x="1" y="433"/>
                      <a:pt x="433" y="536"/>
                      <a:pt x="866" y="649"/>
                    </a:cubicBezTo>
                    <a:cubicBezTo>
                      <a:pt x="1185" y="649"/>
                      <a:pt x="1618" y="433"/>
                      <a:pt x="1834" y="104"/>
                    </a:cubicBezTo>
                    <a:cubicBezTo>
                      <a:pt x="1834" y="104"/>
                      <a:pt x="1788" y="58"/>
                      <a:pt x="1757" y="58"/>
                    </a:cubicBezTo>
                    <a:cubicBezTo>
                      <a:pt x="1742" y="58"/>
                      <a:pt x="1730" y="69"/>
                      <a:pt x="1730" y="104"/>
                    </a:cubicBezTo>
                    <a:cubicBezTo>
                      <a:pt x="1514" y="320"/>
                      <a:pt x="1185" y="536"/>
                      <a:pt x="866" y="536"/>
                    </a:cubicBezTo>
                    <a:cubicBezTo>
                      <a:pt x="537" y="536"/>
                      <a:pt x="105" y="32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18;p42">
                <a:extLst>
                  <a:ext uri="{FF2B5EF4-FFF2-40B4-BE49-F238E27FC236}">
                    <a16:creationId xmlns:a16="http://schemas.microsoft.com/office/drawing/2014/main" id="{A8F35B8B-0892-449D-BB15-F5A3C9977A94}"/>
                  </a:ext>
                </a:extLst>
              </p:cNvPr>
              <p:cNvSpPr/>
              <p:nvPr/>
            </p:nvSpPr>
            <p:spPr>
              <a:xfrm>
                <a:off x="2509100" y="635425"/>
                <a:ext cx="37850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514" extrusionOk="0">
                    <a:moveTo>
                      <a:pt x="753" y="0"/>
                    </a:moveTo>
                    <a:cubicBezTo>
                      <a:pt x="320" y="0"/>
                      <a:pt x="0" y="320"/>
                      <a:pt x="0" y="753"/>
                    </a:cubicBezTo>
                    <a:cubicBezTo>
                      <a:pt x="0" y="1185"/>
                      <a:pt x="320" y="1514"/>
                      <a:pt x="753" y="1514"/>
                    </a:cubicBezTo>
                    <a:cubicBezTo>
                      <a:pt x="1185" y="1514"/>
                      <a:pt x="1514" y="1185"/>
                      <a:pt x="1514" y="753"/>
                    </a:cubicBezTo>
                    <a:cubicBezTo>
                      <a:pt x="1514" y="320"/>
                      <a:pt x="1185" y="0"/>
                      <a:pt x="753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9;p42">
                <a:extLst>
                  <a:ext uri="{FF2B5EF4-FFF2-40B4-BE49-F238E27FC236}">
                    <a16:creationId xmlns:a16="http://schemas.microsoft.com/office/drawing/2014/main" id="{89254F9D-FC59-4448-ABC5-E2529626EB47}"/>
                  </a:ext>
                </a:extLst>
              </p:cNvPr>
              <p:cNvSpPr/>
              <p:nvPr/>
            </p:nvSpPr>
            <p:spPr>
              <a:xfrm>
                <a:off x="2411825" y="632625"/>
                <a:ext cx="37850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514" extrusionOk="0">
                    <a:moveTo>
                      <a:pt x="753" y="0"/>
                    </a:moveTo>
                    <a:cubicBezTo>
                      <a:pt x="320" y="0"/>
                      <a:pt x="0" y="329"/>
                      <a:pt x="0" y="761"/>
                    </a:cubicBezTo>
                    <a:cubicBezTo>
                      <a:pt x="0" y="1193"/>
                      <a:pt x="320" y="1513"/>
                      <a:pt x="753" y="1513"/>
                    </a:cubicBezTo>
                    <a:cubicBezTo>
                      <a:pt x="1185" y="1513"/>
                      <a:pt x="1514" y="1193"/>
                      <a:pt x="1514" y="761"/>
                    </a:cubicBezTo>
                    <a:cubicBezTo>
                      <a:pt x="1514" y="329"/>
                      <a:pt x="1185" y="0"/>
                      <a:pt x="753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20;p42">
                <a:extLst>
                  <a:ext uri="{FF2B5EF4-FFF2-40B4-BE49-F238E27FC236}">
                    <a16:creationId xmlns:a16="http://schemas.microsoft.com/office/drawing/2014/main" id="{D79DE8D8-8C71-4F3B-8738-7F33E2761D64}"/>
                  </a:ext>
                </a:extLst>
              </p:cNvPr>
              <p:cNvSpPr/>
              <p:nvPr/>
            </p:nvSpPr>
            <p:spPr>
              <a:xfrm>
                <a:off x="2506275" y="624625"/>
                <a:ext cx="54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321" extrusionOk="0">
                    <a:moveTo>
                      <a:pt x="113" y="0"/>
                    </a:moveTo>
                    <a:cubicBezTo>
                      <a:pt x="1" y="0"/>
                      <a:pt x="1" y="104"/>
                      <a:pt x="1" y="216"/>
                    </a:cubicBezTo>
                    <a:cubicBezTo>
                      <a:pt x="1" y="216"/>
                      <a:pt x="1" y="320"/>
                      <a:pt x="113" y="320"/>
                    </a:cubicBezTo>
                    <a:lnTo>
                      <a:pt x="217" y="216"/>
                    </a:lnTo>
                    <a:cubicBezTo>
                      <a:pt x="217" y="104"/>
                      <a:pt x="113" y="0"/>
                      <a:pt x="1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21;p42">
                <a:extLst>
                  <a:ext uri="{FF2B5EF4-FFF2-40B4-BE49-F238E27FC236}">
                    <a16:creationId xmlns:a16="http://schemas.microsoft.com/office/drawing/2014/main" id="{D89E4348-16BD-4894-BBED-0791FA50584E}"/>
                  </a:ext>
                </a:extLst>
              </p:cNvPr>
              <p:cNvSpPr/>
              <p:nvPr/>
            </p:nvSpPr>
            <p:spPr>
              <a:xfrm>
                <a:off x="2455050" y="624625"/>
                <a:ext cx="54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217" h="321" extrusionOk="0">
                    <a:moveTo>
                      <a:pt x="105" y="0"/>
                    </a:moveTo>
                    <a:cubicBezTo>
                      <a:pt x="1" y="0"/>
                      <a:pt x="1" y="104"/>
                      <a:pt x="1" y="216"/>
                    </a:cubicBezTo>
                    <a:cubicBezTo>
                      <a:pt x="1" y="216"/>
                      <a:pt x="1" y="320"/>
                      <a:pt x="105" y="320"/>
                    </a:cubicBezTo>
                    <a:cubicBezTo>
                      <a:pt x="217" y="320"/>
                      <a:pt x="217" y="216"/>
                      <a:pt x="217" y="216"/>
                    </a:cubicBezTo>
                    <a:cubicBezTo>
                      <a:pt x="217" y="104"/>
                      <a:pt x="217" y="0"/>
                      <a:pt x="1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22;p42">
                <a:extLst>
                  <a:ext uri="{FF2B5EF4-FFF2-40B4-BE49-F238E27FC236}">
                    <a16:creationId xmlns:a16="http://schemas.microsoft.com/office/drawing/2014/main" id="{EC77A433-493C-4901-91EA-9D35B7DD8AB9}"/>
                  </a:ext>
                </a:extLst>
              </p:cNvPr>
              <p:cNvSpPr/>
              <p:nvPr/>
            </p:nvSpPr>
            <p:spPr>
              <a:xfrm>
                <a:off x="2314550" y="724475"/>
                <a:ext cx="356700" cy="311925"/>
              </a:xfrm>
              <a:custGeom>
                <a:avLst/>
                <a:gdLst/>
                <a:ahLst/>
                <a:cxnLst/>
                <a:rect l="l" t="t" r="r" b="b"/>
                <a:pathLst>
                  <a:path w="14268" h="12477" extrusionOk="0">
                    <a:moveTo>
                      <a:pt x="7440" y="1"/>
                    </a:moveTo>
                    <a:cubicBezTo>
                      <a:pt x="4867" y="1"/>
                      <a:pt x="2305" y="401"/>
                      <a:pt x="0" y="1514"/>
                    </a:cubicBezTo>
                    <a:cubicBezTo>
                      <a:pt x="320" y="5085"/>
                      <a:pt x="1185" y="8976"/>
                      <a:pt x="2698" y="12218"/>
                    </a:cubicBezTo>
                    <a:cubicBezTo>
                      <a:pt x="3862" y="12391"/>
                      <a:pt x="5058" y="12476"/>
                      <a:pt x="6261" y="12476"/>
                    </a:cubicBezTo>
                    <a:cubicBezTo>
                      <a:pt x="8080" y="12476"/>
                      <a:pt x="9914" y="12280"/>
                      <a:pt x="11673" y="11890"/>
                    </a:cubicBezTo>
                    <a:lnTo>
                      <a:pt x="12322" y="11786"/>
                    </a:lnTo>
                    <a:cubicBezTo>
                      <a:pt x="12970" y="8215"/>
                      <a:pt x="14155" y="4653"/>
                      <a:pt x="14267" y="978"/>
                    </a:cubicBezTo>
                    <a:cubicBezTo>
                      <a:pt x="13506" y="649"/>
                      <a:pt x="11890" y="217"/>
                      <a:pt x="10912" y="217"/>
                    </a:cubicBezTo>
                    <a:cubicBezTo>
                      <a:pt x="9768" y="82"/>
                      <a:pt x="8603" y="1"/>
                      <a:pt x="7440" y="1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23;p42">
                <a:extLst>
                  <a:ext uri="{FF2B5EF4-FFF2-40B4-BE49-F238E27FC236}">
                    <a16:creationId xmlns:a16="http://schemas.microsoft.com/office/drawing/2014/main" id="{96824023-E7F4-4CF0-AF40-999D6291F197}"/>
                  </a:ext>
                </a:extLst>
              </p:cNvPr>
              <p:cNvSpPr/>
              <p:nvPr/>
            </p:nvSpPr>
            <p:spPr>
              <a:xfrm>
                <a:off x="2357775" y="919025"/>
                <a:ext cx="281050" cy="73100"/>
              </a:xfrm>
              <a:custGeom>
                <a:avLst/>
                <a:gdLst/>
                <a:ahLst/>
                <a:cxnLst/>
                <a:rect l="l" t="t" r="r" b="b"/>
                <a:pathLst>
                  <a:path w="11242" h="2924" extrusionOk="0">
                    <a:moveTo>
                      <a:pt x="8967" y="1"/>
                    </a:moveTo>
                    <a:cubicBezTo>
                      <a:pt x="7999" y="113"/>
                      <a:pt x="7238" y="762"/>
                      <a:pt x="6373" y="1082"/>
                    </a:cubicBezTo>
                    <a:cubicBezTo>
                      <a:pt x="6157" y="1138"/>
                      <a:pt x="5969" y="1166"/>
                      <a:pt x="5781" y="1166"/>
                    </a:cubicBezTo>
                    <a:cubicBezTo>
                      <a:pt x="5593" y="1166"/>
                      <a:pt x="5405" y="1138"/>
                      <a:pt x="5189" y="1082"/>
                    </a:cubicBezTo>
                    <a:cubicBezTo>
                      <a:pt x="4540" y="978"/>
                      <a:pt x="3996" y="649"/>
                      <a:pt x="3347" y="649"/>
                    </a:cubicBezTo>
                    <a:cubicBezTo>
                      <a:pt x="2162" y="649"/>
                      <a:pt x="969" y="1298"/>
                      <a:pt x="1" y="2059"/>
                    </a:cubicBezTo>
                    <a:cubicBezTo>
                      <a:pt x="105" y="2379"/>
                      <a:pt x="217" y="2707"/>
                      <a:pt x="321" y="2923"/>
                    </a:cubicBezTo>
                    <a:cubicBezTo>
                      <a:pt x="969" y="2275"/>
                      <a:pt x="1730" y="1842"/>
                      <a:pt x="2595" y="1730"/>
                    </a:cubicBezTo>
                    <a:cubicBezTo>
                      <a:pt x="3027" y="1730"/>
                      <a:pt x="3459" y="1730"/>
                      <a:pt x="3996" y="1842"/>
                    </a:cubicBezTo>
                    <a:cubicBezTo>
                      <a:pt x="4522" y="2018"/>
                      <a:pt x="4979" y="2193"/>
                      <a:pt x="5479" y="2193"/>
                    </a:cubicBezTo>
                    <a:cubicBezTo>
                      <a:pt x="5596" y="2193"/>
                      <a:pt x="5715" y="2184"/>
                      <a:pt x="5837" y="2162"/>
                    </a:cubicBezTo>
                    <a:cubicBezTo>
                      <a:pt x="6486" y="2162"/>
                      <a:pt x="7134" y="1842"/>
                      <a:pt x="7670" y="1514"/>
                    </a:cubicBezTo>
                    <a:cubicBezTo>
                      <a:pt x="8103" y="1298"/>
                      <a:pt x="8535" y="1082"/>
                      <a:pt x="9080" y="1082"/>
                    </a:cubicBezTo>
                    <a:cubicBezTo>
                      <a:pt x="9832" y="1082"/>
                      <a:pt x="10480" y="1514"/>
                      <a:pt x="11025" y="1946"/>
                    </a:cubicBezTo>
                    <a:cubicBezTo>
                      <a:pt x="11129" y="1626"/>
                      <a:pt x="11129" y="1298"/>
                      <a:pt x="11241" y="978"/>
                    </a:cubicBezTo>
                    <a:lnTo>
                      <a:pt x="10593" y="649"/>
                    </a:lnTo>
                    <a:cubicBezTo>
                      <a:pt x="10161" y="329"/>
                      <a:pt x="9616" y="1"/>
                      <a:pt x="8967" y="1"/>
                    </a:cubicBezTo>
                    <a:close/>
                  </a:path>
                </a:pathLst>
              </a:custGeom>
              <a:solidFill>
                <a:srgbClr val="E2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24;p42">
                <a:extLst>
                  <a:ext uri="{FF2B5EF4-FFF2-40B4-BE49-F238E27FC236}">
                    <a16:creationId xmlns:a16="http://schemas.microsoft.com/office/drawing/2014/main" id="{2F0A6DC1-4AAA-48F1-842B-CA3E63AB6325}"/>
                  </a:ext>
                </a:extLst>
              </p:cNvPr>
              <p:cNvSpPr/>
              <p:nvPr/>
            </p:nvSpPr>
            <p:spPr>
              <a:xfrm>
                <a:off x="2330750" y="833275"/>
                <a:ext cx="329675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13187" h="3215" extrusionOk="0">
                    <a:moveTo>
                      <a:pt x="7280" y="0"/>
                    </a:moveTo>
                    <a:cubicBezTo>
                      <a:pt x="7132" y="0"/>
                      <a:pt x="6970" y="28"/>
                      <a:pt x="6806" y="85"/>
                    </a:cubicBezTo>
                    <a:cubicBezTo>
                      <a:pt x="6270" y="188"/>
                      <a:pt x="5725" y="404"/>
                      <a:pt x="5189" y="621"/>
                    </a:cubicBezTo>
                    <a:cubicBezTo>
                      <a:pt x="4757" y="837"/>
                      <a:pt x="4324" y="1053"/>
                      <a:pt x="3780" y="1053"/>
                    </a:cubicBezTo>
                    <a:cubicBezTo>
                      <a:pt x="3347" y="1053"/>
                      <a:pt x="2915" y="837"/>
                      <a:pt x="2379" y="837"/>
                    </a:cubicBezTo>
                    <a:cubicBezTo>
                      <a:pt x="2223" y="798"/>
                      <a:pt x="2071" y="780"/>
                      <a:pt x="1921" y="780"/>
                    </a:cubicBezTo>
                    <a:cubicBezTo>
                      <a:pt x="1240" y="780"/>
                      <a:pt x="618" y="1151"/>
                      <a:pt x="1" y="1598"/>
                    </a:cubicBezTo>
                    <a:cubicBezTo>
                      <a:pt x="105" y="2134"/>
                      <a:pt x="321" y="2678"/>
                      <a:pt x="433" y="3215"/>
                    </a:cubicBezTo>
                    <a:cubicBezTo>
                      <a:pt x="924" y="2621"/>
                      <a:pt x="1604" y="2121"/>
                      <a:pt x="2459" y="2121"/>
                    </a:cubicBezTo>
                    <a:cubicBezTo>
                      <a:pt x="2537" y="2121"/>
                      <a:pt x="2617" y="2125"/>
                      <a:pt x="2699" y="2134"/>
                    </a:cubicBezTo>
                    <a:cubicBezTo>
                      <a:pt x="3164" y="2134"/>
                      <a:pt x="3623" y="2373"/>
                      <a:pt x="4086" y="2373"/>
                    </a:cubicBezTo>
                    <a:cubicBezTo>
                      <a:pt x="4165" y="2373"/>
                      <a:pt x="4245" y="2366"/>
                      <a:pt x="4324" y="2350"/>
                    </a:cubicBezTo>
                    <a:cubicBezTo>
                      <a:pt x="4860" y="2350"/>
                      <a:pt x="5293" y="2030"/>
                      <a:pt x="5725" y="1814"/>
                    </a:cubicBezTo>
                    <a:cubicBezTo>
                      <a:pt x="6352" y="1419"/>
                      <a:pt x="6980" y="1142"/>
                      <a:pt x="7650" y="1142"/>
                    </a:cubicBezTo>
                    <a:cubicBezTo>
                      <a:pt x="7904" y="1142"/>
                      <a:pt x="8163" y="1181"/>
                      <a:pt x="8431" y="1269"/>
                    </a:cubicBezTo>
                    <a:cubicBezTo>
                      <a:pt x="8967" y="1382"/>
                      <a:pt x="9400" y="1701"/>
                      <a:pt x="9945" y="1918"/>
                    </a:cubicBezTo>
                    <a:cubicBezTo>
                      <a:pt x="10074" y="1970"/>
                      <a:pt x="10205" y="1991"/>
                      <a:pt x="10337" y="1991"/>
                    </a:cubicBezTo>
                    <a:cubicBezTo>
                      <a:pt x="10751" y="1991"/>
                      <a:pt x="11183" y="1787"/>
                      <a:pt x="11674" y="1701"/>
                    </a:cubicBezTo>
                    <a:cubicBezTo>
                      <a:pt x="12106" y="1701"/>
                      <a:pt x="12539" y="1814"/>
                      <a:pt x="12858" y="1918"/>
                    </a:cubicBezTo>
                    <a:cubicBezTo>
                      <a:pt x="12971" y="1485"/>
                      <a:pt x="13075" y="949"/>
                      <a:pt x="13187" y="404"/>
                    </a:cubicBezTo>
                    <a:cubicBezTo>
                      <a:pt x="13075" y="404"/>
                      <a:pt x="12971" y="301"/>
                      <a:pt x="12971" y="301"/>
                    </a:cubicBezTo>
                    <a:cubicBezTo>
                      <a:pt x="12694" y="209"/>
                      <a:pt x="12437" y="175"/>
                      <a:pt x="12182" y="175"/>
                    </a:cubicBezTo>
                    <a:cubicBezTo>
                      <a:pt x="11839" y="175"/>
                      <a:pt x="11501" y="236"/>
                      <a:pt x="11129" y="301"/>
                    </a:cubicBezTo>
                    <a:cubicBezTo>
                      <a:pt x="10527" y="451"/>
                      <a:pt x="9874" y="652"/>
                      <a:pt x="9242" y="652"/>
                    </a:cubicBezTo>
                    <a:cubicBezTo>
                      <a:pt x="8966" y="652"/>
                      <a:pt x="8694" y="614"/>
                      <a:pt x="8431" y="517"/>
                    </a:cubicBezTo>
                    <a:cubicBezTo>
                      <a:pt x="8215" y="404"/>
                      <a:pt x="7999" y="188"/>
                      <a:pt x="7670" y="85"/>
                    </a:cubicBezTo>
                    <a:cubicBezTo>
                      <a:pt x="7562" y="28"/>
                      <a:pt x="7428" y="0"/>
                      <a:pt x="7280" y="0"/>
                    </a:cubicBezTo>
                    <a:close/>
                  </a:path>
                </a:pathLst>
              </a:custGeom>
              <a:solidFill>
                <a:srgbClr val="E2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25;p42">
                <a:extLst>
                  <a:ext uri="{FF2B5EF4-FFF2-40B4-BE49-F238E27FC236}">
                    <a16:creationId xmlns:a16="http://schemas.microsoft.com/office/drawing/2014/main" id="{9F02DE7D-2025-45E6-9B52-3C0D5E011537}"/>
                  </a:ext>
                </a:extLst>
              </p:cNvPr>
              <p:cNvSpPr/>
              <p:nvPr/>
            </p:nvSpPr>
            <p:spPr>
              <a:xfrm>
                <a:off x="2341575" y="866700"/>
                <a:ext cx="310650" cy="101000"/>
              </a:xfrm>
              <a:custGeom>
                <a:avLst/>
                <a:gdLst/>
                <a:ahLst/>
                <a:cxnLst/>
                <a:rect l="l" t="t" r="r" b="b"/>
                <a:pathLst>
                  <a:path w="12426" h="4040" extrusionOk="0">
                    <a:moveTo>
                      <a:pt x="7218" y="0"/>
                    </a:moveTo>
                    <a:cubicBezTo>
                      <a:pt x="6800" y="0"/>
                      <a:pt x="6369" y="103"/>
                      <a:pt x="6053" y="261"/>
                    </a:cubicBezTo>
                    <a:cubicBezTo>
                      <a:pt x="5621" y="477"/>
                      <a:pt x="5292" y="693"/>
                      <a:pt x="4860" y="909"/>
                    </a:cubicBezTo>
                    <a:cubicBezTo>
                      <a:pt x="4540" y="1125"/>
                      <a:pt x="4211" y="1229"/>
                      <a:pt x="3779" y="1229"/>
                    </a:cubicBezTo>
                    <a:cubicBezTo>
                      <a:pt x="3347" y="1229"/>
                      <a:pt x="2914" y="1013"/>
                      <a:pt x="2378" y="909"/>
                    </a:cubicBezTo>
                    <a:cubicBezTo>
                      <a:pt x="2301" y="899"/>
                      <a:pt x="2224" y="894"/>
                      <a:pt x="2148" y="894"/>
                    </a:cubicBezTo>
                    <a:cubicBezTo>
                      <a:pt x="1361" y="894"/>
                      <a:pt x="591" y="1399"/>
                      <a:pt x="0" y="1990"/>
                    </a:cubicBezTo>
                    <a:cubicBezTo>
                      <a:pt x="216" y="2638"/>
                      <a:pt x="433" y="3391"/>
                      <a:pt x="649" y="4039"/>
                    </a:cubicBezTo>
                    <a:cubicBezTo>
                      <a:pt x="1401" y="3391"/>
                      <a:pt x="2266" y="2855"/>
                      <a:pt x="3243" y="2742"/>
                    </a:cubicBezTo>
                    <a:cubicBezTo>
                      <a:pt x="3547" y="2669"/>
                      <a:pt x="3852" y="2592"/>
                      <a:pt x="4157" y="2592"/>
                    </a:cubicBezTo>
                    <a:cubicBezTo>
                      <a:pt x="4284" y="2592"/>
                      <a:pt x="4412" y="2605"/>
                      <a:pt x="4540" y="2638"/>
                    </a:cubicBezTo>
                    <a:cubicBezTo>
                      <a:pt x="5076" y="2742"/>
                      <a:pt x="5508" y="2958"/>
                      <a:pt x="5940" y="3071"/>
                    </a:cubicBezTo>
                    <a:cubicBezTo>
                      <a:pt x="6077" y="3105"/>
                      <a:pt x="6212" y="3120"/>
                      <a:pt x="6344" y="3120"/>
                    </a:cubicBezTo>
                    <a:cubicBezTo>
                      <a:pt x="7046" y="3120"/>
                      <a:pt x="7685" y="2692"/>
                      <a:pt x="8318" y="2422"/>
                    </a:cubicBezTo>
                    <a:cubicBezTo>
                      <a:pt x="8828" y="2133"/>
                      <a:pt x="9287" y="1987"/>
                      <a:pt x="9761" y="1987"/>
                    </a:cubicBezTo>
                    <a:cubicBezTo>
                      <a:pt x="9994" y="1987"/>
                      <a:pt x="10231" y="2022"/>
                      <a:pt x="10480" y="2094"/>
                    </a:cubicBezTo>
                    <a:cubicBezTo>
                      <a:pt x="10912" y="2310"/>
                      <a:pt x="11345" y="2526"/>
                      <a:pt x="11673" y="2742"/>
                    </a:cubicBezTo>
                    <a:cubicBezTo>
                      <a:pt x="11777" y="2855"/>
                      <a:pt x="11889" y="2855"/>
                      <a:pt x="11889" y="2958"/>
                    </a:cubicBezTo>
                    <a:cubicBezTo>
                      <a:pt x="12106" y="2206"/>
                      <a:pt x="12209" y="1445"/>
                      <a:pt x="12425" y="797"/>
                    </a:cubicBezTo>
                    <a:cubicBezTo>
                      <a:pt x="12209" y="693"/>
                      <a:pt x="12106" y="693"/>
                      <a:pt x="11993" y="581"/>
                    </a:cubicBezTo>
                    <a:cubicBezTo>
                      <a:pt x="11873" y="561"/>
                      <a:pt x="11757" y="553"/>
                      <a:pt x="11643" y="553"/>
                    </a:cubicBezTo>
                    <a:cubicBezTo>
                      <a:pt x="11146" y="553"/>
                      <a:pt x="10708" y="712"/>
                      <a:pt x="10264" y="797"/>
                    </a:cubicBezTo>
                    <a:cubicBezTo>
                      <a:pt x="10197" y="804"/>
                      <a:pt x="10132" y="808"/>
                      <a:pt x="10068" y="808"/>
                    </a:cubicBezTo>
                    <a:cubicBezTo>
                      <a:pt x="9191" y="808"/>
                      <a:pt x="8475" y="141"/>
                      <a:pt x="7670" y="45"/>
                    </a:cubicBezTo>
                    <a:cubicBezTo>
                      <a:pt x="7525" y="14"/>
                      <a:pt x="7373" y="0"/>
                      <a:pt x="7218" y="0"/>
                    </a:cubicBez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26;p42">
                <a:extLst>
                  <a:ext uri="{FF2B5EF4-FFF2-40B4-BE49-F238E27FC236}">
                    <a16:creationId xmlns:a16="http://schemas.microsoft.com/office/drawing/2014/main" id="{0BD96EDA-FA5C-4012-8C87-94865F248CB7}"/>
                  </a:ext>
                </a:extLst>
              </p:cNvPr>
              <p:cNvSpPr/>
              <p:nvPr/>
            </p:nvSpPr>
            <p:spPr>
              <a:xfrm>
                <a:off x="2322550" y="789325"/>
                <a:ext cx="34587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13835" h="3244" extrusionOk="0">
                    <a:moveTo>
                      <a:pt x="8647" y="1"/>
                    </a:moveTo>
                    <a:cubicBezTo>
                      <a:pt x="8327" y="113"/>
                      <a:pt x="8111" y="217"/>
                      <a:pt x="7782" y="433"/>
                    </a:cubicBezTo>
                    <a:cubicBezTo>
                      <a:pt x="7566" y="546"/>
                      <a:pt x="7462" y="649"/>
                      <a:pt x="7134" y="649"/>
                    </a:cubicBezTo>
                    <a:cubicBezTo>
                      <a:pt x="7074" y="662"/>
                      <a:pt x="7016" y="668"/>
                      <a:pt x="6961" y="668"/>
                    </a:cubicBezTo>
                    <a:cubicBezTo>
                      <a:pt x="6522" y="668"/>
                      <a:pt x="6209" y="305"/>
                      <a:pt x="5733" y="113"/>
                    </a:cubicBezTo>
                    <a:cubicBezTo>
                      <a:pt x="5645" y="94"/>
                      <a:pt x="5558" y="85"/>
                      <a:pt x="5472" y="85"/>
                    </a:cubicBezTo>
                    <a:cubicBezTo>
                      <a:pt x="4599" y="85"/>
                      <a:pt x="3804" y="997"/>
                      <a:pt x="2923" y="1194"/>
                    </a:cubicBezTo>
                    <a:cubicBezTo>
                      <a:pt x="2847" y="1209"/>
                      <a:pt x="2771" y="1215"/>
                      <a:pt x="2695" y="1215"/>
                    </a:cubicBezTo>
                    <a:cubicBezTo>
                      <a:pt x="2228" y="1215"/>
                      <a:pt x="1766" y="978"/>
                      <a:pt x="1297" y="978"/>
                    </a:cubicBezTo>
                    <a:cubicBezTo>
                      <a:pt x="761" y="978"/>
                      <a:pt x="433" y="1298"/>
                      <a:pt x="0" y="1626"/>
                    </a:cubicBezTo>
                    <a:lnTo>
                      <a:pt x="329" y="3243"/>
                    </a:lnTo>
                    <a:cubicBezTo>
                      <a:pt x="912" y="2761"/>
                      <a:pt x="1670" y="2363"/>
                      <a:pt x="2445" y="2363"/>
                    </a:cubicBezTo>
                    <a:cubicBezTo>
                      <a:pt x="2532" y="2363"/>
                      <a:pt x="2620" y="2368"/>
                      <a:pt x="2707" y="2379"/>
                    </a:cubicBezTo>
                    <a:cubicBezTo>
                      <a:pt x="3027" y="2379"/>
                      <a:pt x="3243" y="2491"/>
                      <a:pt x="3571" y="2595"/>
                    </a:cubicBezTo>
                    <a:cubicBezTo>
                      <a:pt x="3731" y="2651"/>
                      <a:pt x="3894" y="2679"/>
                      <a:pt x="4056" y="2679"/>
                    </a:cubicBezTo>
                    <a:cubicBezTo>
                      <a:pt x="4218" y="2679"/>
                      <a:pt x="4380" y="2651"/>
                      <a:pt x="4540" y="2595"/>
                    </a:cubicBezTo>
                    <a:cubicBezTo>
                      <a:pt x="5188" y="2379"/>
                      <a:pt x="5621" y="2162"/>
                      <a:pt x="6165" y="1946"/>
                    </a:cubicBezTo>
                    <a:cubicBezTo>
                      <a:pt x="6600" y="1771"/>
                      <a:pt x="7041" y="1596"/>
                      <a:pt x="7478" y="1596"/>
                    </a:cubicBezTo>
                    <a:cubicBezTo>
                      <a:pt x="7579" y="1596"/>
                      <a:pt x="7681" y="1605"/>
                      <a:pt x="7782" y="1626"/>
                    </a:cubicBezTo>
                    <a:cubicBezTo>
                      <a:pt x="8327" y="1730"/>
                      <a:pt x="8759" y="2162"/>
                      <a:pt x="9408" y="2162"/>
                    </a:cubicBezTo>
                    <a:cubicBezTo>
                      <a:pt x="9509" y="2173"/>
                      <a:pt x="9609" y="2178"/>
                      <a:pt x="9708" y="2178"/>
                    </a:cubicBezTo>
                    <a:cubicBezTo>
                      <a:pt x="10671" y="2178"/>
                      <a:pt x="11558" y="1730"/>
                      <a:pt x="12538" y="1730"/>
                    </a:cubicBezTo>
                    <a:cubicBezTo>
                      <a:pt x="12867" y="1730"/>
                      <a:pt x="13186" y="1843"/>
                      <a:pt x="13515" y="1946"/>
                    </a:cubicBezTo>
                    <a:cubicBezTo>
                      <a:pt x="13619" y="1410"/>
                      <a:pt x="13731" y="762"/>
                      <a:pt x="13835" y="113"/>
                    </a:cubicBezTo>
                    <a:lnTo>
                      <a:pt x="12970" y="113"/>
                    </a:lnTo>
                    <a:cubicBezTo>
                      <a:pt x="12538" y="113"/>
                      <a:pt x="12106" y="329"/>
                      <a:pt x="11786" y="546"/>
                    </a:cubicBezTo>
                    <a:cubicBezTo>
                      <a:pt x="11513" y="682"/>
                      <a:pt x="11196" y="818"/>
                      <a:pt x="10891" y="818"/>
                    </a:cubicBezTo>
                    <a:cubicBezTo>
                      <a:pt x="10712" y="818"/>
                      <a:pt x="10536" y="771"/>
                      <a:pt x="10376" y="649"/>
                    </a:cubicBezTo>
                    <a:cubicBezTo>
                      <a:pt x="10056" y="433"/>
                      <a:pt x="9840" y="217"/>
                      <a:pt x="9512" y="113"/>
                    </a:cubicBezTo>
                    <a:cubicBezTo>
                      <a:pt x="9295" y="1"/>
                      <a:pt x="8976" y="1"/>
                      <a:pt x="8647" y="1"/>
                    </a:cubicBez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27;p42">
                <a:extLst>
                  <a:ext uri="{FF2B5EF4-FFF2-40B4-BE49-F238E27FC236}">
                    <a16:creationId xmlns:a16="http://schemas.microsoft.com/office/drawing/2014/main" id="{5165080A-0C2E-43C3-9B5D-65C0047096AF}"/>
                  </a:ext>
                </a:extLst>
              </p:cNvPr>
              <p:cNvSpPr/>
              <p:nvPr/>
            </p:nvSpPr>
            <p:spPr>
              <a:xfrm>
                <a:off x="2368600" y="950250"/>
                <a:ext cx="264825" cy="85575"/>
              </a:xfrm>
              <a:custGeom>
                <a:avLst/>
                <a:gdLst/>
                <a:ahLst/>
                <a:cxnLst/>
                <a:rect l="l" t="t" r="r" b="b"/>
                <a:pathLst>
                  <a:path w="10593" h="3423" extrusionOk="0">
                    <a:moveTo>
                      <a:pt x="8606" y="0"/>
                    </a:moveTo>
                    <a:cubicBezTo>
                      <a:pt x="8478" y="0"/>
                      <a:pt x="8348" y="15"/>
                      <a:pt x="8214" y="49"/>
                    </a:cubicBezTo>
                    <a:cubicBezTo>
                      <a:pt x="7670" y="161"/>
                      <a:pt x="7237" y="481"/>
                      <a:pt x="6701" y="697"/>
                    </a:cubicBezTo>
                    <a:cubicBezTo>
                      <a:pt x="6269" y="913"/>
                      <a:pt x="5837" y="1130"/>
                      <a:pt x="5404" y="1130"/>
                    </a:cubicBezTo>
                    <a:cubicBezTo>
                      <a:pt x="5317" y="1139"/>
                      <a:pt x="5232" y="1143"/>
                      <a:pt x="5148" y="1143"/>
                    </a:cubicBezTo>
                    <a:cubicBezTo>
                      <a:pt x="4262" y="1143"/>
                      <a:pt x="3512" y="686"/>
                      <a:pt x="2698" y="686"/>
                    </a:cubicBezTo>
                    <a:cubicBezTo>
                      <a:pt x="2627" y="686"/>
                      <a:pt x="2555" y="689"/>
                      <a:pt x="2482" y="697"/>
                    </a:cubicBezTo>
                    <a:cubicBezTo>
                      <a:pt x="1513" y="697"/>
                      <a:pt x="536" y="1130"/>
                      <a:pt x="0" y="1778"/>
                    </a:cubicBezTo>
                    <a:cubicBezTo>
                      <a:pt x="104" y="2210"/>
                      <a:pt x="320" y="2643"/>
                      <a:pt x="536" y="3075"/>
                    </a:cubicBezTo>
                    <a:cubicBezTo>
                      <a:pt x="1798" y="3310"/>
                      <a:pt x="3098" y="3423"/>
                      <a:pt x="4403" y="3423"/>
                    </a:cubicBezTo>
                    <a:cubicBezTo>
                      <a:pt x="6122" y="3423"/>
                      <a:pt x="7850" y="3227"/>
                      <a:pt x="9511" y="2859"/>
                    </a:cubicBezTo>
                    <a:lnTo>
                      <a:pt x="10160" y="2755"/>
                    </a:lnTo>
                    <a:cubicBezTo>
                      <a:pt x="10264" y="2107"/>
                      <a:pt x="10480" y="1562"/>
                      <a:pt x="10592" y="913"/>
                    </a:cubicBezTo>
                    <a:cubicBezTo>
                      <a:pt x="9948" y="460"/>
                      <a:pt x="9311" y="0"/>
                      <a:pt x="8606" y="0"/>
                    </a:cubicBez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28;p42">
                <a:extLst>
                  <a:ext uri="{FF2B5EF4-FFF2-40B4-BE49-F238E27FC236}">
                    <a16:creationId xmlns:a16="http://schemas.microsoft.com/office/drawing/2014/main" id="{BCC94EF4-075A-4C1B-8324-64738C2B9F92}"/>
                  </a:ext>
                </a:extLst>
              </p:cNvPr>
              <p:cNvSpPr/>
              <p:nvPr/>
            </p:nvSpPr>
            <p:spPr>
              <a:xfrm>
                <a:off x="2317150" y="748900"/>
                <a:ext cx="354100" cy="78275"/>
              </a:xfrm>
              <a:custGeom>
                <a:avLst/>
                <a:gdLst/>
                <a:ahLst/>
                <a:cxnLst/>
                <a:rect l="l" t="t" r="r" b="b"/>
                <a:pathLst>
                  <a:path w="14164" h="3131" extrusionOk="0">
                    <a:moveTo>
                      <a:pt x="9624" y="1"/>
                    </a:moveTo>
                    <a:cubicBezTo>
                      <a:pt x="9295" y="1"/>
                      <a:pt x="8975" y="105"/>
                      <a:pt x="8647" y="321"/>
                    </a:cubicBezTo>
                    <a:cubicBezTo>
                      <a:pt x="8111" y="537"/>
                      <a:pt x="7566" y="969"/>
                      <a:pt x="7030" y="1082"/>
                    </a:cubicBezTo>
                    <a:cubicBezTo>
                      <a:pt x="6381" y="1082"/>
                      <a:pt x="5949" y="649"/>
                      <a:pt x="5517" y="321"/>
                    </a:cubicBezTo>
                    <a:cubicBezTo>
                      <a:pt x="5364" y="260"/>
                      <a:pt x="5216" y="233"/>
                      <a:pt x="5071" y="233"/>
                    </a:cubicBezTo>
                    <a:cubicBezTo>
                      <a:pt x="4190" y="233"/>
                      <a:pt x="3433" y="1216"/>
                      <a:pt x="2594" y="1402"/>
                    </a:cubicBezTo>
                    <a:cubicBezTo>
                      <a:pt x="2533" y="1415"/>
                      <a:pt x="2471" y="1420"/>
                      <a:pt x="2409" y="1420"/>
                    </a:cubicBezTo>
                    <a:cubicBezTo>
                      <a:pt x="1933" y="1420"/>
                      <a:pt x="1452" y="1082"/>
                      <a:pt x="977" y="1082"/>
                    </a:cubicBezTo>
                    <a:cubicBezTo>
                      <a:pt x="649" y="1082"/>
                      <a:pt x="329" y="1298"/>
                      <a:pt x="0" y="1514"/>
                    </a:cubicBezTo>
                    <a:cubicBezTo>
                      <a:pt x="113" y="2050"/>
                      <a:pt x="113" y="2595"/>
                      <a:pt x="216" y="3131"/>
                    </a:cubicBezTo>
                    <a:cubicBezTo>
                      <a:pt x="545" y="2811"/>
                      <a:pt x="865" y="2595"/>
                      <a:pt x="1193" y="2482"/>
                    </a:cubicBezTo>
                    <a:cubicBezTo>
                      <a:pt x="1276" y="2471"/>
                      <a:pt x="1358" y="2466"/>
                      <a:pt x="1438" y="2466"/>
                    </a:cubicBezTo>
                    <a:cubicBezTo>
                      <a:pt x="1939" y="2466"/>
                      <a:pt x="2396" y="2656"/>
                      <a:pt x="2843" y="2656"/>
                    </a:cubicBezTo>
                    <a:cubicBezTo>
                      <a:pt x="2977" y="2656"/>
                      <a:pt x="3110" y="2639"/>
                      <a:pt x="3243" y="2595"/>
                    </a:cubicBezTo>
                    <a:cubicBezTo>
                      <a:pt x="4084" y="2312"/>
                      <a:pt x="4759" y="1554"/>
                      <a:pt x="5621" y="1554"/>
                    </a:cubicBezTo>
                    <a:cubicBezTo>
                      <a:pt x="5760" y="1554"/>
                      <a:pt x="5903" y="1573"/>
                      <a:pt x="6053" y="1618"/>
                    </a:cubicBezTo>
                    <a:cubicBezTo>
                      <a:pt x="6381" y="1730"/>
                      <a:pt x="6598" y="1834"/>
                      <a:pt x="6917" y="2050"/>
                    </a:cubicBezTo>
                    <a:cubicBezTo>
                      <a:pt x="7006" y="2080"/>
                      <a:pt x="7094" y="2094"/>
                      <a:pt x="7182" y="2094"/>
                    </a:cubicBezTo>
                    <a:cubicBezTo>
                      <a:pt x="7419" y="2094"/>
                      <a:pt x="7655" y="1992"/>
                      <a:pt x="7895" y="1834"/>
                    </a:cubicBezTo>
                    <a:cubicBezTo>
                      <a:pt x="8327" y="1618"/>
                      <a:pt x="8863" y="1402"/>
                      <a:pt x="9408" y="1402"/>
                    </a:cubicBezTo>
                    <a:cubicBezTo>
                      <a:pt x="9728" y="1514"/>
                      <a:pt x="9944" y="1514"/>
                      <a:pt x="10160" y="1618"/>
                    </a:cubicBezTo>
                    <a:cubicBezTo>
                      <a:pt x="10489" y="1834"/>
                      <a:pt x="10592" y="2163"/>
                      <a:pt x="11025" y="2266"/>
                    </a:cubicBezTo>
                    <a:cubicBezTo>
                      <a:pt x="11457" y="2266"/>
                      <a:pt x="11786" y="1946"/>
                      <a:pt x="12218" y="1834"/>
                    </a:cubicBezTo>
                    <a:cubicBezTo>
                      <a:pt x="12434" y="1618"/>
                      <a:pt x="12650" y="1618"/>
                      <a:pt x="12970" y="1514"/>
                    </a:cubicBezTo>
                    <a:lnTo>
                      <a:pt x="14051" y="1514"/>
                    </a:lnTo>
                    <a:cubicBezTo>
                      <a:pt x="14051" y="1185"/>
                      <a:pt x="14163" y="866"/>
                      <a:pt x="14163" y="433"/>
                    </a:cubicBezTo>
                    <a:lnTo>
                      <a:pt x="14051" y="433"/>
                    </a:lnTo>
                    <a:cubicBezTo>
                      <a:pt x="13299" y="433"/>
                      <a:pt x="12650" y="866"/>
                      <a:pt x="11889" y="969"/>
                    </a:cubicBezTo>
                    <a:cubicBezTo>
                      <a:pt x="11730" y="1011"/>
                      <a:pt x="11556" y="1037"/>
                      <a:pt x="11379" y="1037"/>
                    </a:cubicBezTo>
                    <a:cubicBezTo>
                      <a:pt x="11075" y="1037"/>
                      <a:pt x="10761" y="960"/>
                      <a:pt x="10489" y="753"/>
                    </a:cubicBezTo>
                    <a:cubicBezTo>
                      <a:pt x="10272" y="433"/>
                      <a:pt x="10056" y="105"/>
                      <a:pt x="9624" y="1"/>
                    </a:cubicBezTo>
                    <a:close/>
                  </a:path>
                </a:pathLst>
              </a:custGeom>
              <a:solidFill>
                <a:srgbClr val="E2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9;p42">
                <a:extLst>
                  <a:ext uri="{FF2B5EF4-FFF2-40B4-BE49-F238E27FC236}">
                    <a16:creationId xmlns:a16="http://schemas.microsoft.com/office/drawing/2014/main" id="{C90D8499-FCFE-47E9-92C4-35ED1A333669}"/>
                  </a:ext>
                </a:extLst>
              </p:cNvPr>
              <p:cNvSpPr/>
              <p:nvPr/>
            </p:nvSpPr>
            <p:spPr>
              <a:xfrm>
                <a:off x="2314550" y="723575"/>
                <a:ext cx="356700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14268" h="2311" extrusionOk="0">
                    <a:moveTo>
                      <a:pt x="7805" y="0"/>
                    </a:moveTo>
                    <a:cubicBezTo>
                      <a:pt x="5110" y="0"/>
                      <a:pt x="2414" y="384"/>
                      <a:pt x="0" y="1550"/>
                    </a:cubicBezTo>
                    <a:cubicBezTo>
                      <a:pt x="0" y="1766"/>
                      <a:pt x="104" y="2095"/>
                      <a:pt x="104" y="2311"/>
                    </a:cubicBezTo>
                    <a:cubicBezTo>
                      <a:pt x="217" y="2198"/>
                      <a:pt x="433" y="2095"/>
                      <a:pt x="649" y="1982"/>
                    </a:cubicBezTo>
                    <a:cubicBezTo>
                      <a:pt x="865" y="1879"/>
                      <a:pt x="1185" y="1879"/>
                      <a:pt x="1401" y="1879"/>
                    </a:cubicBezTo>
                    <a:cubicBezTo>
                      <a:pt x="1834" y="1982"/>
                      <a:pt x="2162" y="2198"/>
                      <a:pt x="2594" y="2198"/>
                    </a:cubicBezTo>
                    <a:cubicBezTo>
                      <a:pt x="3564" y="2198"/>
                      <a:pt x="4186" y="1070"/>
                      <a:pt x="5160" y="1070"/>
                    </a:cubicBezTo>
                    <a:cubicBezTo>
                      <a:pt x="5271" y="1070"/>
                      <a:pt x="5387" y="1085"/>
                      <a:pt x="5508" y="1118"/>
                    </a:cubicBezTo>
                    <a:cubicBezTo>
                      <a:pt x="6078" y="1307"/>
                      <a:pt x="6480" y="1917"/>
                      <a:pt x="7155" y="1917"/>
                    </a:cubicBezTo>
                    <a:cubicBezTo>
                      <a:pt x="7249" y="1917"/>
                      <a:pt x="7348" y="1905"/>
                      <a:pt x="7454" y="1879"/>
                    </a:cubicBezTo>
                    <a:cubicBezTo>
                      <a:pt x="8102" y="1662"/>
                      <a:pt x="8647" y="1118"/>
                      <a:pt x="9296" y="901"/>
                    </a:cubicBezTo>
                    <a:cubicBezTo>
                      <a:pt x="9615" y="901"/>
                      <a:pt x="9944" y="901"/>
                      <a:pt x="10160" y="1014"/>
                    </a:cubicBezTo>
                    <a:cubicBezTo>
                      <a:pt x="10376" y="1118"/>
                      <a:pt x="10480" y="1334"/>
                      <a:pt x="10696" y="1550"/>
                    </a:cubicBezTo>
                    <a:cubicBezTo>
                      <a:pt x="10945" y="1842"/>
                      <a:pt x="11225" y="1941"/>
                      <a:pt x="11519" y="1941"/>
                    </a:cubicBezTo>
                    <a:cubicBezTo>
                      <a:pt x="11993" y="1941"/>
                      <a:pt x="12501" y="1683"/>
                      <a:pt x="12970" y="1550"/>
                    </a:cubicBezTo>
                    <a:cubicBezTo>
                      <a:pt x="13403" y="1334"/>
                      <a:pt x="13835" y="1334"/>
                      <a:pt x="14267" y="1334"/>
                    </a:cubicBezTo>
                    <a:lnTo>
                      <a:pt x="14267" y="1014"/>
                    </a:lnTo>
                    <a:cubicBezTo>
                      <a:pt x="13506" y="582"/>
                      <a:pt x="11890" y="253"/>
                      <a:pt x="10912" y="149"/>
                    </a:cubicBezTo>
                    <a:cubicBezTo>
                      <a:pt x="9888" y="58"/>
                      <a:pt x="8847" y="0"/>
                      <a:pt x="7805" y="0"/>
                    </a:cubicBez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30;p42">
                <a:extLst>
                  <a:ext uri="{FF2B5EF4-FFF2-40B4-BE49-F238E27FC236}">
                    <a16:creationId xmlns:a16="http://schemas.microsoft.com/office/drawing/2014/main" id="{7E3BE9F6-841C-4788-8AD9-3E7ADE777AF6}"/>
                  </a:ext>
                </a:extLst>
              </p:cNvPr>
              <p:cNvSpPr/>
              <p:nvPr/>
            </p:nvSpPr>
            <p:spPr>
              <a:xfrm>
                <a:off x="2425225" y="740700"/>
                <a:ext cx="73100" cy="6155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2462" extrusionOk="0">
                    <a:moveTo>
                      <a:pt x="978" y="0"/>
                    </a:moveTo>
                    <a:cubicBezTo>
                      <a:pt x="545" y="216"/>
                      <a:pt x="113" y="649"/>
                      <a:pt x="1" y="1081"/>
                    </a:cubicBezTo>
                    <a:lnTo>
                      <a:pt x="1" y="1513"/>
                    </a:lnTo>
                    <a:cubicBezTo>
                      <a:pt x="1" y="1626"/>
                      <a:pt x="113" y="1730"/>
                      <a:pt x="113" y="1842"/>
                    </a:cubicBezTo>
                    <a:cubicBezTo>
                      <a:pt x="433" y="2239"/>
                      <a:pt x="930" y="2461"/>
                      <a:pt x="1387" y="2461"/>
                    </a:cubicBezTo>
                    <a:cubicBezTo>
                      <a:pt x="1547" y="2461"/>
                      <a:pt x="1701" y="2434"/>
                      <a:pt x="1842" y="2378"/>
                    </a:cubicBezTo>
                    <a:cubicBezTo>
                      <a:pt x="2491" y="2058"/>
                      <a:pt x="2811" y="1410"/>
                      <a:pt x="2923" y="761"/>
                    </a:cubicBezTo>
                    <a:lnTo>
                      <a:pt x="2923" y="761"/>
                    </a:lnTo>
                    <a:cubicBezTo>
                      <a:pt x="2815" y="813"/>
                      <a:pt x="2707" y="839"/>
                      <a:pt x="2585" y="839"/>
                    </a:cubicBezTo>
                    <a:cubicBezTo>
                      <a:pt x="2463" y="839"/>
                      <a:pt x="2326" y="813"/>
                      <a:pt x="2162" y="761"/>
                    </a:cubicBezTo>
                    <a:lnTo>
                      <a:pt x="1514" y="433"/>
                    </a:lnTo>
                    <a:cubicBezTo>
                      <a:pt x="1298" y="329"/>
                      <a:pt x="1081" y="216"/>
                      <a:pt x="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31;p42">
                <a:extLst>
                  <a:ext uri="{FF2B5EF4-FFF2-40B4-BE49-F238E27FC236}">
                    <a16:creationId xmlns:a16="http://schemas.microsoft.com/office/drawing/2014/main" id="{F69D6FD6-C902-4865-B3D6-814F9C488914}"/>
                  </a:ext>
                </a:extLst>
              </p:cNvPr>
              <p:cNvSpPr/>
              <p:nvPr/>
            </p:nvSpPr>
            <p:spPr>
              <a:xfrm>
                <a:off x="2484675" y="738100"/>
                <a:ext cx="73075" cy="60550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2422" extrusionOk="0">
                    <a:moveTo>
                      <a:pt x="1946" y="1"/>
                    </a:moveTo>
                    <a:cubicBezTo>
                      <a:pt x="1842" y="217"/>
                      <a:pt x="1513" y="320"/>
                      <a:pt x="1410" y="433"/>
                    </a:cubicBezTo>
                    <a:cubicBezTo>
                      <a:pt x="1194" y="537"/>
                      <a:pt x="977" y="649"/>
                      <a:pt x="649" y="753"/>
                    </a:cubicBezTo>
                    <a:cubicBezTo>
                      <a:pt x="505" y="753"/>
                      <a:pt x="361" y="803"/>
                      <a:pt x="216" y="803"/>
                    </a:cubicBezTo>
                    <a:cubicBezTo>
                      <a:pt x="144" y="803"/>
                      <a:pt x="72" y="790"/>
                      <a:pt x="0" y="753"/>
                    </a:cubicBezTo>
                    <a:lnTo>
                      <a:pt x="0" y="753"/>
                    </a:lnTo>
                    <a:cubicBezTo>
                      <a:pt x="113" y="1401"/>
                      <a:pt x="433" y="2050"/>
                      <a:pt x="977" y="2266"/>
                    </a:cubicBezTo>
                    <a:cubicBezTo>
                      <a:pt x="1186" y="2372"/>
                      <a:pt x="1406" y="2421"/>
                      <a:pt x="1619" y="2421"/>
                    </a:cubicBezTo>
                    <a:cubicBezTo>
                      <a:pt x="2067" y="2421"/>
                      <a:pt x="2484" y="2203"/>
                      <a:pt x="2707" y="1834"/>
                    </a:cubicBezTo>
                    <a:cubicBezTo>
                      <a:pt x="2810" y="1730"/>
                      <a:pt x="2810" y="1617"/>
                      <a:pt x="2923" y="1514"/>
                    </a:cubicBezTo>
                    <a:cubicBezTo>
                      <a:pt x="2923" y="1401"/>
                      <a:pt x="2923" y="1185"/>
                      <a:pt x="2810" y="1081"/>
                    </a:cubicBezTo>
                    <a:cubicBezTo>
                      <a:pt x="2707" y="537"/>
                      <a:pt x="2378" y="104"/>
                      <a:pt x="19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32;p42">
                <a:extLst>
                  <a:ext uri="{FF2B5EF4-FFF2-40B4-BE49-F238E27FC236}">
                    <a16:creationId xmlns:a16="http://schemas.microsoft.com/office/drawing/2014/main" id="{B57B4BE2-D2F4-47BA-8C73-590CB286333D}"/>
                  </a:ext>
                </a:extLst>
              </p:cNvPr>
              <p:cNvSpPr/>
              <p:nvPr/>
            </p:nvSpPr>
            <p:spPr>
              <a:xfrm>
                <a:off x="2449650" y="692050"/>
                <a:ext cx="836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2811" extrusionOk="0">
                    <a:moveTo>
                      <a:pt x="3243" y="1"/>
                    </a:moveTo>
                    <a:cubicBezTo>
                      <a:pt x="3204" y="1"/>
                      <a:pt x="3179" y="14"/>
                      <a:pt x="3162" y="36"/>
                    </a:cubicBezTo>
                    <a:lnTo>
                      <a:pt x="3162" y="36"/>
                    </a:lnTo>
                    <a:cubicBezTo>
                      <a:pt x="3189" y="24"/>
                      <a:pt x="3216" y="13"/>
                      <a:pt x="3243" y="1"/>
                    </a:cubicBezTo>
                    <a:close/>
                    <a:moveTo>
                      <a:pt x="3162" y="36"/>
                    </a:moveTo>
                    <a:cubicBezTo>
                      <a:pt x="2531" y="302"/>
                      <a:pt x="1859" y="436"/>
                      <a:pt x="1172" y="436"/>
                    </a:cubicBezTo>
                    <a:cubicBezTo>
                      <a:pt x="819" y="436"/>
                      <a:pt x="461" y="401"/>
                      <a:pt x="104" y="329"/>
                    </a:cubicBezTo>
                    <a:lnTo>
                      <a:pt x="104" y="329"/>
                    </a:lnTo>
                    <a:cubicBezTo>
                      <a:pt x="217" y="433"/>
                      <a:pt x="217" y="546"/>
                      <a:pt x="217" y="762"/>
                    </a:cubicBezTo>
                    <a:cubicBezTo>
                      <a:pt x="217" y="1194"/>
                      <a:pt x="104" y="1626"/>
                      <a:pt x="1" y="2059"/>
                    </a:cubicBezTo>
                    <a:cubicBezTo>
                      <a:pt x="321" y="2595"/>
                      <a:pt x="969" y="2811"/>
                      <a:pt x="1617" y="2811"/>
                    </a:cubicBezTo>
                    <a:cubicBezTo>
                      <a:pt x="2266" y="2707"/>
                      <a:pt x="2914" y="2379"/>
                      <a:pt x="3347" y="1843"/>
                    </a:cubicBezTo>
                    <a:cubicBezTo>
                      <a:pt x="3131" y="1298"/>
                      <a:pt x="3027" y="762"/>
                      <a:pt x="3131" y="217"/>
                    </a:cubicBezTo>
                    <a:cubicBezTo>
                      <a:pt x="3131" y="149"/>
                      <a:pt x="3131" y="77"/>
                      <a:pt x="3162" y="36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33;p42">
                <a:extLst>
                  <a:ext uri="{FF2B5EF4-FFF2-40B4-BE49-F238E27FC236}">
                    <a16:creationId xmlns:a16="http://schemas.microsoft.com/office/drawing/2014/main" id="{8F60DA04-D5C8-4A94-99B7-046930F60F60}"/>
                  </a:ext>
                </a:extLst>
              </p:cNvPr>
              <p:cNvSpPr/>
              <p:nvPr/>
            </p:nvSpPr>
            <p:spPr>
              <a:xfrm>
                <a:off x="2500875" y="692050"/>
                <a:ext cx="27050" cy="8250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330" extrusionOk="0">
                    <a:moveTo>
                      <a:pt x="1082" y="1"/>
                    </a:moveTo>
                    <a:lnTo>
                      <a:pt x="1082" y="1"/>
                    </a:lnTo>
                    <a:cubicBezTo>
                      <a:pt x="762" y="113"/>
                      <a:pt x="329" y="329"/>
                      <a:pt x="1" y="329"/>
                    </a:cubicBezTo>
                    <a:cubicBezTo>
                      <a:pt x="329" y="329"/>
                      <a:pt x="762" y="217"/>
                      <a:pt x="1082" y="1"/>
                    </a:cubicBezTo>
                    <a:close/>
                  </a:path>
                </a:pathLst>
              </a:custGeom>
              <a:solidFill>
                <a:srgbClr val="BC8A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34;p42">
                <a:extLst>
                  <a:ext uri="{FF2B5EF4-FFF2-40B4-BE49-F238E27FC236}">
                    <a16:creationId xmlns:a16="http://schemas.microsoft.com/office/drawing/2014/main" id="{55A90693-D6F8-4E5D-9312-2F393A1A4510}"/>
                  </a:ext>
                </a:extLst>
              </p:cNvPr>
              <p:cNvSpPr/>
              <p:nvPr/>
            </p:nvSpPr>
            <p:spPr>
              <a:xfrm>
                <a:off x="2525300" y="700275"/>
                <a:ext cx="2625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969" extrusionOk="0">
                    <a:moveTo>
                      <a:pt x="105" y="0"/>
                    </a:moveTo>
                    <a:cubicBezTo>
                      <a:pt x="1" y="320"/>
                      <a:pt x="1" y="649"/>
                      <a:pt x="105" y="969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D7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35;p42">
                <a:extLst>
                  <a:ext uri="{FF2B5EF4-FFF2-40B4-BE49-F238E27FC236}">
                    <a16:creationId xmlns:a16="http://schemas.microsoft.com/office/drawing/2014/main" id="{63199B8B-E618-43DF-9792-AF05A41ADA3A}"/>
                  </a:ext>
                </a:extLst>
              </p:cNvPr>
              <p:cNvSpPr/>
              <p:nvPr/>
            </p:nvSpPr>
            <p:spPr>
              <a:xfrm>
                <a:off x="2527900" y="724525"/>
                <a:ext cx="54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544" extrusionOk="0">
                    <a:moveTo>
                      <a:pt x="1" y="0"/>
                    </a:moveTo>
                    <a:cubicBezTo>
                      <a:pt x="2" y="113"/>
                      <a:pt x="113" y="328"/>
                      <a:pt x="113" y="544"/>
                    </a:cubicBezTo>
                    <a:lnTo>
                      <a:pt x="217" y="544"/>
                    </a:lnTo>
                    <a:cubicBezTo>
                      <a:pt x="114" y="328"/>
                      <a:pt x="2" y="113"/>
                      <a:pt x="1" y="0"/>
                    </a:cubicBezTo>
                    <a:close/>
                  </a:path>
                </a:pathLst>
              </a:custGeom>
              <a:solidFill>
                <a:srgbClr val="C4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36;p42">
                <a:extLst>
                  <a:ext uri="{FF2B5EF4-FFF2-40B4-BE49-F238E27FC236}">
                    <a16:creationId xmlns:a16="http://schemas.microsoft.com/office/drawing/2014/main" id="{4D0B33E4-0249-446E-8780-98FE23D7FDCF}"/>
                  </a:ext>
                </a:extLst>
              </p:cNvPr>
              <p:cNvSpPr/>
              <p:nvPr/>
            </p:nvSpPr>
            <p:spPr>
              <a:xfrm>
                <a:off x="2460450" y="692050"/>
                <a:ext cx="70300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1843" extrusionOk="0">
                    <a:moveTo>
                      <a:pt x="2699" y="1"/>
                    </a:moveTo>
                    <a:cubicBezTo>
                      <a:pt x="2379" y="217"/>
                      <a:pt x="1946" y="329"/>
                      <a:pt x="1618" y="329"/>
                    </a:cubicBezTo>
                    <a:cubicBezTo>
                      <a:pt x="1298" y="433"/>
                      <a:pt x="1082" y="433"/>
                      <a:pt x="753" y="433"/>
                    </a:cubicBezTo>
                    <a:lnTo>
                      <a:pt x="1" y="433"/>
                    </a:lnTo>
                    <a:cubicBezTo>
                      <a:pt x="866" y="1082"/>
                      <a:pt x="1834" y="1514"/>
                      <a:pt x="2811" y="1843"/>
                    </a:cubicBezTo>
                    <a:cubicBezTo>
                      <a:pt x="2811" y="1626"/>
                      <a:pt x="2699" y="1410"/>
                      <a:pt x="2699" y="1298"/>
                    </a:cubicBezTo>
                    <a:cubicBezTo>
                      <a:pt x="2595" y="978"/>
                      <a:pt x="2595" y="649"/>
                      <a:pt x="2699" y="329"/>
                    </a:cubicBezTo>
                    <a:lnTo>
                      <a:pt x="2699" y="217"/>
                    </a:lnTo>
                    <a:lnTo>
                      <a:pt x="2699" y="1"/>
                    </a:ln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837;p42">
                <a:extLst>
                  <a:ext uri="{FF2B5EF4-FFF2-40B4-BE49-F238E27FC236}">
                    <a16:creationId xmlns:a16="http://schemas.microsoft.com/office/drawing/2014/main" id="{70A4ABAB-36E6-4FB7-B125-89F4A5BD3298}"/>
                  </a:ext>
                </a:extLst>
              </p:cNvPr>
              <p:cNvSpPr/>
              <p:nvPr/>
            </p:nvSpPr>
            <p:spPr>
              <a:xfrm>
                <a:off x="2495475" y="853625"/>
                <a:ext cx="516225" cy="414100"/>
              </a:xfrm>
              <a:custGeom>
                <a:avLst/>
                <a:gdLst/>
                <a:ahLst/>
                <a:cxnLst/>
                <a:rect l="l" t="t" r="r" b="b"/>
                <a:pathLst>
                  <a:path w="20649" h="16564" extrusionOk="0">
                    <a:moveTo>
                      <a:pt x="8903" y="1"/>
                    </a:moveTo>
                    <a:cubicBezTo>
                      <a:pt x="6341" y="1"/>
                      <a:pt x="3315" y="925"/>
                      <a:pt x="1" y="3698"/>
                    </a:cubicBezTo>
                    <a:lnTo>
                      <a:pt x="1" y="16564"/>
                    </a:lnTo>
                    <a:lnTo>
                      <a:pt x="20649" y="16564"/>
                    </a:lnTo>
                    <a:lnTo>
                      <a:pt x="17294" y="3698"/>
                    </a:lnTo>
                    <a:cubicBezTo>
                      <a:pt x="17294" y="3698"/>
                      <a:pt x="14027" y="1"/>
                      <a:pt x="8903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838;p42">
                <a:extLst>
                  <a:ext uri="{FF2B5EF4-FFF2-40B4-BE49-F238E27FC236}">
                    <a16:creationId xmlns:a16="http://schemas.microsoft.com/office/drawing/2014/main" id="{87927FCC-D32E-4244-85D5-D4957F16269E}"/>
                  </a:ext>
                </a:extLst>
              </p:cNvPr>
              <p:cNvSpPr/>
              <p:nvPr/>
            </p:nvSpPr>
            <p:spPr>
              <a:xfrm>
                <a:off x="2527900" y="894175"/>
                <a:ext cx="440575" cy="354525"/>
              </a:xfrm>
              <a:custGeom>
                <a:avLst/>
                <a:gdLst/>
                <a:ahLst/>
                <a:cxnLst/>
                <a:rect l="l" t="t" r="r" b="b"/>
                <a:pathLst>
                  <a:path w="17623" h="14181" extrusionOk="0">
                    <a:moveTo>
                      <a:pt x="7558" y="0"/>
                    </a:moveTo>
                    <a:cubicBezTo>
                      <a:pt x="5381" y="0"/>
                      <a:pt x="2811" y="709"/>
                      <a:pt x="1" y="2836"/>
                    </a:cubicBezTo>
                    <a:lnTo>
                      <a:pt x="1" y="12564"/>
                    </a:lnTo>
                    <a:lnTo>
                      <a:pt x="17622" y="14181"/>
                    </a:lnTo>
                    <a:lnTo>
                      <a:pt x="14700" y="2836"/>
                    </a:lnTo>
                    <a:cubicBezTo>
                      <a:pt x="14700" y="2836"/>
                      <a:pt x="11914" y="0"/>
                      <a:pt x="7558" y="0"/>
                    </a:cubicBezTo>
                    <a:close/>
                  </a:path>
                </a:pathLst>
              </a:custGeom>
              <a:solidFill>
                <a:srgbClr val="ADB3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839;p42">
                <a:extLst>
                  <a:ext uri="{FF2B5EF4-FFF2-40B4-BE49-F238E27FC236}">
                    <a16:creationId xmlns:a16="http://schemas.microsoft.com/office/drawing/2014/main" id="{04B79E5F-3A95-4994-8A3F-62C4D35F305C}"/>
                  </a:ext>
                </a:extLst>
              </p:cNvPr>
              <p:cNvSpPr/>
              <p:nvPr/>
            </p:nvSpPr>
            <p:spPr>
              <a:xfrm>
                <a:off x="2479275" y="1092950"/>
                <a:ext cx="532425" cy="174775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6991" extrusionOk="0">
                    <a:moveTo>
                      <a:pt x="7302" y="1"/>
                    </a:moveTo>
                    <a:cubicBezTo>
                      <a:pt x="6936" y="1"/>
                      <a:pt x="6558" y="24"/>
                      <a:pt x="6165" y="73"/>
                    </a:cubicBezTo>
                    <a:cubicBezTo>
                      <a:pt x="0" y="938"/>
                      <a:pt x="649" y="6991"/>
                      <a:pt x="649" y="6991"/>
                    </a:cubicBezTo>
                    <a:lnTo>
                      <a:pt x="21297" y="6991"/>
                    </a:lnTo>
                    <a:cubicBezTo>
                      <a:pt x="15233" y="4864"/>
                      <a:pt x="12571" y="1"/>
                      <a:pt x="7302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840;p42">
                <a:extLst>
                  <a:ext uri="{FF2B5EF4-FFF2-40B4-BE49-F238E27FC236}">
                    <a16:creationId xmlns:a16="http://schemas.microsoft.com/office/drawing/2014/main" id="{DE12048D-4E75-4A8C-8E75-EB9790670A12}"/>
                  </a:ext>
                </a:extLst>
              </p:cNvPr>
              <p:cNvSpPr/>
              <p:nvPr/>
            </p:nvSpPr>
            <p:spPr>
              <a:xfrm>
                <a:off x="2495475" y="921850"/>
                <a:ext cx="545850" cy="402525"/>
              </a:xfrm>
              <a:custGeom>
                <a:avLst/>
                <a:gdLst/>
                <a:ahLst/>
                <a:cxnLst/>
                <a:rect l="l" t="t" r="r" b="b"/>
                <a:pathLst>
                  <a:path w="21834" h="16101" extrusionOk="0">
                    <a:moveTo>
                      <a:pt x="16213" y="0"/>
                    </a:moveTo>
                    <a:lnTo>
                      <a:pt x="17294" y="969"/>
                    </a:lnTo>
                    <a:lnTo>
                      <a:pt x="20649" y="13835"/>
                    </a:lnTo>
                    <a:lnTo>
                      <a:pt x="1" y="13835"/>
                    </a:lnTo>
                    <a:lnTo>
                      <a:pt x="1" y="16100"/>
                    </a:lnTo>
                    <a:cubicBezTo>
                      <a:pt x="2162" y="16100"/>
                      <a:pt x="2378" y="14483"/>
                      <a:pt x="2378" y="14483"/>
                    </a:cubicBezTo>
                    <a:lnTo>
                      <a:pt x="21833" y="14483"/>
                    </a:lnTo>
                    <a:lnTo>
                      <a:pt x="18158" y="0"/>
                    </a:ln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841;p42">
                <a:extLst>
                  <a:ext uri="{FF2B5EF4-FFF2-40B4-BE49-F238E27FC236}">
                    <a16:creationId xmlns:a16="http://schemas.microsoft.com/office/drawing/2014/main" id="{7A1FACA3-489A-48BB-BCBE-995A525113A2}"/>
                  </a:ext>
                </a:extLst>
              </p:cNvPr>
              <p:cNvSpPr/>
              <p:nvPr/>
            </p:nvSpPr>
            <p:spPr>
              <a:xfrm>
                <a:off x="2506275" y="1121800"/>
                <a:ext cx="391950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15678" h="5292" extrusionOk="0">
                    <a:moveTo>
                      <a:pt x="6486" y="0"/>
                    </a:moveTo>
                    <a:cubicBezTo>
                      <a:pt x="6054" y="0"/>
                      <a:pt x="5734" y="0"/>
                      <a:pt x="5301" y="104"/>
                    </a:cubicBezTo>
                    <a:cubicBezTo>
                      <a:pt x="4004" y="320"/>
                      <a:pt x="2924" y="865"/>
                      <a:pt x="1946" y="1730"/>
                    </a:cubicBezTo>
                    <a:cubicBezTo>
                      <a:pt x="1082" y="2482"/>
                      <a:pt x="433" y="3563"/>
                      <a:pt x="113" y="4756"/>
                    </a:cubicBezTo>
                    <a:lnTo>
                      <a:pt x="113" y="5188"/>
                    </a:lnTo>
                    <a:cubicBezTo>
                      <a:pt x="1" y="5188"/>
                      <a:pt x="113" y="5292"/>
                      <a:pt x="113" y="5292"/>
                    </a:cubicBezTo>
                    <a:lnTo>
                      <a:pt x="217" y="5188"/>
                    </a:lnTo>
                    <a:cubicBezTo>
                      <a:pt x="433" y="3995"/>
                      <a:pt x="978" y="2914"/>
                      <a:pt x="1843" y="2049"/>
                    </a:cubicBezTo>
                    <a:cubicBezTo>
                      <a:pt x="2707" y="1185"/>
                      <a:pt x="3788" y="649"/>
                      <a:pt x="4869" y="320"/>
                    </a:cubicBezTo>
                    <a:cubicBezTo>
                      <a:pt x="5405" y="216"/>
                      <a:pt x="5950" y="104"/>
                      <a:pt x="6598" y="104"/>
                    </a:cubicBezTo>
                    <a:cubicBezTo>
                      <a:pt x="7351" y="104"/>
                      <a:pt x="8111" y="216"/>
                      <a:pt x="8864" y="433"/>
                    </a:cubicBezTo>
                    <a:cubicBezTo>
                      <a:pt x="9512" y="649"/>
                      <a:pt x="10057" y="969"/>
                      <a:pt x="10705" y="1297"/>
                    </a:cubicBezTo>
                    <a:cubicBezTo>
                      <a:pt x="11138" y="1730"/>
                      <a:pt x="11674" y="2049"/>
                      <a:pt x="12106" y="2482"/>
                    </a:cubicBezTo>
                    <a:cubicBezTo>
                      <a:pt x="13083" y="3243"/>
                      <a:pt x="13948" y="4107"/>
                      <a:pt x="15132" y="4540"/>
                    </a:cubicBezTo>
                    <a:cubicBezTo>
                      <a:pt x="15245" y="4540"/>
                      <a:pt x="15461" y="4540"/>
                      <a:pt x="15565" y="4643"/>
                    </a:cubicBezTo>
                    <a:cubicBezTo>
                      <a:pt x="15677" y="4643"/>
                      <a:pt x="15677" y="4540"/>
                      <a:pt x="15677" y="4540"/>
                    </a:cubicBezTo>
                    <a:cubicBezTo>
                      <a:pt x="14380" y="4211"/>
                      <a:pt x="13403" y="3346"/>
                      <a:pt x="12435" y="2594"/>
                    </a:cubicBezTo>
                    <a:cubicBezTo>
                      <a:pt x="12002" y="2162"/>
                      <a:pt x="11458" y="1730"/>
                      <a:pt x="11025" y="1401"/>
                    </a:cubicBezTo>
                    <a:cubicBezTo>
                      <a:pt x="10489" y="969"/>
                      <a:pt x="9841" y="649"/>
                      <a:pt x="9192" y="433"/>
                    </a:cubicBezTo>
                    <a:cubicBezTo>
                      <a:pt x="8328" y="104"/>
                      <a:pt x="7463" y="0"/>
                      <a:pt x="6486" y="0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842;p42">
                <a:extLst>
                  <a:ext uri="{FF2B5EF4-FFF2-40B4-BE49-F238E27FC236}">
                    <a16:creationId xmlns:a16="http://schemas.microsoft.com/office/drawing/2014/main" id="{DF74DC98-6C72-44B5-97FD-247757748F69}"/>
                  </a:ext>
                </a:extLst>
              </p:cNvPr>
              <p:cNvSpPr/>
              <p:nvPr/>
            </p:nvSpPr>
            <p:spPr>
              <a:xfrm>
                <a:off x="2522500" y="1146000"/>
                <a:ext cx="402750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16110" h="4324" extrusionOk="0">
                    <a:moveTo>
                      <a:pt x="5733" y="1"/>
                    </a:moveTo>
                    <a:cubicBezTo>
                      <a:pt x="4540" y="1"/>
                      <a:pt x="3355" y="433"/>
                      <a:pt x="2491" y="1081"/>
                    </a:cubicBezTo>
                    <a:cubicBezTo>
                      <a:pt x="1514" y="1730"/>
                      <a:pt x="761" y="2707"/>
                      <a:pt x="217" y="3675"/>
                    </a:cubicBezTo>
                    <a:cubicBezTo>
                      <a:pt x="113" y="3788"/>
                      <a:pt x="113" y="4004"/>
                      <a:pt x="0" y="4108"/>
                    </a:cubicBezTo>
                    <a:lnTo>
                      <a:pt x="113" y="4108"/>
                    </a:lnTo>
                    <a:cubicBezTo>
                      <a:pt x="649" y="3139"/>
                      <a:pt x="1297" y="2162"/>
                      <a:pt x="2275" y="1410"/>
                    </a:cubicBezTo>
                    <a:cubicBezTo>
                      <a:pt x="3139" y="649"/>
                      <a:pt x="4324" y="217"/>
                      <a:pt x="5517" y="217"/>
                    </a:cubicBezTo>
                    <a:lnTo>
                      <a:pt x="5733" y="217"/>
                    </a:lnTo>
                    <a:cubicBezTo>
                      <a:pt x="6918" y="217"/>
                      <a:pt x="8111" y="545"/>
                      <a:pt x="8976" y="1194"/>
                    </a:cubicBezTo>
                    <a:cubicBezTo>
                      <a:pt x="10056" y="1946"/>
                      <a:pt x="10921" y="2923"/>
                      <a:pt x="12002" y="3572"/>
                    </a:cubicBezTo>
                    <a:cubicBezTo>
                      <a:pt x="12867" y="4108"/>
                      <a:pt x="13835" y="4324"/>
                      <a:pt x="14812" y="4324"/>
                    </a:cubicBezTo>
                    <a:lnTo>
                      <a:pt x="15564" y="4324"/>
                    </a:lnTo>
                    <a:cubicBezTo>
                      <a:pt x="15780" y="4324"/>
                      <a:pt x="15893" y="4324"/>
                      <a:pt x="16109" y="4220"/>
                    </a:cubicBezTo>
                    <a:cubicBezTo>
                      <a:pt x="16109" y="4220"/>
                      <a:pt x="16109" y="4108"/>
                      <a:pt x="15997" y="4108"/>
                    </a:cubicBezTo>
                    <a:cubicBezTo>
                      <a:pt x="15677" y="4220"/>
                      <a:pt x="15244" y="4220"/>
                      <a:pt x="14812" y="4220"/>
                    </a:cubicBezTo>
                    <a:cubicBezTo>
                      <a:pt x="13947" y="4220"/>
                      <a:pt x="13083" y="4004"/>
                      <a:pt x="12218" y="3572"/>
                    </a:cubicBezTo>
                    <a:cubicBezTo>
                      <a:pt x="11137" y="3027"/>
                      <a:pt x="10273" y="1946"/>
                      <a:pt x="9296" y="1194"/>
                    </a:cubicBezTo>
                    <a:cubicBezTo>
                      <a:pt x="8215" y="433"/>
                      <a:pt x="7030" y="1"/>
                      <a:pt x="5837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843;p42">
                <a:extLst>
                  <a:ext uri="{FF2B5EF4-FFF2-40B4-BE49-F238E27FC236}">
                    <a16:creationId xmlns:a16="http://schemas.microsoft.com/office/drawing/2014/main" id="{BE4CD33E-F1D3-487D-AC3A-3FABD86B0D27}"/>
                  </a:ext>
                </a:extLst>
              </p:cNvPr>
              <p:cNvSpPr/>
              <p:nvPr/>
            </p:nvSpPr>
            <p:spPr>
              <a:xfrm>
                <a:off x="2544125" y="1181250"/>
                <a:ext cx="267625" cy="72850"/>
              </a:xfrm>
              <a:custGeom>
                <a:avLst/>
                <a:gdLst/>
                <a:ahLst/>
                <a:cxnLst/>
                <a:rect l="l" t="t" r="r" b="b"/>
                <a:pathLst>
                  <a:path w="10705" h="2914" extrusionOk="0">
                    <a:moveTo>
                      <a:pt x="4756" y="0"/>
                    </a:moveTo>
                    <a:cubicBezTo>
                      <a:pt x="3675" y="0"/>
                      <a:pt x="2707" y="320"/>
                      <a:pt x="1729" y="865"/>
                    </a:cubicBezTo>
                    <a:cubicBezTo>
                      <a:pt x="1081" y="1401"/>
                      <a:pt x="432" y="2049"/>
                      <a:pt x="0" y="2810"/>
                    </a:cubicBezTo>
                    <a:lnTo>
                      <a:pt x="0" y="2914"/>
                    </a:lnTo>
                    <a:lnTo>
                      <a:pt x="113" y="2914"/>
                    </a:lnTo>
                    <a:cubicBezTo>
                      <a:pt x="865" y="1513"/>
                      <a:pt x="2274" y="536"/>
                      <a:pt x="3787" y="216"/>
                    </a:cubicBezTo>
                    <a:cubicBezTo>
                      <a:pt x="4107" y="216"/>
                      <a:pt x="4436" y="104"/>
                      <a:pt x="4756" y="104"/>
                    </a:cubicBezTo>
                    <a:cubicBezTo>
                      <a:pt x="5188" y="104"/>
                      <a:pt x="5733" y="216"/>
                      <a:pt x="6269" y="320"/>
                    </a:cubicBezTo>
                    <a:cubicBezTo>
                      <a:pt x="6701" y="536"/>
                      <a:pt x="7030" y="649"/>
                      <a:pt x="7462" y="865"/>
                    </a:cubicBezTo>
                    <a:cubicBezTo>
                      <a:pt x="7782" y="1081"/>
                      <a:pt x="8111" y="1297"/>
                      <a:pt x="8431" y="1617"/>
                    </a:cubicBezTo>
                    <a:cubicBezTo>
                      <a:pt x="9079" y="2162"/>
                      <a:pt x="9728" y="2810"/>
                      <a:pt x="10592" y="2914"/>
                    </a:cubicBezTo>
                    <a:cubicBezTo>
                      <a:pt x="10705" y="2914"/>
                      <a:pt x="10705" y="2914"/>
                      <a:pt x="10592" y="2810"/>
                    </a:cubicBezTo>
                    <a:cubicBezTo>
                      <a:pt x="9840" y="2698"/>
                      <a:pt x="9191" y="2049"/>
                      <a:pt x="8647" y="1617"/>
                    </a:cubicBezTo>
                    <a:cubicBezTo>
                      <a:pt x="8327" y="1297"/>
                      <a:pt x="7998" y="1081"/>
                      <a:pt x="7678" y="865"/>
                    </a:cubicBezTo>
                    <a:cubicBezTo>
                      <a:pt x="7246" y="649"/>
                      <a:pt x="6917" y="432"/>
                      <a:pt x="6485" y="320"/>
                    </a:cubicBezTo>
                    <a:cubicBezTo>
                      <a:pt x="5949" y="104"/>
                      <a:pt x="5300" y="0"/>
                      <a:pt x="4756" y="0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844;p42">
                <a:extLst>
                  <a:ext uri="{FF2B5EF4-FFF2-40B4-BE49-F238E27FC236}">
                    <a16:creationId xmlns:a16="http://schemas.microsoft.com/office/drawing/2014/main" id="{6110FE92-D1B7-47C5-B78E-A10C5A970DA3}"/>
                  </a:ext>
                </a:extLst>
              </p:cNvPr>
              <p:cNvSpPr/>
              <p:nvPr/>
            </p:nvSpPr>
            <p:spPr>
              <a:xfrm>
                <a:off x="2568550" y="1221650"/>
                <a:ext cx="18375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411" extrusionOk="0">
                    <a:moveTo>
                      <a:pt x="3130" y="1"/>
                    </a:moveTo>
                    <a:cubicBezTo>
                      <a:pt x="2482" y="1"/>
                      <a:pt x="1833" y="113"/>
                      <a:pt x="1297" y="330"/>
                    </a:cubicBezTo>
                    <a:cubicBezTo>
                      <a:pt x="865" y="546"/>
                      <a:pt x="433" y="866"/>
                      <a:pt x="104" y="1298"/>
                    </a:cubicBezTo>
                    <a:cubicBezTo>
                      <a:pt x="0" y="1410"/>
                      <a:pt x="104" y="1410"/>
                      <a:pt x="104" y="1410"/>
                    </a:cubicBezTo>
                    <a:cubicBezTo>
                      <a:pt x="752" y="649"/>
                      <a:pt x="1617" y="217"/>
                      <a:pt x="2594" y="113"/>
                    </a:cubicBezTo>
                    <a:lnTo>
                      <a:pt x="3027" y="113"/>
                    </a:lnTo>
                    <a:cubicBezTo>
                      <a:pt x="3995" y="113"/>
                      <a:pt x="4860" y="433"/>
                      <a:pt x="5724" y="762"/>
                    </a:cubicBezTo>
                    <a:cubicBezTo>
                      <a:pt x="6157" y="1082"/>
                      <a:pt x="6701" y="1298"/>
                      <a:pt x="7237" y="1410"/>
                    </a:cubicBezTo>
                    <a:cubicBezTo>
                      <a:pt x="7350" y="1410"/>
                      <a:pt x="7350" y="1298"/>
                      <a:pt x="7350" y="1194"/>
                    </a:cubicBezTo>
                    <a:cubicBezTo>
                      <a:pt x="6805" y="1194"/>
                      <a:pt x="6269" y="866"/>
                      <a:pt x="5837" y="649"/>
                    </a:cubicBezTo>
                    <a:cubicBezTo>
                      <a:pt x="5292" y="433"/>
                      <a:pt x="4860" y="217"/>
                      <a:pt x="4323" y="113"/>
                    </a:cubicBezTo>
                    <a:cubicBezTo>
                      <a:pt x="3891" y="1"/>
                      <a:pt x="3563" y="1"/>
                      <a:pt x="3130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845;p42">
                <a:extLst>
                  <a:ext uri="{FF2B5EF4-FFF2-40B4-BE49-F238E27FC236}">
                    <a16:creationId xmlns:a16="http://schemas.microsoft.com/office/drawing/2014/main" id="{8EC0B331-E29B-4DC1-885E-E459A2C5A88E}"/>
                  </a:ext>
                </a:extLst>
              </p:cNvPr>
              <p:cNvSpPr/>
              <p:nvPr/>
            </p:nvSpPr>
            <p:spPr>
              <a:xfrm>
                <a:off x="2881975" y="948850"/>
                <a:ext cx="262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18" extrusionOk="0">
                    <a:moveTo>
                      <a:pt x="104" y="1"/>
                    </a:moveTo>
                    <a:cubicBezTo>
                      <a:pt x="1" y="1"/>
                      <a:pt x="1" y="1"/>
                      <a:pt x="1" y="105"/>
                    </a:cubicBezTo>
                    <a:lnTo>
                      <a:pt x="104" y="217"/>
                    </a:lnTo>
                    <a:lnTo>
                      <a:pt x="104" y="1"/>
                    </a:ln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846;p42">
                <a:extLst>
                  <a:ext uri="{FF2B5EF4-FFF2-40B4-BE49-F238E27FC236}">
                    <a16:creationId xmlns:a16="http://schemas.microsoft.com/office/drawing/2014/main" id="{6DC9DA03-B8A0-495F-965B-68B5707FB553}"/>
                  </a:ext>
                </a:extLst>
              </p:cNvPr>
              <p:cNvSpPr/>
              <p:nvPr/>
            </p:nvSpPr>
            <p:spPr>
              <a:xfrm>
                <a:off x="2881975" y="951450"/>
                <a:ext cx="59475" cy="262250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104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7" y="1410"/>
                      <a:pt x="433" y="2707"/>
                      <a:pt x="753" y="4108"/>
                    </a:cubicBezTo>
                    <a:cubicBezTo>
                      <a:pt x="969" y="5405"/>
                      <a:pt x="1298" y="6814"/>
                      <a:pt x="1618" y="8111"/>
                    </a:cubicBezTo>
                    <a:cubicBezTo>
                      <a:pt x="1834" y="8976"/>
                      <a:pt x="2050" y="9728"/>
                      <a:pt x="2266" y="10489"/>
                    </a:cubicBezTo>
                    <a:cubicBezTo>
                      <a:pt x="2379" y="10489"/>
                      <a:pt x="2379" y="10489"/>
                      <a:pt x="2379" y="10377"/>
                    </a:cubicBezTo>
                    <a:cubicBezTo>
                      <a:pt x="1946" y="9080"/>
                      <a:pt x="1618" y="7679"/>
                      <a:pt x="1298" y="6382"/>
                    </a:cubicBezTo>
                    <a:cubicBezTo>
                      <a:pt x="1082" y="4973"/>
                      <a:pt x="753" y="3676"/>
                      <a:pt x="537" y="2275"/>
                    </a:cubicBezTo>
                    <a:cubicBezTo>
                      <a:pt x="433" y="1514"/>
                      <a:pt x="217" y="865"/>
                      <a:pt x="104" y="1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57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847;p42">
                <a:extLst>
                  <a:ext uri="{FF2B5EF4-FFF2-40B4-BE49-F238E27FC236}">
                    <a16:creationId xmlns:a16="http://schemas.microsoft.com/office/drawing/2014/main" id="{41A101EF-3070-4642-B526-B3F14CF60745}"/>
                  </a:ext>
                </a:extLst>
              </p:cNvPr>
              <p:cNvSpPr/>
              <p:nvPr/>
            </p:nvSpPr>
            <p:spPr>
              <a:xfrm>
                <a:off x="2514500" y="1113575"/>
                <a:ext cx="1342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762" extrusionOk="0">
                    <a:moveTo>
                      <a:pt x="537" y="1"/>
                    </a:moveTo>
                    <a:lnTo>
                      <a:pt x="217" y="329"/>
                    </a:lnTo>
                    <a:cubicBezTo>
                      <a:pt x="217" y="433"/>
                      <a:pt x="104" y="545"/>
                      <a:pt x="1" y="762"/>
                    </a:cubicBezTo>
                    <a:cubicBezTo>
                      <a:pt x="217" y="545"/>
                      <a:pt x="320" y="329"/>
                      <a:pt x="537" y="217"/>
                    </a:cubicBezTo>
                    <a:lnTo>
                      <a:pt x="537" y="1"/>
                    </a:ln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848;p42">
                <a:extLst>
                  <a:ext uri="{FF2B5EF4-FFF2-40B4-BE49-F238E27FC236}">
                    <a16:creationId xmlns:a16="http://schemas.microsoft.com/office/drawing/2014/main" id="{D45C8C9D-D355-4569-B217-EF717ED76C34}"/>
                  </a:ext>
                </a:extLst>
              </p:cNvPr>
              <p:cNvSpPr/>
              <p:nvPr/>
            </p:nvSpPr>
            <p:spPr>
              <a:xfrm>
                <a:off x="2527900" y="1059550"/>
                <a:ext cx="413550" cy="159550"/>
              </a:xfrm>
              <a:custGeom>
                <a:avLst/>
                <a:gdLst/>
                <a:ahLst/>
                <a:cxnLst/>
                <a:rect l="l" t="t" r="r" b="b"/>
                <a:pathLst>
                  <a:path w="16542" h="6382" extrusionOk="0">
                    <a:moveTo>
                      <a:pt x="5837" y="0"/>
                    </a:moveTo>
                    <a:cubicBezTo>
                      <a:pt x="4869" y="0"/>
                      <a:pt x="3788" y="112"/>
                      <a:pt x="2811" y="432"/>
                    </a:cubicBezTo>
                    <a:cubicBezTo>
                      <a:pt x="1842" y="761"/>
                      <a:pt x="762" y="1409"/>
                      <a:pt x="1" y="2162"/>
                    </a:cubicBezTo>
                    <a:lnTo>
                      <a:pt x="1" y="2378"/>
                    </a:lnTo>
                    <a:cubicBezTo>
                      <a:pt x="762" y="1626"/>
                      <a:pt x="1626" y="1081"/>
                      <a:pt x="2491" y="761"/>
                    </a:cubicBezTo>
                    <a:cubicBezTo>
                      <a:pt x="3572" y="329"/>
                      <a:pt x="4756" y="112"/>
                      <a:pt x="5837" y="112"/>
                    </a:cubicBezTo>
                    <a:lnTo>
                      <a:pt x="6382" y="112"/>
                    </a:lnTo>
                    <a:cubicBezTo>
                      <a:pt x="7783" y="216"/>
                      <a:pt x="9080" y="545"/>
                      <a:pt x="10377" y="1081"/>
                    </a:cubicBezTo>
                    <a:cubicBezTo>
                      <a:pt x="11457" y="1626"/>
                      <a:pt x="12538" y="2378"/>
                      <a:pt x="13515" y="3242"/>
                    </a:cubicBezTo>
                    <a:cubicBezTo>
                      <a:pt x="14484" y="4003"/>
                      <a:pt x="15348" y="4972"/>
                      <a:pt x="16109" y="6053"/>
                    </a:cubicBezTo>
                    <a:cubicBezTo>
                      <a:pt x="16213" y="6165"/>
                      <a:pt x="16213" y="6269"/>
                      <a:pt x="16325" y="6381"/>
                    </a:cubicBezTo>
                    <a:lnTo>
                      <a:pt x="16429" y="6381"/>
                    </a:lnTo>
                    <a:cubicBezTo>
                      <a:pt x="16429" y="6381"/>
                      <a:pt x="16542" y="6381"/>
                      <a:pt x="16429" y="6269"/>
                    </a:cubicBezTo>
                    <a:cubicBezTo>
                      <a:pt x="15677" y="5300"/>
                      <a:pt x="14916" y="4220"/>
                      <a:pt x="13948" y="3355"/>
                    </a:cubicBezTo>
                    <a:cubicBezTo>
                      <a:pt x="12971" y="2490"/>
                      <a:pt x="11890" y="1729"/>
                      <a:pt x="10809" y="1193"/>
                    </a:cubicBezTo>
                    <a:cubicBezTo>
                      <a:pt x="9624" y="545"/>
                      <a:pt x="8215" y="112"/>
                      <a:pt x="6918" y="0"/>
                    </a:cubicBezTo>
                    <a:close/>
                  </a:path>
                </a:pathLst>
              </a:custGeom>
              <a:solidFill>
                <a:srgbClr val="757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849;p42">
                <a:extLst>
                  <a:ext uri="{FF2B5EF4-FFF2-40B4-BE49-F238E27FC236}">
                    <a16:creationId xmlns:a16="http://schemas.microsoft.com/office/drawing/2014/main" id="{7605ED9A-1AB6-4C7B-95BB-D2F01C6E25A1}"/>
                  </a:ext>
                </a:extLst>
              </p:cNvPr>
              <p:cNvSpPr/>
              <p:nvPr/>
            </p:nvSpPr>
            <p:spPr>
              <a:xfrm>
                <a:off x="1990300" y="853625"/>
                <a:ext cx="513425" cy="416700"/>
              </a:xfrm>
              <a:custGeom>
                <a:avLst/>
                <a:gdLst/>
                <a:ahLst/>
                <a:cxnLst/>
                <a:rect l="l" t="t" r="r" b="b"/>
                <a:pathLst>
                  <a:path w="20537" h="16668" extrusionOk="0">
                    <a:moveTo>
                      <a:pt x="11706" y="1"/>
                    </a:moveTo>
                    <a:cubicBezTo>
                      <a:pt x="6613" y="1"/>
                      <a:pt x="3347" y="3698"/>
                      <a:pt x="3347" y="3698"/>
                    </a:cubicBezTo>
                    <a:lnTo>
                      <a:pt x="1" y="16667"/>
                    </a:lnTo>
                    <a:lnTo>
                      <a:pt x="20536" y="16667"/>
                    </a:lnTo>
                    <a:lnTo>
                      <a:pt x="20536" y="3698"/>
                    </a:lnTo>
                    <a:cubicBezTo>
                      <a:pt x="17256" y="925"/>
                      <a:pt x="14253" y="1"/>
                      <a:pt x="11706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850;p42">
                <a:extLst>
                  <a:ext uri="{FF2B5EF4-FFF2-40B4-BE49-F238E27FC236}">
                    <a16:creationId xmlns:a16="http://schemas.microsoft.com/office/drawing/2014/main" id="{BCA6A5E4-0DBF-41F4-A3EB-9E7ECB96AAE5}"/>
                  </a:ext>
                </a:extLst>
              </p:cNvPr>
              <p:cNvSpPr/>
              <p:nvPr/>
            </p:nvSpPr>
            <p:spPr>
              <a:xfrm>
                <a:off x="2033525" y="894175"/>
                <a:ext cx="440350" cy="357350"/>
              </a:xfrm>
              <a:custGeom>
                <a:avLst/>
                <a:gdLst/>
                <a:ahLst/>
                <a:cxnLst/>
                <a:rect l="l" t="t" r="r" b="b"/>
                <a:pathLst>
                  <a:path w="17614" h="14294" extrusionOk="0">
                    <a:moveTo>
                      <a:pt x="10056" y="0"/>
                    </a:moveTo>
                    <a:cubicBezTo>
                      <a:pt x="5701" y="0"/>
                      <a:pt x="2915" y="2836"/>
                      <a:pt x="2915" y="2836"/>
                    </a:cubicBezTo>
                    <a:lnTo>
                      <a:pt x="1" y="14293"/>
                    </a:lnTo>
                    <a:lnTo>
                      <a:pt x="1" y="14293"/>
                    </a:lnTo>
                    <a:lnTo>
                      <a:pt x="17614" y="12564"/>
                    </a:lnTo>
                    <a:lnTo>
                      <a:pt x="17614" y="2836"/>
                    </a:lnTo>
                    <a:cubicBezTo>
                      <a:pt x="14804" y="709"/>
                      <a:pt x="12234" y="0"/>
                      <a:pt x="10056" y="0"/>
                    </a:cubicBezTo>
                    <a:close/>
                  </a:path>
                </a:pathLst>
              </a:custGeom>
              <a:solidFill>
                <a:srgbClr val="ADB3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851;p42">
                <a:extLst>
                  <a:ext uri="{FF2B5EF4-FFF2-40B4-BE49-F238E27FC236}">
                    <a16:creationId xmlns:a16="http://schemas.microsoft.com/office/drawing/2014/main" id="{B03C077C-A851-4170-837E-2C71D6426C09}"/>
                  </a:ext>
                </a:extLst>
              </p:cNvPr>
              <p:cNvSpPr/>
              <p:nvPr/>
            </p:nvSpPr>
            <p:spPr>
              <a:xfrm>
                <a:off x="1990300" y="1095050"/>
                <a:ext cx="532225" cy="1752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7011" extrusionOk="0">
                    <a:moveTo>
                      <a:pt x="13861" y="0"/>
                    </a:moveTo>
                    <a:cubicBezTo>
                      <a:pt x="8681" y="0"/>
                      <a:pt x="6013" y="4806"/>
                      <a:pt x="1" y="7010"/>
                    </a:cubicBezTo>
                    <a:lnTo>
                      <a:pt x="20536" y="7010"/>
                    </a:lnTo>
                    <a:cubicBezTo>
                      <a:pt x="20536" y="7010"/>
                      <a:pt x="21288" y="854"/>
                      <a:pt x="15132" y="93"/>
                    </a:cubicBezTo>
                    <a:cubicBezTo>
                      <a:pt x="14691" y="30"/>
                      <a:pt x="14268" y="0"/>
                      <a:pt x="13861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852;p42">
                <a:extLst>
                  <a:ext uri="{FF2B5EF4-FFF2-40B4-BE49-F238E27FC236}">
                    <a16:creationId xmlns:a16="http://schemas.microsoft.com/office/drawing/2014/main" id="{B6A062EB-F647-4B43-A5C8-0198BF542032}"/>
                  </a:ext>
                </a:extLst>
              </p:cNvPr>
              <p:cNvSpPr/>
              <p:nvPr/>
            </p:nvSpPr>
            <p:spPr>
              <a:xfrm>
                <a:off x="1957875" y="921850"/>
                <a:ext cx="545850" cy="402525"/>
              </a:xfrm>
              <a:custGeom>
                <a:avLst/>
                <a:gdLst/>
                <a:ahLst/>
                <a:cxnLst/>
                <a:rect l="l" t="t" r="r" b="b"/>
                <a:pathLst>
                  <a:path w="21834" h="16101" extrusionOk="0">
                    <a:moveTo>
                      <a:pt x="3779" y="0"/>
                    </a:moveTo>
                    <a:lnTo>
                      <a:pt x="1" y="14483"/>
                    </a:lnTo>
                    <a:lnTo>
                      <a:pt x="19559" y="14483"/>
                    </a:lnTo>
                    <a:cubicBezTo>
                      <a:pt x="19559" y="14483"/>
                      <a:pt x="19775" y="16100"/>
                      <a:pt x="21833" y="16100"/>
                    </a:cubicBezTo>
                    <a:lnTo>
                      <a:pt x="21833" y="13938"/>
                    </a:lnTo>
                    <a:lnTo>
                      <a:pt x="1298" y="13938"/>
                    </a:lnTo>
                    <a:lnTo>
                      <a:pt x="4644" y="969"/>
                    </a:lnTo>
                    <a:lnTo>
                      <a:pt x="5725" y="0"/>
                    </a:ln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853;p42">
                <a:extLst>
                  <a:ext uri="{FF2B5EF4-FFF2-40B4-BE49-F238E27FC236}">
                    <a16:creationId xmlns:a16="http://schemas.microsoft.com/office/drawing/2014/main" id="{96EFE1C7-6370-48BD-A9DE-62D9E0DAD8EF}"/>
                  </a:ext>
                </a:extLst>
              </p:cNvPr>
              <p:cNvSpPr/>
              <p:nvPr/>
            </p:nvSpPr>
            <p:spPr>
              <a:xfrm>
                <a:off x="2103800" y="1121800"/>
                <a:ext cx="389100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15564" h="5292" extrusionOk="0">
                    <a:moveTo>
                      <a:pt x="9079" y="0"/>
                    </a:moveTo>
                    <a:cubicBezTo>
                      <a:pt x="8430" y="0"/>
                      <a:pt x="7670" y="104"/>
                      <a:pt x="6917" y="320"/>
                    </a:cubicBezTo>
                    <a:cubicBezTo>
                      <a:pt x="6269" y="536"/>
                      <a:pt x="5620" y="752"/>
                      <a:pt x="5076" y="1081"/>
                    </a:cubicBezTo>
                    <a:cubicBezTo>
                      <a:pt x="4540" y="1513"/>
                      <a:pt x="3995" y="1833"/>
                      <a:pt x="3562" y="2266"/>
                    </a:cubicBezTo>
                    <a:cubicBezTo>
                      <a:pt x="2594" y="3130"/>
                      <a:pt x="1617" y="3995"/>
                      <a:pt x="432" y="4427"/>
                    </a:cubicBezTo>
                    <a:cubicBezTo>
                      <a:pt x="320" y="4427"/>
                      <a:pt x="216" y="4427"/>
                      <a:pt x="0" y="4540"/>
                    </a:cubicBezTo>
                    <a:lnTo>
                      <a:pt x="0" y="4643"/>
                    </a:lnTo>
                    <a:lnTo>
                      <a:pt x="104" y="4643"/>
                    </a:lnTo>
                    <a:cubicBezTo>
                      <a:pt x="1297" y="4427"/>
                      <a:pt x="2265" y="3563"/>
                      <a:pt x="3130" y="2810"/>
                    </a:cubicBezTo>
                    <a:cubicBezTo>
                      <a:pt x="3675" y="2378"/>
                      <a:pt x="4107" y="1946"/>
                      <a:pt x="4643" y="1617"/>
                    </a:cubicBezTo>
                    <a:cubicBezTo>
                      <a:pt x="5188" y="1185"/>
                      <a:pt x="5724" y="865"/>
                      <a:pt x="6373" y="649"/>
                    </a:cubicBezTo>
                    <a:cubicBezTo>
                      <a:pt x="7237" y="320"/>
                      <a:pt x="8214" y="104"/>
                      <a:pt x="9079" y="104"/>
                    </a:cubicBezTo>
                    <a:cubicBezTo>
                      <a:pt x="9511" y="104"/>
                      <a:pt x="9831" y="104"/>
                      <a:pt x="10264" y="216"/>
                    </a:cubicBezTo>
                    <a:cubicBezTo>
                      <a:pt x="11457" y="433"/>
                      <a:pt x="12641" y="969"/>
                      <a:pt x="13506" y="1833"/>
                    </a:cubicBezTo>
                    <a:cubicBezTo>
                      <a:pt x="14371" y="2594"/>
                      <a:pt x="15019" y="3675"/>
                      <a:pt x="15348" y="4756"/>
                    </a:cubicBezTo>
                    <a:cubicBezTo>
                      <a:pt x="15451" y="4860"/>
                      <a:pt x="15451" y="5076"/>
                      <a:pt x="15451" y="5188"/>
                    </a:cubicBezTo>
                    <a:cubicBezTo>
                      <a:pt x="15451" y="5188"/>
                      <a:pt x="15451" y="5292"/>
                      <a:pt x="15564" y="5292"/>
                    </a:cubicBezTo>
                    <a:lnTo>
                      <a:pt x="15564" y="5188"/>
                    </a:lnTo>
                    <a:cubicBezTo>
                      <a:pt x="15348" y="3995"/>
                      <a:pt x="14803" y="2914"/>
                      <a:pt x="13938" y="2049"/>
                    </a:cubicBezTo>
                    <a:cubicBezTo>
                      <a:pt x="13186" y="1081"/>
                      <a:pt x="12105" y="433"/>
                      <a:pt x="10912" y="216"/>
                    </a:cubicBezTo>
                    <a:cubicBezTo>
                      <a:pt x="10264" y="0"/>
                      <a:pt x="9727" y="0"/>
                      <a:pt x="9079" y="0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854;p42">
                <a:extLst>
                  <a:ext uri="{FF2B5EF4-FFF2-40B4-BE49-F238E27FC236}">
                    <a16:creationId xmlns:a16="http://schemas.microsoft.com/office/drawing/2014/main" id="{D888B351-B3B6-4861-9D1A-75CE3C934D67}"/>
                  </a:ext>
                </a:extLst>
              </p:cNvPr>
              <p:cNvSpPr/>
              <p:nvPr/>
            </p:nvSpPr>
            <p:spPr>
              <a:xfrm>
                <a:off x="2073950" y="1146000"/>
                <a:ext cx="405350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16214" h="4437" extrusionOk="0">
                    <a:moveTo>
                      <a:pt x="16109" y="4108"/>
                    </a:moveTo>
                    <a:lnTo>
                      <a:pt x="16109" y="4220"/>
                    </a:lnTo>
                    <a:cubicBezTo>
                      <a:pt x="16109" y="4220"/>
                      <a:pt x="16213" y="4108"/>
                      <a:pt x="16109" y="4108"/>
                    </a:cubicBezTo>
                    <a:close/>
                    <a:moveTo>
                      <a:pt x="10489" y="1"/>
                    </a:moveTo>
                    <a:cubicBezTo>
                      <a:pt x="9408" y="1"/>
                      <a:pt x="8215" y="329"/>
                      <a:pt x="7350" y="978"/>
                    </a:cubicBezTo>
                    <a:cubicBezTo>
                      <a:pt x="6270" y="1626"/>
                      <a:pt x="5405" y="2707"/>
                      <a:pt x="4324" y="3356"/>
                    </a:cubicBezTo>
                    <a:cubicBezTo>
                      <a:pt x="3459" y="3892"/>
                      <a:pt x="2379" y="4220"/>
                      <a:pt x="1298" y="4220"/>
                    </a:cubicBezTo>
                    <a:lnTo>
                      <a:pt x="649" y="4220"/>
                    </a:lnTo>
                    <a:cubicBezTo>
                      <a:pt x="546" y="4220"/>
                      <a:pt x="329" y="4108"/>
                      <a:pt x="217" y="4108"/>
                    </a:cubicBezTo>
                    <a:lnTo>
                      <a:pt x="113" y="4108"/>
                    </a:lnTo>
                    <a:cubicBezTo>
                      <a:pt x="113" y="4108"/>
                      <a:pt x="1" y="4220"/>
                      <a:pt x="113" y="4220"/>
                    </a:cubicBezTo>
                    <a:cubicBezTo>
                      <a:pt x="546" y="4324"/>
                      <a:pt x="978" y="4436"/>
                      <a:pt x="1298" y="4436"/>
                    </a:cubicBezTo>
                    <a:cubicBezTo>
                      <a:pt x="2162" y="4436"/>
                      <a:pt x="3027" y="4220"/>
                      <a:pt x="3788" y="3788"/>
                    </a:cubicBezTo>
                    <a:cubicBezTo>
                      <a:pt x="4973" y="3243"/>
                      <a:pt x="5837" y="2275"/>
                      <a:pt x="6814" y="1514"/>
                    </a:cubicBezTo>
                    <a:cubicBezTo>
                      <a:pt x="7247" y="1081"/>
                      <a:pt x="7783" y="762"/>
                      <a:pt x="8431" y="545"/>
                    </a:cubicBezTo>
                    <a:cubicBezTo>
                      <a:pt x="8976" y="329"/>
                      <a:pt x="9624" y="217"/>
                      <a:pt x="10273" y="217"/>
                    </a:cubicBezTo>
                    <a:lnTo>
                      <a:pt x="10489" y="217"/>
                    </a:lnTo>
                    <a:cubicBezTo>
                      <a:pt x="11570" y="217"/>
                      <a:pt x="12651" y="545"/>
                      <a:pt x="13619" y="1194"/>
                    </a:cubicBezTo>
                    <a:cubicBezTo>
                      <a:pt x="14596" y="1842"/>
                      <a:pt x="15349" y="2707"/>
                      <a:pt x="15893" y="3788"/>
                    </a:cubicBezTo>
                    <a:cubicBezTo>
                      <a:pt x="15997" y="3892"/>
                      <a:pt x="15997" y="4004"/>
                      <a:pt x="16109" y="4108"/>
                    </a:cubicBezTo>
                    <a:cubicBezTo>
                      <a:pt x="15677" y="3027"/>
                      <a:pt x="15029" y="2059"/>
                      <a:pt x="14052" y="1410"/>
                    </a:cubicBezTo>
                    <a:cubicBezTo>
                      <a:pt x="13187" y="649"/>
                      <a:pt x="12002" y="113"/>
                      <a:pt x="10809" y="113"/>
                    </a:cubicBezTo>
                    <a:cubicBezTo>
                      <a:pt x="10705" y="1"/>
                      <a:pt x="10593" y="1"/>
                      <a:pt x="10489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855;p42">
                <a:extLst>
                  <a:ext uri="{FF2B5EF4-FFF2-40B4-BE49-F238E27FC236}">
                    <a16:creationId xmlns:a16="http://schemas.microsoft.com/office/drawing/2014/main" id="{C8661798-7775-412E-89E4-2D595284F0C2}"/>
                  </a:ext>
                </a:extLst>
              </p:cNvPr>
              <p:cNvSpPr/>
              <p:nvPr/>
            </p:nvSpPr>
            <p:spPr>
              <a:xfrm>
                <a:off x="2190250" y="1181250"/>
                <a:ext cx="267425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10697" h="3027" extrusionOk="0">
                    <a:moveTo>
                      <a:pt x="5941" y="0"/>
                    </a:moveTo>
                    <a:cubicBezTo>
                      <a:pt x="5405" y="0"/>
                      <a:pt x="4972" y="104"/>
                      <a:pt x="4428" y="216"/>
                    </a:cubicBezTo>
                    <a:cubicBezTo>
                      <a:pt x="3675" y="432"/>
                      <a:pt x="2915" y="865"/>
                      <a:pt x="2266" y="1401"/>
                    </a:cubicBezTo>
                    <a:cubicBezTo>
                      <a:pt x="1618" y="1946"/>
                      <a:pt x="969" y="2698"/>
                      <a:pt x="104" y="2914"/>
                    </a:cubicBezTo>
                    <a:cubicBezTo>
                      <a:pt x="1" y="2914"/>
                      <a:pt x="1" y="3026"/>
                      <a:pt x="104" y="3026"/>
                    </a:cubicBezTo>
                    <a:cubicBezTo>
                      <a:pt x="865" y="2810"/>
                      <a:pt x="1514" y="2265"/>
                      <a:pt x="2050" y="1833"/>
                    </a:cubicBezTo>
                    <a:cubicBezTo>
                      <a:pt x="2378" y="1513"/>
                      <a:pt x="2698" y="1297"/>
                      <a:pt x="3027" y="1081"/>
                    </a:cubicBezTo>
                    <a:cubicBezTo>
                      <a:pt x="3347" y="865"/>
                      <a:pt x="3675" y="649"/>
                      <a:pt x="4108" y="432"/>
                    </a:cubicBezTo>
                    <a:cubicBezTo>
                      <a:pt x="4644" y="216"/>
                      <a:pt x="5292" y="104"/>
                      <a:pt x="5941" y="104"/>
                    </a:cubicBezTo>
                    <a:cubicBezTo>
                      <a:pt x="6157" y="104"/>
                      <a:pt x="6373" y="216"/>
                      <a:pt x="6589" y="216"/>
                    </a:cubicBezTo>
                    <a:cubicBezTo>
                      <a:pt x="7350" y="320"/>
                      <a:pt x="8103" y="536"/>
                      <a:pt x="8751" y="968"/>
                    </a:cubicBezTo>
                    <a:cubicBezTo>
                      <a:pt x="9512" y="1513"/>
                      <a:pt x="10160" y="2162"/>
                      <a:pt x="10593" y="2914"/>
                    </a:cubicBezTo>
                    <a:cubicBezTo>
                      <a:pt x="10697" y="2914"/>
                      <a:pt x="10697" y="2914"/>
                      <a:pt x="10697" y="2810"/>
                    </a:cubicBezTo>
                    <a:cubicBezTo>
                      <a:pt x="9944" y="1401"/>
                      <a:pt x="8535" y="432"/>
                      <a:pt x="7022" y="104"/>
                    </a:cubicBezTo>
                    <a:cubicBezTo>
                      <a:pt x="6702" y="0"/>
                      <a:pt x="6269" y="0"/>
                      <a:pt x="5941" y="0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856;p42">
                <a:extLst>
                  <a:ext uri="{FF2B5EF4-FFF2-40B4-BE49-F238E27FC236}">
                    <a16:creationId xmlns:a16="http://schemas.microsoft.com/office/drawing/2014/main" id="{148B822A-8ADF-4EE7-83AF-C0AAE8515EF8}"/>
                  </a:ext>
                </a:extLst>
              </p:cNvPr>
              <p:cNvSpPr/>
              <p:nvPr/>
            </p:nvSpPr>
            <p:spPr>
              <a:xfrm>
                <a:off x="2249700" y="1221650"/>
                <a:ext cx="18095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7238" h="1411" extrusionOk="0">
                    <a:moveTo>
                      <a:pt x="4211" y="1"/>
                    </a:moveTo>
                    <a:cubicBezTo>
                      <a:pt x="3347" y="1"/>
                      <a:pt x="2482" y="217"/>
                      <a:pt x="1730" y="649"/>
                    </a:cubicBezTo>
                    <a:cubicBezTo>
                      <a:pt x="1185" y="866"/>
                      <a:pt x="649" y="1194"/>
                      <a:pt x="0" y="1298"/>
                    </a:cubicBezTo>
                    <a:lnTo>
                      <a:pt x="0" y="1410"/>
                    </a:lnTo>
                    <a:cubicBezTo>
                      <a:pt x="537" y="1298"/>
                      <a:pt x="969" y="1082"/>
                      <a:pt x="1514" y="866"/>
                    </a:cubicBezTo>
                    <a:cubicBezTo>
                      <a:pt x="1946" y="649"/>
                      <a:pt x="2482" y="433"/>
                      <a:pt x="2914" y="330"/>
                    </a:cubicBezTo>
                    <a:cubicBezTo>
                      <a:pt x="3347" y="217"/>
                      <a:pt x="3779" y="113"/>
                      <a:pt x="4211" y="113"/>
                    </a:cubicBezTo>
                    <a:cubicBezTo>
                      <a:pt x="4860" y="113"/>
                      <a:pt x="5405" y="217"/>
                      <a:pt x="5941" y="433"/>
                    </a:cubicBezTo>
                    <a:cubicBezTo>
                      <a:pt x="6373" y="649"/>
                      <a:pt x="6805" y="978"/>
                      <a:pt x="7238" y="1410"/>
                    </a:cubicBezTo>
                    <a:lnTo>
                      <a:pt x="7238" y="1298"/>
                    </a:lnTo>
                    <a:cubicBezTo>
                      <a:pt x="6702" y="546"/>
                      <a:pt x="5725" y="113"/>
                      <a:pt x="4860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857;p42">
                <a:extLst>
                  <a:ext uri="{FF2B5EF4-FFF2-40B4-BE49-F238E27FC236}">
                    <a16:creationId xmlns:a16="http://schemas.microsoft.com/office/drawing/2014/main" id="{22292E18-8A8A-4259-8C2E-91AA386191FA}"/>
                  </a:ext>
                </a:extLst>
              </p:cNvPr>
              <p:cNvSpPr/>
              <p:nvPr/>
            </p:nvSpPr>
            <p:spPr>
              <a:xfrm>
                <a:off x="2114600" y="948850"/>
                <a:ext cx="542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218" extrusionOk="0">
                    <a:moveTo>
                      <a:pt x="104" y="1"/>
                    </a:moveTo>
                    <a:cubicBezTo>
                      <a:pt x="104" y="105"/>
                      <a:pt x="104" y="217"/>
                      <a:pt x="0" y="217"/>
                    </a:cubicBezTo>
                    <a:cubicBezTo>
                      <a:pt x="104" y="217"/>
                      <a:pt x="104" y="217"/>
                      <a:pt x="217" y="105"/>
                    </a:cubicBezTo>
                    <a:cubicBezTo>
                      <a:pt x="217" y="1"/>
                      <a:pt x="217" y="1"/>
                      <a:pt x="104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858;p42">
                <a:extLst>
                  <a:ext uri="{FF2B5EF4-FFF2-40B4-BE49-F238E27FC236}">
                    <a16:creationId xmlns:a16="http://schemas.microsoft.com/office/drawing/2014/main" id="{97B0093C-91B3-4760-B58A-872D30235237}"/>
                  </a:ext>
                </a:extLst>
              </p:cNvPr>
              <p:cNvSpPr/>
              <p:nvPr/>
            </p:nvSpPr>
            <p:spPr>
              <a:xfrm>
                <a:off x="2060550" y="951450"/>
                <a:ext cx="59475" cy="262250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10490" extrusionOk="0">
                    <a:moveTo>
                      <a:pt x="2379" y="1"/>
                    </a:moveTo>
                    <a:lnTo>
                      <a:pt x="2379" y="1"/>
                    </a:lnTo>
                    <a:cubicBezTo>
                      <a:pt x="2266" y="113"/>
                      <a:pt x="2266" y="113"/>
                      <a:pt x="2162" y="113"/>
                    </a:cubicBezTo>
                    <a:cubicBezTo>
                      <a:pt x="2050" y="1514"/>
                      <a:pt x="1730" y="2811"/>
                      <a:pt x="1514" y="4108"/>
                    </a:cubicBezTo>
                    <a:cubicBezTo>
                      <a:pt x="1185" y="5405"/>
                      <a:pt x="969" y="6814"/>
                      <a:pt x="537" y="8111"/>
                    </a:cubicBezTo>
                    <a:cubicBezTo>
                      <a:pt x="433" y="8863"/>
                      <a:pt x="217" y="9624"/>
                      <a:pt x="1" y="10377"/>
                    </a:cubicBezTo>
                    <a:cubicBezTo>
                      <a:pt x="1" y="10489"/>
                      <a:pt x="1" y="10489"/>
                      <a:pt x="104" y="10489"/>
                    </a:cubicBezTo>
                    <a:cubicBezTo>
                      <a:pt x="537" y="9080"/>
                      <a:pt x="865" y="7783"/>
                      <a:pt x="1185" y="6382"/>
                    </a:cubicBezTo>
                    <a:cubicBezTo>
                      <a:pt x="1514" y="5085"/>
                      <a:pt x="1730" y="3676"/>
                      <a:pt x="1946" y="2275"/>
                    </a:cubicBezTo>
                    <a:cubicBezTo>
                      <a:pt x="2162" y="1514"/>
                      <a:pt x="2266" y="762"/>
                      <a:pt x="2379" y="1"/>
                    </a:cubicBezTo>
                    <a:close/>
                  </a:path>
                </a:pathLst>
              </a:custGeom>
              <a:solidFill>
                <a:srgbClr val="757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859;p42">
                <a:extLst>
                  <a:ext uri="{FF2B5EF4-FFF2-40B4-BE49-F238E27FC236}">
                    <a16:creationId xmlns:a16="http://schemas.microsoft.com/office/drawing/2014/main" id="{613343F6-218B-4FCE-9582-53F4E9219B18}"/>
                  </a:ext>
                </a:extLst>
              </p:cNvPr>
              <p:cNvSpPr/>
              <p:nvPr/>
            </p:nvSpPr>
            <p:spPr>
              <a:xfrm>
                <a:off x="2473850" y="1113575"/>
                <a:ext cx="1365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762" extrusionOk="0">
                    <a:moveTo>
                      <a:pt x="1" y="1"/>
                    </a:moveTo>
                    <a:lnTo>
                      <a:pt x="1" y="217"/>
                    </a:lnTo>
                    <a:lnTo>
                      <a:pt x="217" y="433"/>
                    </a:lnTo>
                    <a:cubicBezTo>
                      <a:pt x="330" y="545"/>
                      <a:pt x="433" y="649"/>
                      <a:pt x="433" y="762"/>
                    </a:cubicBezTo>
                    <a:lnTo>
                      <a:pt x="546" y="762"/>
                    </a:lnTo>
                    <a:cubicBezTo>
                      <a:pt x="330" y="433"/>
                      <a:pt x="217" y="217"/>
                      <a:pt x="1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860;p42">
                <a:extLst>
                  <a:ext uri="{FF2B5EF4-FFF2-40B4-BE49-F238E27FC236}">
                    <a16:creationId xmlns:a16="http://schemas.microsoft.com/office/drawing/2014/main" id="{FD8A1290-9FEF-408C-9DF6-E76F8F2217E8}"/>
                  </a:ext>
                </a:extLst>
              </p:cNvPr>
              <p:cNvSpPr/>
              <p:nvPr/>
            </p:nvSpPr>
            <p:spPr>
              <a:xfrm>
                <a:off x="2063150" y="1059550"/>
                <a:ext cx="410725" cy="159550"/>
              </a:xfrm>
              <a:custGeom>
                <a:avLst/>
                <a:gdLst/>
                <a:ahLst/>
                <a:cxnLst/>
                <a:rect l="l" t="t" r="r" b="b"/>
                <a:pathLst>
                  <a:path w="16429" h="6382" extrusionOk="0">
                    <a:moveTo>
                      <a:pt x="10056" y="0"/>
                    </a:moveTo>
                    <a:cubicBezTo>
                      <a:pt x="8647" y="112"/>
                      <a:pt x="7350" y="432"/>
                      <a:pt x="6053" y="977"/>
                    </a:cubicBezTo>
                    <a:cubicBezTo>
                      <a:pt x="4869" y="1513"/>
                      <a:pt x="3788" y="2274"/>
                      <a:pt x="2811" y="3026"/>
                    </a:cubicBezTo>
                    <a:cubicBezTo>
                      <a:pt x="1842" y="3891"/>
                      <a:pt x="978" y="4868"/>
                      <a:pt x="217" y="5949"/>
                    </a:cubicBezTo>
                    <a:cubicBezTo>
                      <a:pt x="113" y="6053"/>
                      <a:pt x="0" y="6165"/>
                      <a:pt x="0" y="6381"/>
                    </a:cubicBezTo>
                    <a:lnTo>
                      <a:pt x="113" y="6381"/>
                    </a:lnTo>
                    <a:cubicBezTo>
                      <a:pt x="761" y="5404"/>
                      <a:pt x="1626" y="4436"/>
                      <a:pt x="2594" y="3459"/>
                    </a:cubicBezTo>
                    <a:cubicBezTo>
                      <a:pt x="3459" y="2706"/>
                      <a:pt x="4540" y="1946"/>
                      <a:pt x="5621" y="1297"/>
                    </a:cubicBezTo>
                    <a:cubicBezTo>
                      <a:pt x="6814" y="761"/>
                      <a:pt x="8111" y="329"/>
                      <a:pt x="9512" y="216"/>
                    </a:cubicBezTo>
                    <a:cubicBezTo>
                      <a:pt x="9840" y="112"/>
                      <a:pt x="10160" y="112"/>
                      <a:pt x="10593" y="112"/>
                    </a:cubicBezTo>
                    <a:cubicBezTo>
                      <a:pt x="11570" y="112"/>
                      <a:pt x="12538" y="216"/>
                      <a:pt x="13515" y="545"/>
                    </a:cubicBezTo>
                    <a:cubicBezTo>
                      <a:pt x="14596" y="977"/>
                      <a:pt x="15564" y="1513"/>
                      <a:pt x="16429" y="2378"/>
                    </a:cubicBezTo>
                    <a:lnTo>
                      <a:pt x="16429" y="2162"/>
                    </a:lnTo>
                    <a:cubicBezTo>
                      <a:pt x="15677" y="1513"/>
                      <a:pt x="14916" y="977"/>
                      <a:pt x="13947" y="649"/>
                    </a:cubicBezTo>
                    <a:cubicBezTo>
                      <a:pt x="12867" y="216"/>
                      <a:pt x="11786" y="0"/>
                      <a:pt x="10593" y="0"/>
                    </a:cubicBezTo>
                    <a:close/>
                  </a:path>
                </a:pathLst>
              </a:custGeom>
              <a:solidFill>
                <a:srgbClr val="757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861;p42">
                <a:extLst>
                  <a:ext uri="{FF2B5EF4-FFF2-40B4-BE49-F238E27FC236}">
                    <a16:creationId xmlns:a16="http://schemas.microsoft.com/office/drawing/2014/main" id="{98E9F765-509B-47B6-8E41-1F01E353A1EB}"/>
                  </a:ext>
                </a:extLst>
              </p:cNvPr>
              <p:cNvSpPr/>
              <p:nvPr/>
            </p:nvSpPr>
            <p:spPr>
              <a:xfrm>
                <a:off x="2225275" y="1183400"/>
                <a:ext cx="164950" cy="238250"/>
              </a:xfrm>
              <a:custGeom>
                <a:avLst/>
                <a:gdLst/>
                <a:ahLst/>
                <a:cxnLst/>
                <a:rect l="l" t="t" r="r" b="b"/>
                <a:pathLst>
                  <a:path w="6598" h="9530" extrusionOk="0">
                    <a:moveTo>
                      <a:pt x="4613" y="0"/>
                    </a:moveTo>
                    <a:cubicBezTo>
                      <a:pt x="3353" y="0"/>
                      <a:pt x="2058" y="477"/>
                      <a:pt x="1081" y="1315"/>
                    </a:cubicBezTo>
                    <a:cubicBezTo>
                      <a:pt x="977" y="1427"/>
                      <a:pt x="977" y="1427"/>
                      <a:pt x="977" y="1531"/>
                    </a:cubicBezTo>
                    <a:cubicBezTo>
                      <a:pt x="217" y="3805"/>
                      <a:pt x="0" y="5854"/>
                      <a:pt x="217" y="8128"/>
                    </a:cubicBezTo>
                    <a:cubicBezTo>
                      <a:pt x="761" y="7367"/>
                      <a:pt x="1410" y="6503"/>
                      <a:pt x="2274" y="5967"/>
                    </a:cubicBezTo>
                    <a:cubicBezTo>
                      <a:pt x="2378" y="7264"/>
                      <a:pt x="2923" y="8561"/>
                      <a:pt x="3675" y="9529"/>
                    </a:cubicBezTo>
                    <a:cubicBezTo>
                      <a:pt x="3788" y="8232"/>
                      <a:pt x="3788" y="6935"/>
                      <a:pt x="3891" y="5638"/>
                    </a:cubicBezTo>
                    <a:cubicBezTo>
                      <a:pt x="4108" y="4341"/>
                      <a:pt x="4652" y="3044"/>
                      <a:pt x="5301" y="1963"/>
                    </a:cubicBezTo>
                    <a:cubicBezTo>
                      <a:pt x="5621" y="1531"/>
                      <a:pt x="6053" y="779"/>
                      <a:pt x="6598" y="450"/>
                    </a:cubicBezTo>
                    <a:cubicBezTo>
                      <a:pt x="5985" y="144"/>
                      <a:pt x="5304" y="0"/>
                      <a:pt x="4613" y="0"/>
                    </a:cubicBez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862;p42">
                <a:extLst>
                  <a:ext uri="{FF2B5EF4-FFF2-40B4-BE49-F238E27FC236}">
                    <a16:creationId xmlns:a16="http://schemas.microsoft.com/office/drawing/2014/main" id="{A576199D-648C-452C-BD88-DACB819ADE58}"/>
                  </a:ext>
                </a:extLst>
              </p:cNvPr>
              <p:cNvSpPr/>
              <p:nvPr/>
            </p:nvSpPr>
            <p:spPr>
              <a:xfrm>
                <a:off x="2192850" y="881200"/>
                <a:ext cx="19997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7999" h="9946" extrusionOk="0">
                    <a:moveTo>
                      <a:pt x="1410" y="1"/>
                    </a:moveTo>
                    <a:cubicBezTo>
                      <a:pt x="1194" y="329"/>
                      <a:pt x="1081" y="761"/>
                      <a:pt x="865" y="1081"/>
                    </a:cubicBezTo>
                    <a:cubicBezTo>
                      <a:pt x="113" y="3355"/>
                      <a:pt x="0" y="6166"/>
                      <a:pt x="1626" y="8111"/>
                    </a:cubicBezTo>
                    <a:cubicBezTo>
                      <a:pt x="2528" y="9235"/>
                      <a:pt x="4003" y="9946"/>
                      <a:pt x="5471" y="9946"/>
                    </a:cubicBezTo>
                    <a:cubicBezTo>
                      <a:pt x="6115" y="9946"/>
                      <a:pt x="6757" y="9809"/>
                      <a:pt x="7350" y="9512"/>
                    </a:cubicBezTo>
                    <a:cubicBezTo>
                      <a:pt x="7566" y="9512"/>
                      <a:pt x="7679" y="9408"/>
                      <a:pt x="7679" y="9192"/>
                    </a:cubicBezTo>
                    <a:cubicBezTo>
                      <a:pt x="7679" y="9080"/>
                      <a:pt x="7679" y="8976"/>
                      <a:pt x="7462" y="8976"/>
                    </a:cubicBezTo>
                    <a:cubicBezTo>
                      <a:pt x="7566" y="8976"/>
                      <a:pt x="7679" y="8976"/>
                      <a:pt x="7782" y="8863"/>
                    </a:cubicBezTo>
                    <a:lnTo>
                      <a:pt x="7782" y="8543"/>
                    </a:lnTo>
                    <a:cubicBezTo>
                      <a:pt x="7782" y="8543"/>
                      <a:pt x="7679" y="8543"/>
                      <a:pt x="7679" y="8431"/>
                    </a:cubicBezTo>
                    <a:lnTo>
                      <a:pt x="7566" y="8431"/>
                    </a:lnTo>
                    <a:cubicBezTo>
                      <a:pt x="7679" y="8431"/>
                      <a:pt x="7999" y="8327"/>
                      <a:pt x="7895" y="8111"/>
                    </a:cubicBezTo>
                    <a:cubicBezTo>
                      <a:pt x="7895" y="7999"/>
                      <a:pt x="7782" y="7895"/>
                      <a:pt x="7679" y="7783"/>
                    </a:cubicBezTo>
                    <a:cubicBezTo>
                      <a:pt x="7462" y="7679"/>
                      <a:pt x="7350" y="7679"/>
                      <a:pt x="7134" y="7679"/>
                    </a:cubicBezTo>
                    <a:cubicBezTo>
                      <a:pt x="7350" y="7566"/>
                      <a:pt x="7566" y="7463"/>
                      <a:pt x="7462" y="7246"/>
                    </a:cubicBezTo>
                    <a:cubicBezTo>
                      <a:pt x="7462" y="7134"/>
                      <a:pt x="7350" y="7030"/>
                      <a:pt x="7246" y="7030"/>
                    </a:cubicBezTo>
                    <a:cubicBezTo>
                      <a:pt x="7190" y="6974"/>
                      <a:pt x="7136" y="6974"/>
                      <a:pt x="7069" y="6974"/>
                    </a:cubicBezTo>
                    <a:cubicBezTo>
                      <a:pt x="7002" y="6974"/>
                      <a:pt x="6922" y="6974"/>
                      <a:pt x="6814" y="6918"/>
                    </a:cubicBezTo>
                    <a:cubicBezTo>
                      <a:pt x="5949" y="6918"/>
                      <a:pt x="5301" y="6382"/>
                      <a:pt x="4756" y="5733"/>
                    </a:cubicBezTo>
                    <a:cubicBezTo>
                      <a:pt x="4108" y="4972"/>
                      <a:pt x="4004" y="3788"/>
                      <a:pt x="4220" y="2923"/>
                    </a:cubicBezTo>
                    <a:cubicBezTo>
                      <a:pt x="4324" y="2491"/>
                      <a:pt x="4540" y="2162"/>
                      <a:pt x="4756" y="1842"/>
                    </a:cubicBezTo>
                    <a:cubicBezTo>
                      <a:pt x="4756" y="1730"/>
                      <a:pt x="4972" y="1194"/>
                      <a:pt x="5188" y="1194"/>
                    </a:cubicBezTo>
                    <a:cubicBezTo>
                      <a:pt x="4004" y="865"/>
                      <a:pt x="2491" y="545"/>
                      <a:pt x="1410" y="1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863;p42">
                <a:extLst>
                  <a:ext uri="{FF2B5EF4-FFF2-40B4-BE49-F238E27FC236}">
                    <a16:creationId xmlns:a16="http://schemas.microsoft.com/office/drawing/2014/main" id="{0FA3DB9A-6583-4BE3-B0B5-6161E40953A6}"/>
                  </a:ext>
                </a:extLst>
              </p:cNvPr>
              <p:cNvSpPr/>
              <p:nvPr/>
            </p:nvSpPr>
            <p:spPr>
              <a:xfrm>
                <a:off x="2214475" y="756900"/>
                <a:ext cx="132525" cy="167550"/>
              </a:xfrm>
              <a:custGeom>
                <a:avLst/>
                <a:gdLst/>
                <a:ahLst/>
                <a:cxnLst/>
                <a:rect l="l" t="t" r="r" b="b"/>
                <a:pathLst>
                  <a:path w="5301" h="6702" extrusionOk="0">
                    <a:moveTo>
                      <a:pt x="4323" y="1"/>
                    </a:moveTo>
                    <a:cubicBezTo>
                      <a:pt x="4220" y="1"/>
                      <a:pt x="4220" y="1"/>
                      <a:pt x="4107" y="113"/>
                    </a:cubicBezTo>
                    <a:cubicBezTo>
                      <a:pt x="3139" y="546"/>
                      <a:pt x="2274" y="1298"/>
                      <a:pt x="1626" y="2162"/>
                    </a:cubicBezTo>
                    <a:cubicBezTo>
                      <a:pt x="977" y="3027"/>
                      <a:pt x="432" y="4004"/>
                      <a:pt x="0" y="5085"/>
                    </a:cubicBezTo>
                    <a:cubicBezTo>
                      <a:pt x="1193" y="5621"/>
                      <a:pt x="2378" y="6166"/>
                      <a:pt x="3675" y="6486"/>
                    </a:cubicBezTo>
                    <a:cubicBezTo>
                      <a:pt x="4220" y="6598"/>
                      <a:pt x="4756" y="6598"/>
                      <a:pt x="5300" y="6702"/>
                    </a:cubicBezTo>
                    <a:cubicBezTo>
                      <a:pt x="4868" y="5085"/>
                      <a:pt x="4540" y="3459"/>
                      <a:pt x="4323" y="1730"/>
                    </a:cubicBezTo>
                    <a:cubicBezTo>
                      <a:pt x="4323" y="1194"/>
                      <a:pt x="4220" y="546"/>
                      <a:pt x="4323" y="1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864;p42">
                <a:extLst>
                  <a:ext uri="{FF2B5EF4-FFF2-40B4-BE49-F238E27FC236}">
                    <a16:creationId xmlns:a16="http://schemas.microsoft.com/office/drawing/2014/main" id="{10454C54-C477-46B0-B02D-5F6DF4B58E65}"/>
                  </a:ext>
                </a:extLst>
              </p:cNvPr>
              <p:cNvSpPr/>
              <p:nvPr/>
            </p:nvSpPr>
            <p:spPr>
              <a:xfrm>
                <a:off x="2220700" y="872025"/>
                <a:ext cx="1126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1561" extrusionOk="0">
                    <a:moveTo>
                      <a:pt x="95" y="1"/>
                    </a:moveTo>
                    <a:cubicBezTo>
                      <a:pt x="33" y="1"/>
                      <a:pt x="0" y="78"/>
                      <a:pt x="80" y="151"/>
                    </a:cubicBezTo>
                    <a:cubicBezTo>
                      <a:pt x="1048" y="696"/>
                      <a:pt x="2241" y="1128"/>
                      <a:pt x="3322" y="1345"/>
                    </a:cubicBezTo>
                    <a:cubicBezTo>
                      <a:pt x="3642" y="1448"/>
                      <a:pt x="3971" y="1561"/>
                      <a:pt x="4291" y="1561"/>
                    </a:cubicBezTo>
                    <a:cubicBezTo>
                      <a:pt x="4507" y="1561"/>
                      <a:pt x="4507" y="1448"/>
                      <a:pt x="4403" y="1345"/>
                    </a:cubicBezTo>
                    <a:cubicBezTo>
                      <a:pt x="3858" y="1232"/>
                      <a:pt x="3210" y="1128"/>
                      <a:pt x="2674" y="1016"/>
                    </a:cubicBezTo>
                    <a:lnTo>
                      <a:pt x="1048" y="368"/>
                    </a:lnTo>
                    <a:cubicBezTo>
                      <a:pt x="728" y="264"/>
                      <a:pt x="512" y="151"/>
                      <a:pt x="183" y="48"/>
                    </a:cubicBezTo>
                    <a:cubicBezTo>
                      <a:pt x="153" y="14"/>
                      <a:pt x="121" y="1"/>
                      <a:pt x="95" y="1"/>
                    </a:cubicBezTo>
                    <a:close/>
                  </a:path>
                </a:pathLst>
              </a:custGeom>
              <a:solidFill>
                <a:srgbClr val="E2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865;p42">
                <a:extLst>
                  <a:ext uri="{FF2B5EF4-FFF2-40B4-BE49-F238E27FC236}">
                    <a16:creationId xmlns:a16="http://schemas.microsoft.com/office/drawing/2014/main" id="{783FDE8C-D27F-423C-B657-C65955B427A0}"/>
                  </a:ext>
                </a:extLst>
              </p:cNvPr>
              <p:cNvSpPr/>
              <p:nvPr/>
            </p:nvSpPr>
            <p:spPr>
              <a:xfrm>
                <a:off x="2595575" y="870400"/>
                <a:ext cx="197150" cy="248575"/>
              </a:xfrm>
              <a:custGeom>
                <a:avLst/>
                <a:gdLst/>
                <a:ahLst/>
                <a:cxnLst/>
                <a:rect l="l" t="t" r="r" b="b"/>
                <a:pathLst>
                  <a:path w="7886" h="9943" extrusionOk="0">
                    <a:moveTo>
                      <a:pt x="2745" y="1181"/>
                    </a:moveTo>
                    <a:lnTo>
                      <a:pt x="2745" y="1181"/>
                    </a:lnTo>
                    <a:cubicBezTo>
                      <a:pt x="2729" y="1181"/>
                      <a:pt x="2714" y="1185"/>
                      <a:pt x="2698" y="1193"/>
                    </a:cubicBezTo>
                    <a:cubicBezTo>
                      <a:pt x="2713" y="1189"/>
                      <a:pt x="2729" y="1185"/>
                      <a:pt x="2745" y="1181"/>
                    </a:cubicBezTo>
                    <a:close/>
                    <a:moveTo>
                      <a:pt x="6485" y="0"/>
                    </a:moveTo>
                    <a:cubicBezTo>
                      <a:pt x="5418" y="538"/>
                      <a:pt x="3931" y="856"/>
                      <a:pt x="2745" y="1181"/>
                    </a:cubicBezTo>
                    <a:lnTo>
                      <a:pt x="2745" y="1181"/>
                    </a:lnTo>
                    <a:cubicBezTo>
                      <a:pt x="2746" y="1180"/>
                      <a:pt x="2748" y="1180"/>
                      <a:pt x="2749" y="1180"/>
                    </a:cubicBezTo>
                    <a:cubicBezTo>
                      <a:pt x="2947" y="1180"/>
                      <a:pt x="3130" y="1738"/>
                      <a:pt x="3130" y="1842"/>
                    </a:cubicBezTo>
                    <a:cubicBezTo>
                      <a:pt x="3346" y="2162"/>
                      <a:pt x="3562" y="2490"/>
                      <a:pt x="3675" y="2810"/>
                    </a:cubicBezTo>
                    <a:cubicBezTo>
                      <a:pt x="3891" y="3787"/>
                      <a:pt x="3891" y="4972"/>
                      <a:pt x="3242" y="5733"/>
                    </a:cubicBezTo>
                    <a:cubicBezTo>
                      <a:pt x="2594" y="6381"/>
                      <a:pt x="1946" y="6918"/>
                      <a:pt x="1081" y="6918"/>
                    </a:cubicBezTo>
                    <a:cubicBezTo>
                      <a:pt x="968" y="6918"/>
                      <a:pt x="752" y="6918"/>
                      <a:pt x="649" y="7030"/>
                    </a:cubicBezTo>
                    <a:cubicBezTo>
                      <a:pt x="536" y="7030"/>
                      <a:pt x="432" y="7134"/>
                      <a:pt x="432" y="7246"/>
                    </a:cubicBezTo>
                    <a:cubicBezTo>
                      <a:pt x="432" y="7462"/>
                      <a:pt x="536" y="7566"/>
                      <a:pt x="752" y="7678"/>
                    </a:cubicBezTo>
                    <a:cubicBezTo>
                      <a:pt x="536" y="7678"/>
                      <a:pt x="432" y="7678"/>
                      <a:pt x="320" y="7782"/>
                    </a:cubicBezTo>
                    <a:cubicBezTo>
                      <a:pt x="104" y="7895"/>
                      <a:pt x="0" y="7998"/>
                      <a:pt x="0" y="8111"/>
                    </a:cubicBezTo>
                    <a:cubicBezTo>
                      <a:pt x="0" y="8327"/>
                      <a:pt x="216" y="8431"/>
                      <a:pt x="320" y="8431"/>
                    </a:cubicBezTo>
                    <a:lnTo>
                      <a:pt x="216" y="8431"/>
                    </a:lnTo>
                    <a:cubicBezTo>
                      <a:pt x="216" y="8431"/>
                      <a:pt x="216" y="8543"/>
                      <a:pt x="104" y="8543"/>
                    </a:cubicBezTo>
                    <a:lnTo>
                      <a:pt x="104" y="8759"/>
                    </a:lnTo>
                    <a:cubicBezTo>
                      <a:pt x="216" y="8863"/>
                      <a:pt x="320" y="8975"/>
                      <a:pt x="432" y="8975"/>
                    </a:cubicBezTo>
                    <a:cubicBezTo>
                      <a:pt x="320" y="8975"/>
                      <a:pt x="216" y="9079"/>
                      <a:pt x="216" y="9192"/>
                    </a:cubicBezTo>
                    <a:cubicBezTo>
                      <a:pt x="216" y="9408"/>
                      <a:pt x="432" y="9512"/>
                      <a:pt x="536" y="9512"/>
                    </a:cubicBezTo>
                    <a:cubicBezTo>
                      <a:pt x="1122" y="9806"/>
                      <a:pt x="1757" y="9942"/>
                      <a:pt x="2397" y="9942"/>
                    </a:cubicBezTo>
                    <a:cubicBezTo>
                      <a:pt x="3883" y="9942"/>
                      <a:pt x="5394" y="9207"/>
                      <a:pt x="6373" y="7998"/>
                    </a:cubicBezTo>
                    <a:cubicBezTo>
                      <a:pt x="7886" y="6165"/>
                      <a:pt x="7886" y="3243"/>
                      <a:pt x="7021" y="1081"/>
                    </a:cubicBezTo>
                    <a:cubicBezTo>
                      <a:pt x="6917" y="761"/>
                      <a:pt x="6701" y="329"/>
                      <a:pt x="6485" y="0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866;p42">
                <a:extLst>
                  <a:ext uri="{FF2B5EF4-FFF2-40B4-BE49-F238E27FC236}">
                    <a16:creationId xmlns:a16="http://schemas.microsoft.com/office/drawing/2014/main" id="{B59FD851-5429-4F7A-8B1F-F698FE8BED17}"/>
                  </a:ext>
                </a:extLst>
              </p:cNvPr>
              <p:cNvSpPr/>
              <p:nvPr/>
            </p:nvSpPr>
            <p:spPr>
              <a:xfrm>
                <a:off x="2638800" y="746100"/>
                <a:ext cx="132325" cy="167550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6702" extrusionOk="0">
                    <a:moveTo>
                      <a:pt x="1081" y="0"/>
                    </a:moveTo>
                    <a:cubicBezTo>
                      <a:pt x="1081" y="545"/>
                      <a:pt x="1081" y="1194"/>
                      <a:pt x="969" y="1730"/>
                    </a:cubicBezTo>
                    <a:cubicBezTo>
                      <a:pt x="753" y="3355"/>
                      <a:pt x="433" y="5085"/>
                      <a:pt x="0" y="6702"/>
                    </a:cubicBezTo>
                    <a:cubicBezTo>
                      <a:pt x="536" y="6598"/>
                      <a:pt x="1081" y="6598"/>
                      <a:pt x="1617" y="6382"/>
                    </a:cubicBezTo>
                    <a:cubicBezTo>
                      <a:pt x="2914" y="6165"/>
                      <a:pt x="4107" y="5621"/>
                      <a:pt x="5292" y="5085"/>
                    </a:cubicBezTo>
                    <a:cubicBezTo>
                      <a:pt x="4860" y="4004"/>
                      <a:pt x="4427" y="3027"/>
                      <a:pt x="3675" y="2162"/>
                    </a:cubicBezTo>
                    <a:cubicBezTo>
                      <a:pt x="3027" y="1297"/>
                      <a:pt x="2162" y="545"/>
                      <a:pt x="1185" y="0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867;p42">
                <a:extLst>
                  <a:ext uri="{FF2B5EF4-FFF2-40B4-BE49-F238E27FC236}">
                    <a16:creationId xmlns:a16="http://schemas.microsoft.com/office/drawing/2014/main" id="{76B9BEA8-CB78-4D4B-989C-ECF656F65622}"/>
                  </a:ext>
                </a:extLst>
              </p:cNvPr>
              <p:cNvSpPr/>
              <p:nvPr/>
            </p:nvSpPr>
            <p:spPr>
              <a:xfrm>
                <a:off x="2652200" y="861225"/>
                <a:ext cx="112750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4510" h="1561" extrusionOk="0">
                    <a:moveTo>
                      <a:pt x="4455" y="1"/>
                    </a:moveTo>
                    <a:cubicBezTo>
                      <a:pt x="4445" y="1"/>
                      <a:pt x="4436" y="14"/>
                      <a:pt x="4436" y="47"/>
                    </a:cubicBezTo>
                    <a:cubicBezTo>
                      <a:pt x="3355" y="480"/>
                      <a:pt x="2274" y="912"/>
                      <a:pt x="1081" y="1128"/>
                    </a:cubicBezTo>
                    <a:cubicBezTo>
                      <a:pt x="761" y="1232"/>
                      <a:pt x="433" y="1344"/>
                      <a:pt x="113" y="1344"/>
                    </a:cubicBezTo>
                    <a:cubicBezTo>
                      <a:pt x="0" y="1448"/>
                      <a:pt x="113" y="1560"/>
                      <a:pt x="217" y="1560"/>
                    </a:cubicBezTo>
                    <a:cubicBezTo>
                      <a:pt x="1410" y="1344"/>
                      <a:pt x="2491" y="1016"/>
                      <a:pt x="3571" y="583"/>
                    </a:cubicBezTo>
                    <a:cubicBezTo>
                      <a:pt x="3891" y="480"/>
                      <a:pt x="4220" y="264"/>
                      <a:pt x="4436" y="151"/>
                    </a:cubicBezTo>
                    <a:cubicBezTo>
                      <a:pt x="4509" y="78"/>
                      <a:pt x="4479" y="1"/>
                      <a:pt x="4455" y="1"/>
                    </a:cubicBezTo>
                    <a:close/>
                  </a:path>
                </a:pathLst>
              </a:custGeom>
              <a:solidFill>
                <a:srgbClr val="E2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D9B6659E-268A-40BA-A2F8-FF12FAC54D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630259"/>
              </p:ext>
            </p:extLst>
          </p:nvPr>
        </p:nvGraphicFramePr>
        <p:xfrm>
          <a:off x="513843" y="428877"/>
          <a:ext cx="8116313" cy="4349875"/>
        </p:xfrm>
        <a:graphic>
          <a:graphicData uri="http://schemas.openxmlformats.org/drawingml/2006/table">
            <a:tbl>
              <a:tblPr firstRow="1" firstCol="1" bandRow="1"/>
              <a:tblGrid>
                <a:gridCol w="100656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21625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43854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4258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0169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72235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728989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endParaRPr lang="en-PH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Kopyahin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krayterya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palagyan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tsek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magulang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marka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kasanayan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batay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performans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p.12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7: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Pumili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isang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sitwasyon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ibaba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sumulat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maikling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dayalogo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o comic strip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Hingin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gabay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magulang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p.13</a:t>
                      </a:r>
                    </a:p>
                    <a:p>
                      <a:pPr marL="85725" indent="0" algn="l"/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Namatay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ina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kamag-aral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dahil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pandemya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Paano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mo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maipapadama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pagtulong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naiwang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pamilya</a:t>
                      </a:r>
                      <a:r>
                        <a:rPr lang="en-PH" sz="110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?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314325" indent="-228600" algn="l">
                        <a:buAutoNum type="arabicPeriod"/>
                      </a:pPr>
                      <a:endParaRPr lang="en-PH" sz="4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314325" indent="-228600" algn="l">
                        <a:buAutoNum type="arabicPeriod"/>
                      </a:pPr>
                      <a:endParaRPr lang="en-PH" sz="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grpSp>
        <p:nvGrpSpPr>
          <p:cNvPr id="127" name="Google Shape;1040;p46">
            <a:extLst>
              <a:ext uri="{FF2B5EF4-FFF2-40B4-BE49-F238E27FC236}">
                <a16:creationId xmlns:a16="http://schemas.microsoft.com/office/drawing/2014/main" id="{3A34B74F-CAE6-4F69-9E33-5126DBA6284D}"/>
              </a:ext>
            </a:extLst>
          </p:cNvPr>
          <p:cNvGrpSpPr/>
          <p:nvPr/>
        </p:nvGrpSpPr>
        <p:grpSpPr>
          <a:xfrm>
            <a:off x="-72313" y="2571750"/>
            <a:ext cx="2605227" cy="2550077"/>
            <a:chOff x="1134276" y="1391211"/>
            <a:chExt cx="2605227" cy="2550077"/>
          </a:xfrm>
        </p:grpSpPr>
        <p:grpSp>
          <p:nvGrpSpPr>
            <p:cNvPr id="128" name="Google Shape;1041;p46">
              <a:extLst>
                <a:ext uri="{FF2B5EF4-FFF2-40B4-BE49-F238E27FC236}">
                  <a16:creationId xmlns:a16="http://schemas.microsoft.com/office/drawing/2014/main" id="{1C3B6370-CAC5-4B25-A082-BDC0772FDEE5}"/>
                </a:ext>
              </a:extLst>
            </p:cNvPr>
            <p:cNvGrpSpPr/>
            <p:nvPr/>
          </p:nvGrpSpPr>
          <p:grpSpPr>
            <a:xfrm>
              <a:off x="1134276" y="1817851"/>
              <a:ext cx="2605227" cy="2123437"/>
              <a:chOff x="1403175" y="2571750"/>
              <a:chExt cx="1196925" cy="975575"/>
            </a:xfrm>
          </p:grpSpPr>
          <p:sp>
            <p:nvSpPr>
              <p:cNvPr id="212" name="Google Shape;1042;p46">
                <a:extLst>
                  <a:ext uri="{FF2B5EF4-FFF2-40B4-BE49-F238E27FC236}">
                    <a16:creationId xmlns:a16="http://schemas.microsoft.com/office/drawing/2014/main" id="{8ED1A8AA-BC67-486B-9E24-844979A5DCD5}"/>
                  </a:ext>
                </a:extLst>
              </p:cNvPr>
              <p:cNvSpPr/>
              <p:nvPr/>
            </p:nvSpPr>
            <p:spPr>
              <a:xfrm>
                <a:off x="1530050" y="2571750"/>
                <a:ext cx="1070050" cy="945750"/>
              </a:xfrm>
              <a:custGeom>
                <a:avLst/>
                <a:gdLst/>
                <a:ahLst/>
                <a:cxnLst/>
                <a:rect l="l" t="t" r="r" b="b"/>
                <a:pathLst>
                  <a:path w="42802" h="37830" extrusionOk="0">
                    <a:moveTo>
                      <a:pt x="24107" y="4869"/>
                    </a:moveTo>
                    <a:cubicBezTo>
                      <a:pt x="31457" y="4869"/>
                      <a:pt x="37397" y="10809"/>
                      <a:pt x="37397" y="18158"/>
                    </a:cubicBezTo>
                    <a:cubicBezTo>
                      <a:pt x="37397" y="25508"/>
                      <a:pt x="31457" y="31457"/>
                      <a:pt x="24107" y="31457"/>
                    </a:cubicBezTo>
                    <a:cubicBezTo>
                      <a:pt x="23563" y="31457"/>
                      <a:pt x="23026" y="31457"/>
                      <a:pt x="22482" y="31344"/>
                    </a:cubicBezTo>
                    <a:cubicBezTo>
                      <a:pt x="21513" y="32858"/>
                      <a:pt x="19888" y="33835"/>
                      <a:pt x="18055" y="33835"/>
                    </a:cubicBezTo>
                    <a:cubicBezTo>
                      <a:pt x="15028" y="33835"/>
                      <a:pt x="12538" y="31344"/>
                      <a:pt x="12538" y="28318"/>
                    </a:cubicBezTo>
                    <a:lnTo>
                      <a:pt x="12538" y="28214"/>
                    </a:lnTo>
                    <a:cubicBezTo>
                      <a:pt x="8111" y="27453"/>
                      <a:pt x="4756" y="23562"/>
                      <a:pt x="4756" y="18919"/>
                    </a:cubicBezTo>
                    <a:cubicBezTo>
                      <a:pt x="4756" y="13731"/>
                      <a:pt x="8976" y="9512"/>
                      <a:pt x="14051" y="9408"/>
                    </a:cubicBezTo>
                    <a:cubicBezTo>
                      <a:pt x="16542" y="6598"/>
                      <a:pt x="20104" y="4869"/>
                      <a:pt x="24107" y="4869"/>
                    </a:cubicBezTo>
                    <a:close/>
                    <a:moveTo>
                      <a:pt x="25404" y="0"/>
                    </a:moveTo>
                    <a:cubicBezTo>
                      <a:pt x="20104" y="0"/>
                      <a:pt x="15461" y="2275"/>
                      <a:pt x="12218" y="5949"/>
                    </a:cubicBezTo>
                    <a:cubicBezTo>
                      <a:pt x="5517" y="6053"/>
                      <a:pt x="1" y="11570"/>
                      <a:pt x="1" y="18271"/>
                    </a:cubicBezTo>
                    <a:cubicBezTo>
                      <a:pt x="1" y="24427"/>
                      <a:pt x="4436" y="29511"/>
                      <a:pt x="10273" y="30480"/>
                    </a:cubicBezTo>
                    <a:lnTo>
                      <a:pt x="10273" y="30696"/>
                    </a:lnTo>
                    <a:cubicBezTo>
                      <a:pt x="10273" y="34699"/>
                      <a:pt x="13403" y="37829"/>
                      <a:pt x="17406" y="37829"/>
                    </a:cubicBezTo>
                    <a:cubicBezTo>
                      <a:pt x="19888" y="37829"/>
                      <a:pt x="22049" y="36645"/>
                      <a:pt x="23243" y="34699"/>
                    </a:cubicBezTo>
                    <a:cubicBezTo>
                      <a:pt x="23995" y="34803"/>
                      <a:pt x="24643" y="34803"/>
                      <a:pt x="25404" y="34803"/>
                    </a:cubicBezTo>
                    <a:cubicBezTo>
                      <a:pt x="35019" y="34803"/>
                      <a:pt x="42801" y="27021"/>
                      <a:pt x="42801" y="17406"/>
                    </a:cubicBezTo>
                    <a:cubicBezTo>
                      <a:pt x="42801" y="7782"/>
                      <a:pt x="35019" y="0"/>
                      <a:pt x="25404" y="0"/>
                    </a:cubicBezTo>
                    <a:close/>
                  </a:path>
                </a:pathLst>
              </a:custGeom>
              <a:solidFill>
                <a:srgbClr val="DCF1F9">
                  <a:alpha val="82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043;p46">
                <a:extLst>
                  <a:ext uri="{FF2B5EF4-FFF2-40B4-BE49-F238E27FC236}">
                    <a16:creationId xmlns:a16="http://schemas.microsoft.com/office/drawing/2014/main" id="{C26BD013-962F-4BAA-8AE1-7F70A9DBDE02}"/>
                  </a:ext>
                </a:extLst>
              </p:cNvPr>
              <p:cNvSpPr/>
              <p:nvPr/>
            </p:nvSpPr>
            <p:spPr>
              <a:xfrm>
                <a:off x="1648950" y="2693450"/>
                <a:ext cx="816050" cy="724175"/>
              </a:xfrm>
              <a:custGeom>
                <a:avLst/>
                <a:gdLst/>
                <a:ahLst/>
                <a:cxnLst/>
                <a:rect l="l" t="t" r="r" b="b"/>
                <a:pathLst>
                  <a:path w="32642" h="28967" extrusionOk="0">
                    <a:moveTo>
                      <a:pt x="19351" y="1"/>
                    </a:moveTo>
                    <a:cubicBezTo>
                      <a:pt x="15348" y="1"/>
                      <a:pt x="11786" y="1730"/>
                      <a:pt x="9295" y="4540"/>
                    </a:cubicBezTo>
                    <a:cubicBezTo>
                      <a:pt x="4220" y="4644"/>
                      <a:pt x="0" y="8863"/>
                      <a:pt x="0" y="14051"/>
                    </a:cubicBezTo>
                    <a:cubicBezTo>
                      <a:pt x="0" y="18694"/>
                      <a:pt x="3355" y="22585"/>
                      <a:pt x="7782" y="23346"/>
                    </a:cubicBezTo>
                    <a:lnTo>
                      <a:pt x="7782" y="23450"/>
                    </a:lnTo>
                    <a:cubicBezTo>
                      <a:pt x="7782" y="26476"/>
                      <a:pt x="10272" y="28967"/>
                      <a:pt x="13299" y="28967"/>
                    </a:cubicBezTo>
                    <a:cubicBezTo>
                      <a:pt x="15132" y="28967"/>
                      <a:pt x="16757" y="27990"/>
                      <a:pt x="17726" y="26476"/>
                    </a:cubicBezTo>
                    <a:cubicBezTo>
                      <a:pt x="18270" y="26589"/>
                      <a:pt x="18807" y="26589"/>
                      <a:pt x="19351" y="26589"/>
                    </a:cubicBezTo>
                    <a:cubicBezTo>
                      <a:pt x="26701" y="26589"/>
                      <a:pt x="32641" y="20640"/>
                      <a:pt x="32641" y="13290"/>
                    </a:cubicBezTo>
                    <a:cubicBezTo>
                      <a:pt x="32641" y="5941"/>
                      <a:pt x="26701" y="1"/>
                      <a:pt x="19351" y="1"/>
                    </a:cubicBezTo>
                    <a:close/>
                  </a:path>
                </a:pathLst>
              </a:custGeom>
              <a:solidFill>
                <a:srgbClr val="C9E8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1044;p46">
                <a:extLst>
                  <a:ext uri="{FF2B5EF4-FFF2-40B4-BE49-F238E27FC236}">
                    <a16:creationId xmlns:a16="http://schemas.microsoft.com/office/drawing/2014/main" id="{4B8EDCCA-3642-44CD-BED6-B61E8CC1FAEB}"/>
                  </a:ext>
                </a:extLst>
              </p:cNvPr>
              <p:cNvSpPr/>
              <p:nvPr/>
            </p:nvSpPr>
            <p:spPr>
              <a:xfrm>
                <a:off x="1432775" y="3287900"/>
                <a:ext cx="259425" cy="259425"/>
              </a:xfrm>
              <a:custGeom>
                <a:avLst/>
                <a:gdLst/>
                <a:ahLst/>
                <a:cxnLst/>
                <a:rect l="l" t="t" r="r" b="b"/>
                <a:pathLst>
                  <a:path w="10377" h="10377" extrusionOk="0">
                    <a:moveTo>
                      <a:pt x="5189" y="1"/>
                    </a:moveTo>
                    <a:cubicBezTo>
                      <a:pt x="2275" y="1"/>
                      <a:pt x="1" y="2266"/>
                      <a:pt x="1" y="5189"/>
                    </a:cubicBezTo>
                    <a:cubicBezTo>
                      <a:pt x="1" y="7999"/>
                      <a:pt x="2275" y="10377"/>
                      <a:pt x="5189" y="10377"/>
                    </a:cubicBezTo>
                    <a:cubicBezTo>
                      <a:pt x="7999" y="10377"/>
                      <a:pt x="10377" y="7999"/>
                      <a:pt x="10377" y="5189"/>
                    </a:cubicBezTo>
                    <a:cubicBezTo>
                      <a:pt x="10377" y="2266"/>
                      <a:pt x="7999" y="1"/>
                      <a:pt x="5189" y="1"/>
                    </a:cubicBezTo>
                    <a:close/>
                  </a:path>
                </a:pathLst>
              </a:custGeom>
              <a:solidFill>
                <a:srgbClr val="DCF1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1045;p46">
                <a:extLst>
                  <a:ext uri="{FF2B5EF4-FFF2-40B4-BE49-F238E27FC236}">
                    <a16:creationId xmlns:a16="http://schemas.microsoft.com/office/drawing/2014/main" id="{69E9D9FD-6CEF-4DFB-87EF-860455D6E30B}"/>
                  </a:ext>
                </a:extLst>
              </p:cNvPr>
              <p:cNvSpPr/>
              <p:nvPr/>
            </p:nvSpPr>
            <p:spPr>
              <a:xfrm>
                <a:off x="1459800" y="3193225"/>
                <a:ext cx="75675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3027" extrusionOk="0">
                    <a:moveTo>
                      <a:pt x="1514" y="0"/>
                    </a:moveTo>
                    <a:cubicBezTo>
                      <a:pt x="761" y="0"/>
                      <a:pt x="1" y="761"/>
                      <a:pt x="1" y="1514"/>
                    </a:cubicBezTo>
                    <a:cubicBezTo>
                      <a:pt x="1" y="2378"/>
                      <a:pt x="761" y="3027"/>
                      <a:pt x="1514" y="3027"/>
                    </a:cubicBezTo>
                    <a:cubicBezTo>
                      <a:pt x="2378" y="3027"/>
                      <a:pt x="3027" y="2378"/>
                      <a:pt x="3027" y="1514"/>
                    </a:cubicBezTo>
                    <a:cubicBezTo>
                      <a:pt x="3027" y="761"/>
                      <a:pt x="2378" y="0"/>
                      <a:pt x="1514" y="0"/>
                    </a:cubicBezTo>
                    <a:close/>
                  </a:path>
                </a:pathLst>
              </a:custGeom>
              <a:solidFill>
                <a:srgbClr val="DCF1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1046;p46">
                <a:extLst>
                  <a:ext uri="{FF2B5EF4-FFF2-40B4-BE49-F238E27FC236}">
                    <a16:creationId xmlns:a16="http://schemas.microsoft.com/office/drawing/2014/main" id="{777BB964-BCF4-450B-9072-D10D84177A4F}"/>
                  </a:ext>
                </a:extLst>
              </p:cNvPr>
              <p:cNvSpPr/>
              <p:nvPr/>
            </p:nvSpPr>
            <p:spPr>
              <a:xfrm>
                <a:off x="1403175" y="3287900"/>
                <a:ext cx="296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1082" extrusionOk="0">
                    <a:moveTo>
                      <a:pt x="649" y="1"/>
                    </a:moveTo>
                    <a:cubicBezTo>
                      <a:pt x="320" y="1"/>
                      <a:pt x="0" y="217"/>
                      <a:pt x="0" y="537"/>
                    </a:cubicBezTo>
                    <a:cubicBezTo>
                      <a:pt x="0" y="865"/>
                      <a:pt x="320" y="1081"/>
                      <a:pt x="649" y="1081"/>
                    </a:cubicBezTo>
                    <a:cubicBezTo>
                      <a:pt x="865" y="1081"/>
                      <a:pt x="1185" y="865"/>
                      <a:pt x="1185" y="537"/>
                    </a:cubicBezTo>
                    <a:cubicBezTo>
                      <a:pt x="1185" y="217"/>
                      <a:pt x="865" y="1"/>
                      <a:pt x="649" y="1"/>
                    </a:cubicBezTo>
                    <a:close/>
                  </a:path>
                </a:pathLst>
              </a:custGeom>
              <a:solidFill>
                <a:srgbClr val="DCF1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" name="Google Shape;1047;p46">
              <a:extLst>
                <a:ext uri="{FF2B5EF4-FFF2-40B4-BE49-F238E27FC236}">
                  <a16:creationId xmlns:a16="http://schemas.microsoft.com/office/drawing/2014/main" id="{04B20E18-24EA-4B6C-AB98-06D2E63A324B}"/>
                </a:ext>
              </a:extLst>
            </p:cNvPr>
            <p:cNvGrpSpPr/>
            <p:nvPr/>
          </p:nvGrpSpPr>
          <p:grpSpPr>
            <a:xfrm>
              <a:off x="1788060" y="1391211"/>
              <a:ext cx="1725325" cy="2336585"/>
              <a:chOff x="636475" y="4185925"/>
              <a:chExt cx="770200" cy="1043025"/>
            </a:xfrm>
          </p:grpSpPr>
          <p:sp>
            <p:nvSpPr>
              <p:cNvPr id="130" name="Google Shape;1048;p46">
                <a:extLst>
                  <a:ext uri="{FF2B5EF4-FFF2-40B4-BE49-F238E27FC236}">
                    <a16:creationId xmlns:a16="http://schemas.microsoft.com/office/drawing/2014/main" id="{FD74645A-553F-4492-9880-1842991B8729}"/>
                  </a:ext>
                </a:extLst>
              </p:cNvPr>
              <p:cNvSpPr/>
              <p:nvPr/>
            </p:nvSpPr>
            <p:spPr>
              <a:xfrm>
                <a:off x="776975" y="4350650"/>
                <a:ext cx="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13" y="0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049;p46">
                <a:extLst>
                  <a:ext uri="{FF2B5EF4-FFF2-40B4-BE49-F238E27FC236}">
                    <a16:creationId xmlns:a16="http://schemas.microsoft.com/office/drawing/2014/main" id="{ECA4AA02-F583-4DDE-8B6E-E982A05DC53C}"/>
                  </a:ext>
                </a:extLst>
              </p:cNvPr>
              <p:cNvSpPr/>
              <p:nvPr/>
            </p:nvSpPr>
            <p:spPr>
              <a:xfrm>
                <a:off x="804000" y="4479750"/>
                <a:ext cx="421525" cy="419550"/>
              </a:xfrm>
              <a:custGeom>
                <a:avLst/>
                <a:gdLst/>
                <a:ahLst/>
                <a:cxnLst/>
                <a:rect l="l" t="t" r="r" b="b"/>
                <a:pathLst>
                  <a:path w="16861" h="16782" extrusionOk="0">
                    <a:moveTo>
                      <a:pt x="8934" y="1"/>
                    </a:moveTo>
                    <a:cubicBezTo>
                      <a:pt x="6521" y="1"/>
                      <a:pt x="4124" y="497"/>
                      <a:pt x="2058" y="1650"/>
                    </a:cubicBezTo>
                    <a:cubicBezTo>
                      <a:pt x="2058" y="2731"/>
                      <a:pt x="2058" y="3811"/>
                      <a:pt x="1946" y="4892"/>
                    </a:cubicBezTo>
                    <a:cubicBezTo>
                      <a:pt x="1842" y="5757"/>
                      <a:pt x="1842" y="6509"/>
                      <a:pt x="1729" y="7374"/>
                    </a:cubicBezTo>
                    <a:cubicBezTo>
                      <a:pt x="1410" y="9319"/>
                      <a:pt x="761" y="11161"/>
                      <a:pt x="113" y="13107"/>
                    </a:cubicBezTo>
                    <a:cubicBezTo>
                      <a:pt x="0" y="13426"/>
                      <a:pt x="329" y="13755"/>
                      <a:pt x="545" y="13859"/>
                    </a:cubicBezTo>
                    <a:cubicBezTo>
                      <a:pt x="1842" y="14940"/>
                      <a:pt x="3355" y="15804"/>
                      <a:pt x="4868" y="16349"/>
                    </a:cubicBezTo>
                    <a:cubicBezTo>
                      <a:pt x="5837" y="16565"/>
                      <a:pt x="6701" y="16781"/>
                      <a:pt x="7678" y="16781"/>
                    </a:cubicBezTo>
                    <a:cubicBezTo>
                      <a:pt x="8543" y="16669"/>
                      <a:pt x="9408" y="16453"/>
                      <a:pt x="10160" y="16133"/>
                    </a:cubicBezTo>
                    <a:cubicBezTo>
                      <a:pt x="12754" y="14940"/>
                      <a:pt x="15132" y="13210"/>
                      <a:pt x="16861" y="10945"/>
                    </a:cubicBezTo>
                    <a:cubicBezTo>
                      <a:pt x="16325" y="9319"/>
                      <a:pt x="15780" y="7590"/>
                      <a:pt x="15676" y="5973"/>
                    </a:cubicBezTo>
                    <a:cubicBezTo>
                      <a:pt x="15460" y="4460"/>
                      <a:pt x="15676" y="2947"/>
                      <a:pt x="15893" y="1434"/>
                    </a:cubicBezTo>
                    <a:cubicBezTo>
                      <a:pt x="14596" y="785"/>
                      <a:pt x="13299" y="457"/>
                      <a:pt x="11889" y="240"/>
                    </a:cubicBezTo>
                    <a:cubicBezTo>
                      <a:pt x="10916" y="84"/>
                      <a:pt x="9923" y="1"/>
                      <a:pt x="8934" y="1"/>
                    </a:cubicBez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050;p46">
                <a:extLst>
                  <a:ext uri="{FF2B5EF4-FFF2-40B4-BE49-F238E27FC236}">
                    <a16:creationId xmlns:a16="http://schemas.microsoft.com/office/drawing/2014/main" id="{5DD5A8A0-A38D-441C-82AA-BE5AB865789B}"/>
                  </a:ext>
                </a:extLst>
              </p:cNvPr>
              <p:cNvSpPr/>
              <p:nvPr/>
            </p:nvSpPr>
            <p:spPr>
              <a:xfrm>
                <a:off x="844625" y="4500825"/>
                <a:ext cx="348500" cy="377525"/>
              </a:xfrm>
              <a:custGeom>
                <a:avLst/>
                <a:gdLst/>
                <a:ahLst/>
                <a:cxnLst/>
                <a:rect l="l" t="t" r="r" b="b"/>
                <a:pathLst>
                  <a:path w="13940" h="15101" extrusionOk="0">
                    <a:moveTo>
                      <a:pt x="7372" y="1"/>
                    </a:moveTo>
                    <a:cubicBezTo>
                      <a:pt x="5225" y="1"/>
                      <a:pt x="3106" y="545"/>
                      <a:pt x="1298" y="1775"/>
                    </a:cubicBezTo>
                    <a:lnTo>
                      <a:pt x="1298" y="4585"/>
                    </a:lnTo>
                    <a:cubicBezTo>
                      <a:pt x="1298" y="5346"/>
                      <a:pt x="1298" y="6099"/>
                      <a:pt x="1185" y="6859"/>
                    </a:cubicBezTo>
                    <a:cubicBezTo>
                      <a:pt x="969" y="8589"/>
                      <a:pt x="537" y="10318"/>
                      <a:pt x="1" y="12047"/>
                    </a:cubicBezTo>
                    <a:cubicBezTo>
                      <a:pt x="1" y="12264"/>
                      <a:pt x="217" y="12583"/>
                      <a:pt x="433" y="12696"/>
                    </a:cubicBezTo>
                    <a:cubicBezTo>
                      <a:pt x="1514" y="13664"/>
                      <a:pt x="2811" y="14313"/>
                      <a:pt x="4108" y="14745"/>
                    </a:cubicBezTo>
                    <a:cubicBezTo>
                      <a:pt x="4726" y="14923"/>
                      <a:pt x="5421" y="15100"/>
                      <a:pt x="6071" y="15100"/>
                    </a:cubicBezTo>
                    <a:cubicBezTo>
                      <a:pt x="6211" y="15100"/>
                      <a:pt x="6350" y="15092"/>
                      <a:pt x="6486" y="15074"/>
                    </a:cubicBezTo>
                    <a:cubicBezTo>
                      <a:pt x="7238" y="14961"/>
                      <a:pt x="7886" y="14745"/>
                      <a:pt x="8535" y="14425"/>
                    </a:cubicBezTo>
                    <a:cubicBezTo>
                      <a:pt x="10697" y="13344"/>
                      <a:pt x="12538" y="11615"/>
                      <a:pt x="13939" y="9557"/>
                    </a:cubicBezTo>
                    <a:cubicBezTo>
                      <a:pt x="13403" y="8156"/>
                      <a:pt x="12971" y="6643"/>
                      <a:pt x="12754" y="5130"/>
                    </a:cubicBezTo>
                    <a:cubicBezTo>
                      <a:pt x="12538" y="3833"/>
                      <a:pt x="12642" y="2424"/>
                      <a:pt x="12754" y="1127"/>
                    </a:cubicBezTo>
                    <a:cubicBezTo>
                      <a:pt x="11674" y="591"/>
                      <a:pt x="10593" y="262"/>
                      <a:pt x="9400" y="158"/>
                    </a:cubicBezTo>
                    <a:cubicBezTo>
                      <a:pt x="8727" y="55"/>
                      <a:pt x="8048" y="1"/>
                      <a:pt x="7372" y="1"/>
                    </a:cubicBezTo>
                    <a:close/>
                  </a:path>
                </a:pathLst>
              </a:custGeom>
              <a:solidFill>
                <a:srgbClr val="D78A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051;p46">
                <a:extLst>
                  <a:ext uri="{FF2B5EF4-FFF2-40B4-BE49-F238E27FC236}">
                    <a16:creationId xmlns:a16="http://schemas.microsoft.com/office/drawing/2014/main" id="{26EC2664-48DB-410F-A451-25228A0205F6}"/>
                  </a:ext>
                </a:extLst>
              </p:cNvPr>
              <p:cNvSpPr/>
              <p:nvPr/>
            </p:nvSpPr>
            <p:spPr>
              <a:xfrm>
                <a:off x="904075" y="4575025"/>
                <a:ext cx="72875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2483" extrusionOk="0">
                    <a:moveTo>
                      <a:pt x="649" y="0"/>
                    </a:moveTo>
                    <a:cubicBezTo>
                      <a:pt x="537" y="104"/>
                      <a:pt x="649" y="320"/>
                      <a:pt x="649" y="537"/>
                    </a:cubicBezTo>
                    <a:cubicBezTo>
                      <a:pt x="753" y="649"/>
                      <a:pt x="865" y="865"/>
                      <a:pt x="969" y="969"/>
                    </a:cubicBezTo>
                    <a:lnTo>
                      <a:pt x="217" y="969"/>
                    </a:lnTo>
                    <a:cubicBezTo>
                      <a:pt x="104" y="969"/>
                      <a:pt x="1" y="1081"/>
                      <a:pt x="1" y="1081"/>
                    </a:cubicBezTo>
                    <a:lnTo>
                      <a:pt x="1" y="1185"/>
                    </a:lnTo>
                    <a:cubicBezTo>
                      <a:pt x="104" y="1401"/>
                      <a:pt x="217" y="1401"/>
                      <a:pt x="433" y="1514"/>
                    </a:cubicBezTo>
                    <a:lnTo>
                      <a:pt x="865" y="1514"/>
                    </a:lnTo>
                    <a:lnTo>
                      <a:pt x="537" y="1834"/>
                    </a:lnTo>
                    <a:cubicBezTo>
                      <a:pt x="433" y="1946"/>
                      <a:pt x="433" y="2050"/>
                      <a:pt x="433" y="2162"/>
                    </a:cubicBezTo>
                    <a:cubicBezTo>
                      <a:pt x="433" y="2266"/>
                      <a:pt x="433" y="2378"/>
                      <a:pt x="537" y="2482"/>
                    </a:cubicBezTo>
                    <a:cubicBezTo>
                      <a:pt x="649" y="2482"/>
                      <a:pt x="865" y="2482"/>
                      <a:pt x="865" y="2378"/>
                    </a:cubicBezTo>
                    <a:cubicBezTo>
                      <a:pt x="1185" y="2162"/>
                      <a:pt x="1185" y="1946"/>
                      <a:pt x="1298" y="1617"/>
                    </a:cubicBezTo>
                    <a:cubicBezTo>
                      <a:pt x="1298" y="1617"/>
                      <a:pt x="1401" y="1514"/>
                      <a:pt x="1401" y="1401"/>
                    </a:cubicBezTo>
                    <a:cubicBezTo>
                      <a:pt x="1401" y="1617"/>
                      <a:pt x="1514" y="1946"/>
                      <a:pt x="1617" y="2050"/>
                    </a:cubicBezTo>
                    <a:cubicBezTo>
                      <a:pt x="1617" y="2162"/>
                      <a:pt x="1730" y="2378"/>
                      <a:pt x="1834" y="2378"/>
                    </a:cubicBezTo>
                    <a:cubicBezTo>
                      <a:pt x="1834" y="2482"/>
                      <a:pt x="1946" y="2482"/>
                      <a:pt x="2050" y="2482"/>
                    </a:cubicBezTo>
                    <a:lnTo>
                      <a:pt x="2162" y="2482"/>
                    </a:lnTo>
                    <a:cubicBezTo>
                      <a:pt x="2266" y="2378"/>
                      <a:pt x="2162" y="2162"/>
                      <a:pt x="2162" y="1946"/>
                    </a:cubicBezTo>
                    <a:cubicBezTo>
                      <a:pt x="2050" y="1834"/>
                      <a:pt x="1946" y="1617"/>
                      <a:pt x="1834" y="1514"/>
                    </a:cubicBezTo>
                    <a:lnTo>
                      <a:pt x="2266" y="1514"/>
                    </a:lnTo>
                    <a:cubicBezTo>
                      <a:pt x="2378" y="1514"/>
                      <a:pt x="2595" y="1514"/>
                      <a:pt x="2698" y="1401"/>
                    </a:cubicBezTo>
                    <a:cubicBezTo>
                      <a:pt x="2811" y="1401"/>
                      <a:pt x="2811" y="1401"/>
                      <a:pt x="2914" y="1297"/>
                    </a:cubicBezTo>
                    <a:lnTo>
                      <a:pt x="2811" y="1185"/>
                    </a:lnTo>
                    <a:cubicBezTo>
                      <a:pt x="2811" y="1081"/>
                      <a:pt x="2595" y="969"/>
                      <a:pt x="2378" y="969"/>
                    </a:cubicBezTo>
                    <a:cubicBezTo>
                      <a:pt x="2266" y="969"/>
                      <a:pt x="2050" y="1081"/>
                      <a:pt x="1834" y="1081"/>
                    </a:cubicBezTo>
                    <a:cubicBezTo>
                      <a:pt x="2050" y="969"/>
                      <a:pt x="2162" y="753"/>
                      <a:pt x="2266" y="649"/>
                    </a:cubicBezTo>
                    <a:cubicBezTo>
                      <a:pt x="2266" y="537"/>
                      <a:pt x="2378" y="433"/>
                      <a:pt x="2378" y="320"/>
                    </a:cubicBezTo>
                    <a:cubicBezTo>
                      <a:pt x="2378" y="217"/>
                      <a:pt x="2378" y="104"/>
                      <a:pt x="2266" y="0"/>
                    </a:cubicBezTo>
                    <a:cubicBezTo>
                      <a:pt x="2162" y="0"/>
                      <a:pt x="1946" y="0"/>
                      <a:pt x="1834" y="104"/>
                    </a:cubicBezTo>
                    <a:cubicBezTo>
                      <a:pt x="1617" y="320"/>
                      <a:pt x="1514" y="537"/>
                      <a:pt x="1514" y="865"/>
                    </a:cubicBezTo>
                    <a:cubicBezTo>
                      <a:pt x="1401" y="865"/>
                      <a:pt x="1401" y="969"/>
                      <a:pt x="1401" y="1081"/>
                    </a:cubicBezTo>
                    <a:cubicBezTo>
                      <a:pt x="1401" y="865"/>
                      <a:pt x="1298" y="537"/>
                      <a:pt x="1185" y="433"/>
                    </a:cubicBezTo>
                    <a:cubicBezTo>
                      <a:pt x="1185" y="320"/>
                      <a:pt x="1081" y="104"/>
                      <a:pt x="969" y="0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052;p46">
                <a:extLst>
                  <a:ext uri="{FF2B5EF4-FFF2-40B4-BE49-F238E27FC236}">
                    <a16:creationId xmlns:a16="http://schemas.microsoft.com/office/drawing/2014/main" id="{345DC360-3FE8-49B5-A966-9C95484BC890}"/>
                  </a:ext>
                </a:extLst>
              </p:cNvPr>
              <p:cNvSpPr/>
              <p:nvPr/>
            </p:nvSpPr>
            <p:spPr>
              <a:xfrm>
                <a:off x="1085000" y="4512775"/>
                <a:ext cx="75700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2811" extrusionOk="0">
                    <a:moveTo>
                      <a:pt x="1730" y="0"/>
                    </a:moveTo>
                    <a:cubicBezTo>
                      <a:pt x="1514" y="0"/>
                      <a:pt x="1514" y="216"/>
                      <a:pt x="1410" y="329"/>
                    </a:cubicBezTo>
                    <a:cubicBezTo>
                      <a:pt x="1410" y="545"/>
                      <a:pt x="1298" y="761"/>
                      <a:pt x="1298" y="865"/>
                    </a:cubicBezTo>
                    <a:cubicBezTo>
                      <a:pt x="1194" y="865"/>
                      <a:pt x="1194" y="761"/>
                      <a:pt x="1082" y="649"/>
                    </a:cubicBezTo>
                    <a:cubicBezTo>
                      <a:pt x="978" y="545"/>
                      <a:pt x="865" y="545"/>
                      <a:pt x="762" y="433"/>
                    </a:cubicBezTo>
                    <a:lnTo>
                      <a:pt x="545" y="433"/>
                    </a:lnTo>
                    <a:cubicBezTo>
                      <a:pt x="433" y="433"/>
                      <a:pt x="433" y="545"/>
                      <a:pt x="433" y="545"/>
                    </a:cubicBezTo>
                    <a:cubicBezTo>
                      <a:pt x="433" y="649"/>
                      <a:pt x="545" y="865"/>
                      <a:pt x="649" y="977"/>
                    </a:cubicBezTo>
                    <a:cubicBezTo>
                      <a:pt x="762" y="1081"/>
                      <a:pt x="865" y="1193"/>
                      <a:pt x="978" y="1193"/>
                    </a:cubicBezTo>
                    <a:cubicBezTo>
                      <a:pt x="762" y="1297"/>
                      <a:pt x="649" y="1297"/>
                      <a:pt x="433" y="1297"/>
                    </a:cubicBezTo>
                    <a:cubicBezTo>
                      <a:pt x="329" y="1410"/>
                      <a:pt x="217" y="1410"/>
                      <a:pt x="217" y="1513"/>
                    </a:cubicBezTo>
                    <a:cubicBezTo>
                      <a:pt x="113" y="1626"/>
                      <a:pt x="1" y="1730"/>
                      <a:pt x="113" y="1842"/>
                    </a:cubicBezTo>
                    <a:cubicBezTo>
                      <a:pt x="113" y="1946"/>
                      <a:pt x="329" y="1946"/>
                      <a:pt x="433" y="1946"/>
                    </a:cubicBezTo>
                    <a:cubicBezTo>
                      <a:pt x="762" y="1946"/>
                      <a:pt x="978" y="1842"/>
                      <a:pt x="1194" y="1626"/>
                    </a:cubicBezTo>
                    <a:cubicBezTo>
                      <a:pt x="1298" y="1626"/>
                      <a:pt x="1410" y="1513"/>
                      <a:pt x="1410" y="1513"/>
                    </a:cubicBezTo>
                    <a:lnTo>
                      <a:pt x="1410" y="1513"/>
                    </a:lnTo>
                    <a:cubicBezTo>
                      <a:pt x="1298" y="1730"/>
                      <a:pt x="1194" y="2058"/>
                      <a:pt x="1194" y="2162"/>
                    </a:cubicBezTo>
                    <a:cubicBezTo>
                      <a:pt x="1082" y="2274"/>
                      <a:pt x="1082" y="2378"/>
                      <a:pt x="1082" y="2594"/>
                    </a:cubicBezTo>
                    <a:cubicBezTo>
                      <a:pt x="1082" y="2594"/>
                      <a:pt x="1194" y="2707"/>
                      <a:pt x="1194" y="2810"/>
                    </a:cubicBezTo>
                    <a:lnTo>
                      <a:pt x="1298" y="2810"/>
                    </a:lnTo>
                    <a:cubicBezTo>
                      <a:pt x="1514" y="2707"/>
                      <a:pt x="1626" y="2594"/>
                      <a:pt x="1626" y="2378"/>
                    </a:cubicBezTo>
                    <a:cubicBezTo>
                      <a:pt x="1730" y="2274"/>
                      <a:pt x="1730" y="2058"/>
                      <a:pt x="1730" y="1946"/>
                    </a:cubicBezTo>
                    <a:cubicBezTo>
                      <a:pt x="1842" y="2058"/>
                      <a:pt x="1946" y="2058"/>
                      <a:pt x="2059" y="2162"/>
                    </a:cubicBezTo>
                    <a:cubicBezTo>
                      <a:pt x="2162" y="2274"/>
                      <a:pt x="2275" y="2274"/>
                      <a:pt x="2491" y="2378"/>
                    </a:cubicBezTo>
                    <a:cubicBezTo>
                      <a:pt x="2491" y="2378"/>
                      <a:pt x="2595" y="2378"/>
                      <a:pt x="2707" y="2274"/>
                    </a:cubicBezTo>
                    <a:lnTo>
                      <a:pt x="2707" y="2162"/>
                    </a:lnTo>
                    <a:cubicBezTo>
                      <a:pt x="2707" y="2058"/>
                      <a:pt x="2595" y="1946"/>
                      <a:pt x="2491" y="1842"/>
                    </a:cubicBezTo>
                    <a:cubicBezTo>
                      <a:pt x="2379" y="1730"/>
                      <a:pt x="2162" y="1626"/>
                      <a:pt x="1946" y="1513"/>
                    </a:cubicBezTo>
                    <a:cubicBezTo>
                      <a:pt x="2162" y="1513"/>
                      <a:pt x="2379" y="1513"/>
                      <a:pt x="2595" y="1410"/>
                    </a:cubicBezTo>
                    <a:cubicBezTo>
                      <a:pt x="2707" y="1410"/>
                      <a:pt x="2811" y="1297"/>
                      <a:pt x="2923" y="1297"/>
                    </a:cubicBezTo>
                    <a:cubicBezTo>
                      <a:pt x="2923" y="1193"/>
                      <a:pt x="3027" y="1081"/>
                      <a:pt x="2923" y="977"/>
                    </a:cubicBezTo>
                    <a:cubicBezTo>
                      <a:pt x="2923" y="865"/>
                      <a:pt x="2707" y="761"/>
                      <a:pt x="2595" y="761"/>
                    </a:cubicBezTo>
                    <a:cubicBezTo>
                      <a:pt x="2275" y="761"/>
                      <a:pt x="2059" y="977"/>
                      <a:pt x="1842" y="1081"/>
                    </a:cubicBezTo>
                    <a:cubicBezTo>
                      <a:pt x="1730" y="1193"/>
                      <a:pt x="1730" y="1193"/>
                      <a:pt x="1626" y="1193"/>
                    </a:cubicBezTo>
                    <a:cubicBezTo>
                      <a:pt x="1730" y="1081"/>
                      <a:pt x="1842" y="761"/>
                      <a:pt x="1842" y="649"/>
                    </a:cubicBezTo>
                    <a:cubicBezTo>
                      <a:pt x="1946" y="433"/>
                      <a:pt x="1946" y="329"/>
                      <a:pt x="1946" y="216"/>
                    </a:cubicBezTo>
                    <a:cubicBezTo>
                      <a:pt x="1946" y="113"/>
                      <a:pt x="1946" y="0"/>
                      <a:pt x="1842" y="0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053;p46">
                <a:extLst>
                  <a:ext uri="{FF2B5EF4-FFF2-40B4-BE49-F238E27FC236}">
                    <a16:creationId xmlns:a16="http://schemas.microsoft.com/office/drawing/2014/main" id="{71269074-E2CD-4CAE-94F3-B7AFA73107A3}"/>
                  </a:ext>
                </a:extLst>
              </p:cNvPr>
              <p:cNvSpPr/>
              <p:nvPr/>
            </p:nvSpPr>
            <p:spPr>
              <a:xfrm>
                <a:off x="860850" y="4688500"/>
                <a:ext cx="648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3028" extrusionOk="0">
                    <a:moveTo>
                      <a:pt x="1297" y="1"/>
                    </a:moveTo>
                    <a:cubicBezTo>
                      <a:pt x="1185" y="1"/>
                      <a:pt x="1081" y="105"/>
                      <a:pt x="1081" y="321"/>
                    </a:cubicBezTo>
                    <a:cubicBezTo>
                      <a:pt x="969" y="537"/>
                      <a:pt x="1081" y="866"/>
                      <a:pt x="1081" y="1082"/>
                    </a:cubicBezTo>
                    <a:cubicBezTo>
                      <a:pt x="1185" y="1185"/>
                      <a:pt x="1185" y="1298"/>
                      <a:pt x="1185" y="1402"/>
                    </a:cubicBezTo>
                    <a:cubicBezTo>
                      <a:pt x="1081" y="1185"/>
                      <a:pt x="752" y="969"/>
                      <a:pt x="649" y="866"/>
                    </a:cubicBezTo>
                    <a:cubicBezTo>
                      <a:pt x="536" y="866"/>
                      <a:pt x="433" y="753"/>
                      <a:pt x="320" y="753"/>
                    </a:cubicBezTo>
                    <a:lnTo>
                      <a:pt x="104" y="753"/>
                    </a:lnTo>
                    <a:cubicBezTo>
                      <a:pt x="0" y="753"/>
                      <a:pt x="0" y="866"/>
                      <a:pt x="0" y="866"/>
                    </a:cubicBezTo>
                    <a:cubicBezTo>
                      <a:pt x="0" y="1082"/>
                      <a:pt x="104" y="1185"/>
                      <a:pt x="216" y="1298"/>
                    </a:cubicBezTo>
                    <a:cubicBezTo>
                      <a:pt x="433" y="1402"/>
                      <a:pt x="649" y="1514"/>
                      <a:pt x="752" y="1514"/>
                    </a:cubicBezTo>
                    <a:cubicBezTo>
                      <a:pt x="649" y="1618"/>
                      <a:pt x="536" y="1618"/>
                      <a:pt x="536" y="1730"/>
                    </a:cubicBezTo>
                    <a:cubicBezTo>
                      <a:pt x="320" y="1730"/>
                      <a:pt x="216" y="1834"/>
                      <a:pt x="104" y="1946"/>
                    </a:cubicBezTo>
                    <a:cubicBezTo>
                      <a:pt x="104" y="2050"/>
                      <a:pt x="0" y="2050"/>
                      <a:pt x="104" y="2163"/>
                    </a:cubicBezTo>
                    <a:lnTo>
                      <a:pt x="104" y="2266"/>
                    </a:lnTo>
                    <a:cubicBezTo>
                      <a:pt x="168" y="2300"/>
                      <a:pt x="223" y="2313"/>
                      <a:pt x="274" y="2313"/>
                    </a:cubicBezTo>
                    <a:cubicBezTo>
                      <a:pt x="396" y="2313"/>
                      <a:pt x="496" y="2236"/>
                      <a:pt x="649" y="2163"/>
                    </a:cubicBezTo>
                    <a:cubicBezTo>
                      <a:pt x="752" y="2163"/>
                      <a:pt x="865" y="2050"/>
                      <a:pt x="969" y="1946"/>
                    </a:cubicBezTo>
                    <a:lnTo>
                      <a:pt x="969" y="1946"/>
                    </a:lnTo>
                    <a:cubicBezTo>
                      <a:pt x="969" y="2163"/>
                      <a:pt x="865" y="2266"/>
                      <a:pt x="865" y="2482"/>
                    </a:cubicBezTo>
                    <a:cubicBezTo>
                      <a:pt x="865" y="2595"/>
                      <a:pt x="969" y="2699"/>
                      <a:pt x="969" y="2811"/>
                    </a:cubicBezTo>
                    <a:cubicBezTo>
                      <a:pt x="1081" y="2915"/>
                      <a:pt x="1185" y="3027"/>
                      <a:pt x="1297" y="3027"/>
                    </a:cubicBezTo>
                    <a:cubicBezTo>
                      <a:pt x="1401" y="2915"/>
                      <a:pt x="1513" y="2811"/>
                      <a:pt x="1513" y="2699"/>
                    </a:cubicBezTo>
                    <a:cubicBezTo>
                      <a:pt x="1617" y="2379"/>
                      <a:pt x="1513" y="2163"/>
                      <a:pt x="1401" y="1834"/>
                    </a:cubicBezTo>
                    <a:lnTo>
                      <a:pt x="1401" y="1618"/>
                    </a:lnTo>
                    <a:cubicBezTo>
                      <a:pt x="1513" y="1834"/>
                      <a:pt x="1833" y="1946"/>
                      <a:pt x="1946" y="2050"/>
                    </a:cubicBezTo>
                    <a:cubicBezTo>
                      <a:pt x="2049" y="2163"/>
                      <a:pt x="2162" y="2163"/>
                      <a:pt x="2266" y="2266"/>
                    </a:cubicBezTo>
                    <a:cubicBezTo>
                      <a:pt x="2378" y="2266"/>
                      <a:pt x="2482" y="2266"/>
                      <a:pt x="2482" y="2163"/>
                    </a:cubicBezTo>
                    <a:cubicBezTo>
                      <a:pt x="2594" y="2163"/>
                      <a:pt x="2594" y="2163"/>
                      <a:pt x="2594" y="2050"/>
                    </a:cubicBezTo>
                    <a:cubicBezTo>
                      <a:pt x="2594" y="1946"/>
                      <a:pt x="2482" y="1834"/>
                      <a:pt x="2266" y="1730"/>
                    </a:cubicBezTo>
                    <a:cubicBezTo>
                      <a:pt x="2162" y="1618"/>
                      <a:pt x="2049" y="1514"/>
                      <a:pt x="1833" y="1402"/>
                    </a:cubicBezTo>
                    <a:cubicBezTo>
                      <a:pt x="1946" y="1402"/>
                      <a:pt x="2162" y="1298"/>
                      <a:pt x="2162" y="1185"/>
                    </a:cubicBezTo>
                    <a:cubicBezTo>
                      <a:pt x="2266" y="1185"/>
                      <a:pt x="2378" y="1082"/>
                      <a:pt x="2482" y="969"/>
                    </a:cubicBezTo>
                    <a:cubicBezTo>
                      <a:pt x="2482" y="866"/>
                      <a:pt x="2594" y="753"/>
                      <a:pt x="2482" y="753"/>
                    </a:cubicBezTo>
                    <a:lnTo>
                      <a:pt x="2482" y="649"/>
                    </a:lnTo>
                    <a:cubicBezTo>
                      <a:pt x="2418" y="616"/>
                      <a:pt x="2364" y="603"/>
                      <a:pt x="2314" y="603"/>
                    </a:cubicBezTo>
                    <a:cubicBezTo>
                      <a:pt x="2195" y="603"/>
                      <a:pt x="2098" y="680"/>
                      <a:pt x="1946" y="753"/>
                    </a:cubicBezTo>
                    <a:lnTo>
                      <a:pt x="1617" y="1082"/>
                    </a:lnTo>
                    <a:lnTo>
                      <a:pt x="1617" y="537"/>
                    </a:lnTo>
                    <a:lnTo>
                      <a:pt x="1617" y="217"/>
                    </a:lnTo>
                    <a:cubicBezTo>
                      <a:pt x="1513" y="105"/>
                      <a:pt x="1401" y="1"/>
                      <a:pt x="1297" y="1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054;p46">
                <a:extLst>
                  <a:ext uri="{FF2B5EF4-FFF2-40B4-BE49-F238E27FC236}">
                    <a16:creationId xmlns:a16="http://schemas.microsoft.com/office/drawing/2014/main" id="{7B232CF6-AC28-4BEB-938D-C156B5431C91}"/>
                  </a:ext>
                </a:extLst>
              </p:cNvPr>
              <p:cNvSpPr/>
              <p:nvPr/>
            </p:nvSpPr>
            <p:spPr>
              <a:xfrm>
                <a:off x="1074200" y="4731750"/>
                <a:ext cx="64875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3027" extrusionOk="0">
                    <a:moveTo>
                      <a:pt x="1297" y="0"/>
                    </a:moveTo>
                    <a:cubicBezTo>
                      <a:pt x="1194" y="0"/>
                      <a:pt x="1081" y="216"/>
                      <a:pt x="1081" y="320"/>
                    </a:cubicBezTo>
                    <a:cubicBezTo>
                      <a:pt x="977" y="536"/>
                      <a:pt x="1081" y="865"/>
                      <a:pt x="1081" y="1185"/>
                    </a:cubicBezTo>
                    <a:cubicBezTo>
                      <a:pt x="1081" y="1185"/>
                      <a:pt x="1194" y="1297"/>
                      <a:pt x="1194" y="1401"/>
                    </a:cubicBezTo>
                    <a:cubicBezTo>
                      <a:pt x="977" y="1185"/>
                      <a:pt x="761" y="969"/>
                      <a:pt x="649" y="969"/>
                    </a:cubicBezTo>
                    <a:cubicBezTo>
                      <a:pt x="545" y="865"/>
                      <a:pt x="433" y="752"/>
                      <a:pt x="329" y="752"/>
                    </a:cubicBezTo>
                    <a:lnTo>
                      <a:pt x="113" y="752"/>
                    </a:lnTo>
                    <a:lnTo>
                      <a:pt x="0" y="865"/>
                    </a:lnTo>
                    <a:cubicBezTo>
                      <a:pt x="0" y="1081"/>
                      <a:pt x="113" y="1185"/>
                      <a:pt x="217" y="1297"/>
                    </a:cubicBezTo>
                    <a:cubicBezTo>
                      <a:pt x="433" y="1401"/>
                      <a:pt x="545" y="1513"/>
                      <a:pt x="761" y="1617"/>
                    </a:cubicBezTo>
                    <a:cubicBezTo>
                      <a:pt x="649" y="1617"/>
                      <a:pt x="545" y="1730"/>
                      <a:pt x="433" y="1730"/>
                    </a:cubicBezTo>
                    <a:cubicBezTo>
                      <a:pt x="329" y="1730"/>
                      <a:pt x="217" y="1833"/>
                      <a:pt x="113" y="1946"/>
                    </a:cubicBezTo>
                    <a:cubicBezTo>
                      <a:pt x="113" y="2049"/>
                      <a:pt x="0" y="2162"/>
                      <a:pt x="113" y="2162"/>
                    </a:cubicBezTo>
                    <a:lnTo>
                      <a:pt x="113" y="2266"/>
                    </a:lnTo>
                    <a:cubicBezTo>
                      <a:pt x="185" y="2303"/>
                      <a:pt x="244" y="2316"/>
                      <a:pt x="300" y="2316"/>
                    </a:cubicBezTo>
                    <a:cubicBezTo>
                      <a:pt x="411" y="2316"/>
                      <a:pt x="505" y="2266"/>
                      <a:pt x="649" y="2266"/>
                    </a:cubicBezTo>
                    <a:cubicBezTo>
                      <a:pt x="761" y="2162"/>
                      <a:pt x="865" y="2162"/>
                      <a:pt x="977" y="2049"/>
                    </a:cubicBezTo>
                    <a:lnTo>
                      <a:pt x="977" y="2049"/>
                    </a:lnTo>
                    <a:cubicBezTo>
                      <a:pt x="977" y="2162"/>
                      <a:pt x="865" y="2378"/>
                      <a:pt x="865" y="2482"/>
                    </a:cubicBezTo>
                    <a:cubicBezTo>
                      <a:pt x="865" y="2594"/>
                      <a:pt x="865" y="2698"/>
                      <a:pt x="977" y="2810"/>
                    </a:cubicBezTo>
                    <a:cubicBezTo>
                      <a:pt x="1081" y="2914"/>
                      <a:pt x="1194" y="3027"/>
                      <a:pt x="1297" y="3027"/>
                    </a:cubicBezTo>
                    <a:cubicBezTo>
                      <a:pt x="1410" y="3027"/>
                      <a:pt x="1514" y="2810"/>
                      <a:pt x="1514" y="2698"/>
                    </a:cubicBezTo>
                    <a:cubicBezTo>
                      <a:pt x="1626" y="2482"/>
                      <a:pt x="1514" y="2162"/>
                      <a:pt x="1410" y="1833"/>
                    </a:cubicBezTo>
                    <a:lnTo>
                      <a:pt x="1410" y="1617"/>
                    </a:lnTo>
                    <a:cubicBezTo>
                      <a:pt x="1514" y="1833"/>
                      <a:pt x="1730" y="2049"/>
                      <a:pt x="1842" y="2049"/>
                    </a:cubicBezTo>
                    <a:cubicBezTo>
                      <a:pt x="2058" y="2162"/>
                      <a:pt x="2162" y="2266"/>
                      <a:pt x="2274" y="2266"/>
                    </a:cubicBezTo>
                    <a:lnTo>
                      <a:pt x="2491" y="2266"/>
                    </a:lnTo>
                    <a:cubicBezTo>
                      <a:pt x="2491" y="2162"/>
                      <a:pt x="2594" y="2162"/>
                      <a:pt x="2594" y="2162"/>
                    </a:cubicBezTo>
                    <a:cubicBezTo>
                      <a:pt x="2594" y="1946"/>
                      <a:pt x="2491" y="1833"/>
                      <a:pt x="2274" y="1730"/>
                    </a:cubicBezTo>
                    <a:cubicBezTo>
                      <a:pt x="2162" y="1617"/>
                      <a:pt x="2058" y="1513"/>
                      <a:pt x="1842" y="1513"/>
                    </a:cubicBezTo>
                    <a:cubicBezTo>
                      <a:pt x="1946" y="1401"/>
                      <a:pt x="2162" y="1297"/>
                      <a:pt x="2162" y="1297"/>
                    </a:cubicBezTo>
                    <a:lnTo>
                      <a:pt x="2491" y="969"/>
                    </a:lnTo>
                    <a:cubicBezTo>
                      <a:pt x="2491" y="865"/>
                      <a:pt x="2594" y="752"/>
                      <a:pt x="2491" y="752"/>
                    </a:cubicBezTo>
                    <a:lnTo>
                      <a:pt x="2491" y="649"/>
                    </a:lnTo>
                    <a:cubicBezTo>
                      <a:pt x="2427" y="616"/>
                      <a:pt x="2372" y="602"/>
                      <a:pt x="2321" y="602"/>
                    </a:cubicBezTo>
                    <a:cubicBezTo>
                      <a:pt x="2199" y="602"/>
                      <a:pt x="2098" y="679"/>
                      <a:pt x="1946" y="752"/>
                    </a:cubicBezTo>
                    <a:lnTo>
                      <a:pt x="1626" y="1081"/>
                    </a:lnTo>
                    <a:lnTo>
                      <a:pt x="1626" y="536"/>
                    </a:lnTo>
                    <a:lnTo>
                      <a:pt x="1626" y="216"/>
                    </a:lnTo>
                    <a:cubicBezTo>
                      <a:pt x="1514" y="104"/>
                      <a:pt x="1410" y="0"/>
                      <a:pt x="1297" y="0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055;p46">
                <a:extLst>
                  <a:ext uri="{FF2B5EF4-FFF2-40B4-BE49-F238E27FC236}">
                    <a16:creationId xmlns:a16="http://schemas.microsoft.com/office/drawing/2014/main" id="{7C94F8D0-7902-42F1-9D70-194975AEAC78}"/>
                  </a:ext>
                </a:extLst>
              </p:cNvPr>
              <p:cNvSpPr/>
              <p:nvPr/>
            </p:nvSpPr>
            <p:spPr>
              <a:xfrm>
                <a:off x="898675" y="4515575"/>
                <a:ext cx="18825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50" extrusionOk="0">
                    <a:moveTo>
                      <a:pt x="536" y="1"/>
                    </a:moveTo>
                    <a:lnTo>
                      <a:pt x="536" y="104"/>
                    </a:lnTo>
                    <a:cubicBezTo>
                      <a:pt x="433" y="104"/>
                      <a:pt x="433" y="104"/>
                      <a:pt x="433" y="217"/>
                    </a:cubicBezTo>
                    <a:lnTo>
                      <a:pt x="433" y="433"/>
                    </a:lnTo>
                    <a:cubicBezTo>
                      <a:pt x="536" y="321"/>
                      <a:pt x="649" y="321"/>
                      <a:pt x="753" y="321"/>
                    </a:cubicBezTo>
                    <a:cubicBezTo>
                      <a:pt x="753" y="217"/>
                      <a:pt x="649" y="104"/>
                      <a:pt x="649" y="104"/>
                    </a:cubicBezTo>
                    <a:lnTo>
                      <a:pt x="536" y="1"/>
                    </a:lnTo>
                    <a:close/>
                    <a:moveTo>
                      <a:pt x="0" y="537"/>
                    </a:moveTo>
                    <a:lnTo>
                      <a:pt x="0" y="649"/>
                    </a:lnTo>
                    <a:cubicBezTo>
                      <a:pt x="0" y="649"/>
                      <a:pt x="104" y="537"/>
                      <a:pt x="217" y="537"/>
                    </a:cubicBezTo>
                    <a:close/>
                  </a:path>
                </a:pathLst>
              </a:custGeom>
              <a:solidFill>
                <a:srgbClr val="AE3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056;p46">
                <a:extLst>
                  <a:ext uri="{FF2B5EF4-FFF2-40B4-BE49-F238E27FC236}">
                    <a16:creationId xmlns:a16="http://schemas.microsoft.com/office/drawing/2014/main" id="{B6E7EBBA-2852-4F70-AE7F-7108B0ECD03F}"/>
                  </a:ext>
                </a:extLst>
              </p:cNvPr>
              <p:cNvSpPr/>
              <p:nvPr/>
            </p:nvSpPr>
            <p:spPr>
              <a:xfrm>
                <a:off x="898675" y="4520975"/>
                <a:ext cx="324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8" extrusionOk="0">
                    <a:moveTo>
                      <a:pt x="1081" y="1"/>
                    </a:moveTo>
                    <a:cubicBezTo>
                      <a:pt x="969" y="1"/>
                      <a:pt x="969" y="105"/>
                      <a:pt x="865" y="105"/>
                    </a:cubicBezTo>
                    <a:cubicBezTo>
                      <a:pt x="865" y="217"/>
                      <a:pt x="753" y="321"/>
                      <a:pt x="753" y="321"/>
                    </a:cubicBezTo>
                    <a:lnTo>
                      <a:pt x="753" y="105"/>
                    </a:lnTo>
                    <a:cubicBezTo>
                      <a:pt x="649" y="105"/>
                      <a:pt x="536" y="105"/>
                      <a:pt x="433" y="217"/>
                    </a:cubicBezTo>
                    <a:cubicBezTo>
                      <a:pt x="433" y="321"/>
                      <a:pt x="433" y="321"/>
                      <a:pt x="536" y="433"/>
                    </a:cubicBezTo>
                    <a:lnTo>
                      <a:pt x="536" y="537"/>
                    </a:lnTo>
                    <a:cubicBezTo>
                      <a:pt x="433" y="433"/>
                      <a:pt x="320" y="433"/>
                      <a:pt x="320" y="321"/>
                    </a:cubicBezTo>
                    <a:lnTo>
                      <a:pt x="217" y="321"/>
                    </a:lnTo>
                    <a:cubicBezTo>
                      <a:pt x="104" y="321"/>
                      <a:pt x="0" y="433"/>
                      <a:pt x="0" y="433"/>
                    </a:cubicBezTo>
                    <a:cubicBezTo>
                      <a:pt x="0" y="537"/>
                      <a:pt x="0" y="537"/>
                      <a:pt x="104" y="537"/>
                    </a:cubicBezTo>
                    <a:cubicBezTo>
                      <a:pt x="217" y="649"/>
                      <a:pt x="320" y="649"/>
                      <a:pt x="433" y="649"/>
                    </a:cubicBezTo>
                    <a:cubicBezTo>
                      <a:pt x="320" y="649"/>
                      <a:pt x="320" y="753"/>
                      <a:pt x="217" y="753"/>
                    </a:cubicBezTo>
                    <a:lnTo>
                      <a:pt x="104" y="865"/>
                    </a:lnTo>
                    <a:lnTo>
                      <a:pt x="104" y="969"/>
                    </a:lnTo>
                    <a:lnTo>
                      <a:pt x="104" y="1082"/>
                    </a:lnTo>
                    <a:lnTo>
                      <a:pt x="217" y="1082"/>
                    </a:lnTo>
                    <a:cubicBezTo>
                      <a:pt x="217" y="1082"/>
                      <a:pt x="320" y="1082"/>
                      <a:pt x="320" y="969"/>
                    </a:cubicBezTo>
                    <a:cubicBezTo>
                      <a:pt x="433" y="969"/>
                      <a:pt x="433" y="865"/>
                      <a:pt x="536" y="865"/>
                    </a:cubicBezTo>
                    <a:lnTo>
                      <a:pt x="536" y="1082"/>
                    </a:lnTo>
                    <a:cubicBezTo>
                      <a:pt x="536" y="1185"/>
                      <a:pt x="536" y="1185"/>
                      <a:pt x="649" y="1298"/>
                    </a:cubicBezTo>
                    <a:lnTo>
                      <a:pt x="753" y="1298"/>
                    </a:lnTo>
                    <a:cubicBezTo>
                      <a:pt x="865" y="1298"/>
                      <a:pt x="865" y="1185"/>
                      <a:pt x="865" y="1185"/>
                    </a:cubicBezTo>
                    <a:cubicBezTo>
                      <a:pt x="865" y="969"/>
                      <a:pt x="865" y="865"/>
                      <a:pt x="753" y="753"/>
                    </a:cubicBezTo>
                    <a:cubicBezTo>
                      <a:pt x="753" y="753"/>
                      <a:pt x="753" y="732"/>
                      <a:pt x="743" y="710"/>
                    </a:cubicBezTo>
                    <a:lnTo>
                      <a:pt x="743" y="710"/>
                    </a:lnTo>
                    <a:cubicBezTo>
                      <a:pt x="848" y="753"/>
                      <a:pt x="969" y="753"/>
                      <a:pt x="969" y="753"/>
                    </a:cubicBezTo>
                    <a:cubicBezTo>
                      <a:pt x="1081" y="865"/>
                      <a:pt x="1081" y="865"/>
                      <a:pt x="1185" y="865"/>
                    </a:cubicBezTo>
                    <a:cubicBezTo>
                      <a:pt x="1185" y="865"/>
                      <a:pt x="1297" y="865"/>
                      <a:pt x="1297" y="753"/>
                    </a:cubicBezTo>
                    <a:cubicBezTo>
                      <a:pt x="1297" y="649"/>
                      <a:pt x="1185" y="649"/>
                      <a:pt x="1185" y="537"/>
                    </a:cubicBezTo>
                    <a:lnTo>
                      <a:pt x="865" y="537"/>
                    </a:lnTo>
                    <a:lnTo>
                      <a:pt x="1081" y="321"/>
                    </a:lnTo>
                    <a:lnTo>
                      <a:pt x="1185" y="217"/>
                    </a:lnTo>
                    <a:lnTo>
                      <a:pt x="1185" y="105"/>
                    </a:lnTo>
                    <a:cubicBezTo>
                      <a:pt x="1185" y="1"/>
                      <a:pt x="1185" y="1"/>
                      <a:pt x="1081" y="1"/>
                    </a:cubicBezTo>
                    <a:close/>
                  </a:path>
                </a:pathLst>
              </a:custGeom>
              <a:solidFill>
                <a:srgbClr val="B84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057;p46">
                <a:extLst>
                  <a:ext uri="{FF2B5EF4-FFF2-40B4-BE49-F238E27FC236}">
                    <a16:creationId xmlns:a16="http://schemas.microsoft.com/office/drawing/2014/main" id="{D603141E-F111-4B36-8F49-9AF0FB7A3186}"/>
                  </a:ext>
                </a:extLst>
              </p:cNvPr>
              <p:cNvSpPr/>
              <p:nvPr/>
            </p:nvSpPr>
            <p:spPr>
              <a:xfrm>
                <a:off x="1122825" y="4596650"/>
                <a:ext cx="3527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514" extrusionOk="0">
                    <a:moveTo>
                      <a:pt x="649" y="0"/>
                    </a:moveTo>
                    <a:cubicBezTo>
                      <a:pt x="546" y="104"/>
                      <a:pt x="546" y="104"/>
                      <a:pt x="546" y="216"/>
                    </a:cubicBezTo>
                    <a:cubicBezTo>
                      <a:pt x="433" y="320"/>
                      <a:pt x="546" y="536"/>
                      <a:pt x="649" y="649"/>
                    </a:cubicBezTo>
                    <a:lnTo>
                      <a:pt x="649" y="752"/>
                    </a:lnTo>
                    <a:cubicBezTo>
                      <a:pt x="546" y="649"/>
                      <a:pt x="433" y="536"/>
                      <a:pt x="329" y="536"/>
                    </a:cubicBezTo>
                    <a:lnTo>
                      <a:pt x="113" y="536"/>
                    </a:lnTo>
                    <a:cubicBezTo>
                      <a:pt x="1" y="536"/>
                      <a:pt x="1" y="536"/>
                      <a:pt x="1" y="649"/>
                    </a:cubicBezTo>
                    <a:cubicBezTo>
                      <a:pt x="1" y="649"/>
                      <a:pt x="113" y="752"/>
                      <a:pt x="217" y="752"/>
                    </a:cubicBezTo>
                    <a:cubicBezTo>
                      <a:pt x="329" y="752"/>
                      <a:pt x="433" y="865"/>
                      <a:pt x="546" y="865"/>
                    </a:cubicBezTo>
                    <a:cubicBezTo>
                      <a:pt x="433" y="865"/>
                      <a:pt x="433" y="969"/>
                      <a:pt x="329" y="969"/>
                    </a:cubicBezTo>
                    <a:lnTo>
                      <a:pt x="217" y="1081"/>
                    </a:lnTo>
                    <a:lnTo>
                      <a:pt x="217" y="1185"/>
                    </a:lnTo>
                    <a:lnTo>
                      <a:pt x="217" y="1297"/>
                    </a:lnTo>
                    <a:cubicBezTo>
                      <a:pt x="329" y="1297"/>
                      <a:pt x="433" y="1297"/>
                      <a:pt x="433" y="1185"/>
                    </a:cubicBezTo>
                    <a:cubicBezTo>
                      <a:pt x="546" y="1185"/>
                      <a:pt x="546" y="1081"/>
                      <a:pt x="649" y="1081"/>
                    </a:cubicBezTo>
                    <a:lnTo>
                      <a:pt x="649" y="1297"/>
                    </a:lnTo>
                    <a:cubicBezTo>
                      <a:pt x="649" y="1401"/>
                      <a:pt x="649" y="1401"/>
                      <a:pt x="762" y="1401"/>
                    </a:cubicBezTo>
                    <a:cubicBezTo>
                      <a:pt x="762" y="1513"/>
                      <a:pt x="762" y="1513"/>
                      <a:pt x="866" y="1513"/>
                    </a:cubicBezTo>
                    <a:cubicBezTo>
                      <a:pt x="978" y="1513"/>
                      <a:pt x="978" y="1401"/>
                      <a:pt x="978" y="1297"/>
                    </a:cubicBezTo>
                    <a:cubicBezTo>
                      <a:pt x="978" y="1185"/>
                      <a:pt x="866" y="1081"/>
                      <a:pt x="866" y="969"/>
                    </a:cubicBezTo>
                    <a:cubicBezTo>
                      <a:pt x="866" y="865"/>
                      <a:pt x="762" y="865"/>
                      <a:pt x="762" y="865"/>
                    </a:cubicBezTo>
                    <a:cubicBezTo>
                      <a:pt x="866" y="865"/>
                      <a:pt x="978" y="969"/>
                      <a:pt x="1082" y="969"/>
                    </a:cubicBezTo>
                    <a:cubicBezTo>
                      <a:pt x="1194" y="969"/>
                      <a:pt x="1194" y="1081"/>
                      <a:pt x="1298" y="1081"/>
                    </a:cubicBezTo>
                    <a:cubicBezTo>
                      <a:pt x="1298" y="1081"/>
                      <a:pt x="1410" y="1081"/>
                      <a:pt x="1410" y="969"/>
                    </a:cubicBezTo>
                    <a:cubicBezTo>
                      <a:pt x="1410" y="865"/>
                      <a:pt x="1298" y="865"/>
                      <a:pt x="1298" y="752"/>
                    </a:cubicBezTo>
                    <a:lnTo>
                      <a:pt x="978" y="752"/>
                    </a:lnTo>
                    <a:lnTo>
                      <a:pt x="1194" y="536"/>
                    </a:lnTo>
                    <a:cubicBezTo>
                      <a:pt x="1194" y="536"/>
                      <a:pt x="1194" y="432"/>
                      <a:pt x="1298" y="432"/>
                    </a:cubicBezTo>
                    <a:lnTo>
                      <a:pt x="1298" y="320"/>
                    </a:lnTo>
                    <a:cubicBezTo>
                      <a:pt x="1298" y="216"/>
                      <a:pt x="1194" y="216"/>
                      <a:pt x="1194" y="216"/>
                    </a:cubicBezTo>
                    <a:cubicBezTo>
                      <a:pt x="1082" y="216"/>
                      <a:pt x="1082" y="320"/>
                      <a:pt x="978" y="320"/>
                    </a:cubicBezTo>
                    <a:cubicBezTo>
                      <a:pt x="978" y="432"/>
                      <a:pt x="866" y="432"/>
                      <a:pt x="866" y="536"/>
                    </a:cubicBezTo>
                    <a:lnTo>
                      <a:pt x="866" y="216"/>
                    </a:lnTo>
                    <a:cubicBezTo>
                      <a:pt x="762" y="216"/>
                      <a:pt x="762" y="104"/>
                      <a:pt x="762" y="104"/>
                    </a:cubicBezTo>
                    <a:lnTo>
                      <a:pt x="649" y="0"/>
                    </a:ln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058;p46">
                <a:extLst>
                  <a:ext uri="{FF2B5EF4-FFF2-40B4-BE49-F238E27FC236}">
                    <a16:creationId xmlns:a16="http://schemas.microsoft.com/office/drawing/2014/main" id="{77DFE5BE-B1A6-4D24-9BC2-04FF035731F9}"/>
                  </a:ext>
                </a:extLst>
              </p:cNvPr>
              <p:cNvSpPr/>
              <p:nvPr/>
            </p:nvSpPr>
            <p:spPr>
              <a:xfrm>
                <a:off x="1082400" y="4669500"/>
                <a:ext cx="32450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865" extrusionOk="0">
                    <a:moveTo>
                      <a:pt x="649" y="0"/>
                    </a:moveTo>
                    <a:lnTo>
                      <a:pt x="649" y="112"/>
                    </a:lnTo>
                    <a:cubicBezTo>
                      <a:pt x="537" y="112"/>
                      <a:pt x="537" y="112"/>
                      <a:pt x="537" y="216"/>
                    </a:cubicBezTo>
                    <a:cubicBezTo>
                      <a:pt x="537" y="329"/>
                      <a:pt x="537" y="545"/>
                      <a:pt x="649" y="649"/>
                    </a:cubicBezTo>
                    <a:lnTo>
                      <a:pt x="649" y="761"/>
                    </a:lnTo>
                    <a:lnTo>
                      <a:pt x="433" y="545"/>
                    </a:lnTo>
                    <a:lnTo>
                      <a:pt x="105" y="545"/>
                    </a:lnTo>
                    <a:cubicBezTo>
                      <a:pt x="1" y="545"/>
                      <a:pt x="1" y="545"/>
                      <a:pt x="1" y="649"/>
                    </a:cubicBezTo>
                    <a:cubicBezTo>
                      <a:pt x="105" y="649"/>
                      <a:pt x="105" y="761"/>
                      <a:pt x="217" y="761"/>
                    </a:cubicBezTo>
                    <a:cubicBezTo>
                      <a:pt x="321" y="865"/>
                      <a:pt x="433" y="865"/>
                      <a:pt x="537" y="865"/>
                    </a:cubicBezTo>
                    <a:cubicBezTo>
                      <a:pt x="753" y="761"/>
                      <a:pt x="969" y="545"/>
                      <a:pt x="1298" y="432"/>
                    </a:cubicBezTo>
                    <a:lnTo>
                      <a:pt x="1298" y="329"/>
                    </a:lnTo>
                    <a:cubicBezTo>
                      <a:pt x="1298" y="216"/>
                      <a:pt x="1186" y="216"/>
                      <a:pt x="1186" y="216"/>
                    </a:cubicBezTo>
                    <a:cubicBezTo>
                      <a:pt x="1082" y="216"/>
                      <a:pt x="1082" y="329"/>
                      <a:pt x="969" y="329"/>
                    </a:cubicBezTo>
                    <a:cubicBezTo>
                      <a:pt x="969" y="432"/>
                      <a:pt x="866" y="432"/>
                      <a:pt x="866" y="545"/>
                    </a:cubicBezTo>
                    <a:lnTo>
                      <a:pt x="866" y="216"/>
                    </a:lnTo>
                    <a:lnTo>
                      <a:pt x="753" y="112"/>
                    </a:lnTo>
                    <a:lnTo>
                      <a:pt x="649" y="0"/>
                    </a:lnTo>
                    <a:close/>
                  </a:path>
                </a:pathLst>
              </a:custGeom>
              <a:solidFill>
                <a:srgbClr val="B84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059;p46">
                <a:extLst>
                  <a:ext uri="{FF2B5EF4-FFF2-40B4-BE49-F238E27FC236}">
                    <a16:creationId xmlns:a16="http://schemas.microsoft.com/office/drawing/2014/main" id="{BAEB6254-73DB-4F56-A2A0-0C39E7C14CBD}"/>
                  </a:ext>
                </a:extLst>
              </p:cNvPr>
              <p:cNvSpPr/>
              <p:nvPr/>
            </p:nvSpPr>
            <p:spPr>
              <a:xfrm>
                <a:off x="960700" y="4683100"/>
                <a:ext cx="3527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02" extrusionOk="0">
                    <a:moveTo>
                      <a:pt x="546" y="1"/>
                    </a:moveTo>
                    <a:lnTo>
                      <a:pt x="433" y="105"/>
                    </a:lnTo>
                    <a:cubicBezTo>
                      <a:pt x="433" y="321"/>
                      <a:pt x="546" y="433"/>
                      <a:pt x="546" y="537"/>
                    </a:cubicBezTo>
                    <a:cubicBezTo>
                      <a:pt x="649" y="537"/>
                      <a:pt x="649" y="649"/>
                      <a:pt x="649" y="649"/>
                    </a:cubicBezTo>
                    <a:cubicBezTo>
                      <a:pt x="546" y="537"/>
                      <a:pt x="433" y="537"/>
                      <a:pt x="330" y="433"/>
                    </a:cubicBezTo>
                    <a:lnTo>
                      <a:pt x="1" y="433"/>
                    </a:lnTo>
                    <a:lnTo>
                      <a:pt x="1" y="537"/>
                    </a:lnTo>
                    <a:cubicBezTo>
                      <a:pt x="1" y="649"/>
                      <a:pt x="113" y="649"/>
                      <a:pt x="217" y="649"/>
                    </a:cubicBezTo>
                    <a:cubicBezTo>
                      <a:pt x="217" y="753"/>
                      <a:pt x="330" y="753"/>
                      <a:pt x="433" y="753"/>
                    </a:cubicBezTo>
                    <a:cubicBezTo>
                      <a:pt x="433" y="865"/>
                      <a:pt x="330" y="865"/>
                      <a:pt x="330" y="865"/>
                    </a:cubicBezTo>
                    <a:cubicBezTo>
                      <a:pt x="330" y="969"/>
                      <a:pt x="217" y="969"/>
                      <a:pt x="217" y="1082"/>
                    </a:cubicBezTo>
                    <a:cubicBezTo>
                      <a:pt x="217" y="1082"/>
                      <a:pt x="113" y="1082"/>
                      <a:pt x="217" y="1185"/>
                    </a:cubicBezTo>
                    <a:cubicBezTo>
                      <a:pt x="330" y="1185"/>
                      <a:pt x="433" y="1185"/>
                      <a:pt x="433" y="1082"/>
                    </a:cubicBezTo>
                    <a:cubicBezTo>
                      <a:pt x="546" y="1082"/>
                      <a:pt x="546" y="1082"/>
                      <a:pt x="649" y="969"/>
                    </a:cubicBezTo>
                    <a:lnTo>
                      <a:pt x="649" y="1185"/>
                    </a:lnTo>
                    <a:lnTo>
                      <a:pt x="649" y="1401"/>
                    </a:lnTo>
                    <a:lnTo>
                      <a:pt x="866" y="1401"/>
                    </a:lnTo>
                    <a:lnTo>
                      <a:pt x="978" y="1298"/>
                    </a:lnTo>
                    <a:cubicBezTo>
                      <a:pt x="978" y="1082"/>
                      <a:pt x="866" y="969"/>
                      <a:pt x="866" y="865"/>
                    </a:cubicBezTo>
                    <a:cubicBezTo>
                      <a:pt x="762" y="865"/>
                      <a:pt x="762" y="753"/>
                      <a:pt x="762" y="753"/>
                    </a:cubicBezTo>
                    <a:lnTo>
                      <a:pt x="762" y="753"/>
                    </a:lnTo>
                    <a:cubicBezTo>
                      <a:pt x="866" y="865"/>
                      <a:pt x="978" y="865"/>
                      <a:pt x="1082" y="969"/>
                    </a:cubicBezTo>
                    <a:lnTo>
                      <a:pt x="1410" y="969"/>
                    </a:lnTo>
                    <a:lnTo>
                      <a:pt x="1410" y="865"/>
                    </a:lnTo>
                    <a:cubicBezTo>
                      <a:pt x="1410" y="753"/>
                      <a:pt x="1298" y="753"/>
                      <a:pt x="1194" y="753"/>
                    </a:cubicBezTo>
                    <a:cubicBezTo>
                      <a:pt x="1194" y="649"/>
                      <a:pt x="1082" y="649"/>
                      <a:pt x="978" y="649"/>
                    </a:cubicBezTo>
                    <a:lnTo>
                      <a:pt x="1082" y="537"/>
                    </a:lnTo>
                    <a:cubicBezTo>
                      <a:pt x="1194" y="433"/>
                      <a:pt x="1194" y="321"/>
                      <a:pt x="1298" y="321"/>
                    </a:cubicBezTo>
                    <a:lnTo>
                      <a:pt x="1298" y="217"/>
                    </a:lnTo>
                    <a:lnTo>
                      <a:pt x="1194" y="217"/>
                    </a:lnTo>
                    <a:cubicBezTo>
                      <a:pt x="1157" y="179"/>
                      <a:pt x="1132" y="167"/>
                      <a:pt x="1111" y="167"/>
                    </a:cubicBezTo>
                    <a:cubicBezTo>
                      <a:pt x="1070" y="167"/>
                      <a:pt x="1047" y="217"/>
                      <a:pt x="978" y="217"/>
                    </a:cubicBezTo>
                    <a:cubicBezTo>
                      <a:pt x="866" y="321"/>
                      <a:pt x="866" y="433"/>
                      <a:pt x="866" y="433"/>
                    </a:cubicBezTo>
                    <a:cubicBezTo>
                      <a:pt x="866" y="433"/>
                      <a:pt x="866" y="321"/>
                      <a:pt x="762" y="217"/>
                    </a:cubicBezTo>
                    <a:lnTo>
                      <a:pt x="762" y="1"/>
                    </a:ln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060;p46">
                <a:extLst>
                  <a:ext uri="{FF2B5EF4-FFF2-40B4-BE49-F238E27FC236}">
                    <a16:creationId xmlns:a16="http://schemas.microsoft.com/office/drawing/2014/main" id="{14C590F4-2E7B-4CE1-9AE8-0D11463859FD}"/>
                  </a:ext>
                </a:extLst>
              </p:cNvPr>
              <p:cNvSpPr/>
              <p:nvPr/>
            </p:nvSpPr>
            <p:spPr>
              <a:xfrm>
                <a:off x="1028375" y="4599225"/>
                <a:ext cx="3505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411" extrusionOk="0">
                    <a:moveTo>
                      <a:pt x="753" y="1"/>
                    </a:moveTo>
                    <a:cubicBezTo>
                      <a:pt x="649" y="1"/>
                      <a:pt x="649" y="113"/>
                      <a:pt x="649" y="113"/>
                    </a:cubicBezTo>
                    <a:lnTo>
                      <a:pt x="649" y="433"/>
                    </a:lnTo>
                    <a:cubicBezTo>
                      <a:pt x="536" y="329"/>
                      <a:pt x="433" y="329"/>
                      <a:pt x="433" y="329"/>
                    </a:cubicBezTo>
                    <a:cubicBezTo>
                      <a:pt x="320" y="329"/>
                      <a:pt x="320" y="217"/>
                      <a:pt x="216" y="217"/>
                    </a:cubicBezTo>
                    <a:cubicBezTo>
                      <a:pt x="216" y="217"/>
                      <a:pt x="104" y="217"/>
                      <a:pt x="104" y="329"/>
                    </a:cubicBezTo>
                    <a:cubicBezTo>
                      <a:pt x="104" y="433"/>
                      <a:pt x="216" y="546"/>
                      <a:pt x="216" y="546"/>
                    </a:cubicBezTo>
                    <a:cubicBezTo>
                      <a:pt x="320" y="546"/>
                      <a:pt x="433" y="649"/>
                      <a:pt x="536" y="649"/>
                    </a:cubicBezTo>
                    <a:cubicBezTo>
                      <a:pt x="433" y="649"/>
                      <a:pt x="320" y="649"/>
                      <a:pt x="216" y="762"/>
                    </a:cubicBezTo>
                    <a:cubicBezTo>
                      <a:pt x="216" y="762"/>
                      <a:pt x="104" y="762"/>
                      <a:pt x="104" y="866"/>
                    </a:cubicBezTo>
                    <a:cubicBezTo>
                      <a:pt x="104" y="866"/>
                      <a:pt x="0" y="978"/>
                      <a:pt x="104" y="978"/>
                    </a:cubicBezTo>
                    <a:cubicBezTo>
                      <a:pt x="104" y="1082"/>
                      <a:pt x="216" y="1082"/>
                      <a:pt x="216" y="1082"/>
                    </a:cubicBezTo>
                    <a:cubicBezTo>
                      <a:pt x="433" y="978"/>
                      <a:pt x="536" y="866"/>
                      <a:pt x="649" y="866"/>
                    </a:cubicBezTo>
                    <a:cubicBezTo>
                      <a:pt x="649" y="762"/>
                      <a:pt x="649" y="762"/>
                      <a:pt x="753" y="762"/>
                    </a:cubicBezTo>
                    <a:cubicBezTo>
                      <a:pt x="649" y="866"/>
                      <a:pt x="649" y="978"/>
                      <a:pt x="649" y="1082"/>
                    </a:cubicBezTo>
                    <a:lnTo>
                      <a:pt x="649" y="1298"/>
                    </a:lnTo>
                    <a:lnTo>
                      <a:pt x="649" y="1410"/>
                    </a:lnTo>
                    <a:lnTo>
                      <a:pt x="753" y="1410"/>
                    </a:lnTo>
                    <a:cubicBezTo>
                      <a:pt x="865" y="1298"/>
                      <a:pt x="865" y="1298"/>
                      <a:pt x="865" y="1194"/>
                    </a:cubicBezTo>
                    <a:lnTo>
                      <a:pt x="865" y="866"/>
                    </a:lnTo>
                    <a:cubicBezTo>
                      <a:pt x="969" y="866"/>
                      <a:pt x="969" y="978"/>
                      <a:pt x="969" y="978"/>
                    </a:cubicBezTo>
                    <a:cubicBezTo>
                      <a:pt x="1081" y="978"/>
                      <a:pt x="1185" y="1082"/>
                      <a:pt x="1185" y="1082"/>
                    </a:cubicBezTo>
                    <a:lnTo>
                      <a:pt x="1297" y="1082"/>
                    </a:lnTo>
                    <a:lnTo>
                      <a:pt x="1297" y="978"/>
                    </a:lnTo>
                    <a:cubicBezTo>
                      <a:pt x="1401" y="866"/>
                      <a:pt x="1297" y="866"/>
                      <a:pt x="1185" y="762"/>
                    </a:cubicBezTo>
                    <a:cubicBezTo>
                      <a:pt x="1185" y="762"/>
                      <a:pt x="1081" y="762"/>
                      <a:pt x="1081" y="649"/>
                    </a:cubicBezTo>
                    <a:lnTo>
                      <a:pt x="1297" y="649"/>
                    </a:lnTo>
                    <a:cubicBezTo>
                      <a:pt x="1297" y="546"/>
                      <a:pt x="1401" y="546"/>
                      <a:pt x="1401" y="546"/>
                    </a:cubicBezTo>
                    <a:lnTo>
                      <a:pt x="1401" y="329"/>
                    </a:lnTo>
                    <a:cubicBezTo>
                      <a:pt x="1401" y="329"/>
                      <a:pt x="1355" y="279"/>
                      <a:pt x="1291" y="279"/>
                    </a:cubicBezTo>
                    <a:cubicBezTo>
                      <a:pt x="1259" y="279"/>
                      <a:pt x="1222" y="292"/>
                      <a:pt x="1185" y="329"/>
                    </a:cubicBezTo>
                    <a:cubicBezTo>
                      <a:pt x="1081" y="329"/>
                      <a:pt x="969" y="433"/>
                      <a:pt x="865" y="546"/>
                    </a:cubicBezTo>
                    <a:lnTo>
                      <a:pt x="753" y="546"/>
                    </a:lnTo>
                    <a:cubicBezTo>
                      <a:pt x="865" y="433"/>
                      <a:pt x="865" y="329"/>
                      <a:pt x="865" y="217"/>
                    </a:cubicBezTo>
                    <a:lnTo>
                      <a:pt x="865" y="1"/>
                    </a:ln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061;p46">
                <a:extLst>
                  <a:ext uri="{FF2B5EF4-FFF2-40B4-BE49-F238E27FC236}">
                    <a16:creationId xmlns:a16="http://schemas.microsoft.com/office/drawing/2014/main" id="{D9735ED7-F592-4FB3-9C81-B6AEDC98E86C}"/>
                  </a:ext>
                </a:extLst>
              </p:cNvPr>
              <p:cNvSpPr/>
              <p:nvPr/>
            </p:nvSpPr>
            <p:spPr>
              <a:xfrm>
                <a:off x="974325" y="4796600"/>
                <a:ext cx="35050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401" extrusionOk="0">
                    <a:moveTo>
                      <a:pt x="753" y="0"/>
                    </a:moveTo>
                    <a:cubicBezTo>
                      <a:pt x="649" y="0"/>
                      <a:pt x="649" y="104"/>
                      <a:pt x="649" y="216"/>
                    </a:cubicBezTo>
                    <a:lnTo>
                      <a:pt x="649" y="433"/>
                    </a:lnTo>
                    <a:cubicBezTo>
                      <a:pt x="537" y="433"/>
                      <a:pt x="433" y="433"/>
                      <a:pt x="433" y="320"/>
                    </a:cubicBezTo>
                    <a:lnTo>
                      <a:pt x="104" y="320"/>
                    </a:lnTo>
                    <a:lnTo>
                      <a:pt x="104" y="433"/>
                    </a:lnTo>
                    <a:lnTo>
                      <a:pt x="217" y="536"/>
                    </a:lnTo>
                    <a:cubicBezTo>
                      <a:pt x="321" y="649"/>
                      <a:pt x="433" y="649"/>
                      <a:pt x="537" y="649"/>
                    </a:cubicBezTo>
                    <a:cubicBezTo>
                      <a:pt x="433" y="649"/>
                      <a:pt x="321" y="752"/>
                      <a:pt x="217" y="752"/>
                    </a:cubicBezTo>
                    <a:lnTo>
                      <a:pt x="104" y="865"/>
                    </a:lnTo>
                    <a:cubicBezTo>
                      <a:pt x="104" y="969"/>
                      <a:pt x="1" y="969"/>
                      <a:pt x="104" y="1081"/>
                    </a:cubicBezTo>
                    <a:lnTo>
                      <a:pt x="217" y="1081"/>
                    </a:lnTo>
                    <a:cubicBezTo>
                      <a:pt x="433" y="1081"/>
                      <a:pt x="537" y="969"/>
                      <a:pt x="649" y="865"/>
                    </a:cubicBezTo>
                    <a:lnTo>
                      <a:pt x="753" y="752"/>
                    </a:lnTo>
                    <a:lnTo>
                      <a:pt x="753" y="752"/>
                    </a:lnTo>
                    <a:cubicBezTo>
                      <a:pt x="649" y="865"/>
                      <a:pt x="649" y="1081"/>
                      <a:pt x="649" y="1081"/>
                    </a:cubicBezTo>
                    <a:lnTo>
                      <a:pt x="649" y="1297"/>
                    </a:lnTo>
                    <a:lnTo>
                      <a:pt x="649" y="1401"/>
                    </a:lnTo>
                    <a:lnTo>
                      <a:pt x="753" y="1401"/>
                    </a:lnTo>
                    <a:cubicBezTo>
                      <a:pt x="865" y="1401"/>
                      <a:pt x="865" y="1297"/>
                      <a:pt x="865" y="1185"/>
                    </a:cubicBezTo>
                    <a:lnTo>
                      <a:pt x="865" y="969"/>
                    </a:lnTo>
                    <a:lnTo>
                      <a:pt x="969" y="969"/>
                    </a:lnTo>
                    <a:cubicBezTo>
                      <a:pt x="1081" y="1081"/>
                      <a:pt x="1185" y="1081"/>
                      <a:pt x="1185" y="1081"/>
                    </a:cubicBezTo>
                    <a:lnTo>
                      <a:pt x="1298" y="1081"/>
                    </a:lnTo>
                    <a:cubicBezTo>
                      <a:pt x="1401" y="969"/>
                      <a:pt x="1298" y="865"/>
                      <a:pt x="1185" y="865"/>
                    </a:cubicBezTo>
                    <a:cubicBezTo>
                      <a:pt x="1185" y="752"/>
                      <a:pt x="1081" y="752"/>
                      <a:pt x="1081" y="752"/>
                    </a:cubicBezTo>
                    <a:cubicBezTo>
                      <a:pt x="1081" y="752"/>
                      <a:pt x="1185" y="649"/>
                      <a:pt x="1298" y="649"/>
                    </a:cubicBezTo>
                    <a:cubicBezTo>
                      <a:pt x="1298" y="649"/>
                      <a:pt x="1401" y="649"/>
                      <a:pt x="1401" y="536"/>
                    </a:cubicBezTo>
                    <a:lnTo>
                      <a:pt x="1401" y="433"/>
                    </a:lnTo>
                    <a:cubicBezTo>
                      <a:pt x="1401" y="320"/>
                      <a:pt x="1298" y="320"/>
                      <a:pt x="1298" y="320"/>
                    </a:cubicBezTo>
                    <a:lnTo>
                      <a:pt x="1185" y="320"/>
                    </a:lnTo>
                    <a:cubicBezTo>
                      <a:pt x="1081" y="320"/>
                      <a:pt x="969" y="433"/>
                      <a:pt x="865" y="536"/>
                    </a:cubicBezTo>
                    <a:cubicBezTo>
                      <a:pt x="865" y="536"/>
                      <a:pt x="865" y="649"/>
                      <a:pt x="753" y="649"/>
                    </a:cubicBezTo>
                    <a:cubicBezTo>
                      <a:pt x="865" y="536"/>
                      <a:pt x="865" y="433"/>
                      <a:pt x="865" y="320"/>
                    </a:cubicBezTo>
                    <a:lnTo>
                      <a:pt x="865" y="104"/>
                    </a:lnTo>
                    <a:cubicBezTo>
                      <a:pt x="865" y="104"/>
                      <a:pt x="865" y="0"/>
                      <a:pt x="753" y="0"/>
                    </a:cubicBezTo>
                    <a:close/>
                  </a:path>
                </a:pathLst>
              </a:custGeom>
              <a:solidFill>
                <a:srgbClr val="B84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062;p46">
                <a:extLst>
                  <a:ext uri="{FF2B5EF4-FFF2-40B4-BE49-F238E27FC236}">
                    <a16:creationId xmlns:a16="http://schemas.microsoft.com/office/drawing/2014/main" id="{AD14E8C9-05C7-4EA3-8CA0-60EB9C2DFB93}"/>
                  </a:ext>
                </a:extLst>
              </p:cNvPr>
              <p:cNvSpPr/>
              <p:nvPr/>
            </p:nvSpPr>
            <p:spPr>
              <a:xfrm>
                <a:off x="647275" y="4520975"/>
                <a:ext cx="216175" cy="397125"/>
              </a:xfrm>
              <a:custGeom>
                <a:avLst/>
                <a:gdLst/>
                <a:ahLst/>
                <a:cxnLst/>
                <a:rect l="l" t="t" r="r" b="b"/>
                <a:pathLst>
                  <a:path w="8647" h="15885" extrusionOk="0">
                    <a:moveTo>
                      <a:pt x="8431" y="1"/>
                    </a:moveTo>
                    <a:cubicBezTo>
                      <a:pt x="5621" y="1402"/>
                      <a:pt x="3243" y="3779"/>
                      <a:pt x="1842" y="6590"/>
                    </a:cubicBezTo>
                    <a:cubicBezTo>
                      <a:pt x="433" y="9512"/>
                      <a:pt x="0" y="12755"/>
                      <a:pt x="649" y="15885"/>
                    </a:cubicBezTo>
                    <a:cubicBezTo>
                      <a:pt x="3027" y="15236"/>
                      <a:pt x="5188" y="13939"/>
                      <a:pt x="6814" y="12210"/>
                    </a:cubicBezTo>
                    <a:cubicBezTo>
                      <a:pt x="6918" y="10480"/>
                      <a:pt x="7462" y="8751"/>
                      <a:pt x="7895" y="7134"/>
                    </a:cubicBezTo>
                    <a:cubicBezTo>
                      <a:pt x="8111" y="6373"/>
                      <a:pt x="8327" y="5405"/>
                      <a:pt x="8431" y="4540"/>
                    </a:cubicBezTo>
                    <a:cubicBezTo>
                      <a:pt x="8543" y="3563"/>
                      <a:pt x="8647" y="2595"/>
                      <a:pt x="8647" y="1618"/>
                    </a:cubicBezTo>
                    <a:lnTo>
                      <a:pt x="8647" y="753"/>
                    </a:lnTo>
                    <a:cubicBezTo>
                      <a:pt x="8647" y="649"/>
                      <a:pt x="8431" y="1"/>
                      <a:pt x="8431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063;p46">
                <a:extLst>
                  <a:ext uri="{FF2B5EF4-FFF2-40B4-BE49-F238E27FC236}">
                    <a16:creationId xmlns:a16="http://schemas.microsoft.com/office/drawing/2014/main" id="{FD2FEB79-6DA4-4EEA-8A38-138B390F9BCB}"/>
                  </a:ext>
                </a:extLst>
              </p:cNvPr>
              <p:cNvSpPr/>
              <p:nvPr/>
            </p:nvSpPr>
            <p:spPr>
              <a:xfrm>
                <a:off x="1182275" y="4507375"/>
                <a:ext cx="213600" cy="399925"/>
              </a:xfrm>
              <a:custGeom>
                <a:avLst/>
                <a:gdLst/>
                <a:ahLst/>
                <a:cxnLst/>
                <a:rect l="l" t="t" r="r" b="b"/>
                <a:pathLst>
                  <a:path w="8544" h="15997" extrusionOk="0">
                    <a:moveTo>
                      <a:pt x="217" y="0"/>
                    </a:moveTo>
                    <a:cubicBezTo>
                      <a:pt x="113" y="0"/>
                      <a:pt x="1" y="761"/>
                      <a:pt x="1" y="865"/>
                    </a:cubicBezTo>
                    <a:lnTo>
                      <a:pt x="1" y="1729"/>
                    </a:lnTo>
                    <a:cubicBezTo>
                      <a:pt x="1" y="2706"/>
                      <a:pt x="113" y="3675"/>
                      <a:pt x="217" y="4652"/>
                    </a:cubicBezTo>
                    <a:cubicBezTo>
                      <a:pt x="329" y="5517"/>
                      <a:pt x="433" y="6381"/>
                      <a:pt x="649" y="7246"/>
                    </a:cubicBezTo>
                    <a:cubicBezTo>
                      <a:pt x="1082" y="8863"/>
                      <a:pt x="1730" y="10592"/>
                      <a:pt x="1730" y="12218"/>
                    </a:cubicBezTo>
                    <a:cubicBezTo>
                      <a:pt x="3459" y="14051"/>
                      <a:pt x="5621" y="15348"/>
                      <a:pt x="7895" y="15996"/>
                    </a:cubicBezTo>
                    <a:cubicBezTo>
                      <a:pt x="8544" y="12866"/>
                      <a:pt x="8215" y="9511"/>
                      <a:pt x="6814" y="6701"/>
                    </a:cubicBezTo>
                    <a:cubicBezTo>
                      <a:pt x="5405" y="3787"/>
                      <a:pt x="3027" y="1409"/>
                      <a:pt x="217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064;p46">
                <a:extLst>
                  <a:ext uri="{FF2B5EF4-FFF2-40B4-BE49-F238E27FC236}">
                    <a16:creationId xmlns:a16="http://schemas.microsoft.com/office/drawing/2014/main" id="{34EF46D0-2371-4C76-BCAB-1A1EC7EDF16D}"/>
                  </a:ext>
                </a:extLst>
              </p:cNvPr>
              <p:cNvSpPr/>
              <p:nvPr/>
            </p:nvSpPr>
            <p:spPr>
              <a:xfrm>
                <a:off x="895850" y="4241925"/>
                <a:ext cx="224425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8977" h="8137" extrusionOk="0">
                    <a:moveTo>
                      <a:pt x="4762" y="1"/>
                    </a:moveTo>
                    <a:cubicBezTo>
                      <a:pt x="4019" y="1"/>
                      <a:pt x="3251" y="225"/>
                      <a:pt x="2707" y="674"/>
                    </a:cubicBezTo>
                    <a:cubicBezTo>
                      <a:pt x="2491" y="787"/>
                      <a:pt x="2275" y="1003"/>
                      <a:pt x="2059" y="1219"/>
                    </a:cubicBezTo>
                    <a:cubicBezTo>
                      <a:pt x="1" y="3381"/>
                      <a:pt x="649" y="7376"/>
                      <a:pt x="3788" y="8024"/>
                    </a:cubicBezTo>
                    <a:cubicBezTo>
                      <a:pt x="4004" y="8024"/>
                      <a:pt x="4220" y="8024"/>
                      <a:pt x="4324" y="8137"/>
                    </a:cubicBezTo>
                    <a:cubicBezTo>
                      <a:pt x="5405" y="8137"/>
                      <a:pt x="6486" y="7920"/>
                      <a:pt x="7247" y="7272"/>
                    </a:cubicBezTo>
                    <a:cubicBezTo>
                      <a:pt x="8431" y="6407"/>
                      <a:pt x="8976" y="4782"/>
                      <a:pt x="8760" y="3381"/>
                    </a:cubicBezTo>
                    <a:cubicBezTo>
                      <a:pt x="8648" y="2516"/>
                      <a:pt x="8215" y="1652"/>
                      <a:pt x="7463" y="1003"/>
                    </a:cubicBezTo>
                    <a:cubicBezTo>
                      <a:pt x="6814" y="458"/>
                      <a:pt x="6054" y="138"/>
                      <a:pt x="5189" y="26"/>
                    </a:cubicBezTo>
                    <a:cubicBezTo>
                      <a:pt x="5049" y="9"/>
                      <a:pt x="4906" y="1"/>
                      <a:pt x="4762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065;p46">
                <a:extLst>
                  <a:ext uri="{FF2B5EF4-FFF2-40B4-BE49-F238E27FC236}">
                    <a16:creationId xmlns:a16="http://schemas.microsoft.com/office/drawing/2014/main" id="{E0D08A51-DBCC-45CC-905E-00233A1D4DC1}"/>
                  </a:ext>
                </a:extLst>
              </p:cNvPr>
              <p:cNvSpPr/>
              <p:nvPr/>
            </p:nvSpPr>
            <p:spPr>
              <a:xfrm>
                <a:off x="885050" y="4225725"/>
                <a:ext cx="172950" cy="148675"/>
              </a:xfrm>
              <a:custGeom>
                <a:avLst/>
                <a:gdLst/>
                <a:ahLst/>
                <a:cxnLst/>
                <a:rect l="l" t="t" r="r" b="b"/>
                <a:pathLst>
                  <a:path w="6918" h="5947" extrusionOk="0">
                    <a:moveTo>
                      <a:pt x="4752" y="0"/>
                    </a:moveTo>
                    <a:cubicBezTo>
                      <a:pt x="4607" y="0"/>
                      <a:pt x="4464" y="9"/>
                      <a:pt x="4324" y="26"/>
                    </a:cubicBezTo>
                    <a:cubicBezTo>
                      <a:pt x="3459" y="138"/>
                      <a:pt x="2707" y="674"/>
                      <a:pt x="2162" y="1322"/>
                    </a:cubicBezTo>
                    <a:cubicBezTo>
                      <a:pt x="1514" y="2083"/>
                      <a:pt x="1194" y="3052"/>
                      <a:pt x="762" y="4029"/>
                    </a:cubicBezTo>
                    <a:cubicBezTo>
                      <a:pt x="545" y="4461"/>
                      <a:pt x="329" y="4997"/>
                      <a:pt x="1" y="5213"/>
                    </a:cubicBezTo>
                    <a:cubicBezTo>
                      <a:pt x="163" y="5461"/>
                      <a:pt x="390" y="5581"/>
                      <a:pt x="628" y="5581"/>
                    </a:cubicBezTo>
                    <a:cubicBezTo>
                      <a:pt x="706" y="5581"/>
                      <a:pt x="786" y="5568"/>
                      <a:pt x="865" y="5542"/>
                    </a:cubicBezTo>
                    <a:lnTo>
                      <a:pt x="865" y="5542"/>
                    </a:lnTo>
                    <a:cubicBezTo>
                      <a:pt x="865" y="5646"/>
                      <a:pt x="762" y="5758"/>
                      <a:pt x="545" y="5862"/>
                    </a:cubicBezTo>
                    <a:cubicBezTo>
                      <a:pt x="705" y="5918"/>
                      <a:pt x="893" y="5946"/>
                      <a:pt x="1083" y="5946"/>
                    </a:cubicBezTo>
                    <a:cubicBezTo>
                      <a:pt x="1272" y="5946"/>
                      <a:pt x="1462" y="5918"/>
                      <a:pt x="1626" y="5862"/>
                    </a:cubicBezTo>
                    <a:cubicBezTo>
                      <a:pt x="1842" y="5862"/>
                      <a:pt x="2059" y="5758"/>
                      <a:pt x="2275" y="5758"/>
                    </a:cubicBezTo>
                    <a:cubicBezTo>
                      <a:pt x="2707" y="5542"/>
                      <a:pt x="3139" y="5213"/>
                      <a:pt x="3572" y="4894"/>
                    </a:cubicBezTo>
                    <a:lnTo>
                      <a:pt x="3572" y="4894"/>
                    </a:lnTo>
                    <a:cubicBezTo>
                      <a:pt x="3572" y="5110"/>
                      <a:pt x="3356" y="5326"/>
                      <a:pt x="3139" y="5542"/>
                    </a:cubicBezTo>
                    <a:cubicBezTo>
                      <a:pt x="3572" y="5542"/>
                      <a:pt x="4004" y="5326"/>
                      <a:pt x="4436" y="5110"/>
                    </a:cubicBezTo>
                    <a:cubicBezTo>
                      <a:pt x="5405" y="4461"/>
                      <a:pt x="6166" y="3597"/>
                      <a:pt x="6598" y="2516"/>
                    </a:cubicBezTo>
                    <a:cubicBezTo>
                      <a:pt x="6814" y="1971"/>
                      <a:pt x="6918" y="1322"/>
                      <a:pt x="6814" y="674"/>
                    </a:cubicBezTo>
                    <a:cubicBezTo>
                      <a:pt x="6271" y="225"/>
                      <a:pt x="5497" y="0"/>
                      <a:pt x="4752" y="0"/>
                    </a:cubicBez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066;p46">
                <a:extLst>
                  <a:ext uri="{FF2B5EF4-FFF2-40B4-BE49-F238E27FC236}">
                    <a16:creationId xmlns:a16="http://schemas.microsoft.com/office/drawing/2014/main" id="{95AB83E6-7A65-44E4-ABBA-D7F50BEE45A1}"/>
                  </a:ext>
                </a:extLst>
              </p:cNvPr>
              <p:cNvSpPr/>
              <p:nvPr/>
            </p:nvSpPr>
            <p:spPr>
              <a:xfrm>
                <a:off x="1036375" y="4237150"/>
                <a:ext cx="89300" cy="178375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7135" extrusionOk="0">
                    <a:moveTo>
                      <a:pt x="216" y="1"/>
                    </a:moveTo>
                    <a:cubicBezTo>
                      <a:pt x="0" y="113"/>
                      <a:pt x="0" y="649"/>
                      <a:pt x="0" y="865"/>
                    </a:cubicBezTo>
                    <a:cubicBezTo>
                      <a:pt x="216" y="1843"/>
                      <a:pt x="865" y="2595"/>
                      <a:pt x="1410" y="3356"/>
                    </a:cubicBezTo>
                    <a:cubicBezTo>
                      <a:pt x="2058" y="4220"/>
                      <a:pt x="2594" y="5085"/>
                      <a:pt x="2378" y="6053"/>
                    </a:cubicBezTo>
                    <a:cubicBezTo>
                      <a:pt x="2378" y="6486"/>
                      <a:pt x="2162" y="6814"/>
                      <a:pt x="1946" y="7134"/>
                    </a:cubicBezTo>
                    <a:cubicBezTo>
                      <a:pt x="2923" y="6702"/>
                      <a:pt x="3459" y="5621"/>
                      <a:pt x="3459" y="4653"/>
                    </a:cubicBezTo>
                    <a:cubicBezTo>
                      <a:pt x="3571" y="3676"/>
                      <a:pt x="3243" y="2595"/>
                      <a:pt x="2707" y="1730"/>
                    </a:cubicBezTo>
                    <a:cubicBezTo>
                      <a:pt x="2274" y="1194"/>
                      <a:pt x="1842" y="649"/>
                      <a:pt x="1193" y="329"/>
                    </a:cubicBezTo>
                    <a:cubicBezTo>
                      <a:pt x="977" y="217"/>
                      <a:pt x="433" y="1"/>
                      <a:pt x="216" y="1"/>
                    </a:cubicBez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067;p46">
                <a:extLst>
                  <a:ext uri="{FF2B5EF4-FFF2-40B4-BE49-F238E27FC236}">
                    <a16:creationId xmlns:a16="http://schemas.microsoft.com/office/drawing/2014/main" id="{A6384EFC-721C-483B-8936-2AD9CF0CFD2C}"/>
                  </a:ext>
                </a:extLst>
              </p:cNvPr>
              <p:cNvSpPr/>
              <p:nvPr/>
            </p:nvSpPr>
            <p:spPr>
              <a:xfrm>
                <a:off x="1066200" y="4191250"/>
                <a:ext cx="89075" cy="94225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3769" extrusionOk="0">
                    <a:moveTo>
                      <a:pt x="1741" y="1"/>
                    </a:moveTo>
                    <a:cubicBezTo>
                      <a:pt x="1548" y="1"/>
                      <a:pt x="1358" y="35"/>
                      <a:pt x="1185" y="108"/>
                    </a:cubicBezTo>
                    <a:cubicBezTo>
                      <a:pt x="537" y="324"/>
                      <a:pt x="104" y="972"/>
                      <a:pt x="0" y="1621"/>
                    </a:cubicBezTo>
                    <a:cubicBezTo>
                      <a:pt x="0" y="2053"/>
                      <a:pt x="0" y="2269"/>
                      <a:pt x="320" y="2485"/>
                    </a:cubicBezTo>
                    <a:cubicBezTo>
                      <a:pt x="649" y="2701"/>
                      <a:pt x="969" y="3030"/>
                      <a:pt x="1185" y="3350"/>
                    </a:cubicBezTo>
                    <a:lnTo>
                      <a:pt x="1514" y="3679"/>
                    </a:lnTo>
                    <a:cubicBezTo>
                      <a:pt x="1607" y="3742"/>
                      <a:pt x="1711" y="3768"/>
                      <a:pt x="1818" y="3768"/>
                    </a:cubicBezTo>
                    <a:cubicBezTo>
                      <a:pt x="2078" y="3768"/>
                      <a:pt x="2362" y="3615"/>
                      <a:pt x="2594" y="3462"/>
                    </a:cubicBezTo>
                    <a:cubicBezTo>
                      <a:pt x="2914" y="3134"/>
                      <a:pt x="3243" y="2814"/>
                      <a:pt x="3347" y="2382"/>
                    </a:cubicBezTo>
                    <a:cubicBezTo>
                      <a:pt x="3563" y="1949"/>
                      <a:pt x="3563" y="1405"/>
                      <a:pt x="3347" y="972"/>
                    </a:cubicBezTo>
                    <a:cubicBezTo>
                      <a:pt x="3100" y="391"/>
                      <a:pt x="2398" y="1"/>
                      <a:pt x="1741" y="1"/>
                    </a:cubicBez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068;p46">
                <a:extLst>
                  <a:ext uri="{FF2B5EF4-FFF2-40B4-BE49-F238E27FC236}">
                    <a16:creationId xmlns:a16="http://schemas.microsoft.com/office/drawing/2014/main" id="{43542D9F-16DC-42E8-BC18-C5549496C614}"/>
                  </a:ext>
                </a:extLst>
              </p:cNvPr>
              <p:cNvSpPr/>
              <p:nvPr/>
            </p:nvSpPr>
            <p:spPr>
              <a:xfrm>
                <a:off x="890450" y="4185925"/>
                <a:ext cx="86500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3244" extrusionOk="0">
                    <a:moveTo>
                      <a:pt x="1298" y="1"/>
                    </a:moveTo>
                    <a:cubicBezTo>
                      <a:pt x="1082" y="1"/>
                      <a:pt x="865" y="1"/>
                      <a:pt x="649" y="217"/>
                    </a:cubicBezTo>
                    <a:cubicBezTo>
                      <a:pt x="546" y="217"/>
                      <a:pt x="433" y="321"/>
                      <a:pt x="433" y="433"/>
                    </a:cubicBezTo>
                    <a:cubicBezTo>
                      <a:pt x="1" y="969"/>
                      <a:pt x="1" y="1618"/>
                      <a:pt x="113" y="2162"/>
                    </a:cubicBezTo>
                    <a:cubicBezTo>
                      <a:pt x="329" y="2698"/>
                      <a:pt x="865" y="3131"/>
                      <a:pt x="1410" y="3243"/>
                    </a:cubicBezTo>
                    <a:lnTo>
                      <a:pt x="1730" y="3243"/>
                    </a:lnTo>
                    <a:cubicBezTo>
                      <a:pt x="1730" y="3131"/>
                      <a:pt x="1843" y="3131"/>
                      <a:pt x="1843" y="3027"/>
                    </a:cubicBezTo>
                    <a:cubicBezTo>
                      <a:pt x="2059" y="2811"/>
                      <a:pt x="2275" y="2595"/>
                      <a:pt x="2491" y="2482"/>
                    </a:cubicBezTo>
                    <a:cubicBezTo>
                      <a:pt x="2707" y="2266"/>
                      <a:pt x="2923" y="2162"/>
                      <a:pt x="3140" y="2050"/>
                    </a:cubicBezTo>
                    <a:cubicBezTo>
                      <a:pt x="3459" y="1618"/>
                      <a:pt x="3140" y="865"/>
                      <a:pt x="2811" y="537"/>
                    </a:cubicBezTo>
                    <a:cubicBezTo>
                      <a:pt x="2491" y="104"/>
                      <a:pt x="1946" y="1"/>
                      <a:pt x="1298" y="1"/>
                    </a:cubicBez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069;p46">
                <a:extLst>
                  <a:ext uri="{FF2B5EF4-FFF2-40B4-BE49-F238E27FC236}">
                    <a16:creationId xmlns:a16="http://schemas.microsoft.com/office/drawing/2014/main" id="{B8EAF2FE-E263-4CB9-A17B-B0C804613622}"/>
                  </a:ext>
                </a:extLst>
              </p:cNvPr>
              <p:cNvSpPr/>
              <p:nvPr/>
            </p:nvSpPr>
            <p:spPr>
              <a:xfrm>
                <a:off x="895850" y="4234575"/>
                <a:ext cx="127150" cy="118900"/>
              </a:xfrm>
              <a:custGeom>
                <a:avLst/>
                <a:gdLst/>
                <a:ahLst/>
                <a:cxnLst/>
                <a:rect l="l" t="t" r="r" b="b"/>
                <a:pathLst>
                  <a:path w="5086" h="4756" extrusionOk="0">
                    <a:moveTo>
                      <a:pt x="4540" y="0"/>
                    </a:moveTo>
                    <a:cubicBezTo>
                      <a:pt x="4220" y="0"/>
                      <a:pt x="3788" y="0"/>
                      <a:pt x="3572" y="104"/>
                    </a:cubicBezTo>
                    <a:cubicBezTo>
                      <a:pt x="3140" y="320"/>
                      <a:pt x="2707" y="536"/>
                      <a:pt x="2379" y="865"/>
                    </a:cubicBezTo>
                    <a:cubicBezTo>
                      <a:pt x="1730" y="1513"/>
                      <a:pt x="1298" y="2378"/>
                      <a:pt x="978" y="3243"/>
                    </a:cubicBezTo>
                    <a:cubicBezTo>
                      <a:pt x="649" y="3675"/>
                      <a:pt x="433" y="4211"/>
                      <a:pt x="113" y="4643"/>
                    </a:cubicBezTo>
                    <a:cubicBezTo>
                      <a:pt x="762" y="3995"/>
                      <a:pt x="1082" y="3130"/>
                      <a:pt x="1514" y="2265"/>
                    </a:cubicBezTo>
                    <a:cubicBezTo>
                      <a:pt x="1946" y="1513"/>
                      <a:pt x="2491" y="752"/>
                      <a:pt x="3243" y="320"/>
                    </a:cubicBezTo>
                    <a:cubicBezTo>
                      <a:pt x="3676" y="216"/>
                      <a:pt x="4108" y="104"/>
                      <a:pt x="4540" y="104"/>
                    </a:cubicBezTo>
                    <a:lnTo>
                      <a:pt x="5085" y="104"/>
                    </a:lnTo>
                    <a:lnTo>
                      <a:pt x="5085" y="0"/>
                    </a:lnTo>
                    <a:close/>
                    <a:moveTo>
                      <a:pt x="113" y="4643"/>
                    </a:moveTo>
                    <a:cubicBezTo>
                      <a:pt x="1" y="4643"/>
                      <a:pt x="113" y="4756"/>
                      <a:pt x="113" y="4756"/>
                    </a:cubicBezTo>
                    <a:lnTo>
                      <a:pt x="113" y="4643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070;p46">
                <a:extLst>
                  <a:ext uri="{FF2B5EF4-FFF2-40B4-BE49-F238E27FC236}">
                    <a16:creationId xmlns:a16="http://schemas.microsoft.com/office/drawing/2014/main" id="{9E4CBE02-B2F4-4728-B0AF-A78F911F9027}"/>
                  </a:ext>
                </a:extLst>
              </p:cNvPr>
              <p:cNvSpPr/>
              <p:nvPr/>
            </p:nvSpPr>
            <p:spPr>
              <a:xfrm>
                <a:off x="904075" y="4245375"/>
                <a:ext cx="124325" cy="110700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4428" extrusionOk="0">
                    <a:moveTo>
                      <a:pt x="4972" y="0"/>
                    </a:moveTo>
                    <a:cubicBezTo>
                      <a:pt x="4108" y="0"/>
                      <a:pt x="3243" y="433"/>
                      <a:pt x="2698" y="1081"/>
                    </a:cubicBezTo>
                    <a:cubicBezTo>
                      <a:pt x="1946" y="1617"/>
                      <a:pt x="1514" y="2482"/>
                      <a:pt x="969" y="3243"/>
                    </a:cubicBezTo>
                    <a:cubicBezTo>
                      <a:pt x="865" y="3459"/>
                      <a:pt x="649" y="3675"/>
                      <a:pt x="537" y="3891"/>
                    </a:cubicBezTo>
                    <a:cubicBezTo>
                      <a:pt x="433" y="4108"/>
                      <a:pt x="217" y="4324"/>
                      <a:pt x="1" y="4324"/>
                    </a:cubicBezTo>
                    <a:lnTo>
                      <a:pt x="1" y="4427"/>
                    </a:lnTo>
                    <a:cubicBezTo>
                      <a:pt x="217" y="4427"/>
                      <a:pt x="320" y="4324"/>
                      <a:pt x="433" y="4108"/>
                    </a:cubicBezTo>
                    <a:cubicBezTo>
                      <a:pt x="537" y="3995"/>
                      <a:pt x="753" y="3779"/>
                      <a:pt x="865" y="3563"/>
                    </a:cubicBezTo>
                    <a:cubicBezTo>
                      <a:pt x="1081" y="3243"/>
                      <a:pt x="1401" y="2811"/>
                      <a:pt x="1617" y="2378"/>
                    </a:cubicBezTo>
                    <a:cubicBezTo>
                      <a:pt x="2162" y="1730"/>
                      <a:pt x="2698" y="969"/>
                      <a:pt x="3563" y="536"/>
                    </a:cubicBezTo>
                    <a:cubicBezTo>
                      <a:pt x="3995" y="320"/>
                      <a:pt x="4428" y="104"/>
                      <a:pt x="4972" y="104"/>
                    </a:cubicBezTo>
                    <a:lnTo>
                      <a:pt x="4972" y="0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071;p46">
                <a:extLst>
                  <a:ext uri="{FF2B5EF4-FFF2-40B4-BE49-F238E27FC236}">
                    <a16:creationId xmlns:a16="http://schemas.microsoft.com/office/drawing/2014/main" id="{64C22755-1069-48BB-98D4-6C130EE44508}"/>
                  </a:ext>
                </a:extLst>
              </p:cNvPr>
              <p:cNvSpPr/>
              <p:nvPr/>
            </p:nvSpPr>
            <p:spPr>
              <a:xfrm>
                <a:off x="914875" y="4258775"/>
                <a:ext cx="118925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4757" h="4221" extrusionOk="0">
                    <a:moveTo>
                      <a:pt x="4644" y="0"/>
                    </a:moveTo>
                    <a:cubicBezTo>
                      <a:pt x="3892" y="217"/>
                      <a:pt x="3243" y="649"/>
                      <a:pt x="2595" y="1194"/>
                    </a:cubicBezTo>
                    <a:cubicBezTo>
                      <a:pt x="2050" y="1842"/>
                      <a:pt x="1514" y="2491"/>
                      <a:pt x="1082" y="3243"/>
                    </a:cubicBezTo>
                    <a:cubicBezTo>
                      <a:pt x="753" y="3572"/>
                      <a:pt x="433" y="4004"/>
                      <a:pt x="1" y="4108"/>
                    </a:cubicBezTo>
                    <a:lnTo>
                      <a:pt x="1" y="4220"/>
                    </a:lnTo>
                    <a:cubicBezTo>
                      <a:pt x="433" y="4108"/>
                      <a:pt x="753" y="3788"/>
                      <a:pt x="969" y="3572"/>
                    </a:cubicBezTo>
                    <a:cubicBezTo>
                      <a:pt x="1185" y="3243"/>
                      <a:pt x="1402" y="2811"/>
                      <a:pt x="1730" y="2491"/>
                    </a:cubicBezTo>
                    <a:cubicBezTo>
                      <a:pt x="2163" y="1842"/>
                      <a:pt x="2811" y="1194"/>
                      <a:pt x="3459" y="649"/>
                    </a:cubicBezTo>
                    <a:cubicBezTo>
                      <a:pt x="3892" y="433"/>
                      <a:pt x="4212" y="217"/>
                      <a:pt x="4756" y="113"/>
                    </a:cubicBezTo>
                    <a:cubicBezTo>
                      <a:pt x="4756" y="113"/>
                      <a:pt x="4756" y="0"/>
                      <a:pt x="4644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072;p46">
                <a:extLst>
                  <a:ext uri="{FF2B5EF4-FFF2-40B4-BE49-F238E27FC236}">
                    <a16:creationId xmlns:a16="http://schemas.microsoft.com/office/drawing/2014/main" id="{65CE85A7-5784-4330-A4B8-E6C44B7FD84E}"/>
                  </a:ext>
                </a:extLst>
              </p:cNvPr>
              <p:cNvSpPr/>
              <p:nvPr/>
            </p:nvSpPr>
            <p:spPr>
              <a:xfrm>
                <a:off x="963525" y="4272400"/>
                <a:ext cx="67475" cy="67450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698" extrusionOk="0">
                    <a:moveTo>
                      <a:pt x="2594" y="0"/>
                    </a:moveTo>
                    <a:cubicBezTo>
                      <a:pt x="1946" y="1081"/>
                      <a:pt x="1081" y="1946"/>
                      <a:pt x="0" y="2698"/>
                    </a:cubicBezTo>
                    <a:cubicBezTo>
                      <a:pt x="1081" y="2049"/>
                      <a:pt x="2050" y="1081"/>
                      <a:pt x="2698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073;p46">
                <a:extLst>
                  <a:ext uri="{FF2B5EF4-FFF2-40B4-BE49-F238E27FC236}">
                    <a16:creationId xmlns:a16="http://schemas.microsoft.com/office/drawing/2014/main" id="{975C38B1-7896-4959-A45B-B3BF85E3EBE9}"/>
                  </a:ext>
                </a:extLst>
              </p:cNvPr>
              <p:cNvSpPr/>
              <p:nvPr/>
            </p:nvSpPr>
            <p:spPr>
              <a:xfrm>
                <a:off x="990550" y="4285800"/>
                <a:ext cx="40450" cy="56875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2275" extrusionOk="0">
                    <a:moveTo>
                      <a:pt x="1513" y="0"/>
                    </a:moveTo>
                    <a:cubicBezTo>
                      <a:pt x="1297" y="865"/>
                      <a:pt x="649" y="1626"/>
                      <a:pt x="0" y="2274"/>
                    </a:cubicBezTo>
                    <a:cubicBezTo>
                      <a:pt x="752" y="1730"/>
                      <a:pt x="1297" y="977"/>
                      <a:pt x="1617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074;p46">
                <a:extLst>
                  <a:ext uri="{FF2B5EF4-FFF2-40B4-BE49-F238E27FC236}">
                    <a16:creationId xmlns:a16="http://schemas.microsoft.com/office/drawing/2014/main" id="{A864298C-C9A6-46BF-ABBF-89AE186CA253}"/>
                  </a:ext>
                </a:extLst>
              </p:cNvPr>
              <p:cNvSpPr/>
              <p:nvPr/>
            </p:nvSpPr>
            <p:spPr>
              <a:xfrm>
                <a:off x="1057975" y="4272400"/>
                <a:ext cx="46075" cy="105300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4212" extrusionOk="0">
                    <a:moveTo>
                      <a:pt x="113" y="0"/>
                    </a:moveTo>
                    <a:cubicBezTo>
                      <a:pt x="1" y="0"/>
                      <a:pt x="1" y="104"/>
                      <a:pt x="1" y="104"/>
                    </a:cubicBezTo>
                    <a:cubicBezTo>
                      <a:pt x="866" y="865"/>
                      <a:pt x="1410" y="1946"/>
                      <a:pt x="1626" y="3130"/>
                    </a:cubicBezTo>
                    <a:cubicBezTo>
                      <a:pt x="1730" y="3459"/>
                      <a:pt x="1730" y="3779"/>
                      <a:pt x="1843" y="4211"/>
                    </a:cubicBezTo>
                    <a:cubicBezTo>
                      <a:pt x="1730" y="2914"/>
                      <a:pt x="1410" y="1730"/>
                      <a:pt x="762" y="752"/>
                    </a:cubicBezTo>
                    <a:cubicBezTo>
                      <a:pt x="546" y="536"/>
                      <a:pt x="329" y="216"/>
                      <a:pt x="113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075;p46">
                <a:extLst>
                  <a:ext uri="{FF2B5EF4-FFF2-40B4-BE49-F238E27FC236}">
                    <a16:creationId xmlns:a16="http://schemas.microsoft.com/office/drawing/2014/main" id="{0EB57903-5346-4F38-A617-4D0E8C90A2A5}"/>
                  </a:ext>
                </a:extLst>
              </p:cNvPr>
              <p:cNvSpPr/>
              <p:nvPr/>
            </p:nvSpPr>
            <p:spPr>
              <a:xfrm>
                <a:off x="1077000" y="4272400"/>
                <a:ext cx="35050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3779" extrusionOk="0">
                    <a:moveTo>
                      <a:pt x="1" y="0"/>
                    </a:moveTo>
                    <a:lnTo>
                      <a:pt x="1" y="104"/>
                    </a:lnTo>
                    <a:cubicBezTo>
                      <a:pt x="753" y="1185"/>
                      <a:pt x="1185" y="2378"/>
                      <a:pt x="1298" y="3779"/>
                    </a:cubicBezTo>
                    <a:cubicBezTo>
                      <a:pt x="1402" y="2698"/>
                      <a:pt x="1082" y="1617"/>
                      <a:pt x="537" y="752"/>
                    </a:cubicBezTo>
                    <a:cubicBezTo>
                      <a:pt x="433" y="536"/>
                      <a:pt x="217" y="320"/>
                      <a:pt x="1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076;p46">
                <a:extLst>
                  <a:ext uri="{FF2B5EF4-FFF2-40B4-BE49-F238E27FC236}">
                    <a16:creationId xmlns:a16="http://schemas.microsoft.com/office/drawing/2014/main" id="{55FC80F5-C5B6-46AA-896B-00AFD186CA31}"/>
                  </a:ext>
                </a:extLst>
              </p:cNvPr>
              <p:cNvSpPr/>
              <p:nvPr/>
            </p:nvSpPr>
            <p:spPr>
              <a:xfrm>
                <a:off x="1109425" y="4310225"/>
                <a:ext cx="1085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834" extrusionOk="0">
                    <a:moveTo>
                      <a:pt x="1" y="0"/>
                    </a:moveTo>
                    <a:cubicBezTo>
                      <a:pt x="217" y="536"/>
                      <a:pt x="321" y="1185"/>
                      <a:pt x="217" y="1730"/>
                    </a:cubicBezTo>
                    <a:cubicBezTo>
                      <a:pt x="217" y="1833"/>
                      <a:pt x="217" y="1833"/>
                      <a:pt x="321" y="1833"/>
                    </a:cubicBezTo>
                    <a:cubicBezTo>
                      <a:pt x="433" y="1185"/>
                      <a:pt x="321" y="536"/>
                      <a:pt x="105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077;p46">
                <a:extLst>
                  <a:ext uri="{FF2B5EF4-FFF2-40B4-BE49-F238E27FC236}">
                    <a16:creationId xmlns:a16="http://schemas.microsoft.com/office/drawing/2014/main" id="{19F45028-FFC1-4AED-B241-EC4BAAD4F068}"/>
                  </a:ext>
                </a:extLst>
              </p:cNvPr>
              <p:cNvSpPr/>
              <p:nvPr/>
            </p:nvSpPr>
            <p:spPr>
              <a:xfrm>
                <a:off x="1077000" y="4199325"/>
                <a:ext cx="29650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843" extrusionOk="0">
                    <a:moveTo>
                      <a:pt x="1185" y="1"/>
                    </a:moveTo>
                    <a:cubicBezTo>
                      <a:pt x="537" y="433"/>
                      <a:pt x="105" y="1082"/>
                      <a:pt x="1" y="1842"/>
                    </a:cubicBezTo>
                    <a:lnTo>
                      <a:pt x="105" y="1842"/>
                    </a:lnTo>
                    <a:cubicBezTo>
                      <a:pt x="105" y="1514"/>
                      <a:pt x="217" y="1194"/>
                      <a:pt x="433" y="865"/>
                    </a:cubicBezTo>
                    <a:cubicBezTo>
                      <a:pt x="649" y="545"/>
                      <a:pt x="865" y="329"/>
                      <a:pt x="1185" y="113"/>
                    </a:cubicBezTo>
                    <a:lnTo>
                      <a:pt x="1185" y="1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078;p46">
                <a:extLst>
                  <a:ext uri="{FF2B5EF4-FFF2-40B4-BE49-F238E27FC236}">
                    <a16:creationId xmlns:a16="http://schemas.microsoft.com/office/drawing/2014/main" id="{DE65E86F-16DC-4C7C-90F9-268975B582F7}"/>
                  </a:ext>
                </a:extLst>
              </p:cNvPr>
              <p:cNvSpPr/>
              <p:nvPr/>
            </p:nvSpPr>
            <p:spPr>
              <a:xfrm>
                <a:off x="1085000" y="4215550"/>
                <a:ext cx="270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1410" extrusionOk="0">
                    <a:moveTo>
                      <a:pt x="978" y="0"/>
                    </a:moveTo>
                    <a:lnTo>
                      <a:pt x="978" y="113"/>
                    </a:lnTo>
                    <a:cubicBezTo>
                      <a:pt x="1082" y="113"/>
                      <a:pt x="978" y="0"/>
                      <a:pt x="978" y="0"/>
                    </a:cubicBezTo>
                    <a:close/>
                    <a:moveTo>
                      <a:pt x="978" y="113"/>
                    </a:moveTo>
                    <a:lnTo>
                      <a:pt x="978" y="113"/>
                    </a:lnTo>
                    <a:cubicBezTo>
                      <a:pt x="545" y="433"/>
                      <a:pt x="217" y="865"/>
                      <a:pt x="1" y="1297"/>
                    </a:cubicBezTo>
                    <a:lnTo>
                      <a:pt x="1" y="1410"/>
                    </a:lnTo>
                    <a:lnTo>
                      <a:pt x="113" y="1410"/>
                    </a:lnTo>
                    <a:cubicBezTo>
                      <a:pt x="329" y="865"/>
                      <a:pt x="649" y="433"/>
                      <a:pt x="978" y="113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079;p46">
                <a:extLst>
                  <a:ext uri="{FF2B5EF4-FFF2-40B4-BE49-F238E27FC236}">
                    <a16:creationId xmlns:a16="http://schemas.microsoft.com/office/drawing/2014/main" id="{02588E44-B9AA-4AE0-B97B-432DAD3D7C32}"/>
                  </a:ext>
                </a:extLst>
              </p:cNvPr>
              <p:cNvSpPr/>
              <p:nvPr/>
            </p:nvSpPr>
            <p:spPr>
              <a:xfrm>
                <a:off x="1095825" y="4229150"/>
                <a:ext cx="24450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082" extrusionOk="0">
                    <a:moveTo>
                      <a:pt x="865" y="1"/>
                    </a:moveTo>
                    <a:cubicBezTo>
                      <a:pt x="649" y="433"/>
                      <a:pt x="329" y="753"/>
                      <a:pt x="0" y="1082"/>
                    </a:cubicBezTo>
                    <a:lnTo>
                      <a:pt x="112" y="1082"/>
                    </a:lnTo>
                    <a:cubicBezTo>
                      <a:pt x="432" y="753"/>
                      <a:pt x="761" y="433"/>
                      <a:pt x="977" y="1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080;p46">
                <a:extLst>
                  <a:ext uri="{FF2B5EF4-FFF2-40B4-BE49-F238E27FC236}">
                    <a16:creationId xmlns:a16="http://schemas.microsoft.com/office/drawing/2014/main" id="{9F86EEE2-00F8-4586-BCED-4E1B3AE27A70}"/>
                  </a:ext>
                </a:extLst>
              </p:cNvPr>
              <p:cNvSpPr/>
              <p:nvPr/>
            </p:nvSpPr>
            <p:spPr>
              <a:xfrm>
                <a:off x="1104025" y="4223750"/>
                <a:ext cx="35050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731" extrusionOk="0">
                    <a:moveTo>
                      <a:pt x="1401" y="1"/>
                    </a:moveTo>
                    <a:cubicBezTo>
                      <a:pt x="1298" y="1"/>
                      <a:pt x="1298" y="1"/>
                      <a:pt x="1298" y="105"/>
                    </a:cubicBezTo>
                    <a:cubicBezTo>
                      <a:pt x="1185" y="433"/>
                      <a:pt x="1081" y="753"/>
                      <a:pt x="865" y="969"/>
                    </a:cubicBezTo>
                    <a:cubicBezTo>
                      <a:pt x="753" y="1185"/>
                      <a:pt x="649" y="1298"/>
                      <a:pt x="537" y="1401"/>
                    </a:cubicBezTo>
                    <a:cubicBezTo>
                      <a:pt x="321" y="1514"/>
                      <a:pt x="217" y="1618"/>
                      <a:pt x="1" y="1618"/>
                    </a:cubicBezTo>
                    <a:cubicBezTo>
                      <a:pt x="1" y="1730"/>
                      <a:pt x="1" y="1730"/>
                      <a:pt x="104" y="1730"/>
                    </a:cubicBezTo>
                    <a:cubicBezTo>
                      <a:pt x="433" y="1730"/>
                      <a:pt x="649" y="1401"/>
                      <a:pt x="865" y="1185"/>
                    </a:cubicBezTo>
                    <a:cubicBezTo>
                      <a:pt x="1081" y="865"/>
                      <a:pt x="1298" y="433"/>
                      <a:pt x="1401" y="105"/>
                    </a:cubicBezTo>
                    <a:lnTo>
                      <a:pt x="1401" y="1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081;p46">
                <a:extLst>
                  <a:ext uri="{FF2B5EF4-FFF2-40B4-BE49-F238E27FC236}">
                    <a16:creationId xmlns:a16="http://schemas.microsoft.com/office/drawing/2014/main" id="{46AA9FF5-718C-45EA-9A57-3470D25DE35F}"/>
                  </a:ext>
                </a:extLst>
              </p:cNvPr>
              <p:cNvSpPr/>
              <p:nvPr/>
            </p:nvSpPr>
            <p:spPr>
              <a:xfrm>
                <a:off x="1114825" y="4256175"/>
                <a:ext cx="21650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650" extrusionOk="0">
                    <a:moveTo>
                      <a:pt x="866" y="1"/>
                    </a:moveTo>
                    <a:cubicBezTo>
                      <a:pt x="866" y="1"/>
                      <a:pt x="753" y="1"/>
                      <a:pt x="753" y="104"/>
                    </a:cubicBezTo>
                    <a:cubicBezTo>
                      <a:pt x="649" y="321"/>
                      <a:pt x="321" y="537"/>
                      <a:pt x="1" y="537"/>
                    </a:cubicBezTo>
                    <a:lnTo>
                      <a:pt x="1" y="649"/>
                    </a:lnTo>
                    <a:cubicBezTo>
                      <a:pt x="433" y="649"/>
                      <a:pt x="649" y="321"/>
                      <a:pt x="866" y="104"/>
                    </a:cubicBezTo>
                    <a:lnTo>
                      <a:pt x="866" y="1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082;p46">
                <a:extLst>
                  <a:ext uri="{FF2B5EF4-FFF2-40B4-BE49-F238E27FC236}">
                    <a16:creationId xmlns:a16="http://schemas.microsoft.com/office/drawing/2014/main" id="{21C4B3DE-B41B-4EBC-958C-EFC467E86BDA}"/>
                  </a:ext>
                </a:extLst>
              </p:cNvPr>
              <p:cNvSpPr/>
              <p:nvPr/>
            </p:nvSpPr>
            <p:spPr>
              <a:xfrm>
                <a:off x="901275" y="4220950"/>
                <a:ext cx="298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410" extrusionOk="0">
                    <a:moveTo>
                      <a:pt x="0" y="0"/>
                    </a:moveTo>
                    <a:cubicBezTo>
                      <a:pt x="113" y="649"/>
                      <a:pt x="545" y="1194"/>
                      <a:pt x="1081" y="1410"/>
                    </a:cubicBezTo>
                    <a:cubicBezTo>
                      <a:pt x="1193" y="1410"/>
                      <a:pt x="1193" y="1297"/>
                      <a:pt x="1081" y="1297"/>
                    </a:cubicBezTo>
                    <a:cubicBezTo>
                      <a:pt x="649" y="1081"/>
                      <a:pt x="216" y="545"/>
                      <a:pt x="113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083;p46">
                <a:extLst>
                  <a:ext uri="{FF2B5EF4-FFF2-40B4-BE49-F238E27FC236}">
                    <a16:creationId xmlns:a16="http://schemas.microsoft.com/office/drawing/2014/main" id="{08594471-8FA7-4C82-8915-E7A1D46F53CB}"/>
                  </a:ext>
                </a:extLst>
              </p:cNvPr>
              <p:cNvSpPr/>
              <p:nvPr/>
            </p:nvSpPr>
            <p:spPr>
              <a:xfrm>
                <a:off x="917475" y="4231750"/>
                <a:ext cx="21650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650" extrusionOk="0">
                    <a:moveTo>
                      <a:pt x="1" y="1"/>
                    </a:moveTo>
                    <a:cubicBezTo>
                      <a:pt x="217" y="217"/>
                      <a:pt x="433" y="433"/>
                      <a:pt x="762" y="649"/>
                    </a:cubicBezTo>
                    <a:cubicBezTo>
                      <a:pt x="762" y="649"/>
                      <a:pt x="865" y="545"/>
                      <a:pt x="762" y="545"/>
                    </a:cubicBezTo>
                    <a:cubicBezTo>
                      <a:pt x="545" y="433"/>
                      <a:pt x="329" y="217"/>
                      <a:pt x="113" y="1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084;p46">
                <a:extLst>
                  <a:ext uri="{FF2B5EF4-FFF2-40B4-BE49-F238E27FC236}">
                    <a16:creationId xmlns:a16="http://schemas.microsoft.com/office/drawing/2014/main" id="{704AE024-A4B3-4C86-9370-38D14B20897B}"/>
                  </a:ext>
                </a:extLst>
              </p:cNvPr>
              <p:cNvSpPr/>
              <p:nvPr/>
            </p:nvSpPr>
            <p:spPr>
              <a:xfrm>
                <a:off x="914875" y="4204725"/>
                <a:ext cx="3245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411" extrusionOk="0">
                    <a:moveTo>
                      <a:pt x="105" y="1"/>
                    </a:moveTo>
                    <a:cubicBezTo>
                      <a:pt x="105" y="1"/>
                      <a:pt x="1" y="113"/>
                      <a:pt x="105" y="113"/>
                    </a:cubicBezTo>
                    <a:lnTo>
                      <a:pt x="105" y="1"/>
                    </a:lnTo>
                    <a:close/>
                    <a:moveTo>
                      <a:pt x="105" y="113"/>
                    </a:moveTo>
                    <a:cubicBezTo>
                      <a:pt x="537" y="433"/>
                      <a:pt x="866" y="866"/>
                      <a:pt x="1185" y="1410"/>
                    </a:cubicBezTo>
                    <a:lnTo>
                      <a:pt x="1298" y="1410"/>
                    </a:lnTo>
                    <a:cubicBezTo>
                      <a:pt x="969" y="866"/>
                      <a:pt x="537" y="433"/>
                      <a:pt x="105" y="113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085;p46">
                <a:extLst>
                  <a:ext uri="{FF2B5EF4-FFF2-40B4-BE49-F238E27FC236}">
                    <a16:creationId xmlns:a16="http://schemas.microsoft.com/office/drawing/2014/main" id="{01CEE1D8-3CC3-4935-9D06-8413174698A4}"/>
                  </a:ext>
                </a:extLst>
              </p:cNvPr>
              <p:cNvSpPr/>
              <p:nvPr/>
            </p:nvSpPr>
            <p:spPr>
              <a:xfrm>
                <a:off x="939100" y="4210150"/>
                <a:ext cx="1622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978" extrusionOk="0">
                    <a:moveTo>
                      <a:pt x="0" y="0"/>
                    </a:moveTo>
                    <a:lnTo>
                      <a:pt x="0" y="112"/>
                    </a:lnTo>
                    <a:cubicBezTo>
                      <a:pt x="216" y="329"/>
                      <a:pt x="433" y="649"/>
                      <a:pt x="545" y="977"/>
                    </a:cubicBezTo>
                    <a:lnTo>
                      <a:pt x="649" y="977"/>
                    </a:lnTo>
                    <a:cubicBezTo>
                      <a:pt x="545" y="649"/>
                      <a:pt x="329" y="329"/>
                      <a:pt x="0" y="0"/>
                    </a:cubicBez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086;p46">
                <a:extLst>
                  <a:ext uri="{FF2B5EF4-FFF2-40B4-BE49-F238E27FC236}">
                    <a16:creationId xmlns:a16="http://schemas.microsoft.com/office/drawing/2014/main" id="{07EAD6DB-FA17-46E0-89A5-4904F11370B7}"/>
                  </a:ext>
                </a:extLst>
              </p:cNvPr>
              <p:cNvSpPr/>
              <p:nvPr/>
            </p:nvSpPr>
            <p:spPr>
              <a:xfrm>
                <a:off x="944500" y="4199325"/>
                <a:ext cx="162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1082" extrusionOk="0">
                    <a:moveTo>
                      <a:pt x="0" y="1"/>
                    </a:moveTo>
                    <a:cubicBezTo>
                      <a:pt x="0" y="113"/>
                      <a:pt x="0" y="113"/>
                      <a:pt x="113" y="113"/>
                    </a:cubicBezTo>
                    <a:lnTo>
                      <a:pt x="217" y="217"/>
                    </a:lnTo>
                    <a:lnTo>
                      <a:pt x="217" y="329"/>
                    </a:lnTo>
                    <a:cubicBezTo>
                      <a:pt x="329" y="433"/>
                      <a:pt x="329" y="433"/>
                      <a:pt x="329" y="545"/>
                    </a:cubicBezTo>
                    <a:cubicBezTo>
                      <a:pt x="433" y="762"/>
                      <a:pt x="545" y="865"/>
                      <a:pt x="649" y="1082"/>
                    </a:cubicBezTo>
                    <a:cubicBezTo>
                      <a:pt x="649" y="865"/>
                      <a:pt x="545" y="649"/>
                      <a:pt x="433" y="433"/>
                    </a:cubicBezTo>
                    <a:cubicBezTo>
                      <a:pt x="329" y="329"/>
                      <a:pt x="217" y="217"/>
                      <a:pt x="217" y="113"/>
                    </a:cubicBezTo>
                    <a:lnTo>
                      <a:pt x="113" y="1"/>
                    </a:lnTo>
                    <a:close/>
                  </a:path>
                </a:pathLst>
              </a:custGeom>
              <a:solidFill>
                <a:srgbClr val="100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087;p46">
                <a:extLst>
                  <a:ext uri="{FF2B5EF4-FFF2-40B4-BE49-F238E27FC236}">
                    <a16:creationId xmlns:a16="http://schemas.microsoft.com/office/drawing/2014/main" id="{359A40B6-9814-4BFF-9EB0-D9B316C8C036}"/>
                  </a:ext>
                </a:extLst>
              </p:cNvPr>
              <p:cNvSpPr/>
              <p:nvPr/>
            </p:nvSpPr>
            <p:spPr>
              <a:xfrm>
                <a:off x="995950" y="4361450"/>
                <a:ext cx="1082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298" extrusionOk="0">
                    <a:moveTo>
                      <a:pt x="320" y="1"/>
                    </a:moveTo>
                    <a:cubicBezTo>
                      <a:pt x="216" y="329"/>
                      <a:pt x="0" y="978"/>
                      <a:pt x="320" y="1298"/>
                    </a:cubicBezTo>
                    <a:cubicBezTo>
                      <a:pt x="433" y="1298"/>
                      <a:pt x="433" y="1194"/>
                      <a:pt x="433" y="1194"/>
                    </a:cubicBezTo>
                    <a:cubicBezTo>
                      <a:pt x="104" y="978"/>
                      <a:pt x="320" y="329"/>
                      <a:pt x="433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088;p46">
                <a:extLst>
                  <a:ext uri="{FF2B5EF4-FFF2-40B4-BE49-F238E27FC236}">
                    <a16:creationId xmlns:a16="http://schemas.microsoft.com/office/drawing/2014/main" id="{E5533F2F-9C2A-4CC2-B901-4B3C1611F218}"/>
                  </a:ext>
                </a:extLst>
              </p:cNvPr>
              <p:cNvSpPr/>
              <p:nvPr/>
            </p:nvSpPr>
            <p:spPr>
              <a:xfrm>
                <a:off x="979725" y="4399275"/>
                <a:ext cx="486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888" extrusionOk="0">
                    <a:moveTo>
                      <a:pt x="1834" y="1"/>
                    </a:moveTo>
                    <a:cubicBezTo>
                      <a:pt x="1730" y="433"/>
                      <a:pt x="1402" y="762"/>
                      <a:pt x="969" y="762"/>
                    </a:cubicBezTo>
                    <a:cubicBezTo>
                      <a:pt x="914" y="775"/>
                      <a:pt x="860" y="781"/>
                      <a:pt x="808" y="781"/>
                    </a:cubicBezTo>
                    <a:cubicBezTo>
                      <a:pt x="458" y="781"/>
                      <a:pt x="203" y="490"/>
                      <a:pt x="105" y="113"/>
                    </a:cubicBezTo>
                    <a:lnTo>
                      <a:pt x="1" y="113"/>
                    </a:lnTo>
                    <a:cubicBezTo>
                      <a:pt x="91" y="578"/>
                      <a:pt x="428" y="887"/>
                      <a:pt x="799" y="887"/>
                    </a:cubicBezTo>
                    <a:cubicBezTo>
                      <a:pt x="855" y="887"/>
                      <a:pt x="912" y="880"/>
                      <a:pt x="969" y="865"/>
                    </a:cubicBezTo>
                    <a:cubicBezTo>
                      <a:pt x="1514" y="865"/>
                      <a:pt x="1834" y="433"/>
                      <a:pt x="19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089;p46">
                <a:extLst>
                  <a:ext uri="{FF2B5EF4-FFF2-40B4-BE49-F238E27FC236}">
                    <a16:creationId xmlns:a16="http://schemas.microsoft.com/office/drawing/2014/main" id="{E46C3312-72A1-489D-B0F5-AF75BB29B4BC}"/>
                  </a:ext>
                </a:extLst>
              </p:cNvPr>
              <p:cNvSpPr/>
              <p:nvPr/>
            </p:nvSpPr>
            <p:spPr>
              <a:xfrm>
                <a:off x="941900" y="4383075"/>
                <a:ext cx="27050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1082" extrusionOk="0">
                    <a:moveTo>
                      <a:pt x="537" y="0"/>
                    </a:moveTo>
                    <a:cubicBezTo>
                      <a:pt x="217" y="0"/>
                      <a:pt x="1" y="329"/>
                      <a:pt x="1" y="545"/>
                    </a:cubicBezTo>
                    <a:cubicBezTo>
                      <a:pt x="1" y="865"/>
                      <a:pt x="217" y="1081"/>
                      <a:pt x="537" y="1081"/>
                    </a:cubicBezTo>
                    <a:cubicBezTo>
                      <a:pt x="753" y="1081"/>
                      <a:pt x="1082" y="865"/>
                      <a:pt x="1082" y="545"/>
                    </a:cubicBezTo>
                    <a:cubicBezTo>
                      <a:pt x="1082" y="329"/>
                      <a:pt x="753" y="0"/>
                      <a:pt x="537" y="0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090;p46">
                <a:extLst>
                  <a:ext uri="{FF2B5EF4-FFF2-40B4-BE49-F238E27FC236}">
                    <a16:creationId xmlns:a16="http://schemas.microsoft.com/office/drawing/2014/main" id="{AB385C51-E25E-44EC-A344-90777EFDDB04}"/>
                  </a:ext>
                </a:extLst>
              </p:cNvPr>
              <p:cNvSpPr/>
              <p:nvPr/>
            </p:nvSpPr>
            <p:spPr>
              <a:xfrm>
                <a:off x="1049975" y="4383075"/>
                <a:ext cx="296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298" extrusionOk="0">
                    <a:moveTo>
                      <a:pt x="649" y="0"/>
                    </a:moveTo>
                    <a:cubicBezTo>
                      <a:pt x="321" y="0"/>
                      <a:pt x="1" y="329"/>
                      <a:pt x="1" y="649"/>
                    </a:cubicBezTo>
                    <a:cubicBezTo>
                      <a:pt x="1" y="977"/>
                      <a:pt x="321" y="1297"/>
                      <a:pt x="649" y="1297"/>
                    </a:cubicBezTo>
                    <a:cubicBezTo>
                      <a:pt x="969" y="1297"/>
                      <a:pt x="1186" y="977"/>
                      <a:pt x="1186" y="649"/>
                    </a:cubicBezTo>
                    <a:cubicBezTo>
                      <a:pt x="1186" y="329"/>
                      <a:pt x="969" y="0"/>
                      <a:pt x="649" y="0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091;p46">
                <a:extLst>
                  <a:ext uri="{FF2B5EF4-FFF2-40B4-BE49-F238E27FC236}">
                    <a16:creationId xmlns:a16="http://schemas.microsoft.com/office/drawing/2014/main" id="{3A19ACBF-8B57-4F65-81A3-CC58AA436210}"/>
                  </a:ext>
                </a:extLst>
              </p:cNvPr>
              <p:cNvSpPr/>
              <p:nvPr/>
            </p:nvSpPr>
            <p:spPr>
              <a:xfrm>
                <a:off x="1030975" y="4361450"/>
                <a:ext cx="8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29" h="433" extrusionOk="0">
                    <a:moveTo>
                      <a:pt x="216" y="1"/>
                    </a:moveTo>
                    <a:cubicBezTo>
                      <a:pt x="112" y="1"/>
                      <a:pt x="0" y="113"/>
                      <a:pt x="0" y="217"/>
                    </a:cubicBezTo>
                    <a:cubicBezTo>
                      <a:pt x="0" y="329"/>
                      <a:pt x="112" y="433"/>
                      <a:pt x="216" y="433"/>
                    </a:cubicBezTo>
                    <a:cubicBezTo>
                      <a:pt x="216" y="433"/>
                      <a:pt x="329" y="329"/>
                      <a:pt x="329" y="217"/>
                    </a:cubicBezTo>
                    <a:cubicBezTo>
                      <a:pt x="329" y="113"/>
                      <a:pt x="216" y="1"/>
                      <a:pt x="2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092;p46">
                <a:extLst>
                  <a:ext uri="{FF2B5EF4-FFF2-40B4-BE49-F238E27FC236}">
                    <a16:creationId xmlns:a16="http://schemas.microsoft.com/office/drawing/2014/main" id="{272B1FF7-6EBF-4585-97A6-7221ED1B24A6}"/>
                  </a:ext>
                </a:extLst>
              </p:cNvPr>
              <p:cNvSpPr/>
              <p:nvPr/>
            </p:nvSpPr>
            <p:spPr>
              <a:xfrm>
                <a:off x="971525" y="4361450"/>
                <a:ext cx="8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29" h="433" extrusionOk="0">
                    <a:moveTo>
                      <a:pt x="113" y="1"/>
                    </a:moveTo>
                    <a:cubicBezTo>
                      <a:pt x="113" y="1"/>
                      <a:pt x="0" y="113"/>
                      <a:pt x="0" y="217"/>
                    </a:cubicBezTo>
                    <a:cubicBezTo>
                      <a:pt x="0" y="329"/>
                      <a:pt x="113" y="433"/>
                      <a:pt x="113" y="433"/>
                    </a:cubicBezTo>
                    <a:cubicBezTo>
                      <a:pt x="216" y="433"/>
                      <a:pt x="329" y="329"/>
                      <a:pt x="329" y="217"/>
                    </a:cubicBezTo>
                    <a:cubicBezTo>
                      <a:pt x="329" y="113"/>
                      <a:pt x="216" y="1"/>
                      <a:pt x="1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093;p46">
                <a:extLst>
                  <a:ext uri="{FF2B5EF4-FFF2-40B4-BE49-F238E27FC236}">
                    <a16:creationId xmlns:a16="http://schemas.microsoft.com/office/drawing/2014/main" id="{736AEA4A-EB7D-436E-A7DE-50143CACDB1E}"/>
                  </a:ext>
                </a:extLst>
              </p:cNvPr>
              <p:cNvSpPr/>
              <p:nvPr/>
            </p:nvSpPr>
            <p:spPr>
              <a:xfrm>
                <a:off x="947300" y="4431700"/>
                <a:ext cx="126925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5928" extrusionOk="0">
                    <a:moveTo>
                      <a:pt x="4540" y="1"/>
                    </a:moveTo>
                    <a:cubicBezTo>
                      <a:pt x="3974" y="340"/>
                      <a:pt x="3318" y="502"/>
                      <a:pt x="2666" y="502"/>
                    </a:cubicBezTo>
                    <a:cubicBezTo>
                      <a:pt x="2073" y="502"/>
                      <a:pt x="1484" y="368"/>
                      <a:pt x="969" y="113"/>
                    </a:cubicBezTo>
                    <a:cubicBezTo>
                      <a:pt x="969" y="433"/>
                      <a:pt x="969" y="649"/>
                      <a:pt x="866" y="978"/>
                    </a:cubicBezTo>
                    <a:cubicBezTo>
                      <a:pt x="753" y="1082"/>
                      <a:pt x="753" y="1194"/>
                      <a:pt x="753" y="1298"/>
                    </a:cubicBezTo>
                    <a:cubicBezTo>
                      <a:pt x="537" y="1730"/>
                      <a:pt x="321" y="2059"/>
                      <a:pt x="1" y="2275"/>
                    </a:cubicBezTo>
                    <a:cubicBezTo>
                      <a:pt x="1" y="2923"/>
                      <a:pt x="1" y="3459"/>
                      <a:pt x="321" y="4108"/>
                    </a:cubicBezTo>
                    <a:cubicBezTo>
                      <a:pt x="537" y="4756"/>
                      <a:pt x="969" y="5301"/>
                      <a:pt x="1514" y="5621"/>
                    </a:cubicBezTo>
                    <a:cubicBezTo>
                      <a:pt x="1826" y="5812"/>
                      <a:pt x="2213" y="5927"/>
                      <a:pt x="2588" y="5927"/>
                    </a:cubicBezTo>
                    <a:cubicBezTo>
                      <a:pt x="2859" y="5927"/>
                      <a:pt x="3123" y="5867"/>
                      <a:pt x="3347" y="5733"/>
                    </a:cubicBezTo>
                    <a:cubicBezTo>
                      <a:pt x="3676" y="5621"/>
                      <a:pt x="3892" y="5301"/>
                      <a:pt x="4108" y="5085"/>
                    </a:cubicBezTo>
                    <a:cubicBezTo>
                      <a:pt x="4756" y="4220"/>
                      <a:pt x="4973" y="3027"/>
                      <a:pt x="5076" y="1946"/>
                    </a:cubicBezTo>
                    <a:cubicBezTo>
                      <a:pt x="4644" y="1410"/>
                      <a:pt x="4428" y="762"/>
                      <a:pt x="4540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094;p46">
                <a:extLst>
                  <a:ext uri="{FF2B5EF4-FFF2-40B4-BE49-F238E27FC236}">
                    <a16:creationId xmlns:a16="http://schemas.microsoft.com/office/drawing/2014/main" id="{60248926-3073-4151-8F86-49981FB2225A}"/>
                  </a:ext>
                </a:extLst>
              </p:cNvPr>
              <p:cNvSpPr/>
              <p:nvPr/>
            </p:nvSpPr>
            <p:spPr>
              <a:xfrm>
                <a:off x="982325" y="4434525"/>
                <a:ext cx="919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1834" extrusionOk="0">
                    <a:moveTo>
                      <a:pt x="1" y="216"/>
                    </a:moveTo>
                    <a:cubicBezTo>
                      <a:pt x="114" y="243"/>
                      <a:pt x="227" y="271"/>
                      <a:pt x="340" y="297"/>
                    </a:cubicBezTo>
                    <a:lnTo>
                      <a:pt x="340" y="297"/>
                    </a:lnTo>
                    <a:cubicBezTo>
                      <a:pt x="231" y="267"/>
                      <a:pt x="119" y="239"/>
                      <a:pt x="1" y="216"/>
                    </a:cubicBezTo>
                    <a:close/>
                    <a:moveTo>
                      <a:pt x="3139" y="0"/>
                    </a:moveTo>
                    <a:lnTo>
                      <a:pt x="3139" y="0"/>
                    </a:lnTo>
                    <a:cubicBezTo>
                      <a:pt x="2595" y="216"/>
                      <a:pt x="1946" y="433"/>
                      <a:pt x="1298" y="433"/>
                    </a:cubicBezTo>
                    <a:cubicBezTo>
                      <a:pt x="978" y="433"/>
                      <a:pt x="659" y="371"/>
                      <a:pt x="340" y="297"/>
                    </a:cubicBezTo>
                    <a:lnTo>
                      <a:pt x="340" y="297"/>
                    </a:lnTo>
                    <a:cubicBezTo>
                      <a:pt x="733" y="409"/>
                      <a:pt x="1071" y="561"/>
                      <a:pt x="1410" y="649"/>
                    </a:cubicBezTo>
                    <a:cubicBezTo>
                      <a:pt x="1514" y="752"/>
                      <a:pt x="1730" y="752"/>
                      <a:pt x="1842" y="865"/>
                    </a:cubicBezTo>
                    <a:cubicBezTo>
                      <a:pt x="2491" y="1081"/>
                      <a:pt x="3139" y="1513"/>
                      <a:pt x="3675" y="1833"/>
                    </a:cubicBezTo>
                    <a:cubicBezTo>
                      <a:pt x="3243" y="1297"/>
                      <a:pt x="3027" y="649"/>
                      <a:pt x="3139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095;p46">
                <a:extLst>
                  <a:ext uri="{FF2B5EF4-FFF2-40B4-BE49-F238E27FC236}">
                    <a16:creationId xmlns:a16="http://schemas.microsoft.com/office/drawing/2014/main" id="{33F34173-4926-4622-AA4E-357638697F65}"/>
                  </a:ext>
                </a:extLst>
              </p:cNvPr>
              <p:cNvSpPr/>
              <p:nvPr/>
            </p:nvSpPr>
            <p:spPr>
              <a:xfrm>
                <a:off x="655475" y="4685700"/>
                <a:ext cx="310675" cy="532450"/>
              </a:xfrm>
              <a:custGeom>
                <a:avLst/>
                <a:gdLst/>
                <a:ahLst/>
                <a:cxnLst/>
                <a:rect l="l" t="t" r="r" b="b"/>
                <a:pathLst>
                  <a:path w="12427" h="21298" extrusionOk="0">
                    <a:moveTo>
                      <a:pt x="1" y="1"/>
                    </a:moveTo>
                    <a:lnTo>
                      <a:pt x="1" y="16541"/>
                    </a:lnTo>
                    <a:lnTo>
                      <a:pt x="12426" y="21297"/>
                    </a:lnTo>
                    <a:lnTo>
                      <a:pt x="12426" y="410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096;p46">
                <a:extLst>
                  <a:ext uri="{FF2B5EF4-FFF2-40B4-BE49-F238E27FC236}">
                    <a16:creationId xmlns:a16="http://schemas.microsoft.com/office/drawing/2014/main" id="{9992B2A4-9721-4B08-8716-3A052D9A048C}"/>
                  </a:ext>
                </a:extLst>
              </p:cNvPr>
              <p:cNvSpPr/>
              <p:nvPr/>
            </p:nvSpPr>
            <p:spPr>
              <a:xfrm>
                <a:off x="687900" y="4745150"/>
                <a:ext cx="243225" cy="416125"/>
              </a:xfrm>
              <a:custGeom>
                <a:avLst/>
                <a:gdLst/>
                <a:ahLst/>
                <a:cxnLst/>
                <a:rect l="l" t="t" r="r" b="b"/>
                <a:pathLst>
                  <a:path w="9729" h="16645" extrusionOk="0">
                    <a:moveTo>
                      <a:pt x="1" y="0"/>
                    </a:moveTo>
                    <a:lnTo>
                      <a:pt x="1" y="12866"/>
                    </a:lnTo>
                    <a:lnTo>
                      <a:pt x="9728" y="16645"/>
                    </a:lnTo>
                    <a:lnTo>
                      <a:pt x="9728" y="313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097;p46">
                <a:extLst>
                  <a:ext uri="{FF2B5EF4-FFF2-40B4-BE49-F238E27FC236}">
                    <a16:creationId xmlns:a16="http://schemas.microsoft.com/office/drawing/2014/main" id="{865C62E6-D7BA-4F5D-87C3-A82A2ADC8514}"/>
                  </a:ext>
                </a:extLst>
              </p:cNvPr>
              <p:cNvSpPr/>
              <p:nvPr/>
            </p:nvSpPr>
            <p:spPr>
              <a:xfrm>
                <a:off x="695900" y="4823625"/>
                <a:ext cx="235225" cy="337650"/>
              </a:xfrm>
              <a:custGeom>
                <a:avLst/>
                <a:gdLst/>
                <a:ahLst/>
                <a:cxnLst/>
                <a:rect l="l" t="t" r="r" b="b"/>
                <a:pathLst>
                  <a:path w="9409" h="13506" extrusionOk="0">
                    <a:moveTo>
                      <a:pt x="9408" y="0"/>
                    </a:moveTo>
                    <a:lnTo>
                      <a:pt x="1" y="9831"/>
                    </a:lnTo>
                    <a:lnTo>
                      <a:pt x="9408" y="13506"/>
                    </a:lnTo>
                    <a:lnTo>
                      <a:pt x="9408" y="0"/>
                    </a:lnTo>
                    <a:close/>
                  </a:path>
                </a:pathLst>
              </a:custGeom>
              <a:solidFill>
                <a:srgbClr val="3128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098;p46">
                <a:extLst>
                  <a:ext uri="{FF2B5EF4-FFF2-40B4-BE49-F238E27FC236}">
                    <a16:creationId xmlns:a16="http://schemas.microsoft.com/office/drawing/2014/main" id="{3BD1A6DA-1CDF-4255-9935-F4B14F80D5A5}"/>
                  </a:ext>
                </a:extLst>
              </p:cNvPr>
              <p:cNvSpPr/>
              <p:nvPr/>
            </p:nvSpPr>
            <p:spPr>
              <a:xfrm>
                <a:off x="655475" y="4623650"/>
                <a:ext cx="364700" cy="167575"/>
              </a:xfrm>
              <a:custGeom>
                <a:avLst/>
                <a:gdLst/>
                <a:ahLst/>
                <a:cxnLst/>
                <a:rect l="l" t="t" r="r" b="b"/>
                <a:pathLst>
                  <a:path w="14588" h="6703" extrusionOk="0">
                    <a:moveTo>
                      <a:pt x="4973" y="1"/>
                    </a:moveTo>
                    <a:cubicBezTo>
                      <a:pt x="4757" y="217"/>
                      <a:pt x="4540" y="321"/>
                      <a:pt x="4324" y="433"/>
                    </a:cubicBezTo>
                    <a:cubicBezTo>
                      <a:pt x="4428" y="649"/>
                      <a:pt x="4540" y="866"/>
                      <a:pt x="4757" y="1082"/>
                    </a:cubicBezTo>
                    <a:cubicBezTo>
                      <a:pt x="4476" y="1082"/>
                      <a:pt x="4202" y="842"/>
                      <a:pt x="3923" y="842"/>
                    </a:cubicBezTo>
                    <a:cubicBezTo>
                      <a:pt x="3875" y="842"/>
                      <a:pt x="3828" y="849"/>
                      <a:pt x="3780" y="866"/>
                    </a:cubicBezTo>
                    <a:cubicBezTo>
                      <a:pt x="3676" y="866"/>
                      <a:pt x="3676" y="866"/>
                      <a:pt x="3563" y="969"/>
                    </a:cubicBezTo>
                    <a:lnTo>
                      <a:pt x="2266" y="1618"/>
                    </a:lnTo>
                    <a:cubicBezTo>
                      <a:pt x="2483" y="1730"/>
                      <a:pt x="2483" y="1946"/>
                      <a:pt x="2595" y="2050"/>
                    </a:cubicBezTo>
                    <a:cubicBezTo>
                      <a:pt x="2266" y="1946"/>
                      <a:pt x="1834" y="1834"/>
                      <a:pt x="1514" y="1618"/>
                    </a:cubicBezTo>
                    <a:cubicBezTo>
                      <a:pt x="1514" y="1618"/>
                      <a:pt x="1402" y="1514"/>
                      <a:pt x="1298" y="1514"/>
                    </a:cubicBezTo>
                    <a:cubicBezTo>
                      <a:pt x="1186" y="1514"/>
                      <a:pt x="1082" y="1618"/>
                      <a:pt x="1082" y="1618"/>
                    </a:cubicBezTo>
                    <a:cubicBezTo>
                      <a:pt x="649" y="1946"/>
                      <a:pt x="321" y="2266"/>
                      <a:pt x="1" y="2483"/>
                    </a:cubicBezTo>
                    <a:lnTo>
                      <a:pt x="12426" y="6590"/>
                    </a:lnTo>
                    <a:lnTo>
                      <a:pt x="14372" y="6702"/>
                    </a:lnTo>
                    <a:cubicBezTo>
                      <a:pt x="14588" y="6054"/>
                      <a:pt x="14372" y="5293"/>
                      <a:pt x="13939" y="4757"/>
                    </a:cubicBezTo>
                    <a:cubicBezTo>
                      <a:pt x="13507" y="4212"/>
                      <a:pt x="12971" y="3676"/>
                      <a:pt x="12322" y="3347"/>
                    </a:cubicBezTo>
                    <a:cubicBezTo>
                      <a:pt x="10481" y="2050"/>
                      <a:pt x="8431" y="1082"/>
                      <a:pt x="6374" y="217"/>
                    </a:cubicBezTo>
                    <a:lnTo>
                      <a:pt x="6374" y="217"/>
                    </a:lnTo>
                    <a:cubicBezTo>
                      <a:pt x="6590" y="537"/>
                      <a:pt x="6702" y="753"/>
                      <a:pt x="6806" y="1082"/>
                    </a:cubicBezTo>
                    <a:cubicBezTo>
                      <a:pt x="6270" y="649"/>
                      <a:pt x="5621" y="321"/>
                      <a:pt x="4973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099;p46">
                <a:extLst>
                  <a:ext uri="{FF2B5EF4-FFF2-40B4-BE49-F238E27FC236}">
                    <a16:creationId xmlns:a16="http://schemas.microsoft.com/office/drawing/2014/main" id="{FA151BAF-EF1C-48FF-B7A2-A8724A279C76}"/>
                  </a:ext>
                </a:extLst>
              </p:cNvPr>
              <p:cNvSpPr/>
              <p:nvPr/>
            </p:nvSpPr>
            <p:spPr>
              <a:xfrm>
                <a:off x="790600" y="4650675"/>
                <a:ext cx="194575" cy="126925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507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85" y="433"/>
                      <a:pt x="2378" y="865"/>
                      <a:pt x="3459" y="1514"/>
                    </a:cubicBezTo>
                    <a:cubicBezTo>
                      <a:pt x="4107" y="1730"/>
                      <a:pt x="4643" y="2050"/>
                      <a:pt x="5076" y="2482"/>
                    </a:cubicBezTo>
                    <a:cubicBezTo>
                      <a:pt x="5620" y="2811"/>
                      <a:pt x="6053" y="3131"/>
                      <a:pt x="6485" y="3459"/>
                    </a:cubicBezTo>
                    <a:cubicBezTo>
                      <a:pt x="6805" y="3676"/>
                      <a:pt x="7021" y="3995"/>
                      <a:pt x="7134" y="4212"/>
                    </a:cubicBezTo>
                    <a:cubicBezTo>
                      <a:pt x="7350" y="4428"/>
                      <a:pt x="7566" y="4756"/>
                      <a:pt x="7670" y="4973"/>
                    </a:cubicBezTo>
                    <a:cubicBezTo>
                      <a:pt x="7670" y="5076"/>
                      <a:pt x="7782" y="5076"/>
                      <a:pt x="7782" y="5076"/>
                    </a:cubicBezTo>
                    <a:lnTo>
                      <a:pt x="7782" y="4973"/>
                    </a:lnTo>
                    <a:cubicBezTo>
                      <a:pt x="7566" y="4428"/>
                      <a:pt x="7134" y="3995"/>
                      <a:pt x="6805" y="3563"/>
                    </a:cubicBezTo>
                    <a:cubicBezTo>
                      <a:pt x="6373" y="3131"/>
                      <a:pt x="5837" y="2811"/>
                      <a:pt x="5404" y="2482"/>
                    </a:cubicBezTo>
                    <a:cubicBezTo>
                      <a:pt x="4323" y="1730"/>
                      <a:pt x="3243" y="1185"/>
                      <a:pt x="2049" y="649"/>
                    </a:cubicBezTo>
                    <a:cubicBezTo>
                      <a:pt x="1401" y="433"/>
                      <a:pt x="649" y="105"/>
                      <a:pt x="0" y="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100;p46">
                <a:extLst>
                  <a:ext uri="{FF2B5EF4-FFF2-40B4-BE49-F238E27FC236}">
                    <a16:creationId xmlns:a16="http://schemas.microsoft.com/office/drawing/2014/main" id="{5F66144C-5BF2-43BF-97A5-86EAA34B2C07}"/>
                  </a:ext>
                </a:extLst>
              </p:cNvPr>
              <p:cNvSpPr/>
              <p:nvPr/>
            </p:nvSpPr>
            <p:spPr>
              <a:xfrm>
                <a:off x="863425" y="4661500"/>
                <a:ext cx="127150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5086" h="43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2" y="432"/>
                      <a:pt x="1627" y="969"/>
                      <a:pt x="2379" y="1401"/>
                    </a:cubicBezTo>
                    <a:cubicBezTo>
                      <a:pt x="3140" y="1946"/>
                      <a:pt x="3788" y="2378"/>
                      <a:pt x="4324" y="3130"/>
                    </a:cubicBezTo>
                    <a:cubicBezTo>
                      <a:pt x="4653" y="3459"/>
                      <a:pt x="4869" y="3779"/>
                      <a:pt x="4973" y="4211"/>
                    </a:cubicBezTo>
                    <a:cubicBezTo>
                      <a:pt x="4973" y="4323"/>
                      <a:pt x="5085" y="4323"/>
                      <a:pt x="5085" y="4323"/>
                    </a:cubicBezTo>
                    <a:lnTo>
                      <a:pt x="5085" y="4211"/>
                    </a:lnTo>
                    <a:cubicBezTo>
                      <a:pt x="4437" y="2594"/>
                      <a:pt x="2924" y="1617"/>
                      <a:pt x="1514" y="752"/>
                    </a:cubicBezTo>
                    <a:cubicBezTo>
                      <a:pt x="978" y="536"/>
                      <a:pt x="546" y="216"/>
                      <a:pt x="1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101;p46">
                <a:extLst>
                  <a:ext uri="{FF2B5EF4-FFF2-40B4-BE49-F238E27FC236}">
                    <a16:creationId xmlns:a16="http://schemas.microsoft.com/office/drawing/2014/main" id="{B43264B3-32EE-417A-BE45-18E1E799CFD0}"/>
                  </a:ext>
                </a:extLst>
              </p:cNvPr>
              <p:cNvSpPr/>
              <p:nvPr/>
            </p:nvSpPr>
            <p:spPr>
              <a:xfrm>
                <a:off x="744550" y="4666900"/>
                <a:ext cx="221600" cy="102700"/>
              </a:xfrm>
              <a:custGeom>
                <a:avLst/>
                <a:gdLst/>
                <a:ahLst/>
                <a:cxnLst/>
                <a:rect l="l" t="t" r="r" b="b"/>
                <a:pathLst>
                  <a:path w="8864" h="4108" extrusionOk="0">
                    <a:moveTo>
                      <a:pt x="0" y="0"/>
                    </a:moveTo>
                    <a:cubicBezTo>
                      <a:pt x="1297" y="216"/>
                      <a:pt x="2491" y="536"/>
                      <a:pt x="3788" y="1081"/>
                    </a:cubicBezTo>
                    <a:cubicBezTo>
                      <a:pt x="4972" y="1513"/>
                      <a:pt x="6053" y="2049"/>
                      <a:pt x="7134" y="2810"/>
                    </a:cubicBezTo>
                    <a:cubicBezTo>
                      <a:pt x="7782" y="3243"/>
                      <a:pt x="8327" y="3675"/>
                      <a:pt x="8863" y="4107"/>
                    </a:cubicBezTo>
                    <a:cubicBezTo>
                      <a:pt x="7998" y="3243"/>
                      <a:pt x="6918" y="2482"/>
                      <a:pt x="5733" y="1833"/>
                    </a:cubicBezTo>
                    <a:cubicBezTo>
                      <a:pt x="4652" y="1185"/>
                      <a:pt x="3459" y="753"/>
                      <a:pt x="2162" y="433"/>
                    </a:cubicBezTo>
                    <a:cubicBezTo>
                      <a:pt x="1410" y="216"/>
                      <a:pt x="761" y="104"/>
                      <a:pt x="0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102;p46">
                <a:extLst>
                  <a:ext uri="{FF2B5EF4-FFF2-40B4-BE49-F238E27FC236}">
                    <a16:creationId xmlns:a16="http://schemas.microsoft.com/office/drawing/2014/main" id="{4EA9BEF6-751F-45F4-A0BF-D9C6C029B59F}"/>
                  </a:ext>
                </a:extLst>
              </p:cNvPr>
              <p:cNvSpPr/>
              <p:nvPr/>
            </p:nvSpPr>
            <p:spPr>
              <a:xfrm>
                <a:off x="728325" y="4683100"/>
                <a:ext cx="219000" cy="86500"/>
              </a:xfrm>
              <a:custGeom>
                <a:avLst/>
                <a:gdLst/>
                <a:ahLst/>
                <a:cxnLst/>
                <a:rect l="l" t="t" r="r" b="b"/>
                <a:pathLst>
                  <a:path w="8760" h="34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94" y="433"/>
                      <a:pt x="2275" y="865"/>
                      <a:pt x="3460" y="1298"/>
                    </a:cubicBezTo>
                    <a:cubicBezTo>
                      <a:pt x="4540" y="1730"/>
                      <a:pt x="5734" y="2162"/>
                      <a:pt x="6814" y="2698"/>
                    </a:cubicBezTo>
                    <a:cubicBezTo>
                      <a:pt x="7463" y="2915"/>
                      <a:pt x="8111" y="3243"/>
                      <a:pt x="8647" y="3459"/>
                    </a:cubicBezTo>
                    <a:lnTo>
                      <a:pt x="8760" y="3459"/>
                    </a:lnTo>
                    <a:lnTo>
                      <a:pt x="8760" y="3347"/>
                    </a:lnTo>
                    <a:cubicBezTo>
                      <a:pt x="7679" y="2915"/>
                      <a:pt x="6486" y="2379"/>
                      <a:pt x="5405" y="1946"/>
                    </a:cubicBezTo>
                    <a:cubicBezTo>
                      <a:pt x="4220" y="1514"/>
                      <a:pt x="3140" y="1082"/>
                      <a:pt x="1946" y="64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103;p46">
                <a:extLst>
                  <a:ext uri="{FF2B5EF4-FFF2-40B4-BE49-F238E27FC236}">
                    <a16:creationId xmlns:a16="http://schemas.microsoft.com/office/drawing/2014/main" id="{188B03A7-24DD-42C9-A943-019F2C1EC87B}"/>
                  </a:ext>
                </a:extLst>
              </p:cNvPr>
              <p:cNvSpPr/>
              <p:nvPr/>
            </p:nvSpPr>
            <p:spPr>
              <a:xfrm>
                <a:off x="1068800" y="4685700"/>
                <a:ext cx="310875" cy="532450"/>
              </a:xfrm>
              <a:custGeom>
                <a:avLst/>
                <a:gdLst/>
                <a:ahLst/>
                <a:cxnLst/>
                <a:rect l="l" t="t" r="r" b="b"/>
                <a:pathLst>
                  <a:path w="12435" h="21298" extrusionOk="0">
                    <a:moveTo>
                      <a:pt x="12434" y="1"/>
                    </a:moveTo>
                    <a:lnTo>
                      <a:pt x="0" y="4108"/>
                    </a:lnTo>
                    <a:lnTo>
                      <a:pt x="0" y="21297"/>
                    </a:lnTo>
                    <a:lnTo>
                      <a:pt x="12434" y="16541"/>
                    </a:lnTo>
                    <a:lnTo>
                      <a:pt x="12434" y="1"/>
                    </a:ln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104;p46">
                <a:extLst>
                  <a:ext uri="{FF2B5EF4-FFF2-40B4-BE49-F238E27FC236}">
                    <a16:creationId xmlns:a16="http://schemas.microsoft.com/office/drawing/2014/main" id="{FA9769AD-C678-43E6-96CC-9620F4FACA01}"/>
                  </a:ext>
                </a:extLst>
              </p:cNvPr>
              <p:cNvSpPr/>
              <p:nvPr/>
            </p:nvSpPr>
            <p:spPr>
              <a:xfrm>
                <a:off x="1104025" y="4745150"/>
                <a:ext cx="243225" cy="416125"/>
              </a:xfrm>
              <a:custGeom>
                <a:avLst/>
                <a:gdLst/>
                <a:ahLst/>
                <a:cxnLst/>
                <a:rect l="l" t="t" r="r" b="b"/>
                <a:pathLst>
                  <a:path w="9729" h="16645" extrusionOk="0">
                    <a:moveTo>
                      <a:pt x="9728" y="0"/>
                    </a:moveTo>
                    <a:lnTo>
                      <a:pt x="1" y="3139"/>
                    </a:lnTo>
                    <a:lnTo>
                      <a:pt x="1" y="16645"/>
                    </a:lnTo>
                    <a:lnTo>
                      <a:pt x="9728" y="12866"/>
                    </a:lnTo>
                    <a:lnTo>
                      <a:pt x="9728" y="0"/>
                    </a:ln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105;p46">
                <a:extLst>
                  <a:ext uri="{FF2B5EF4-FFF2-40B4-BE49-F238E27FC236}">
                    <a16:creationId xmlns:a16="http://schemas.microsoft.com/office/drawing/2014/main" id="{2163F788-68B2-4BEA-BD8E-7DDC3EB48FA9}"/>
                  </a:ext>
                </a:extLst>
              </p:cNvPr>
              <p:cNvSpPr/>
              <p:nvPr/>
            </p:nvSpPr>
            <p:spPr>
              <a:xfrm>
                <a:off x="1104025" y="4823625"/>
                <a:ext cx="235000" cy="337650"/>
              </a:xfrm>
              <a:custGeom>
                <a:avLst/>
                <a:gdLst/>
                <a:ahLst/>
                <a:cxnLst/>
                <a:rect l="l" t="t" r="r" b="b"/>
                <a:pathLst>
                  <a:path w="9400" h="13506" extrusionOk="0">
                    <a:moveTo>
                      <a:pt x="1" y="0"/>
                    </a:moveTo>
                    <a:lnTo>
                      <a:pt x="1" y="13506"/>
                    </a:lnTo>
                    <a:lnTo>
                      <a:pt x="9399" y="98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128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106;p46">
                <a:extLst>
                  <a:ext uri="{FF2B5EF4-FFF2-40B4-BE49-F238E27FC236}">
                    <a16:creationId xmlns:a16="http://schemas.microsoft.com/office/drawing/2014/main" id="{D74C1881-8BD4-4DC8-84D9-B0D204673242}"/>
                  </a:ext>
                </a:extLst>
              </p:cNvPr>
              <p:cNvSpPr/>
              <p:nvPr/>
            </p:nvSpPr>
            <p:spPr>
              <a:xfrm>
                <a:off x="1014750" y="4623650"/>
                <a:ext cx="364925" cy="167575"/>
              </a:xfrm>
              <a:custGeom>
                <a:avLst/>
                <a:gdLst/>
                <a:ahLst/>
                <a:cxnLst/>
                <a:rect l="l" t="t" r="r" b="b"/>
                <a:pathLst>
                  <a:path w="14597" h="6703" extrusionOk="0">
                    <a:moveTo>
                      <a:pt x="9624" y="1"/>
                    </a:moveTo>
                    <a:cubicBezTo>
                      <a:pt x="8976" y="321"/>
                      <a:pt x="8327" y="649"/>
                      <a:pt x="7679" y="1082"/>
                    </a:cubicBezTo>
                    <a:cubicBezTo>
                      <a:pt x="7895" y="753"/>
                      <a:pt x="7999" y="537"/>
                      <a:pt x="8215" y="217"/>
                    </a:cubicBezTo>
                    <a:lnTo>
                      <a:pt x="8215" y="217"/>
                    </a:lnTo>
                    <a:cubicBezTo>
                      <a:pt x="6166" y="1082"/>
                      <a:pt x="4108" y="2050"/>
                      <a:pt x="2275" y="3347"/>
                    </a:cubicBezTo>
                    <a:cubicBezTo>
                      <a:pt x="1626" y="3676"/>
                      <a:pt x="1081" y="4212"/>
                      <a:pt x="649" y="4757"/>
                    </a:cubicBezTo>
                    <a:cubicBezTo>
                      <a:pt x="217" y="5293"/>
                      <a:pt x="1" y="6054"/>
                      <a:pt x="217" y="6702"/>
                    </a:cubicBezTo>
                    <a:lnTo>
                      <a:pt x="2162" y="6590"/>
                    </a:lnTo>
                    <a:lnTo>
                      <a:pt x="14596" y="2483"/>
                    </a:lnTo>
                    <a:cubicBezTo>
                      <a:pt x="14267" y="2266"/>
                      <a:pt x="13948" y="1946"/>
                      <a:pt x="13515" y="1618"/>
                    </a:cubicBezTo>
                    <a:cubicBezTo>
                      <a:pt x="13403" y="1618"/>
                      <a:pt x="13403" y="1514"/>
                      <a:pt x="13299" y="1514"/>
                    </a:cubicBezTo>
                    <a:cubicBezTo>
                      <a:pt x="13187" y="1514"/>
                      <a:pt x="13083" y="1618"/>
                      <a:pt x="13083" y="1618"/>
                    </a:cubicBezTo>
                    <a:cubicBezTo>
                      <a:pt x="12651" y="1834"/>
                      <a:pt x="12322" y="1946"/>
                      <a:pt x="12002" y="2050"/>
                    </a:cubicBezTo>
                    <a:cubicBezTo>
                      <a:pt x="12106" y="1946"/>
                      <a:pt x="12106" y="1730"/>
                      <a:pt x="12322" y="1618"/>
                    </a:cubicBezTo>
                    <a:lnTo>
                      <a:pt x="11025" y="969"/>
                    </a:lnTo>
                    <a:cubicBezTo>
                      <a:pt x="10921" y="866"/>
                      <a:pt x="10809" y="866"/>
                      <a:pt x="10809" y="866"/>
                    </a:cubicBezTo>
                    <a:cubicBezTo>
                      <a:pt x="10746" y="849"/>
                      <a:pt x="10687" y="842"/>
                      <a:pt x="10632" y="842"/>
                    </a:cubicBezTo>
                    <a:cubicBezTo>
                      <a:pt x="10311" y="842"/>
                      <a:pt x="10114" y="1082"/>
                      <a:pt x="9840" y="1082"/>
                    </a:cubicBezTo>
                    <a:cubicBezTo>
                      <a:pt x="9944" y="866"/>
                      <a:pt x="10160" y="649"/>
                      <a:pt x="10273" y="433"/>
                    </a:cubicBezTo>
                    <a:cubicBezTo>
                      <a:pt x="10057" y="321"/>
                      <a:pt x="9840" y="217"/>
                      <a:pt x="9624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107;p46">
                <a:extLst>
                  <a:ext uri="{FF2B5EF4-FFF2-40B4-BE49-F238E27FC236}">
                    <a16:creationId xmlns:a16="http://schemas.microsoft.com/office/drawing/2014/main" id="{A5C21BDE-A3D2-4CB8-984B-8CF24B81EA1C}"/>
                  </a:ext>
                </a:extLst>
              </p:cNvPr>
              <p:cNvSpPr/>
              <p:nvPr/>
            </p:nvSpPr>
            <p:spPr>
              <a:xfrm>
                <a:off x="1047175" y="4650675"/>
                <a:ext cx="197375" cy="126925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5077" extrusionOk="0">
                    <a:moveTo>
                      <a:pt x="7895" y="1"/>
                    </a:moveTo>
                    <a:cubicBezTo>
                      <a:pt x="6702" y="321"/>
                      <a:pt x="5405" y="753"/>
                      <a:pt x="4324" y="1402"/>
                    </a:cubicBezTo>
                    <a:cubicBezTo>
                      <a:pt x="3243" y="1946"/>
                      <a:pt x="2162" y="2595"/>
                      <a:pt x="1298" y="3459"/>
                    </a:cubicBezTo>
                    <a:cubicBezTo>
                      <a:pt x="761" y="3892"/>
                      <a:pt x="329" y="4428"/>
                      <a:pt x="113" y="4973"/>
                    </a:cubicBezTo>
                    <a:cubicBezTo>
                      <a:pt x="433" y="4540"/>
                      <a:pt x="761" y="4108"/>
                      <a:pt x="1194" y="3676"/>
                    </a:cubicBezTo>
                    <a:cubicBezTo>
                      <a:pt x="1626" y="3243"/>
                      <a:pt x="2058" y="2915"/>
                      <a:pt x="2595" y="2595"/>
                    </a:cubicBezTo>
                    <a:cubicBezTo>
                      <a:pt x="3572" y="1834"/>
                      <a:pt x="4756" y="1298"/>
                      <a:pt x="5837" y="753"/>
                    </a:cubicBezTo>
                    <a:cubicBezTo>
                      <a:pt x="6598" y="433"/>
                      <a:pt x="7246" y="217"/>
                      <a:pt x="7895" y="1"/>
                    </a:cubicBezTo>
                    <a:close/>
                    <a:moveTo>
                      <a:pt x="113" y="4973"/>
                    </a:moveTo>
                    <a:cubicBezTo>
                      <a:pt x="1" y="4973"/>
                      <a:pt x="113" y="5076"/>
                      <a:pt x="113" y="5076"/>
                    </a:cubicBezTo>
                    <a:lnTo>
                      <a:pt x="113" y="4973"/>
                    </a:ln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108;p46">
                <a:extLst>
                  <a:ext uri="{FF2B5EF4-FFF2-40B4-BE49-F238E27FC236}">
                    <a16:creationId xmlns:a16="http://schemas.microsoft.com/office/drawing/2014/main" id="{5002ED27-6284-41E0-AE46-66E510D03004}"/>
                  </a:ext>
                </a:extLst>
              </p:cNvPr>
              <p:cNvSpPr/>
              <p:nvPr/>
            </p:nvSpPr>
            <p:spPr>
              <a:xfrm>
                <a:off x="1044575" y="4661500"/>
                <a:ext cx="126925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24" extrusionOk="0">
                    <a:moveTo>
                      <a:pt x="4973" y="0"/>
                    </a:moveTo>
                    <a:cubicBezTo>
                      <a:pt x="4212" y="432"/>
                      <a:pt x="3347" y="865"/>
                      <a:pt x="2595" y="1401"/>
                    </a:cubicBezTo>
                    <a:cubicBezTo>
                      <a:pt x="1834" y="1833"/>
                      <a:pt x="1185" y="2378"/>
                      <a:pt x="649" y="3026"/>
                    </a:cubicBezTo>
                    <a:cubicBezTo>
                      <a:pt x="321" y="3459"/>
                      <a:pt x="105" y="3779"/>
                      <a:pt x="1" y="4211"/>
                    </a:cubicBezTo>
                    <a:lnTo>
                      <a:pt x="1" y="4323"/>
                    </a:lnTo>
                    <a:lnTo>
                      <a:pt x="105" y="4211"/>
                    </a:lnTo>
                    <a:cubicBezTo>
                      <a:pt x="753" y="2594"/>
                      <a:pt x="2266" y="1729"/>
                      <a:pt x="3676" y="865"/>
                    </a:cubicBezTo>
                    <a:cubicBezTo>
                      <a:pt x="4108" y="536"/>
                      <a:pt x="4644" y="320"/>
                      <a:pt x="5076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109;p46">
                <a:extLst>
                  <a:ext uri="{FF2B5EF4-FFF2-40B4-BE49-F238E27FC236}">
                    <a16:creationId xmlns:a16="http://schemas.microsoft.com/office/drawing/2014/main" id="{5B55F502-BC10-4EF2-B183-2C1D9118B90B}"/>
                  </a:ext>
                </a:extLst>
              </p:cNvPr>
              <p:cNvSpPr/>
              <p:nvPr/>
            </p:nvSpPr>
            <p:spPr>
              <a:xfrm>
                <a:off x="1066200" y="4666900"/>
                <a:ext cx="224175" cy="102700"/>
              </a:xfrm>
              <a:custGeom>
                <a:avLst/>
                <a:gdLst/>
                <a:ahLst/>
                <a:cxnLst/>
                <a:rect l="l" t="t" r="r" b="b"/>
                <a:pathLst>
                  <a:path w="8967" h="4108" extrusionOk="0">
                    <a:moveTo>
                      <a:pt x="8967" y="0"/>
                    </a:moveTo>
                    <a:lnTo>
                      <a:pt x="8967" y="0"/>
                    </a:lnTo>
                    <a:cubicBezTo>
                      <a:pt x="7670" y="104"/>
                      <a:pt x="6373" y="433"/>
                      <a:pt x="5188" y="969"/>
                    </a:cubicBezTo>
                    <a:cubicBezTo>
                      <a:pt x="3995" y="1401"/>
                      <a:pt x="2811" y="2049"/>
                      <a:pt x="1730" y="2698"/>
                    </a:cubicBezTo>
                    <a:cubicBezTo>
                      <a:pt x="1185" y="3130"/>
                      <a:pt x="537" y="3563"/>
                      <a:pt x="0" y="4107"/>
                    </a:cubicBezTo>
                    <a:lnTo>
                      <a:pt x="104" y="4107"/>
                    </a:lnTo>
                    <a:cubicBezTo>
                      <a:pt x="649" y="3675"/>
                      <a:pt x="1081" y="3346"/>
                      <a:pt x="1617" y="2914"/>
                    </a:cubicBezTo>
                    <a:lnTo>
                      <a:pt x="3243" y="1946"/>
                    </a:lnTo>
                    <a:cubicBezTo>
                      <a:pt x="4324" y="1297"/>
                      <a:pt x="5621" y="865"/>
                      <a:pt x="6805" y="536"/>
                    </a:cubicBezTo>
                    <a:cubicBezTo>
                      <a:pt x="7566" y="320"/>
                      <a:pt x="8215" y="104"/>
                      <a:pt x="8967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110;p46">
                <a:extLst>
                  <a:ext uri="{FF2B5EF4-FFF2-40B4-BE49-F238E27FC236}">
                    <a16:creationId xmlns:a16="http://schemas.microsoft.com/office/drawing/2014/main" id="{77A6D7C5-7C56-4FC4-B958-D1A9F6822291}"/>
                  </a:ext>
                </a:extLst>
              </p:cNvPr>
              <p:cNvSpPr/>
              <p:nvPr/>
            </p:nvSpPr>
            <p:spPr>
              <a:xfrm>
                <a:off x="1087825" y="4683100"/>
                <a:ext cx="218775" cy="86500"/>
              </a:xfrm>
              <a:custGeom>
                <a:avLst/>
                <a:gdLst/>
                <a:ahLst/>
                <a:cxnLst/>
                <a:rect l="l" t="t" r="r" b="b"/>
                <a:pathLst>
                  <a:path w="8751" h="3460" extrusionOk="0">
                    <a:moveTo>
                      <a:pt x="8750" y="1"/>
                    </a:moveTo>
                    <a:lnTo>
                      <a:pt x="8750" y="1"/>
                    </a:lnTo>
                    <a:cubicBezTo>
                      <a:pt x="7566" y="321"/>
                      <a:pt x="6373" y="753"/>
                      <a:pt x="5292" y="1185"/>
                    </a:cubicBezTo>
                    <a:cubicBezTo>
                      <a:pt x="4107" y="1618"/>
                      <a:pt x="3026" y="2050"/>
                      <a:pt x="1833" y="2595"/>
                    </a:cubicBezTo>
                    <a:cubicBezTo>
                      <a:pt x="1297" y="2811"/>
                      <a:pt x="649" y="3131"/>
                      <a:pt x="0" y="3347"/>
                    </a:cubicBezTo>
                    <a:lnTo>
                      <a:pt x="0" y="3459"/>
                    </a:lnTo>
                    <a:cubicBezTo>
                      <a:pt x="1185" y="3027"/>
                      <a:pt x="2266" y="2482"/>
                      <a:pt x="3459" y="2050"/>
                    </a:cubicBezTo>
                    <a:cubicBezTo>
                      <a:pt x="4540" y="1618"/>
                      <a:pt x="5620" y="1082"/>
                      <a:pt x="6805" y="753"/>
                    </a:cubicBezTo>
                    <a:cubicBezTo>
                      <a:pt x="7453" y="433"/>
                      <a:pt x="8102" y="217"/>
                      <a:pt x="8750" y="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111;p46">
                <a:extLst>
                  <a:ext uri="{FF2B5EF4-FFF2-40B4-BE49-F238E27FC236}">
                    <a16:creationId xmlns:a16="http://schemas.microsoft.com/office/drawing/2014/main" id="{8E7603E7-4ACE-4F98-B0FD-1EBD291E1562}"/>
                  </a:ext>
                </a:extLst>
              </p:cNvPr>
              <p:cNvSpPr/>
              <p:nvPr/>
            </p:nvSpPr>
            <p:spPr>
              <a:xfrm>
                <a:off x="966125" y="4788375"/>
                <a:ext cx="102700" cy="44057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17623" extrusionOk="0">
                    <a:moveTo>
                      <a:pt x="0" y="1"/>
                    </a:moveTo>
                    <a:lnTo>
                      <a:pt x="0" y="17190"/>
                    </a:lnTo>
                    <a:lnTo>
                      <a:pt x="1946" y="17622"/>
                    </a:lnTo>
                    <a:lnTo>
                      <a:pt x="2162" y="17622"/>
                    </a:lnTo>
                    <a:lnTo>
                      <a:pt x="4107" y="17190"/>
                    </a:lnTo>
                    <a:lnTo>
                      <a:pt x="4107" y="1"/>
                    </a:lnTo>
                    <a:close/>
                  </a:path>
                </a:pathLst>
              </a:custGeom>
              <a:solidFill>
                <a:srgbClr val="ADB3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112;p46">
                <a:extLst>
                  <a:ext uri="{FF2B5EF4-FFF2-40B4-BE49-F238E27FC236}">
                    <a16:creationId xmlns:a16="http://schemas.microsoft.com/office/drawing/2014/main" id="{2D398C98-E9E6-4692-9684-A89602CFB2EC}"/>
                  </a:ext>
                </a:extLst>
              </p:cNvPr>
              <p:cNvSpPr/>
              <p:nvPr/>
            </p:nvSpPr>
            <p:spPr>
              <a:xfrm>
                <a:off x="636475" y="4815400"/>
                <a:ext cx="102700" cy="113500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4540" extrusionOk="0">
                    <a:moveTo>
                      <a:pt x="865" y="0"/>
                    </a:moveTo>
                    <a:cubicBezTo>
                      <a:pt x="432" y="329"/>
                      <a:pt x="329" y="649"/>
                      <a:pt x="216" y="978"/>
                    </a:cubicBezTo>
                    <a:cubicBezTo>
                      <a:pt x="0" y="1842"/>
                      <a:pt x="0" y="2707"/>
                      <a:pt x="216" y="3571"/>
                    </a:cubicBezTo>
                    <a:cubicBezTo>
                      <a:pt x="329" y="3788"/>
                      <a:pt x="432" y="4108"/>
                      <a:pt x="649" y="4220"/>
                    </a:cubicBezTo>
                    <a:cubicBezTo>
                      <a:pt x="865" y="4436"/>
                      <a:pt x="1297" y="4540"/>
                      <a:pt x="1626" y="4540"/>
                    </a:cubicBezTo>
                    <a:cubicBezTo>
                      <a:pt x="1946" y="4436"/>
                      <a:pt x="2274" y="4324"/>
                      <a:pt x="2594" y="4324"/>
                    </a:cubicBezTo>
                    <a:cubicBezTo>
                      <a:pt x="2923" y="4108"/>
                      <a:pt x="3243" y="4004"/>
                      <a:pt x="3571" y="3788"/>
                    </a:cubicBezTo>
                    <a:cubicBezTo>
                      <a:pt x="3787" y="3459"/>
                      <a:pt x="3891" y="3027"/>
                      <a:pt x="3675" y="2707"/>
                    </a:cubicBezTo>
                    <a:cubicBezTo>
                      <a:pt x="4003" y="2491"/>
                      <a:pt x="4107" y="1730"/>
                      <a:pt x="3675" y="1514"/>
                    </a:cubicBezTo>
                    <a:cubicBezTo>
                      <a:pt x="3891" y="1297"/>
                      <a:pt x="4107" y="1194"/>
                      <a:pt x="4107" y="865"/>
                    </a:cubicBezTo>
                    <a:cubicBezTo>
                      <a:pt x="4003" y="761"/>
                      <a:pt x="3891" y="545"/>
                      <a:pt x="3675" y="545"/>
                    </a:cubicBezTo>
                    <a:cubicBezTo>
                      <a:pt x="3571" y="433"/>
                      <a:pt x="3355" y="433"/>
                      <a:pt x="3139" y="433"/>
                    </a:cubicBezTo>
                    <a:lnTo>
                      <a:pt x="2706" y="433"/>
                    </a:lnTo>
                    <a:cubicBezTo>
                      <a:pt x="2058" y="433"/>
                      <a:pt x="1409" y="433"/>
                      <a:pt x="865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113;p46">
                <a:extLst>
                  <a:ext uri="{FF2B5EF4-FFF2-40B4-BE49-F238E27FC236}">
                    <a16:creationId xmlns:a16="http://schemas.microsoft.com/office/drawing/2014/main" id="{B3B2F663-DEA2-4E51-B5C9-0E422F44C61E}"/>
                  </a:ext>
                </a:extLst>
              </p:cNvPr>
              <p:cNvSpPr/>
              <p:nvPr/>
            </p:nvSpPr>
            <p:spPr>
              <a:xfrm>
                <a:off x="641875" y="4785025"/>
                <a:ext cx="324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977" extrusionOk="0">
                    <a:moveTo>
                      <a:pt x="761" y="0"/>
                    </a:moveTo>
                    <a:cubicBezTo>
                      <a:pt x="727" y="0"/>
                      <a:pt x="690" y="10"/>
                      <a:pt x="649" y="31"/>
                    </a:cubicBezTo>
                    <a:cubicBezTo>
                      <a:pt x="433" y="31"/>
                      <a:pt x="329" y="247"/>
                      <a:pt x="329" y="351"/>
                    </a:cubicBezTo>
                    <a:cubicBezTo>
                      <a:pt x="216" y="783"/>
                      <a:pt x="0" y="1544"/>
                      <a:pt x="113" y="1976"/>
                    </a:cubicBezTo>
                    <a:cubicBezTo>
                      <a:pt x="335" y="1826"/>
                      <a:pt x="667" y="1621"/>
                      <a:pt x="956" y="1621"/>
                    </a:cubicBezTo>
                    <a:cubicBezTo>
                      <a:pt x="1082" y="1621"/>
                      <a:pt x="1200" y="1660"/>
                      <a:pt x="1297" y="1760"/>
                    </a:cubicBezTo>
                    <a:lnTo>
                      <a:pt x="1193" y="1648"/>
                    </a:lnTo>
                    <a:cubicBezTo>
                      <a:pt x="1297" y="1215"/>
                      <a:pt x="1193" y="783"/>
                      <a:pt x="1081" y="351"/>
                    </a:cubicBezTo>
                    <a:cubicBezTo>
                      <a:pt x="997" y="175"/>
                      <a:pt x="907" y="0"/>
                      <a:pt x="761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114;p46">
                <a:extLst>
                  <a:ext uri="{FF2B5EF4-FFF2-40B4-BE49-F238E27FC236}">
                    <a16:creationId xmlns:a16="http://schemas.microsoft.com/office/drawing/2014/main" id="{C4516772-BF95-42E7-A2EA-336E669CB1B1}"/>
                  </a:ext>
                </a:extLst>
              </p:cNvPr>
              <p:cNvSpPr/>
              <p:nvPr/>
            </p:nvSpPr>
            <p:spPr>
              <a:xfrm>
                <a:off x="728325" y="4853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72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115;p46">
                <a:extLst>
                  <a:ext uri="{FF2B5EF4-FFF2-40B4-BE49-F238E27FC236}">
                    <a16:creationId xmlns:a16="http://schemas.microsoft.com/office/drawing/2014/main" id="{37F0962F-FCD1-45B2-8D60-799236C9BCCD}"/>
                  </a:ext>
                </a:extLst>
              </p:cNvPr>
              <p:cNvSpPr/>
              <p:nvPr/>
            </p:nvSpPr>
            <p:spPr>
              <a:xfrm>
                <a:off x="685100" y="4847825"/>
                <a:ext cx="4325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329" extrusionOk="0">
                    <a:moveTo>
                      <a:pt x="649" y="0"/>
                    </a:moveTo>
                    <a:cubicBezTo>
                      <a:pt x="545" y="0"/>
                      <a:pt x="329" y="113"/>
                      <a:pt x="113" y="113"/>
                    </a:cubicBezTo>
                    <a:cubicBezTo>
                      <a:pt x="1" y="217"/>
                      <a:pt x="113" y="329"/>
                      <a:pt x="113" y="329"/>
                    </a:cubicBezTo>
                    <a:lnTo>
                      <a:pt x="217" y="329"/>
                    </a:lnTo>
                    <a:cubicBezTo>
                      <a:pt x="329" y="217"/>
                      <a:pt x="545" y="217"/>
                      <a:pt x="761" y="217"/>
                    </a:cubicBezTo>
                    <a:lnTo>
                      <a:pt x="1081" y="217"/>
                    </a:lnTo>
                    <a:cubicBezTo>
                      <a:pt x="1194" y="217"/>
                      <a:pt x="1410" y="329"/>
                      <a:pt x="1514" y="329"/>
                    </a:cubicBezTo>
                    <a:cubicBezTo>
                      <a:pt x="1514" y="329"/>
                      <a:pt x="1626" y="217"/>
                      <a:pt x="1730" y="217"/>
                    </a:cubicBezTo>
                    <a:lnTo>
                      <a:pt x="1730" y="113"/>
                    </a:lnTo>
                    <a:lnTo>
                      <a:pt x="1298" y="113"/>
                    </a:lnTo>
                    <a:cubicBezTo>
                      <a:pt x="1194" y="113"/>
                      <a:pt x="978" y="113"/>
                      <a:pt x="865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116;p46">
                <a:extLst>
                  <a:ext uri="{FF2B5EF4-FFF2-40B4-BE49-F238E27FC236}">
                    <a16:creationId xmlns:a16="http://schemas.microsoft.com/office/drawing/2014/main" id="{C3697525-05F0-4A4A-BDDB-E3B7676DD2AE}"/>
                  </a:ext>
                </a:extLst>
              </p:cNvPr>
              <p:cNvSpPr/>
              <p:nvPr/>
            </p:nvSpPr>
            <p:spPr>
              <a:xfrm>
                <a:off x="728325" y="4883050"/>
                <a:ext cx="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05"/>
                    </a:lnTo>
                    <a:close/>
                  </a:path>
                </a:pathLst>
              </a:custGeom>
              <a:solidFill>
                <a:srgbClr val="372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117;p46">
                <a:extLst>
                  <a:ext uri="{FF2B5EF4-FFF2-40B4-BE49-F238E27FC236}">
                    <a16:creationId xmlns:a16="http://schemas.microsoft.com/office/drawing/2014/main" id="{7CF3B51F-F4AF-490E-930F-FF5DD772648B}"/>
                  </a:ext>
                </a:extLst>
              </p:cNvPr>
              <p:cNvSpPr/>
              <p:nvPr/>
            </p:nvSpPr>
            <p:spPr>
              <a:xfrm>
                <a:off x="693325" y="4883050"/>
                <a:ext cx="350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321" extrusionOk="0">
                    <a:moveTo>
                      <a:pt x="1297" y="1"/>
                    </a:moveTo>
                    <a:cubicBezTo>
                      <a:pt x="1081" y="1"/>
                      <a:pt x="969" y="105"/>
                      <a:pt x="752" y="105"/>
                    </a:cubicBezTo>
                    <a:lnTo>
                      <a:pt x="216" y="105"/>
                    </a:lnTo>
                    <a:cubicBezTo>
                      <a:pt x="104" y="105"/>
                      <a:pt x="0" y="217"/>
                      <a:pt x="104" y="217"/>
                    </a:cubicBezTo>
                    <a:cubicBezTo>
                      <a:pt x="216" y="321"/>
                      <a:pt x="432" y="321"/>
                      <a:pt x="536" y="321"/>
                    </a:cubicBezTo>
                    <a:cubicBezTo>
                      <a:pt x="752" y="321"/>
                      <a:pt x="1081" y="217"/>
                      <a:pt x="1401" y="105"/>
                    </a:cubicBezTo>
                    <a:lnTo>
                      <a:pt x="1401" y="1"/>
                    </a:ln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118;p46">
                <a:extLst>
                  <a:ext uri="{FF2B5EF4-FFF2-40B4-BE49-F238E27FC236}">
                    <a16:creationId xmlns:a16="http://schemas.microsoft.com/office/drawing/2014/main" id="{C2FE2043-7EB2-498A-8422-7A0C8C292189}"/>
                  </a:ext>
                </a:extLst>
              </p:cNvPr>
              <p:cNvSpPr/>
              <p:nvPr/>
            </p:nvSpPr>
            <p:spPr>
              <a:xfrm>
                <a:off x="674300" y="4823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14E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119;p46">
                <a:extLst>
                  <a:ext uri="{FF2B5EF4-FFF2-40B4-BE49-F238E27FC236}">
                    <a16:creationId xmlns:a16="http://schemas.microsoft.com/office/drawing/2014/main" id="{1D2BCCF4-A003-4273-88EC-94330204E1CB}"/>
                  </a:ext>
                </a:extLst>
              </p:cNvPr>
              <p:cNvSpPr/>
              <p:nvPr/>
            </p:nvSpPr>
            <p:spPr>
              <a:xfrm>
                <a:off x="663475" y="48236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433" y="0"/>
                    </a:moveTo>
                    <a:cubicBezTo>
                      <a:pt x="433" y="0"/>
                      <a:pt x="329" y="0"/>
                      <a:pt x="329" y="104"/>
                    </a:cubicBezTo>
                    <a:cubicBezTo>
                      <a:pt x="433" y="104"/>
                      <a:pt x="433" y="0"/>
                      <a:pt x="433" y="0"/>
                    </a:cubicBezTo>
                    <a:close/>
                    <a:moveTo>
                      <a:pt x="113" y="104"/>
                    </a:moveTo>
                    <a:cubicBezTo>
                      <a:pt x="113" y="104"/>
                      <a:pt x="1" y="216"/>
                      <a:pt x="1" y="320"/>
                    </a:cubicBezTo>
                    <a:lnTo>
                      <a:pt x="1" y="432"/>
                    </a:lnTo>
                    <a:lnTo>
                      <a:pt x="113" y="432"/>
                    </a:lnTo>
                    <a:lnTo>
                      <a:pt x="113" y="320"/>
                    </a:lnTo>
                    <a:lnTo>
                      <a:pt x="217" y="216"/>
                    </a:lnTo>
                    <a:cubicBezTo>
                      <a:pt x="217" y="104"/>
                      <a:pt x="329" y="104"/>
                      <a:pt x="329" y="104"/>
                    </a:cubicBez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120;p46">
                <a:extLst>
                  <a:ext uri="{FF2B5EF4-FFF2-40B4-BE49-F238E27FC236}">
                    <a16:creationId xmlns:a16="http://schemas.microsoft.com/office/drawing/2014/main" id="{A76009A0-18CD-465F-8D1C-A855137BD12A}"/>
                  </a:ext>
                </a:extLst>
              </p:cNvPr>
              <p:cNvSpPr/>
              <p:nvPr/>
            </p:nvSpPr>
            <p:spPr>
              <a:xfrm>
                <a:off x="666300" y="4823625"/>
                <a:ext cx="80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04" extrusionOk="0">
                    <a:moveTo>
                      <a:pt x="216" y="0"/>
                    </a:moveTo>
                    <a:cubicBezTo>
                      <a:pt x="216" y="0"/>
                      <a:pt x="104" y="0"/>
                      <a:pt x="0" y="104"/>
                    </a:cubicBezTo>
                    <a:lnTo>
                      <a:pt x="216" y="104"/>
                    </a:lnTo>
                    <a:cubicBezTo>
                      <a:pt x="216" y="0"/>
                      <a:pt x="320" y="0"/>
                      <a:pt x="320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121;p46">
                <a:extLst>
                  <a:ext uri="{FF2B5EF4-FFF2-40B4-BE49-F238E27FC236}">
                    <a16:creationId xmlns:a16="http://schemas.microsoft.com/office/drawing/2014/main" id="{B51779F1-7CC4-400B-9E44-20549BB1A9E8}"/>
                  </a:ext>
                </a:extLst>
              </p:cNvPr>
              <p:cNvSpPr/>
              <p:nvPr/>
            </p:nvSpPr>
            <p:spPr>
              <a:xfrm>
                <a:off x="1303975" y="4812800"/>
                <a:ext cx="102700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4541" extrusionOk="0">
                    <a:moveTo>
                      <a:pt x="3243" y="1"/>
                    </a:moveTo>
                    <a:cubicBezTo>
                      <a:pt x="2698" y="433"/>
                      <a:pt x="2050" y="433"/>
                      <a:pt x="1298" y="433"/>
                    </a:cubicBezTo>
                    <a:lnTo>
                      <a:pt x="969" y="433"/>
                    </a:lnTo>
                    <a:cubicBezTo>
                      <a:pt x="753" y="433"/>
                      <a:pt x="537" y="433"/>
                      <a:pt x="321" y="537"/>
                    </a:cubicBezTo>
                    <a:cubicBezTo>
                      <a:pt x="217" y="537"/>
                      <a:pt x="1" y="753"/>
                      <a:pt x="1" y="969"/>
                    </a:cubicBezTo>
                    <a:cubicBezTo>
                      <a:pt x="1" y="1185"/>
                      <a:pt x="217" y="1298"/>
                      <a:pt x="321" y="1514"/>
                    </a:cubicBezTo>
                    <a:cubicBezTo>
                      <a:pt x="1" y="1730"/>
                      <a:pt x="1" y="2482"/>
                      <a:pt x="433" y="2698"/>
                    </a:cubicBezTo>
                    <a:cubicBezTo>
                      <a:pt x="104" y="3027"/>
                      <a:pt x="321" y="3459"/>
                      <a:pt x="537" y="3779"/>
                    </a:cubicBezTo>
                    <a:cubicBezTo>
                      <a:pt x="753" y="3995"/>
                      <a:pt x="1185" y="4108"/>
                      <a:pt x="1514" y="4324"/>
                    </a:cubicBezTo>
                    <a:cubicBezTo>
                      <a:pt x="1834" y="4324"/>
                      <a:pt x="2162" y="4428"/>
                      <a:pt x="2482" y="4540"/>
                    </a:cubicBezTo>
                    <a:cubicBezTo>
                      <a:pt x="2811" y="4540"/>
                      <a:pt x="3131" y="4428"/>
                      <a:pt x="3459" y="4212"/>
                    </a:cubicBezTo>
                    <a:cubicBezTo>
                      <a:pt x="3676" y="4108"/>
                      <a:pt x="3779" y="3779"/>
                      <a:pt x="3892" y="3563"/>
                    </a:cubicBezTo>
                    <a:cubicBezTo>
                      <a:pt x="4108" y="2698"/>
                      <a:pt x="4108" y="1834"/>
                      <a:pt x="3892" y="969"/>
                    </a:cubicBezTo>
                    <a:cubicBezTo>
                      <a:pt x="3779" y="649"/>
                      <a:pt x="3563" y="321"/>
                      <a:pt x="3243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122;p46">
                <a:extLst>
                  <a:ext uri="{FF2B5EF4-FFF2-40B4-BE49-F238E27FC236}">
                    <a16:creationId xmlns:a16="http://schemas.microsoft.com/office/drawing/2014/main" id="{C9540AE3-4349-424E-AF84-AB1A8D5F4FE2}"/>
                  </a:ext>
                </a:extLst>
              </p:cNvPr>
              <p:cNvSpPr/>
              <p:nvPr/>
            </p:nvSpPr>
            <p:spPr>
              <a:xfrm>
                <a:off x="1366025" y="4782300"/>
                <a:ext cx="32450" cy="5215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2086" extrusionOk="0">
                    <a:moveTo>
                      <a:pt x="655" y="1"/>
                    </a:moveTo>
                    <a:cubicBezTo>
                      <a:pt x="505" y="1"/>
                      <a:pt x="414" y="178"/>
                      <a:pt x="329" y="356"/>
                    </a:cubicBezTo>
                    <a:cubicBezTo>
                      <a:pt x="113" y="788"/>
                      <a:pt x="113" y="1221"/>
                      <a:pt x="113" y="1653"/>
                    </a:cubicBezTo>
                    <a:lnTo>
                      <a:pt x="0" y="1757"/>
                    </a:lnTo>
                    <a:cubicBezTo>
                      <a:pt x="127" y="1663"/>
                      <a:pt x="262" y="1624"/>
                      <a:pt x="399" y="1624"/>
                    </a:cubicBezTo>
                    <a:cubicBezTo>
                      <a:pt x="732" y="1624"/>
                      <a:pt x="1071" y="1853"/>
                      <a:pt x="1297" y="2085"/>
                    </a:cubicBezTo>
                    <a:cubicBezTo>
                      <a:pt x="1297" y="1541"/>
                      <a:pt x="1194" y="788"/>
                      <a:pt x="1081" y="356"/>
                    </a:cubicBezTo>
                    <a:cubicBezTo>
                      <a:pt x="977" y="244"/>
                      <a:pt x="977" y="27"/>
                      <a:pt x="761" y="27"/>
                    </a:cubicBezTo>
                    <a:cubicBezTo>
                      <a:pt x="723" y="9"/>
                      <a:pt x="688" y="1"/>
                      <a:pt x="655" y="1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123;p46">
                <a:extLst>
                  <a:ext uri="{FF2B5EF4-FFF2-40B4-BE49-F238E27FC236}">
                    <a16:creationId xmlns:a16="http://schemas.microsoft.com/office/drawing/2014/main" id="{E489AF5B-901C-4ECD-AE15-7DCFD4E2D52B}"/>
                  </a:ext>
                </a:extLst>
              </p:cNvPr>
              <p:cNvSpPr/>
              <p:nvPr/>
            </p:nvSpPr>
            <p:spPr>
              <a:xfrm>
                <a:off x="1311975" y="4850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72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124;p46">
                <a:extLst>
                  <a:ext uri="{FF2B5EF4-FFF2-40B4-BE49-F238E27FC236}">
                    <a16:creationId xmlns:a16="http://schemas.microsoft.com/office/drawing/2014/main" id="{B189B91B-349A-4A09-A964-24CD87A16802}"/>
                  </a:ext>
                </a:extLst>
              </p:cNvPr>
              <p:cNvSpPr/>
              <p:nvPr/>
            </p:nvSpPr>
            <p:spPr>
              <a:xfrm>
                <a:off x="1311975" y="4845225"/>
                <a:ext cx="4607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321" extrusionOk="0">
                    <a:moveTo>
                      <a:pt x="1081" y="1"/>
                    </a:moveTo>
                    <a:cubicBezTo>
                      <a:pt x="1081" y="1"/>
                      <a:pt x="978" y="1"/>
                      <a:pt x="978" y="104"/>
                    </a:cubicBezTo>
                    <a:lnTo>
                      <a:pt x="113" y="104"/>
                    </a:lnTo>
                    <a:cubicBezTo>
                      <a:pt x="1" y="104"/>
                      <a:pt x="1" y="217"/>
                      <a:pt x="1" y="217"/>
                    </a:cubicBezTo>
                    <a:lnTo>
                      <a:pt x="113" y="217"/>
                    </a:lnTo>
                    <a:cubicBezTo>
                      <a:pt x="217" y="321"/>
                      <a:pt x="217" y="321"/>
                      <a:pt x="329" y="321"/>
                    </a:cubicBezTo>
                    <a:cubicBezTo>
                      <a:pt x="433" y="321"/>
                      <a:pt x="545" y="217"/>
                      <a:pt x="649" y="217"/>
                    </a:cubicBezTo>
                    <a:lnTo>
                      <a:pt x="1081" y="217"/>
                    </a:lnTo>
                    <a:cubicBezTo>
                      <a:pt x="1194" y="217"/>
                      <a:pt x="1410" y="217"/>
                      <a:pt x="1626" y="321"/>
                    </a:cubicBezTo>
                    <a:cubicBezTo>
                      <a:pt x="1730" y="321"/>
                      <a:pt x="1842" y="217"/>
                      <a:pt x="1730" y="104"/>
                    </a:cubicBezTo>
                    <a:cubicBezTo>
                      <a:pt x="1514" y="104"/>
                      <a:pt x="1298" y="1"/>
                      <a:pt x="1081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125;p46">
                <a:extLst>
                  <a:ext uri="{FF2B5EF4-FFF2-40B4-BE49-F238E27FC236}">
                    <a16:creationId xmlns:a16="http://schemas.microsoft.com/office/drawing/2014/main" id="{EDC0E256-9171-4629-B5DA-B374A8706F19}"/>
                  </a:ext>
                </a:extLst>
              </p:cNvPr>
              <p:cNvSpPr/>
              <p:nvPr/>
            </p:nvSpPr>
            <p:spPr>
              <a:xfrm>
                <a:off x="1314800" y="4880250"/>
                <a:ext cx="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3" extrusionOk="0">
                    <a:moveTo>
                      <a:pt x="0" y="0"/>
                    </a:moveTo>
                    <a:lnTo>
                      <a:pt x="0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2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126;p46">
                <a:extLst>
                  <a:ext uri="{FF2B5EF4-FFF2-40B4-BE49-F238E27FC236}">
                    <a16:creationId xmlns:a16="http://schemas.microsoft.com/office/drawing/2014/main" id="{CEECAC3D-09C4-4E44-A3DB-C17314AB8C6A}"/>
                  </a:ext>
                </a:extLst>
              </p:cNvPr>
              <p:cNvSpPr/>
              <p:nvPr/>
            </p:nvSpPr>
            <p:spPr>
              <a:xfrm>
                <a:off x="1314800" y="4880250"/>
                <a:ext cx="3245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329" extrusionOk="0">
                    <a:moveTo>
                      <a:pt x="0" y="0"/>
                    </a:moveTo>
                    <a:lnTo>
                      <a:pt x="0" y="113"/>
                    </a:lnTo>
                    <a:cubicBezTo>
                      <a:pt x="216" y="217"/>
                      <a:pt x="536" y="329"/>
                      <a:pt x="865" y="329"/>
                    </a:cubicBezTo>
                    <a:cubicBezTo>
                      <a:pt x="968" y="329"/>
                      <a:pt x="1081" y="329"/>
                      <a:pt x="1185" y="217"/>
                    </a:cubicBezTo>
                    <a:cubicBezTo>
                      <a:pt x="1297" y="217"/>
                      <a:pt x="1297" y="113"/>
                      <a:pt x="1185" y="113"/>
                    </a:cubicBezTo>
                    <a:lnTo>
                      <a:pt x="649" y="113"/>
                    </a:lnTo>
                    <a:cubicBezTo>
                      <a:pt x="432" y="113"/>
                      <a:pt x="216" y="0"/>
                      <a:pt x="104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127;p46">
                <a:extLst>
                  <a:ext uri="{FF2B5EF4-FFF2-40B4-BE49-F238E27FC236}">
                    <a16:creationId xmlns:a16="http://schemas.microsoft.com/office/drawing/2014/main" id="{9733768D-93C1-47E6-801D-68B7D6593FE9}"/>
                  </a:ext>
                </a:extLst>
              </p:cNvPr>
              <p:cNvSpPr/>
              <p:nvPr/>
            </p:nvSpPr>
            <p:spPr>
              <a:xfrm>
                <a:off x="1368825" y="4820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14E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128;p46">
                <a:extLst>
                  <a:ext uri="{FF2B5EF4-FFF2-40B4-BE49-F238E27FC236}">
                    <a16:creationId xmlns:a16="http://schemas.microsoft.com/office/drawing/2014/main" id="{6D742512-F826-4CFA-BCD1-6E1E733D16F3}"/>
                  </a:ext>
                </a:extLst>
              </p:cNvPr>
              <p:cNvSpPr/>
              <p:nvPr/>
            </p:nvSpPr>
            <p:spPr>
              <a:xfrm>
                <a:off x="1371425" y="4823625"/>
                <a:ext cx="8250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330" h="320" extrusionOk="0">
                    <a:moveTo>
                      <a:pt x="0" y="0"/>
                    </a:moveTo>
                    <a:lnTo>
                      <a:pt x="0" y="104"/>
                    </a:lnTo>
                    <a:lnTo>
                      <a:pt x="113" y="104"/>
                    </a:lnTo>
                    <a:cubicBezTo>
                      <a:pt x="113" y="216"/>
                      <a:pt x="113" y="216"/>
                      <a:pt x="217" y="216"/>
                    </a:cubicBezTo>
                    <a:lnTo>
                      <a:pt x="217" y="320"/>
                    </a:lnTo>
                    <a:lnTo>
                      <a:pt x="329" y="320"/>
                    </a:lnTo>
                    <a:lnTo>
                      <a:pt x="329" y="216"/>
                    </a:lnTo>
                    <a:cubicBezTo>
                      <a:pt x="217" y="104"/>
                      <a:pt x="217" y="0"/>
                      <a:pt x="113" y="0"/>
                    </a:cubicBez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129;p46">
                <a:extLst>
                  <a:ext uri="{FF2B5EF4-FFF2-40B4-BE49-F238E27FC236}">
                    <a16:creationId xmlns:a16="http://schemas.microsoft.com/office/drawing/2014/main" id="{E34F332E-A129-4B39-BE0D-18B50E35D497}"/>
                  </a:ext>
                </a:extLst>
              </p:cNvPr>
              <p:cNvSpPr/>
              <p:nvPr/>
            </p:nvSpPr>
            <p:spPr>
              <a:xfrm>
                <a:off x="1368825" y="4820800"/>
                <a:ext cx="5425" cy="285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14" extrusionOk="0">
                    <a:moveTo>
                      <a:pt x="1" y="1"/>
                    </a:moveTo>
                    <a:lnTo>
                      <a:pt x="1" y="113"/>
                    </a:lnTo>
                    <a:lnTo>
                      <a:pt x="217" y="113"/>
                    </a:lnTo>
                    <a:cubicBezTo>
                      <a:pt x="217" y="1"/>
                      <a:pt x="104" y="1"/>
                      <a:pt x="1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8CBCB0D-00BB-4679-B7F5-BB8893D6C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618" y="1521302"/>
            <a:ext cx="2735109" cy="141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08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36"/>
          <p:cNvGrpSpPr/>
          <p:nvPr/>
        </p:nvGrpSpPr>
        <p:grpSpPr>
          <a:xfrm>
            <a:off x="453808" y="538575"/>
            <a:ext cx="8236362" cy="4280926"/>
            <a:chOff x="453808" y="538575"/>
            <a:chExt cx="8236362" cy="4280926"/>
          </a:xfrm>
        </p:grpSpPr>
        <p:sp>
          <p:nvSpPr>
            <p:cNvPr id="496" name="Google Shape;496;p36"/>
            <p:cNvSpPr/>
            <p:nvPr/>
          </p:nvSpPr>
          <p:spPr>
            <a:xfrm>
              <a:off x="3071927" y="538575"/>
              <a:ext cx="5618243" cy="4280926"/>
            </a:xfrm>
            <a:custGeom>
              <a:avLst/>
              <a:gdLst/>
              <a:ahLst/>
              <a:cxnLst/>
              <a:rect l="l" t="t" r="r" b="b"/>
              <a:pathLst>
                <a:path w="130847" h="94252" extrusionOk="0">
                  <a:moveTo>
                    <a:pt x="118473" y="1"/>
                  </a:moveTo>
                  <a:cubicBezTo>
                    <a:pt x="113640" y="1"/>
                    <a:pt x="108751" y="981"/>
                    <a:pt x="104318" y="2928"/>
                  </a:cubicBezTo>
                  <a:cubicBezTo>
                    <a:pt x="95176" y="6850"/>
                    <a:pt x="87802" y="14156"/>
                    <a:pt x="82347" y="22497"/>
                  </a:cubicBezTo>
                  <a:cubicBezTo>
                    <a:pt x="77445" y="29981"/>
                    <a:pt x="73647" y="38668"/>
                    <a:pt x="66121" y="43391"/>
                  </a:cubicBezTo>
                  <a:cubicBezTo>
                    <a:pt x="60707" y="46843"/>
                    <a:pt x="54148" y="47644"/>
                    <a:pt x="47823" y="48624"/>
                  </a:cubicBezTo>
                  <a:cubicBezTo>
                    <a:pt x="40159" y="49826"/>
                    <a:pt x="32508" y="51331"/>
                    <a:pt x="25313" y="54314"/>
                  </a:cubicBezTo>
                  <a:cubicBezTo>
                    <a:pt x="18187" y="57255"/>
                    <a:pt x="11573" y="61854"/>
                    <a:pt x="7140" y="68179"/>
                  </a:cubicBezTo>
                  <a:cubicBezTo>
                    <a:pt x="1961" y="75719"/>
                    <a:pt x="235" y="85040"/>
                    <a:pt x="0" y="94251"/>
                  </a:cubicBezTo>
                  <a:lnTo>
                    <a:pt x="128831" y="94251"/>
                  </a:lnTo>
                  <a:cubicBezTo>
                    <a:pt x="130336" y="94251"/>
                    <a:pt x="130792" y="93381"/>
                    <a:pt x="130792" y="91890"/>
                  </a:cubicBezTo>
                  <a:lnTo>
                    <a:pt x="130847" y="2528"/>
                  </a:lnTo>
                  <a:cubicBezTo>
                    <a:pt x="126939" y="802"/>
                    <a:pt x="122740" y="1"/>
                    <a:pt x="118473" y="1"/>
                  </a:cubicBezTo>
                  <a:close/>
                </a:path>
              </a:pathLst>
            </a:custGeom>
            <a:solidFill>
              <a:srgbClr val="EF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6"/>
            <p:cNvSpPr/>
            <p:nvPr/>
          </p:nvSpPr>
          <p:spPr>
            <a:xfrm flipH="1">
              <a:off x="453808" y="538575"/>
              <a:ext cx="5156680" cy="4280926"/>
            </a:xfrm>
            <a:custGeom>
              <a:avLst/>
              <a:gdLst/>
              <a:ahLst/>
              <a:cxnLst/>
              <a:rect l="l" t="t" r="r" b="b"/>
              <a:pathLst>
                <a:path w="130847" h="94252" extrusionOk="0">
                  <a:moveTo>
                    <a:pt x="118473" y="1"/>
                  </a:moveTo>
                  <a:cubicBezTo>
                    <a:pt x="113640" y="1"/>
                    <a:pt x="108751" y="981"/>
                    <a:pt x="104318" y="2928"/>
                  </a:cubicBezTo>
                  <a:cubicBezTo>
                    <a:pt x="95176" y="6850"/>
                    <a:pt x="87802" y="14156"/>
                    <a:pt x="82347" y="22497"/>
                  </a:cubicBezTo>
                  <a:cubicBezTo>
                    <a:pt x="77445" y="29981"/>
                    <a:pt x="73647" y="38668"/>
                    <a:pt x="66121" y="43391"/>
                  </a:cubicBezTo>
                  <a:cubicBezTo>
                    <a:pt x="60707" y="46843"/>
                    <a:pt x="54148" y="47644"/>
                    <a:pt x="47823" y="48624"/>
                  </a:cubicBezTo>
                  <a:cubicBezTo>
                    <a:pt x="40159" y="49826"/>
                    <a:pt x="32508" y="51331"/>
                    <a:pt x="25313" y="54314"/>
                  </a:cubicBezTo>
                  <a:cubicBezTo>
                    <a:pt x="18187" y="57255"/>
                    <a:pt x="11573" y="61854"/>
                    <a:pt x="7140" y="68179"/>
                  </a:cubicBezTo>
                  <a:cubicBezTo>
                    <a:pt x="1961" y="75719"/>
                    <a:pt x="235" y="85040"/>
                    <a:pt x="0" y="94251"/>
                  </a:cubicBezTo>
                  <a:lnTo>
                    <a:pt x="128831" y="94251"/>
                  </a:lnTo>
                  <a:cubicBezTo>
                    <a:pt x="130336" y="94251"/>
                    <a:pt x="130792" y="93381"/>
                    <a:pt x="130792" y="91890"/>
                  </a:cubicBezTo>
                  <a:lnTo>
                    <a:pt x="130847" y="2528"/>
                  </a:lnTo>
                  <a:cubicBezTo>
                    <a:pt x="126939" y="802"/>
                    <a:pt x="122740" y="1"/>
                    <a:pt x="118473" y="1"/>
                  </a:cubicBezTo>
                  <a:close/>
                </a:path>
              </a:pathLst>
            </a:custGeom>
            <a:solidFill>
              <a:srgbClr val="EF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76C8F2CF-F48C-41F4-896D-8F2EE37F4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158037"/>
              </p:ext>
            </p:extLst>
          </p:nvPr>
        </p:nvGraphicFramePr>
        <p:xfrm>
          <a:off x="513843" y="428877"/>
          <a:ext cx="8116313" cy="4280926"/>
        </p:xfrm>
        <a:graphic>
          <a:graphicData uri="http://schemas.openxmlformats.org/drawingml/2006/table">
            <a:tbl>
              <a:tblPr firstRow="1" firstCol="1" bandRow="1"/>
              <a:tblGrid>
                <a:gridCol w="100656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21625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43854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4258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0169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72866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908060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endParaRPr lang="en-PH" sz="1050" b="1" dirty="0"/>
                    </a:p>
                    <a:p>
                      <a:pPr marL="85725" indent="0" algn="l"/>
                      <a:r>
                        <a:rPr lang="en-PH" sz="105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 </a:t>
                      </a:r>
                      <a:r>
                        <a:rPr lang="en-PH" sz="105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05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05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05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05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buoin</a:t>
                      </a:r>
                      <a:r>
                        <a:rPr lang="en-PH" sz="105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05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mahalagang</a:t>
                      </a:r>
                      <a:r>
                        <a:rPr lang="en-PH" sz="105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kaisipang</a:t>
                      </a:r>
                      <a:r>
                        <a:rPr lang="en-PH" sz="105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05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050" b="1" dirty="0">
                          <a:solidFill>
                            <a:srgbClr val="FF0000"/>
                          </a:solidFill>
                        </a:rPr>
                        <a:t>p.13</a:t>
                      </a:r>
                    </a:p>
                    <a:p>
                      <a:pPr marL="85725" indent="0" algn="l"/>
                      <a:endParaRPr lang="en-PH" sz="105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Ang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pag-unawa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o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pag-alam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hakbang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kung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paano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maghahanda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_________________ man o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pandemya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ay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isang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pamamaraan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upang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____________________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kapwa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Ang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pagbibigay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__________ o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impormasyon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ay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makakatulong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naman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_____________ ng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búhay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Ngunit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pinakamahalaga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lahat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ay ang _____________________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naaapektuhan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sakuna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o </a:t>
                      </a:r>
                      <a:r>
                        <a:rPr lang="en-PH" sz="105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trahedya</a:t>
                      </a:r>
                      <a:r>
                        <a:rPr lang="en-PH" sz="105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</a:t>
                      </a:r>
                      <a:endParaRPr lang="en-PH" sz="600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PH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grpSp>
        <p:nvGrpSpPr>
          <p:cNvPr id="285" name="Google Shape;937;p45">
            <a:extLst>
              <a:ext uri="{FF2B5EF4-FFF2-40B4-BE49-F238E27FC236}">
                <a16:creationId xmlns:a16="http://schemas.microsoft.com/office/drawing/2014/main" id="{EB5B7F22-7268-4C41-A29A-BE37C8AFE444}"/>
              </a:ext>
            </a:extLst>
          </p:cNvPr>
          <p:cNvGrpSpPr/>
          <p:nvPr/>
        </p:nvGrpSpPr>
        <p:grpSpPr>
          <a:xfrm>
            <a:off x="513843" y="1980018"/>
            <a:ext cx="3463741" cy="2729785"/>
            <a:chOff x="2342171" y="1680880"/>
            <a:chExt cx="3902367" cy="3075467"/>
          </a:xfrm>
        </p:grpSpPr>
        <p:grpSp>
          <p:nvGrpSpPr>
            <p:cNvPr id="286" name="Google Shape;938;p45">
              <a:extLst>
                <a:ext uri="{FF2B5EF4-FFF2-40B4-BE49-F238E27FC236}">
                  <a16:creationId xmlns:a16="http://schemas.microsoft.com/office/drawing/2014/main" id="{035CA329-8BD1-4243-BFAF-FC89424C7817}"/>
                </a:ext>
              </a:extLst>
            </p:cNvPr>
            <p:cNvGrpSpPr/>
            <p:nvPr/>
          </p:nvGrpSpPr>
          <p:grpSpPr>
            <a:xfrm>
              <a:off x="2342171" y="2505421"/>
              <a:ext cx="3902367" cy="2250926"/>
              <a:chOff x="1995700" y="1859350"/>
              <a:chExt cx="1461725" cy="843075"/>
            </a:xfrm>
          </p:grpSpPr>
          <p:sp>
            <p:nvSpPr>
              <p:cNvPr id="364" name="Google Shape;939;p45">
                <a:extLst>
                  <a:ext uri="{FF2B5EF4-FFF2-40B4-BE49-F238E27FC236}">
                    <a16:creationId xmlns:a16="http://schemas.microsoft.com/office/drawing/2014/main" id="{79C38142-DB61-4567-867E-F589A6FC61BC}"/>
                  </a:ext>
                </a:extLst>
              </p:cNvPr>
              <p:cNvSpPr/>
              <p:nvPr/>
            </p:nvSpPr>
            <p:spPr>
              <a:xfrm>
                <a:off x="2168650" y="1983650"/>
                <a:ext cx="1140275" cy="651325"/>
              </a:xfrm>
              <a:custGeom>
                <a:avLst/>
                <a:gdLst/>
                <a:ahLst/>
                <a:cxnLst/>
                <a:rect l="l" t="t" r="r" b="b"/>
                <a:pathLst>
                  <a:path w="45611" h="26053" extrusionOk="0">
                    <a:moveTo>
                      <a:pt x="21936" y="0"/>
                    </a:moveTo>
                    <a:cubicBezTo>
                      <a:pt x="20319" y="0"/>
                      <a:pt x="18806" y="329"/>
                      <a:pt x="17509" y="1081"/>
                    </a:cubicBezTo>
                    <a:cubicBezTo>
                      <a:pt x="15235" y="2378"/>
                      <a:pt x="13722" y="4652"/>
                      <a:pt x="12105" y="6598"/>
                    </a:cubicBezTo>
                    <a:cubicBezTo>
                      <a:pt x="11457" y="7246"/>
                      <a:pt x="10808" y="7998"/>
                      <a:pt x="9944" y="8327"/>
                    </a:cubicBezTo>
                    <a:cubicBezTo>
                      <a:pt x="9511" y="8543"/>
                      <a:pt x="8967" y="8543"/>
                      <a:pt x="8430" y="8543"/>
                    </a:cubicBezTo>
                    <a:lnTo>
                      <a:pt x="7350" y="8543"/>
                    </a:lnTo>
                    <a:cubicBezTo>
                      <a:pt x="6917" y="8431"/>
                      <a:pt x="6589" y="8431"/>
                      <a:pt x="6156" y="8431"/>
                    </a:cubicBezTo>
                    <a:lnTo>
                      <a:pt x="5940" y="8431"/>
                    </a:lnTo>
                    <a:cubicBezTo>
                      <a:pt x="4211" y="8543"/>
                      <a:pt x="2482" y="9408"/>
                      <a:pt x="1401" y="10808"/>
                    </a:cubicBezTo>
                    <a:cubicBezTo>
                      <a:pt x="320" y="12218"/>
                      <a:pt x="0" y="14163"/>
                      <a:pt x="432" y="15780"/>
                    </a:cubicBezTo>
                    <a:cubicBezTo>
                      <a:pt x="752" y="17077"/>
                      <a:pt x="1513" y="18270"/>
                      <a:pt x="1297" y="19567"/>
                    </a:cubicBezTo>
                    <a:cubicBezTo>
                      <a:pt x="1185" y="20320"/>
                      <a:pt x="752" y="20968"/>
                      <a:pt x="432" y="21729"/>
                    </a:cubicBezTo>
                    <a:cubicBezTo>
                      <a:pt x="0" y="22914"/>
                      <a:pt x="0" y="24323"/>
                      <a:pt x="649" y="25404"/>
                    </a:cubicBezTo>
                    <a:cubicBezTo>
                      <a:pt x="752" y="25620"/>
                      <a:pt x="865" y="25836"/>
                      <a:pt x="1081" y="26052"/>
                    </a:cubicBezTo>
                    <a:cubicBezTo>
                      <a:pt x="3130" y="25940"/>
                      <a:pt x="5508" y="25836"/>
                      <a:pt x="8102" y="25724"/>
                    </a:cubicBezTo>
                    <a:cubicBezTo>
                      <a:pt x="7566" y="25291"/>
                      <a:pt x="7133" y="24755"/>
                      <a:pt x="6805" y="24211"/>
                    </a:cubicBezTo>
                    <a:cubicBezTo>
                      <a:pt x="5940" y="22810"/>
                      <a:pt x="6156" y="20752"/>
                      <a:pt x="7566" y="19887"/>
                    </a:cubicBezTo>
                    <a:cubicBezTo>
                      <a:pt x="8102" y="19671"/>
                      <a:pt x="8647" y="19567"/>
                      <a:pt x="9183" y="19455"/>
                    </a:cubicBezTo>
                    <a:cubicBezTo>
                      <a:pt x="10376" y="19135"/>
                      <a:pt x="11673" y="18487"/>
                      <a:pt x="11993" y="17293"/>
                    </a:cubicBezTo>
                    <a:cubicBezTo>
                      <a:pt x="12105" y="16645"/>
                      <a:pt x="11993" y="16109"/>
                      <a:pt x="11889" y="15460"/>
                    </a:cubicBezTo>
                    <a:cubicBezTo>
                      <a:pt x="11889" y="14596"/>
                      <a:pt x="11993" y="13731"/>
                      <a:pt x="12209" y="12754"/>
                    </a:cubicBezTo>
                    <a:cubicBezTo>
                      <a:pt x="12857" y="10488"/>
                      <a:pt x="13835" y="8327"/>
                      <a:pt x="15668" y="6814"/>
                    </a:cubicBezTo>
                    <a:cubicBezTo>
                      <a:pt x="16965" y="5620"/>
                      <a:pt x="18590" y="4972"/>
                      <a:pt x="20319" y="4972"/>
                    </a:cubicBezTo>
                    <a:cubicBezTo>
                      <a:pt x="20968" y="4972"/>
                      <a:pt x="21616" y="5084"/>
                      <a:pt x="22153" y="5301"/>
                    </a:cubicBezTo>
                    <a:cubicBezTo>
                      <a:pt x="24530" y="6165"/>
                      <a:pt x="25940" y="8431"/>
                      <a:pt x="26692" y="10808"/>
                    </a:cubicBezTo>
                    <a:cubicBezTo>
                      <a:pt x="27124" y="12538"/>
                      <a:pt x="27453" y="14483"/>
                      <a:pt x="28966" y="15348"/>
                    </a:cubicBezTo>
                    <a:cubicBezTo>
                      <a:pt x="29502" y="15676"/>
                      <a:pt x="30151" y="15780"/>
                      <a:pt x="30799" y="15780"/>
                    </a:cubicBezTo>
                    <a:cubicBezTo>
                      <a:pt x="31448" y="15780"/>
                      <a:pt x="31992" y="15676"/>
                      <a:pt x="32641" y="15564"/>
                    </a:cubicBezTo>
                    <a:cubicBezTo>
                      <a:pt x="33289" y="15460"/>
                      <a:pt x="33938" y="15348"/>
                      <a:pt x="34586" y="15348"/>
                    </a:cubicBezTo>
                    <a:cubicBezTo>
                      <a:pt x="34906" y="15348"/>
                      <a:pt x="35235" y="15348"/>
                      <a:pt x="35555" y="15460"/>
                    </a:cubicBezTo>
                    <a:cubicBezTo>
                      <a:pt x="37829" y="15996"/>
                      <a:pt x="39126" y="18374"/>
                      <a:pt x="39126" y="20648"/>
                    </a:cubicBezTo>
                    <a:cubicBezTo>
                      <a:pt x="39013" y="22481"/>
                      <a:pt x="38365" y="24107"/>
                      <a:pt x="37613" y="25724"/>
                    </a:cubicBezTo>
                    <a:cubicBezTo>
                      <a:pt x="39446" y="25836"/>
                      <a:pt x="41071" y="25940"/>
                      <a:pt x="42584" y="25940"/>
                    </a:cubicBezTo>
                    <a:cubicBezTo>
                      <a:pt x="43121" y="26052"/>
                      <a:pt x="43553" y="26052"/>
                      <a:pt x="44098" y="26052"/>
                    </a:cubicBezTo>
                    <a:cubicBezTo>
                      <a:pt x="44850" y="24107"/>
                      <a:pt x="45611" y="22049"/>
                      <a:pt x="45498" y="20000"/>
                    </a:cubicBezTo>
                    <a:cubicBezTo>
                      <a:pt x="45395" y="17406"/>
                      <a:pt x="43985" y="14812"/>
                      <a:pt x="41504" y="14163"/>
                    </a:cubicBezTo>
                    <a:cubicBezTo>
                      <a:pt x="41071" y="14051"/>
                      <a:pt x="40527" y="14051"/>
                      <a:pt x="39990" y="14051"/>
                    </a:cubicBezTo>
                    <a:lnTo>
                      <a:pt x="38365" y="14051"/>
                    </a:lnTo>
                    <a:cubicBezTo>
                      <a:pt x="37613" y="14051"/>
                      <a:pt x="36964" y="14051"/>
                      <a:pt x="36316" y="13731"/>
                    </a:cubicBezTo>
                    <a:cubicBezTo>
                      <a:pt x="35122" y="13299"/>
                      <a:pt x="34258" y="12322"/>
                      <a:pt x="33722" y="11137"/>
                    </a:cubicBezTo>
                    <a:cubicBezTo>
                      <a:pt x="33177" y="10056"/>
                      <a:pt x="32857" y="8863"/>
                      <a:pt x="32312" y="7678"/>
                    </a:cubicBezTo>
                    <a:cubicBezTo>
                      <a:pt x="31128" y="4868"/>
                      <a:pt x="29070" y="2378"/>
                      <a:pt x="26372" y="1081"/>
                    </a:cubicBezTo>
                    <a:cubicBezTo>
                      <a:pt x="24963" y="329"/>
                      <a:pt x="23450" y="0"/>
                      <a:pt x="21936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940;p45">
                <a:extLst>
                  <a:ext uri="{FF2B5EF4-FFF2-40B4-BE49-F238E27FC236}">
                    <a16:creationId xmlns:a16="http://schemas.microsoft.com/office/drawing/2014/main" id="{1E02E3A0-9D2E-46AA-9235-7438C53DDFA3}"/>
                  </a:ext>
                </a:extLst>
              </p:cNvPr>
              <p:cNvSpPr/>
              <p:nvPr/>
            </p:nvSpPr>
            <p:spPr>
              <a:xfrm>
                <a:off x="3079125" y="1967425"/>
                <a:ext cx="248600" cy="251425"/>
              </a:xfrm>
              <a:custGeom>
                <a:avLst/>
                <a:gdLst/>
                <a:ahLst/>
                <a:cxnLst/>
                <a:rect l="l" t="t" r="r" b="b"/>
                <a:pathLst>
                  <a:path w="9944" h="10057" extrusionOk="0">
                    <a:moveTo>
                      <a:pt x="5085" y="1"/>
                    </a:moveTo>
                    <a:cubicBezTo>
                      <a:pt x="3891" y="1"/>
                      <a:pt x="2811" y="545"/>
                      <a:pt x="1946" y="1410"/>
                    </a:cubicBezTo>
                    <a:cubicBezTo>
                      <a:pt x="865" y="2378"/>
                      <a:pt x="113" y="3788"/>
                      <a:pt x="0" y="5189"/>
                    </a:cubicBezTo>
                    <a:cubicBezTo>
                      <a:pt x="0" y="6702"/>
                      <a:pt x="649" y="8215"/>
                      <a:pt x="1842" y="9080"/>
                    </a:cubicBezTo>
                    <a:cubicBezTo>
                      <a:pt x="2707" y="9624"/>
                      <a:pt x="4220" y="10057"/>
                      <a:pt x="5517" y="10057"/>
                    </a:cubicBezTo>
                    <a:cubicBezTo>
                      <a:pt x="5949" y="10057"/>
                      <a:pt x="6485" y="10057"/>
                      <a:pt x="6918" y="9841"/>
                    </a:cubicBezTo>
                    <a:cubicBezTo>
                      <a:pt x="8327" y="9296"/>
                      <a:pt x="9408" y="7463"/>
                      <a:pt x="9624" y="5837"/>
                    </a:cubicBezTo>
                    <a:cubicBezTo>
                      <a:pt x="9944" y="4108"/>
                      <a:pt x="9192" y="2275"/>
                      <a:pt x="7895" y="1082"/>
                    </a:cubicBezTo>
                    <a:cubicBezTo>
                      <a:pt x="7134" y="545"/>
                      <a:pt x="6382" y="113"/>
                      <a:pt x="5517" y="113"/>
                    </a:cubicBezTo>
                    <a:cubicBezTo>
                      <a:pt x="5301" y="1"/>
                      <a:pt x="5188" y="1"/>
                      <a:pt x="5085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941;p45">
                <a:extLst>
                  <a:ext uri="{FF2B5EF4-FFF2-40B4-BE49-F238E27FC236}">
                    <a16:creationId xmlns:a16="http://schemas.microsoft.com/office/drawing/2014/main" id="{884493D8-E198-4971-AFE2-B00BAE002533}"/>
                  </a:ext>
                </a:extLst>
              </p:cNvPr>
              <p:cNvSpPr/>
              <p:nvPr/>
            </p:nvSpPr>
            <p:spPr>
              <a:xfrm>
                <a:off x="2314550" y="2013475"/>
                <a:ext cx="159325" cy="14312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725" extrusionOk="0">
                    <a:moveTo>
                      <a:pt x="2811" y="0"/>
                    </a:moveTo>
                    <a:cubicBezTo>
                      <a:pt x="2482" y="0"/>
                      <a:pt x="2162" y="0"/>
                      <a:pt x="1834" y="104"/>
                    </a:cubicBezTo>
                    <a:cubicBezTo>
                      <a:pt x="1401" y="217"/>
                      <a:pt x="1081" y="433"/>
                      <a:pt x="753" y="753"/>
                    </a:cubicBezTo>
                    <a:cubicBezTo>
                      <a:pt x="649" y="969"/>
                      <a:pt x="433" y="1185"/>
                      <a:pt x="320" y="1514"/>
                    </a:cubicBezTo>
                    <a:cubicBezTo>
                      <a:pt x="0" y="2482"/>
                      <a:pt x="217" y="3675"/>
                      <a:pt x="753" y="4427"/>
                    </a:cubicBezTo>
                    <a:cubicBezTo>
                      <a:pt x="1401" y="5292"/>
                      <a:pt x="2378" y="5724"/>
                      <a:pt x="3347" y="5724"/>
                    </a:cubicBezTo>
                    <a:cubicBezTo>
                      <a:pt x="3891" y="5724"/>
                      <a:pt x="4428" y="5508"/>
                      <a:pt x="4860" y="5188"/>
                    </a:cubicBezTo>
                    <a:cubicBezTo>
                      <a:pt x="6053" y="4427"/>
                      <a:pt x="6373" y="2594"/>
                      <a:pt x="5621" y="1401"/>
                    </a:cubicBezTo>
                    <a:cubicBezTo>
                      <a:pt x="5076" y="433"/>
                      <a:pt x="3995" y="0"/>
                      <a:pt x="2811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942;p45">
                <a:extLst>
                  <a:ext uri="{FF2B5EF4-FFF2-40B4-BE49-F238E27FC236}">
                    <a16:creationId xmlns:a16="http://schemas.microsoft.com/office/drawing/2014/main" id="{B422B3A5-063E-43C3-BEE0-1FA525E34912}"/>
                  </a:ext>
                </a:extLst>
              </p:cNvPr>
              <p:cNvSpPr/>
              <p:nvPr/>
            </p:nvSpPr>
            <p:spPr>
              <a:xfrm>
                <a:off x="2219875" y="2105350"/>
                <a:ext cx="7027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379" extrusionOk="0">
                    <a:moveTo>
                      <a:pt x="1626" y="0"/>
                    </a:moveTo>
                    <a:cubicBezTo>
                      <a:pt x="649" y="0"/>
                      <a:pt x="0" y="1401"/>
                      <a:pt x="761" y="2049"/>
                    </a:cubicBezTo>
                    <a:cubicBezTo>
                      <a:pt x="977" y="2266"/>
                      <a:pt x="1193" y="2378"/>
                      <a:pt x="1513" y="2378"/>
                    </a:cubicBezTo>
                    <a:cubicBezTo>
                      <a:pt x="1946" y="2378"/>
                      <a:pt x="2378" y="2162"/>
                      <a:pt x="2594" y="1730"/>
                    </a:cubicBezTo>
                    <a:cubicBezTo>
                      <a:pt x="2810" y="1401"/>
                      <a:pt x="2810" y="969"/>
                      <a:pt x="2594" y="649"/>
                    </a:cubicBezTo>
                    <a:cubicBezTo>
                      <a:pt x="2594" y="536"/>
                      <a:pt x="2490" y="320"/>
                      <a:pt x="2274" y="216"/>
                    </a:cubicBezTo>
                    <a:cubicBezTo>
                      <a:pt x="2162" y="104"/>
                      <a:pt x="2058" y="0"/>
                      <a:pt x="1842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943;p45">
                <a:extLst>
                  <a:ext uri="{FF2B5EF4-FFF2-40B4-BE49-F238E27FC236}">
                    <a16:creationId xmlns:a16="http://schemas.microsoft.com/office/drawing/2014/main" id="{8AD659B1-F48F-4CA6-86EE-8BF0CCC368BC}"/>
                  </a:ext>
                </a:extLst>
              </p:cNvPr>
              <p:cNvSpPr/>
              <p:nvPr/>
            </p:nvSpPr>
            <p:spPr>
              <a:xfrm>
                <a:off x="3135975" y="1859350"/>
                <a:ext cx="64875" cy="622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491" extrusionOk="0">
                    <a:moveTo>
                      <a:pt x="1514" y="0"/>
                    </a:moveTo>
                    <a:cubicBezTo>
                      <a:pt x="649" y="0"/>
                      <a:pt x="0" y="1297"/>
                      <a:pt x="433" y="1946"/>
                    </a:cubicBezTo>
                    <a:cubicBezTo>
                      <a:pt x="537" y="2058"/>
                      <a:pt x="537" y="2162"/>
                      <a:pt x="649" y="2274"/>
                    </a:cubicBezTo>
                    <a:cubicBezTo>
                      <a:pt x="865" y="2378"/>
                      <a:pt x="1081" y="2491"/>
                      <a:pt x="1401" y="2491"/>
                    </a:cubicBezTo>
                    <a:cubicBezTo>
                      <a:pt x="1834" y="2491"/>
                      <a:pt x="2266" y="2162"/>
                      <a:pt x="2482" y="1842"/>
                    </a:cubicBezTo>
                    <a:cubicBezTo>
                      <a:pt x="2594" y="1514"/>
                      <a:pt x="2594" y="1194"/>
                      <a:pt x="2482" y="865"/>
                    </a:cubicBezTo>
                    <a:cubicBezTo>
                      <a:pt x="2378" y="433"/>
                      <a:pt x="2050" y="217"/>
                      <a:pt x="1730" y="113"/>
                    </a:cubicBezTo>
                    <a:cubicBezTo>
                      <a:pt x="1617" y="0"/>
                      <a:pt x="1514" y="0"/>
                      <a:pt x="1514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944;p45">
                <a:extLst>
                  <a:ext uri="{FF2B5EF4-FFF2-40B4-BE49-F238E27FC236}">
                    <a16:creationId xmlns:a16="http://schemas.microsoft.com/office/drawing/2014/main" id="{557B8D70-ABD3-48DE-90F6-6E6AFE43FDB9}"/>
                  </a:ext>
                </a:extLst>
              </p:cNvPr>
              <p:cNvSpPr/>
              <p:nvPr/>
            </p:nvSpPr>
            <p:spPr>
              <a:xfrm>
                <a:off x="2317150" y="2107925"/>
                <a:ext cx="829650" cy="518825"/>
              </a:xfrm>
              <a:custGeom>
                <a:avLst/>
                <a:gdLst/>
                <a:ahLst/>
                <a:cxnLst/>
                <a:rect l="l" t="t" r="r" b="b"/>
                <a:pathLst>
                  <a:path w="33186" h="20753" extrusionOk="0">
                    <a:moveTo>
                      <a:pt x="14379" y="1"/>
                    </a:moveTo>
                    <a:cubicBezTo>
                      <a:pt x="12650" y="1"/>
                      <a:pt x="11025" y="649"/>
                      <a:pt x="9728" y="1843"/>
                    </a:cubicBezTo>
                    <a:cubicBezTo>
                      <a:pt x="7895" y="3356"/>
                      <a:pt x="6917" y="5517"/>
                      <a:pt x="6269" y="7783"/>
                    </a:cubicBezTo>
                    <a:cubicBezTo>
                      <a:pt x="6053" y="8760"/>
                      <a:pt x="5949" y="9625"/>
                      <a:pt x="5949" y="10489"/>
                    </a:cubicBezTo>
                    <a:cubicBezTo>
                      <a:pt x="6053" y="11138"/>
                      <a:pt x="6165" y="11674"/>
                      <a:pt x="6053" y="12322"/>
                    </a:cubicBezTo>
                    <a:cubicBezTo>
                      <a:pt x="5733" y="13516"/>
                      <a:pt x="4436" y="14164"/>
                      <a:pt x="3243" y="14484"/>
                    </a:cubicBezTo>
                    <a:cubicBezTo>
                      <a:pt x="2707" y="14596"/>
                      <a:pt x="2162" y="14700"/>
                      <a:pt x="1626" y="14916"/>
                    </a:cubicBezTo>
                    <a:cubicBezTo>
                      <a:pt x="216" y="15781"/>
                      <a:pt x="0" y="17839"/>
                      <a:pt x="865" y="19240"/>
                    </a:cubicBezTo>
                    <a:cubicBezTo>
                      <a:pt x="1193" y="19784"/>
                      <a:pt x="1626" y="20320"/>
                      <a:pt x="2162" y="20753"/>
                    </a:cubicBezTo>
                    <a:cubicBezTo>
                      <a:pt x="6381" y="20649"/>
                      <a:pt x="11241" y="20537"/>
                      <a:pt x="16325" y="20537"/>
                    </a:cubicBezTo>
                    <a:lnTo>
                      <a:pt x="20536" y="20537"/>
                    </a:lnTo>
                    <a:cubicBezTo>
                      <a:pt x="24539" y="20649"/>
                      <a:pt x="28318" y="20649"/>
                      <a:pt x="31673" y="20753"/>
                    </a:cubicBezTo>
                    <a:cubicBezTo>
                      <a:pt x="32425" y="19136"/>
                      <a:pt x="33073" y="17510"/>
                      <a:pt x="33186" y="15677"/>
                    </a:cubicBezTo>
                    <a:cubicBezTo>
                      <a:pt x="33186" y="13403"/>
                      <a:pt x="31889" y="11025"/>
                      <a:pt x="29615" y="10489"/>
                    </a:cubicBezTo>
                    <a:cubicBezTo>
                      <a:pt x="29295" y="10377"/>
                      <a:pt x="28966" y="10377"/>
                      <a:pt x="28646" y="10377"/>
                    </a:cubicBezTo>
                    <a:cubicBezTo>
                      <a:pt x="27998" y="10377"/>
                      <a:pt x="27349" y="10489"/>
                      <a:pt x="26701" y="10593"/>
                    </a:cubicBezTo>
                    <a:cubicBezTo>
                      <a:pt x="26052" y="10705"/>
                      <a:pt x="25508" y="10809"/>
                      <a:pt x="24859" y="10809"/>
                    </a:cubicBezTo>
                    <a:cubicBezTo>
                      <a:pt x="24211" y="10809"/>
                      <a:pt x="23562" y="10705"/>
                      <a:pt x="23026" y="10377"/>
                    </a:cubicBezTo>
                    <a:cubicBezTo>
                      <a:pt x="21513" y="9512"/>
                      <a:pt x="21184" y="7567"/>
                      <a:pt x="20752" y="5837"/>
                    </a:cubicBezTo>
                    <a:cubicBezTo>
                      <a:pt x="20000" y="3460"/>
                      <a:pt x="18590" y="1194"/>
                      <a:pt x="16213" y="330"/>
                    </a:cubicBezTo>
                    <a:cubicBezTo>
                      <a:pt x="15676" y="113"/>
                      <a:pt x="15028" y="1"/>
                      <a:pt x="14379" y="1"/>
                    </a:cubicBezTo>
                    <a:close/>
                  </a:path>
                </a:pathLst>
              </a:custGeom>
              <a:solidFill>
                <a:srgbClr val="CEC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945;p45">
                <a:extLst>
                  <a:ext uri="{FF2B5EF4-FFF2-40B4-BE49-F238E27FC236}">
                    <a16:creationId xmlns:a16="http://schemas.microsoft.com/office/drawing/2014/main" id="{8E52586C-C71E-4FA3-A905-734787AB4FFB}"/>
                  </a:ext>
                </a:extLst>
              </p:cNvPr>
              <p:cNvSpPr/>
              <p:nvPr/>
            </p:nvSpPr>
            <p:spPr>
              <a:xfrm>
                <a:off x="1995700" y="2621325"/>
                <a:ext cx="14617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58469" h="3244" extrusionOk="0">
                    <a:moveTo>
                      <a:pt x="29183" y="1"/>
                    </a:moveTo>
                    <a:cubicBezTo>
                      <a:pt x="24099" y="1"/>
                      <a:pt x="19239" y="113"/>
                      <a:pt x="15020" y="217"/>
                    </a:cubicBezTo>
                    <a:cubicBezTo>
                      <a:pt x="12426" y="329"/>
                      <a:pt x="10048" y="433"/>
                      <a:pt x="7999" y="545"/>
                    </a:cubicBezTo>
                    <a:lnTo>
                      <a:pt x="7454" y="545"/>
                    </a:lnTo>
                    <a:cubicBezTo>
                      <a:pt x="2811" y="865"/>
                      <a:pt x="1" y="1194"/>
                      <a:pt x="1" y="1626"/>
                    </a:cubicBezTo>
                    <a:lnTo>
                      <a:pt x="1" y="1730"/>
                    </a:lnTo>
                    <a:cubicBezTo>
                      <a:pt x="865" y="2595"/>
                      <a:pt x="13619" y="3243"/>
                      <a:pt x="29183" y="3243"/>
                    </a:cubicBezTo>
                    <a:cubicBezTo>
                      <a:pt x="45395" y="3243"/>
                      <a:pt x="58469" y="2491"/>
                      <a:pt x="58469" y="1626"/>
                    </a:cubicBezTo>
                    <a:lnTo>
                      <a:pt x="58365" y="1514"/>
                    </a:lnTo>
                    <a:cubicBezTo>
                      <a:pt x="57717" y="1194"/>
                      <a:pt x="55123" y="865"/>
                      <a:pt x="51016" y="545"/>
                    </a:cubicBezTo>
                    <a:cubicBezTo>
                      <a:pt x="50471" y="545"/>
                      <a:pt x="50039" y="545"/>
                      <a:pt x="49502" y="433"/>
                    </a:cubicBezTo>
                    <a:cubicBezTo>
                      <a:pt x="47989" y="433"/>
                      <a:pt x="46364" y="329"/>
                      <a:pt x="44531" y="217"/>
                    </a:cubicBezTo>
                    <a:cubicBezTo>
                      <a:pt x="41176" y="113"/>
                      <a:pt x="37397" y="113"/>
                      <a:pt x="33394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7" name="Google Shape;946;p45">
              <a:extLst>
                <a:ext uri="{FF2B5EF4-FFF2-40B4-BE49-F238E27FC236}">
                  <a16:creationId xmlns:a16="http://schemas.microsoft.com/office/drawing/2014/main" id="{18133765-EB4E-45C2-B232-9FB4E7B75CE5}"/>
                </a:ext>
              </a:extLst>
            </p:cNvPr>
            <p:cNvGrpSpPr/>
            <p:nvPr/>
          </p:nvGrpSpPr>
          <p:grpSpPr>
            <a:xfrm>
              <a:off x="2783034" y="1680880"/>
              <a:ext cx="2734307" cy="2831162"/>
              <a:chOff x="2214475" y="3357925"/>
              <a:chExt cx="1024200" cy="1060400"/>
            </a:xfrm>
          </p:grpSpPr>
          <p:sp>
            <p:nvSpPr>
              <p:cNvPr id="288" name="Google Shape;947;p45">
                <a:extLst>
                  <a:ext uri="{FF2B5EF4-FFF2-40B4-BE49-F238E27FC236}">
                    <a16:creationId xmlns:a16="http://schemas.microsoft.com/office/drawing/2014/main" id="{1289C14C-11DC-4812-9BBC-2B8ACFC2522B}"/>
                  </a:ext>
                </a:extLst>
              </p:cNvPr>
              <p:cNvSpPr/>
              <p:nvPr/>
            </p:nvSpPr>
            <p:spPr>
              <a:xfrm>
                <a:off x="2225275" y="3566875"/>
                <a:ext cx="172950" cy="192150"/>
              </a:xfrm>
              <a:custGeom>
                <a:avLst/>
                <a:gdLst/>
                <a:ahLst/>
                <a:cxnLst/>
                <a:rect l="l" t="t" r="r" b="b"/>
                <a:pathLst>
                  <a:path w="6918" h="7686" extrusionOk="0">
                    <a:moveTo>
                      <a:pt x="4208" y="1"/>
                    </a:moveTo>
                    <a:cubicBezTo>
                      <a:pt x="4091" y="1"/>
                      <a:pt x="3975" y="36"/>
                      <a:pt x="3891" y="120"/>
                    </a:cubicBezTo>
                    <a:lnTo>
                      <a:pt x="0" y="2818"/>
                    </a:lnTo>
                    <a:lnTo>
                      <a:pt x="2707" y="7686"/>
                    </a:lnTo>
                    <a:lnTo>
                      <a:pt x="6702" y="5092"/>
                    </a:lnTo>
                    <a:cubicBezTo>
                      <a:pt x="6918" y="4875"/>
                      <a:pt x="6918" y="4659"/>
                      <a:pt x="6814" y="4443"/>
                    </a:cubicBezTo>
                    <a:lnTo>
                      <a:pt x="4652" y="224"/>
                    </a:lnTo>
                    <a:cubicBezTo>
                      <a:pt x="4583" y="91"/>
                      <a:pt x="4394" y="1"/>
                      <a:pt x="4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948;p45">
                <a:extLst>
                  <a:ext uri="{FF2B5EF4-FFF2-40B4-BE49-F238E27FC236}">
                    <a16:creationId xmlns:a16="http://schemas.microsoft.com/office/drawing/2014/main" id="{8C0220DC-C7AA-4C41-A15A-29CE9DB9BDBA}"/>
                  </a:ext>
                </a:extLst>
              </p:cNvPr>
              <p:cNvSpPr/>
              <p:nvPr/>
            </p:nvSpPr>
            <p:spPr>
              <a:xfrm>
                <a:off x="2244300" y="3580675"/>
                <a:ext cx="140525" cy="1593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6373" extrusionOk="0">
                    <a:moveTo>
                      <a:pt x="3459" y="0"/>
                    </a:moveTo>
                    <a:lnTo>
                      <a:pt x="0" y="2482"/>
                    </a:lnTo>
                    <a:lnTo>
                      <a:pt x="2162" y="6373"/>
                    </a:lnTo>
                    <a:lnTo>
                      <a:pt x="5621" y="3995"/>
                    </a:lnTo>
                    <a:lnTo>
                      <a:pt x="3459" y="0"/>
                    </a:ln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949;p45">
                <a:extLst>
                  <a:ext uri="{FF2B5EF4-FFF2-40B4-BE49-F238E27FC236}">
                    <a16:creationId xmlns:a16="http://schemas.microsoft.com/office/drawing/2014/main" id="{6C99CE82-1FE7-401C-B6D1-D9D6626EE680}"/>
                  </a:ext>
                </a:extLst>
              </p:cNvPr>
              <p:cNvSpPr/>
              <p:nvPr/>
            </p:nvSpPr>
            <p:spPr>
              <a:xfrm>
                <a:off x="2214475" y="3637300"/>
                <a:ext cx="78475" cy="1282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5128" extrusionOk="0">
                    <a:moveTo>
                      <a:pt x="432" y="1"/>
                    </a:moveTo>
                    <a:lnTo>
                      <a:pt x="113" y="113"/>
                    </a:lnTo>
                    <a:cubicBezTo>
                      <a:pt x="0" y="217"/>
                      <a:pt x="0" y="329"/>
                      <a:pt x="113" y="433"/>
                    </a:cubicBezTo>
                    <a:lnTo>
                      <a:pt x="2490" y="4972"/>
                    </a:lnTo>
                    <a:cubicBezTo>
                      <a:pt x="2564" y="5052"/>
                      <a:pt x="2642" y="5128"/>
                      <a:pt x="2718" y="5128"/>
                    </a:cubicBezTo>
                    <a:cubicBezTo>
                      <a:pt x="2749" y="5128"/>
                      <a:pt x="2780" y="5115"/>
                      <a:pt x="2810" y="5085"/>
                    </a:cubicBezTo>
                    <a:lnTo>
                      <a:pt x="3139" y="4869"/>
                    </a:lnTo>
                    <a:lnTo>
                      <a:pt x="432" y="1"/>
                    </a:ln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950;p45">
                <a:extLst>
                  <a:ext uri="{FF2B5EF4-FFF2-40B4-BE49-F238E27FC236}">
                    <a16:creationId xmlns:a16="http://schemas.microsoft.com/office/drawing/2014/main" id="{B4ED2A66-1070-494F-A07F-44143CE65B40}"/>
                  </a:ext>
                </a:extLst>
              </p:cNvPr>
              <p:cNvSpPr/>
              <p:nvPr/>
            </p:nvSpPr>
            <p:spPr>
              <a:xfrm>
                <a:off x="2214475" y="3553325"/>
                <a:ext cx="94700" cy="89400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576" extrusionOk="0">
                    <a:moveTo>
                      <a:pt x="3015" y="1"/>
                    </a:moveTo>
                    <a:cubicBezTo>
                      <a:pt x="2901" y="1"/>
                      <a:pt x="2788" y="35"/>
                      <a:pt x="2706" y="117"/>
                    </a:cubicBezTo>
                    <a:lnTo>
                      <a:pt x="0" y="3576"/>
                    </a:lnTo>
                    <a:lnTo>
                      <a:pt x="0" y="3576"/>
                    </a:lnTo>
                    <a:lnTo>
                      <a:pt x="3787" y="982"/>
                    </a:lnTo>
                    <a:lnTo>
                      <a:pt x="3459" y="230"/>
                    </a:lnTo>
                    <a:cubicBezTo>
                      <a:pt x="3394" y="95"/>
                      <a:pt x="3202" y="1"/>
                      <a:pt x="3015" y="1"/>
                    </a:cubicBez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951;p45">
                <a:extLst>
                  <a:ext uri="{FF2B5EF4-FFF2-40B4-BE49-F238E27FC236}">
                    <a16:creationId xmlns:a16="http://schemas.microsoft.com/office/drawing/2014/main" id="{C744F3C2-A57A-4B25-9EC4-3E95911AC189}"/>
                  </a:ext>
                </a:extLst>
              </p:cNvPr>
              <p:cNvSpPr/>
              <p:nvPr/>
            </p:nvSpPr>
            <p:spPr>
              <a:xfrm>
                <a:off x="2303750" y="3357925"/>
                <a:ext cx="129725" cy="1579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6317" extrusionOk="0">
                    <a:moveTo>
                      <a:pt x="682" y="1"/>
                    </a:moveTo>
                    <a:cubicBezTo>
                      <a:pt x="639" y="1"/>
                      <a:pt x="615" y="78"/>
                      <a:pt x="536" y="151"/>
                    </a:cubicBezTo>
                    <a:lnTo>
                      <a:pt x="0" y="5668"/>
                    </a:lnTo>
                    <a:cubicBezTo>
                      <a:pt x="0" y="5771"/>
                      <a:pt x="104" y="5884"/>
                      <a:pt x="104" y="5884"/>
                    </a:cubicBezTo>
                    <a:lnTo>
                      <a:pt x="4427" y="6316"/>
                    </a:lnTo>
                    <a:cubicBezTo>
                      <a:pt x="4540" y="6316"/>
                      <a:pt x="4540" y="6316"/>
                      <a:pt x="4540" y="6204"/>
                    </a:cubicBezTo>
                    <a:lnTo>
                      <a:pt x="5188" y="583"/>
                    </a:lnTo>
                    <a:cubicBezTo>
                      <a:pt x="5188" y="583"/>
                      <a:pt x="5076" y="480"/>
                      <a:pt x="4972" y="480"/>
                    </a:cubicBezTo>
                    <a:lnTo>
                      <a:pt x="752" y="47"/>
                    </a:lnTo>
                    <a:cubicBezTo>
                      <a:pt x="722" y="14"/>
                      <a:pt x="700" y="1"/>
                      <a:pt x="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952;p45">
                <a:extLst>
                  <a:ext uri="{FF2B5EF4-FFF2-40B4-BE49-F238E27FC236}">
                    <a16:creationId xmlns:a16="http://schemas.microsoft.com/office/drawing/2014/main" id="{E72757EB-9E71-4A10-8CBD-79A9AF498B88}"/>
                  </a:ext>
                </a:extLst>
              </p:cNvPr>
              <p:cNvSpPr/>
              <p:nvPr/>
            </p:nvSpPr>
            <p:spPr>
              <a:xfrm>
                <a:off x="2317150" y="3372500"/>
                <a:ext cx="102700" cy="12432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4973" extrusionOk="0">
                    <a:moveTo>
                      <a:pt x="545" y="0"/>
                    </a:moveTo>
                    <a:lnTo>
                      <a:pt x="0" y="4652"/>
                    </a:lnTo>
                    <a:lnTo>
                      <a:pt x="3571" y="4972"/>
                    </a:lnTo>
                    <a:lnTo>
                      <a:pt x="4107" y="329"/>
                    </a:lnTo>
                    <a:lnTo>
                      <a:pt x="5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953;p45">
                <a:extLst>
                  <a:ext uri="{FF2B5EF4-FFF2-40B4-BE49-F238E27FC236}">
                    <a16:creationId xmlns:a16="http://schemas.microsoft.com/office/drawing/2014/main" id="{2CF7162D-B1E6-4436-87EE-51D2386BB2C1}"/>
                  </a:ext>
                </a:extLst>
              </p:cNvPr>
              <p:cNvSpPr/>
              <p:nvPr/>
            </p:nvSpPr>
            <p:spPr>
              <a:xfrm>
                <a:off x="2498300" y="3448150"/>
                <a:ext cx="137700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5508" h="1082" extrusionOk="0">
                    <a:moveTo>
                      <a:pt x="5508" y="1"/>
                    </a:moveTo>
                    <a:lnTo>
                      <a:pt x="0" y="433"/>
                    </a:lnTo>
                    <a:lnTo>
                      <a:pt x="536" y="649"/>
                    </a:lnTo>
                    <a:lnTo>
                      <a:pt x="5292" y="1082"/>
                    </a:lnTo>
                    <a:lnTo>
                      <a:pt x="5508" y="1"/>
                    </a:lnTo>
                    <a:close/>
                  </a:path>
                </a:pathLst>
              </a:custGeom>
              <a:solidFill>
                <a:srgbClr val="C06D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954;p45">
                <a:extLst>
                  <a:ext uri="{FF2B5EF4-FFF2-40B4-BE49-F238E27FC236}">
                    <a16:creationId xmlns:a16="http://schemas.microsoft.com/office/drawing/2014/main" id="{593F2828-6B8A-4B6F-B762-E01C27D49377}"/>
                  </a:ext>
                </a:extLst>
              </p:cNvPr>
              <p:cNvSpPr/>
              <p:nvPr/>
            </p:nvSpPr>
            <p:spPr>
              <a:xfrm>
                <a:off x="2492875" y="3464375"/>
                <a:ext cx="151350" cy="137925"/>
              </a:xfrm>
              <a:custGeom>
                <a:avLst/>
                <a:gdLst/>
                <a:ahLst/>
                <a:cxnLst/>
                <a:rect l="l" t="t" r="r" b="b"/>
                <a:pathLst>
                  <a:path w="6054" h="5517" extrusionOk="0">
                    <a:moveTo>
                      <a:pt x="753" y="0"/>
                    </a:moveTo>
                    <a:lnTo>
                      <a:pt x="1" y="5084"/>
                    </a:lnTo>
                    <a:lnTo>
                      <a:pt x="5189" y="5517"/>
                    </a:lnTo>
                    <a:lnTo>
                      <a:pt x="6054" y="216"/>
                    </a:lnTo>
                    <a:lnTo>
                      <a:pt x="753" y="0"/>
                    </a:ln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955;p45">
                <a:extLst>
                  <a:ext uri="{FF2B5EF4-FFF2-40B4-BE49-F238E27FC236}">
                    <a16:creationId xmlns:a16="http://schemas.microsoft.com/office/drawing/2014/main" id="{0DF341C9-B3DF-4457-9194-26EDF967E457}"/>
                  </a:ext>
                </a:extLst>
              </p:cNvPr>
              <p:cNvSpPr/>
              <p:nvPr/>
            </p:nvSpPr>
            <p:spPr>
              <a:xfrm>
                <a:off x="2509100" y="3480575"/>
                <a:ext cx="121500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4860" h="4221" extrusionOk="0">
                    <a:moveTo>
                      <a:pt x="536" y="1"/>
                    </a:moveTo>
                    <a:lnTo>
                      <a:pt x="0" y="3892"/>
                    </a:lnTo>
                    <a:lnTo>
                      <a:pt x="4108" y="4220"/>
                    </a:lnTo>
                    <a:lnTo>
                      <a:pt x="4860" y="329"/>
                    </a:lnTo>
                    <a:lnTo>
                      <a:pt x="536" y="1"/>
                    </a:lnTo>
                    <a:close/>
                  </a:path>
                </a:pathLst>
              </a:custGeom>
              <a:solidFill>
                <a:srgbClr val="C06D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956;p45">
                <a:extLst>
                  <a:ext uri="{FF2B5EF4-FFF2-40B4-BE49-F238E27FC236}">
                    <a16:creationId xmlns:a16="http://schemas.microsoft.com/office/drawing/2014/main" id="{A0C318B2-6ED4-4F0F-9276-5A83E199A667}"/>
                  </a:ext>
                </a:extLst>
              </p:cNvPr>
              <p:cNvSpPr/>
              <p:nvPr/>
            </p:nvSpPr>
            <p:spPr>
              <a:xfrm>
                <a:off x="2476675" y="3458975"/>
                <a:ext cx="35050" cy="1325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5301" extrusionOk="0">
                    <a:moveTo>
                      <a:pt x="865" y="0"/>
                    </a:moveTo>
                    <a:lnTo>
                      <a:pt x="0" y="5084"/>
                    </a:lnTo>
                    <a:lnTo>
                      <a:pt x="649" y="5300"/>
                    </a:lnTo>
                    <a:lnTo>
                      <a:pt x="1401" y="216"/>
                    </a:ln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957;p45">
                <a:extLst>
                  <a:ext uri="{FF2B5EF4-FFF2-40B4-BE49-F238E27FC236}">
                    <a16:creationId xmlns:a16="http://schemas.microsoft.com/office/drawing/2014/main" id="{1749CFC6-A183-4292-B9AB-6220588C8301}"/>
                  </a:ext>
                </a:extLst>
              </p:cNvPr>
              <p:cNvSpPr/>
              <p:nvPr/>
            </p:nvSpPr>
            <p:spPr>
              <a:xfrm>
                <a:off x="2390200" y="3694450"/>
                <a:ext cx="213375" cy="191200"/>
              </a:xfrm>
              <a:custGeom>
                <a:avLst/>
                <a:gdLst/>
                <a:ahLst/>
                <a:cxnLst/>
                <a:rect l="l" t="t" r="r" b="b"/>
                <a:pathLst>
                  <a:path w="8535" h="7648" extrusionOk="0">
                    <a:moveTo>
                      <a:pt x="7670" y="3767"/>
                    </a:moveTo>
                    <a:cubicBezTo>
                      <a:pt x="7669" y="3767"/>
                      <a:pt x="7669" y="3767"/>
                      <a:pt x="7668" y="3768"/>
                    </a:cubicBezTo>
                    <a:lnTo>
                      <a:pt x="7668" y="3768"/>
                    </a:lnTo>
                    <a:cubicBezTo>
                      <a:pt x="7669" y="3768"/>
                      <a:pt x="7669" y="3767"/>
                      <a:pt x="7670" y="3767"/>
                    </a:cubicBezTo>
                    <a:close/>
                    <a:moveTo>
                      <a:pt x="1815" y="0"/>
                    </a:moveTo>
                    <a:cubicBezTo>
                      <a:pt x="1751" y="0"/>
                      <a:pt x="1685" y="26"/>
                      <a:pt x="1618" y="92"/>
                    </a:cubicBezTo>
                    <a:cubicBezTo>
                      <a:pt x="1618" y="205"/>
                      <a:pt x="1514" y="421"/>
                      <a:pt x="1514" y="525"/>
                    </a:cubicBezTo>
                    <a:cubicBezTo>
                      <a:pt x="1433" y="294"/>
                      <a:pt x="1244" y="118"/>
                      <a:pt x="1064" y="118"/>
                    </a:cubicBezTo>
                    <a:cubicBezTo>
                      <a:pt x="994" y="118"/>
                      <a:pt x="926" y="144"/>
                      <a:pt x="865" y="205"/>
                    </a:cubicBezTo>
                    <a:cubicBezTo>
                      <a:pt x="753" y="309"/>
                      <a:pt x="753" y="525"/>
                      <a:pt x="753" y="637"/>
                    </a:cubicBezTo>
                    <a:lnTo>
                      <a:pt x="865" y="853"/>
                    </a:lnTo>
                    <a:cubicBezTo>
                      <a:pt x="716" y="776"/>
                      <a:pt x="567" y="649"/>
                      <a:pt x="418" y="649"/>
                    </a:cubicBezTo>
                    <a:cubicBezTo>
                      <a:pt x="351" y="649"/>
                      <a:pt x="284" y="674"/>
                      <a:pt x="217" y="741"/>
                    </a:cubicBezTo>
                    <a:cubicBezTo>
                      <a:pt x="1" y="957"/>
                      <a:pt x="105" y="1389"/>
                      <a:pt x="105" y="1718"/>
                    </a:cubicBezTo>
                    <a:lnTo>
                      <a:pt x="433" y="2686"/>
                    </a:lnTo>
                    <a:cubicBezTo>
                      <a:pt x="537" y="3447"/>
                      <a:pt x="753" y="4096"/>
                      <a:pt x="1185" y="4744"/>
                    </a:cubicBezTo>
                    <a:cubicBezTo>
                      <a:pt x="2256" y="6630"/>
                      <a:pt x="4261" y="7647"/>
                      <a:pt x="6301" y="7647"/>
                    </a:cubicBezTo>
                    <a:cubicBezTo>
                      <a:pt x="6945" y="7647"/>
                      <a:pt x="7592" y="7546"/>
                      <a:pt x="8215" y="7338"/>
                    </a:cubicBezTo>
                    <a:cubicBezTo>
                      <a:pt x="8431" y="7226"/>
                      <a:pt x="8535" y="7122"/>
                      <a:pt x="8535" y="7010"/>
                    </a:cubicBezTo>
                    <a:cubicBezTo>
                      <a:pt x="8535" y="6581"/>
                      <a:pt x="7583" y="3816"/>
                      <a:pt x="7668" y="3768"/>
                    </a:cubicBezTo>
                    <a:lnTo>
                      <a:pt x="7668" y="3768"/>
                    </a:lnTo>
                    <a:cubicBezTo>
                      <a:pt x="7236" y="3880"/>
                      <a:pt x="6805" y="3984"/>
                      <a:pt x="6486" y="4096"/>
                    </a:cubicBezTo>
                    <a:cubicBezTo>
                      <a:pt x="6396" y="4107"/>
                      <a:pt x="6308" y="4112"/>
                      <a:pt x="6222" y="4112"/>
                    </a:cubicBezTo>
                    <a:cubicBezTo>
                      <a:pt x="4636" y="4112"/>
                      <a:pt x="3552" y="2294"/>
                      <a:pt x="3347" y="957"/>
                    </a:cubicBezTo>
                    <a:cubicBezTo>
                      <a:pt x="3243" y="741"/>
                      <a:pt x="3131" y="421"/>
                      <a:pt x="2915" y="421"/>
                    </a:cubicBezTo>
                    <a:cubicBezTo>
                      <a:pt x="2699" y="421"/>
                      <a:pt x="2595" y="741"/>
                      <a:pt x="2595" y="957"/>
                    </a:cubicBezTo>
                    <a:cubicBezTo>
                      <a:pt x="2595" y="853"/>
                      <a:pt x="2482" y="741"/>
                      <a:pt x="2379" y="637"/>
                    </a:cubicBezTo>
                    <a:cubicBezTo>
                      <a:pt x="2379" y="525"/>
                      <a:pt x="2266" y="309"/>
                      <a:pt x="2162" y="205"/>
                    </a:cubicBezTo>
                    <a:cubicBezTo>
                      <a:pt x="2085" y="127"/>
                      <a:pt x="1958" y="0"/>
                      <a:pt x="1815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958;p45">
                <a:extLst>
                  <a:ext uri="{FF2B5EF4-FFF2-40B4-BE49-F238E27FC236}">
                    <a16:creationId xmlns:a16="http://schemas.microsoft.com/office/drawing/2014/main" id="{2D34058F-D1CE-4DED-BE17-7298EEDFA58D}"/>
                  </a:ext>
                </a:extLst>
              </p:cNvPr>
              <p:cNvSpPr/>
              <p:nvPr/>
            </p:nvSpPr>
            <p:spPr>
              <a:xfrm>
                <a:off x="2565725" y="3701075"/>
                <a:ext cx="172975" cy="193450"/>
              </a:xfrm>
              <a:custGeom>
                <a:avLst/>
                <a:gdLst/>
                <a:ahLst/>
                <a:cxnLst/>
                <a:rect l="l" t="t" r="r" b="b"/>
                <a:pathLst>
                  <a:path w="6919" h="7738" extrusionOk="0">
                    <a:moveTo>
                      <a:pt x="5782" y="1"/>
                    </a:moveTo>
                    <a:cubicBezTo>
                      <a:pt x="5656" y="1"/>
                      <a:pt x="5530" y="13"/>
                      <a:pt x="5405" y="44"/>
                    </a:cubicBezTo>
                    <a:cubicBezTo>
                      <a:pt x="5085" y="44"/>
                      <a:pt x="4653" y="260"/>
                      <a:pt x="4220" y="372"/>
                    </a:cubicBezTo>
                    <a:cubicBezTo>
                      <a:pt x="3676" y="692"/>
                      <a:pt x="3140" y="908"/>
                      <a:pt x="2707" y="1237"/>
                    </a:cubicBezTo>
                    <a:cubicBezTo>
                      <a:pt x="2379" y="1453"/>
                      <a:pt x="2162" y="1557"/>
                      <a:pt x="1843" y="1773"/>
                    </a:cubicBezTo>
                    <a:cubicBezTo>
                      <a:pt x="1298" y="2101"/>
                      <a:pt x="649" y="2421"/>
                      <a:pt x="1" y="2638"/>
                    </a:cubicBezTo>
                    <a:cubicBezTo>
                      <a:pt x="217" y="4479"/>
                      <a:pt x="546" y="6312"/>
                      <a:pt x="1730" y="7722"/>
                    </a:cubicBezTo>
                    <a:cubicBezTo>
                      <a:pt x="1816" y="7732"/>
                      <a:pt x="1904" y="7737"/>
                      <a:pt x="1992" y="7737"/>
                    </a:cubicBezTo>
                    <a:cubicBezTo>
                      <a:pt x="2786" y="7737"/>
                      <a:pt x="3637" y="7328"/>
                      <a:pt x="4220" y="6745"/>
                    </a:cubicBezTo>
                    <a:cubicBezTo>
                      <a:pt x="4973" y="6096"/>
                      <a:pt x="5517" y="5344"/>
                      <a:pt x="5837" y="4479"/>
                    </a:cubicBezTo>
                    <a:cubicBezTo>
                      <a:pt x="6166" y="3935"/>
                      <a:pt x="6382" y="3286"/>
                      <a:pt x="6598" y="2750"/>
                    </a:cubicBezTo>
                    <a:cubicBezTo>
                      <a:pt x="6814" y="1989"/>
                      <a:pt x="6918" y="1021"/>
                      <a:pt x="6702" y="156"/>
                    </a:cubicBezTo>
                    <a:cubicBezTo>
                      <a:pt x="6395" y="76"/>
                      <a:pt x="6088" y="1"/>
                      <a:pt x="5782" y="1"/>
                    </a:cubicBezTo>
                    <a:close/>
                  </a:path>
                </a:pathLst>
              </a:custGeom>
              <a:solidFill>
                <a:srgbClr val="BC5B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959;p45">
                <a:extLst>
                  <a:ext uri="{FF2B5EF4-FFF2-40B4-BE49-F238E27FC236}">
                    <a16:creationId xmlns:a16="http://schemas.microsoft.com/office/drawing/2014/main" id="{5781B653-E806-45E4-9B11-24C07BF46E03}"/>
                  </a:ext>
                </a:extLst>
              </p:cNvPr>
              <p:cNvSpPr/>
              <p:nvPr/>
            </p:nvSpPr>
            <p:spPr>
              <a:xfrm>
                <a:off x="2573950" y="3769800"/>
                <a:ext cx="43250" cy="1215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4861" extrusionOk="0">
                    <a:moveTo>
                      <a:pt x="0" y="1"/>
                    </a:moveTo>
                    <a:cubicBezTo>
                      <a:pt x="104" y="1298"/>
                      <a:pt x="433" y="2699"/>
                      <a:pt x="969" y="3892"/>
                    </a:cubicBezTo>
                    <a:cubicBezTo>
                      <a:pt x="1185" y="4212"/>
                      <a:pt x="1297" y="4540"/>
                      <a:pt x="1617" y="4757"/>
                    </a:cubicBezTo>
                    <a:lnTo>
                      <a:pt x="1617" y="4860"/>
                    </a:lnTo>
                    <a:cubicBezTo>
                      <a:pt x="1730" y="4860"/>
                      <a:pt x="1730" y="4757"/>
                      <a:pt x="1730" y="4644"/>
                    </a:cubicBezTo>
                    <a:cubicBezTo>
                      <a:pt x="1514" y="4428"/>
                      <a:pt x="1401" y="4108"/>
                      <a:pt x="1185" y="3892"/>
                    </a:cubicBezTo>
                    <a:lnTo>
                      <a:pt x="865" y="2915"/>
                    </a:lnTo>
                    <a:cubicBezTo>
                      <a:pt x="536" y="2379"/>
                      <a:pt x="433" y="1730"/>
                      <a:pt x="320" y="1082"/>
                    </a:cubicBezTo>
                    <a:cubicBezTo>
                      <a:pt x="217" y="753"/>
                      <a:pt x="104" y="433"/>
                      <a:pt x="104" y="1"/>
                    </a:cubicBezTo>
                    <a:close/>
                  </a:path>
                </a:pathLst>
              </a:custGeom>
              <a:solidFill>
                <a:srgbClr val="8B2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960;p45">
                <a:extLst>
                  <a:ext uri="{FF2B5EF4-FFF2-40B4-BE49-F238E27FC236}">
                    <a16:creationId xmlns:a16="http://schemas.microsoft.com/office/drawing/2014/main" id="{8CA42024-39EB-4182-9234-898C97DC6AB4}"/>
                  </a:ext>
                </a:extLst>
              </p:cNvPr>
              <p:cNvSpPr/>
              <p:nvPr/>
            </p:nvSpPr>
            <p:spPr>
              <a:xfrm>
                <a:off x="2682025" y="3695050"/>
                <a:ext cx="81100" cy="166650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6666" extrusionOk="0">
                    <a:moveTo>
                      <a:pt x="2161" y="0"/>
                    </a:moveTo>
                    <a:cubicBezTo>
                      <a:pt x="1808" y="0"/>
                      <a:pt x="1571" y="275"/>
                      <a:pt x="1401" y="613"/>
                    </a:cubicBezTo>
                    <a:cubicBezTo>
                      <a:pt x="649" y="2559"/>
                      <a:pt x="104" y="4504"/>
                      <a:pt x="1" y="6450"/>
                    </a:cubicBezTo>
                    <a:cubicBezTo>
                      <a:pt x="1" y="6553"/>
                      <a:pt x="1" y="6666"/>
                      <a:pt x="104" y="6666"/>
                    </a:cubicBezTo>
                    <a:cubicBezTo>
                      <a:pt x="217" y="6666"/>
                      <a:pt x="217" y="6666"/>
                      <a:pt x="217" y="6553"/>
                    </a:cubicBezTo>
                    <a:lnTo>
                      <a:pt x="865" y="5585"/>
                    </a:lnTo>
                    <a:cubicBezTo>
                      <a:pt x="1401" y="4608"/>
                      <a:pt x="1946" y="3743"/>
                      <a:pt x="2378" y="2662"/>
                    </a:cubicBezTo>
                    <a:cubicBezTo>
                      <a:pt x="2595" y="2126"/>
                      <a:pt x="3243" y="501"/>
                      <a:pt x="2482" y="68"/>
                    </a:cubicBezTo>
                    <a:cubicBezTo>
                      <a:pt x="2366" y="21"/>
                      <a:pt x="2259" y="0"/>
                      <a:pt x="2161" y="0"/>
                    </a:cubicBez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961;p45">
                <a:extLst>
                  <a:ext uri="{FF2B5EF4-FFF2-40B4-BE49-F238E27FC236}">
                    <a16:creationId xmlns:a16="http://schemas.microsoft.com/office/drawing/2014/main" id="{32BBABF3-D3FC-4B2D-8A85-4B0A3EB2CBB5}"/>
                  </a:ext>
                </a:extLst>
              </p:cNvPr>
              <p:cNvSpPr/>
              <p:nvPr/>
            </p:nvSpPr>
            <p:spPr>
              <a:xfrm>
                <a:off x="2673825" y="3674725"/>
                <a:ext cx="273025" cy="299050"/>
              </a:xfrm>
              <a:custGeom>
                <a:avLst/>
                <a:gdLst/>
                <a:ahLst/>
                <a:cxnLst/>
                <a:rect l="l" t="t" r="r" b="b"/>
                <a:pathLst>
                  <a:path w="10921" h="11962" extrusionOk="0">
                    <a:moveTo>
                      <a:pt x="4132" y="1"/>
                    </a:moveTo>
                    <a:cubicBezTo>
                      <a:pt x="3577" y="1"/>
                      <a:pt x="3015" y="39"/>
                      <a:pt x="2490" y="233"/>
                    </a:cubicBezTo>
                    <a:cubicBezTo>
                      <a:pt x="329" y="994"/>
                      <a:pt x="545" y="3475"/>
                      <a:pt x="216" y="5205"/>
                    </a:cubicBezTo>
                    <a:cubicBezTo>
                      <a:pt x="112" y="6069"/>
                      <a:pt x="0" y="6830"/>
                      <a:pt x="0" y="7695"/>
                    </a:cubicBezTo>
                    <a:cubicBezTo>
                      <a:pt x="0" y="8447"/>
                      <a:pt x="216" y="9208"/>
                      <a:pt x="432" y="10073"/>
                    </a:cubicBezTo>
                    <a:cubicBezTo>
                      <a:pt x="432" y="10289"/>
                      <a:pt x="545" y="10609"/>
                      <a:pt x="649" y="10825"/>
                    </a:cubicBezTo>
                    <a:cubicBezTo>
                      <a:pt x="1081" y="11370"/>
                      <a:pt x="1729" y="11586"/>
                      <a:pt x="2378" y="11690"/>
                    </a:cubicBezTo>
                    <a:cubicBezTo>
                      <a:pt x="3407" y="11854"/>
                      <a:pt x="4462" y="11962"/>
                      <a:pt x="5503" y="11962"/>
                    </a:cubicBezTo>
                    <a:cubicBezTo>
                      <a:pt x="6543" y="11962"/>
                      <a:pt x="7570" y="11854"/>
                      <a:pt x="8543" y="11586"/>
                    </a:cubicBezTo>
                    <a:cubicBezTo>
                      <a:pt x="9191" y="11370"/>
                      <a:pt x="9840" y="11041"/>
                      <a:pt x="10160" y="10609"/>
                    </a:cubicBezTo>
                    <a:cubicBezTo>
                      <a:pt x="10488" y="10073"/>
                      <a:pt x="10488" y="9528"/>
                      <a:pt x="10592" y="8992"/>
                    </a:cubicBezTo>
                    <a:cubicBezTo>
                      <a:pt x="10592" y="7799"/>
                      <a:pt x="10705" y="6718"/>
                      <a:pt x="10705" y="5533"/>
                    </a:cubicBezTo>
                    <a:cubicBezTo>
                      <a:pt x="10808" y="4236"/>
                      <a:pt x="10921" y="2827"/>
                      <a:pt x="10592" y="1530"/>
                    </a:cubicBezTo>
                    <a:cubicBezTo>
                      <a:pt x="10592" y="1314"/>
                      <a:pt x="10488" y="1098"/>
                      <a:pt x="10376" y="881"/>
                    </a:cubicBezTo>
                    <a:cubicBezTo>
                      <a:pt x="10056" y="561"/>
                      <a:pt x="9511" y="449"/>
                      <a:pt x="8975" y="345"/>
                    </a:cubicBezTo>
                    <a:cubicBezTo>
                      <a:pt x="7678" y="233"/>
                      <a:pt x="6485" y="129"/>
                      <a:pt x="5188" y="17"/>
                    </a:cubicBezTo>
                    <a:cubicBezTo>
                      <a:pt x="4848" y="17"/>
                      <a:pt x="4492" y="1"/>
                      <a:pt x="4132" y="1"/>
                    </a:cubicBez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962;p45">
                <a:extLst>
                  <a:ext uri="{FF2B5EF4-FFF2-40B4-BE49-F238E27FC236}">
                    <a16:creationId xmlns:a16="http://schemas.microsoft.com/office/drawing/2014/main" id="{FEA42580-CE86-468D-8B48-87253F08339C}"/>
                  </a:ext>
                </a:extLst>
              </p:cNvPr>
              <p:cNvSpPr/>
              <p:nvPr/>
            </p:nvSpPr>
            <p:spPr>
              <a:xfrm>
                <a:off x="2325350" y="3911850"/>
                <a:ext cx="191775" cy="39557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5823" extrusionOk="0">
                    <a:moveTo>
                      <a:pt x="5728" y="0"/>
                    </a:moveTo>
                    <a:cubicBezTo>
                      <a:pt x="5475" y="0"/>
                      <a:pt x="5224" y="13"/>
                      <a:pt x="4973" y="43"/>
                    </a:cubicBezTo>
                    <a:cubicBezTo>
                      <a:pt x="3996" y="155"/>
                      <a:pt x="3131" y="372"/>
                      <a:pt x="2482" y="1020"/>
                    </a:cubicBezTo>
                    <a:cubicBezTo>
                      <a:pt x="1946" y="1452"/>
                      <a:pt x="1618" y="1988"/>
                      <a:pt x="1402" y="2533"/>
                    </a:cubicBezTo>
                    <a:cubicBezTo>
                      <a:pt x="537" y="4150"/>
                      <a:pt x="217" y="5879"/>
                      <a:pt x="105" y="7721"/>
                    </a:cubicBezTo>
                    <a:cubicBezTo>
                      <a:pt x="1" y="9554"/>
                      <a:pt x="217" y="11284"/>
                      <a:pt x="433" y="13125"/>
                    </a:cubicBezTo>
                    <a:cubicBezTo>
                      <a:pt x="537" y="13990"/>
                      <a:pt x="753" y="14855"/>
                      <a:pt x="1082" y="15719"/>
                    </a:cubicBezTo>
                    <a:cubicBezTo>
                      <a:pt x="1298" y="15823"/>
                      <a:pt x="1402" y="15823"/>
                      <a:pt x="1730" y="15823"/>
                    </a:cubicBezTo>
                    <a:lnTo>
                      <a:pt x="4428" y="15823"/>
                    </a:lnTo>
                    <a:cubicBezTo>
                      <a:pt x="4860" y="13445"/>
                      <a:pt x="5293" y="10851"/>
                      <a:pt x="5621" y="8473"/>
                    </a:cubicBezTo>
                    <a:cubicBezTo>
                      <a:pt x="6053" y="5663"/>
                      <a:pt x="6053" y="2533"/>
                      <a:pt x="7670" y="155"/>
                    </a:cubicBezTo>
                    <a:cubicBezTo>
                      <a:pt x="6983" y="76"/>
                      <a:pt x="6348" y="0"/>
                      <a:pt x="5728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963;p45">
                <a:extLst>
                  <a:ext uri="{FF2B5EF4-FFF2-40B4-BE49-F238E27FC236}">
                    <a16:creationId xmlns:a16="http://schemas.microsoft.com/office/drawing/2014/main" id="{17BE6137-D7F1-4771-A15C-0D1469E90EA4}"/>
                  </a:ext>
                </a:extLst>
              </p:cNvPr>
              <p:cNvSpPr/>
              <p:nvPr/>
            </p:nvSpPr>
            <p:spPr>
              <a:xfrm>
                <a:off x="2222675" y="4302000"/>
                <a:ext cx="235000" cy="116325"/>
              </a:xfrm>
              <a:custGeom>
                <a:avLst/>
                <a:gdLst/>
                <a:ahLst/>
                <a:cxnLst/>
                <a:rect l="l" t="t" r="r" b="b"/>
                <a:pathLst>
                  <a:path w="9400" h="4653" extrusionOk="0">
                    <a:moveTo>
                      <a:pt x="8535" y="1"/>
                    </a:moveTo>
                    <a:cubicBezTo>
                      <a:pt x="7798" y="135"/>
                      <a:pt x="7101" y="230"/>
                      <a:pt x="6419" y="230"/>
                    </a:cubicBezTo>
                    <a:cubicBezTo>
                      <a:pt x="6005" y="230"/>
                      <a:pt x="5597" y="195"/>
                      <a:pt x="5189" y="113"/>
                    </a:cubicBezTo>
                    <a:cubicBezTo>
                      <a:pt x="5025" y="80"/>
                      <a:pt x="4861" y="65"/>
                      <a:pt x="4697" y="65"/>
                    </a:cubicBezTo>
                    <a:cubicBezTo>
                      <a:pt x="3785" y="65"/>
                      <a:pt x="2896" y="549"/>
                      <a:pt x="2162" y="1194"/>
                    </a:cubicBezTo>
                    <a:cubicBezTo>
                      <a:pt x="1185" y="2059"/>
                      <a:pt x="321" y="3243"/>
                      <a:pt x="1" y="4653"/>
                    </a:cubicBezTo>
                    <a:cubicBezTo>
                      <a:pt x="2811" y="4653"/>
                      <a:pt x="5725" y="4437"/>
                      <a:pt x="8535" y="4004"/>
                    </a:cubicBezTo>
                    <a:cubicBezTo>
                      <a:pt x="8751" y="4004"/>
                      <a:pt x="8967" y="3892"/>
                      <a:pt x="9080" y="3788"/>
                    </a:cubicBezTo>
                    <a:cubicBezTo>
                      <a:pt x="9183" y="3676"/>
                      <a:pt x="9183" y="3459"/>
                      <a:pt x="9183" y="3356"/>
                    </a:cubicBezTo>
                    <a:cubicBezTo>
                      <a:pt x="9296" y="2811"/>
                      <a:pt x="9400" y="2162"/>
                      <a:pt x="9296" y="1514"/>
                    </a:cubicBezTo>
                    <a:cubicBezTo>
                      <a:pt x="9296" y="978"/>
                      <a:pt x="8967" y="329"/>
                      <a:pt x="8535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964;p45">
                <a:extLst>
                  <a:ext uri="{FF2B5EF4-FFF2-40B4-BE49-F238E27FC236}">
                    <a16:creationId xmlns:a16="http://schemas.microsoft.com/office/drawing/2014/main" id="{52584DFD-5F4C-4BC6-AC1F-F19D837DDAA3}"/>
                  </a:ext>
                </a:extLst>
              </p:cNvPr>
              <p:cNvSpPr/>
              <p:nvPr/>
            </p:nvSpPr>
            <p:spPr>
              <a:xfrm>
                <a:off x="2265900" y="4337250"/>
                <a:ext cx="545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04" extrusionOk="0">
                    <a:moveTo>
                      <a:pt x="105" y="0"/>
                    </a:moveTo>
                    <a:cubicBezTo>
                      <a:pt x="1" y="0"/>
                      <a:pt x="105" y="104"/>
                      <a:pt x="105" y="104"/>
                    </a:cubicBezTo>
                    <a:cubicBezTo>
                      <a:pt x="105" y="0"/>
                      <a:pt x="217" y="0"/>
                      <a:pt x="217" y="0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965;p45">
                <a:extLst>
                  <a:ext uri="{FF2B5EF4-FFF2-40B4-BE49-F238E27FC236}">
                    <a16:creationId xmlns:a16="http://schemas.microsoft.com/office/drawing/2014/main" id="{4BBB2F6B-B356-4E60-9867-A0E0D20310EE}"/>
                  </a:ext>
                </a:extLst>
              </p:cNvPr>
              <p:cNvSpPr/>
              <p:nvPr/>
            </p:nvSpPr>
            <p:spPr>
              <a:xfrm>
                <a:off x="2268500" y="4337250"/>
                <a:ext cx="40675" cy="29625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1185" extrusionOk="0">
                    <a:moveTo>
                      <a:pt x="113" y="0"/>
                    </a:moveTo>
                    <a:cubicBezTo>
                      <a:pt x="113" y="0"/>
                      <a:pt x="1" y="0"/>
                      <a:pt x="1" y="104"/>
                    </a:cubicBezTo>
                    <a:lnTo>
                      <a:pt x="113" y="104"/>
                    </a:lnTo>
                    <a:cubicBezTo>
                      <a:pt x="433" y="104"/>
                      <a:pt x="649" y="216"/>
                      <a:pt x="865" y="433"/>
                    </a:cubicBezTo>
                    <a:cubicBezTo>
                      <a:pt x="1082" y="649"/>
                      <a:pt x="1298" y="865"/>
                      <a:pt x="1410" y="1185"/>
                    </a:cubicBezTo>
                    <a:lnTo>
                      <a:pt x="1514" y="1185"/>
                    </a:lnTo>
                    <a:cubicBezTo>
                      <a:pt x="1626" y="1185"/>
                      <a:pt x="1626" y="1185"/>
                      <a:pt x="1626" y="1081"/>
                    </a:cubicBezTo>
                    <a:cubicBezTo>
                      <a:pt x="1514" y="752"/>
                      <a:pt x="1194" y="536"/>
                      <a:pt x="978" y="320"/>
                    </a:cubicBezTo>
                    <a:cubicBezTo>
                      <a:pt x="762" y="104"/>
                      <a:pt x="433" y="0"/>
                      <a:pt x="217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966;p45">
                <a:extLst>
                  <a:ext uri="{FF2B5EF4-FFF2-40B4-BE49-F238E27FC236}">
                    <a16:creationId xmlns:a16="http://schemas.microsoft.com/office/drawing/2014/main" id="{980ADEF0-8A88-4C92-B99B-C4DE12976859}"/>
                  </a:ext>
                </a:extLst>
              </p:cNvPr>
              <p:cNvSpPr/>
              <p:nvPr/>
            </p:nvSpPr>
            <p:spPr>
              <a:xfrm>
                <a:off x="2290125" y="4318225"/>
                <a:ext cx="28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113" y="0"/>
                    </a:moveTo>
                    <a:cubicBezTo>
                      <a:pt x="0" y="0"/>
                      <a:pt x="0" y="113"/>
                      <a:pt x="0" y="113"/>
                    </a:cubicBezTo>
                    <a:cubicBezTo>
                      <a:pt x="113" y="113"/>
                      <a:pt x="113" y="113"/>
                      <a:pt x="113" y="0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967;p45">
                <a:extLst>
                  <a:ext uri="{FF2B5EF4-FFF2-40B4-BE49-F238E27FC236}">
                    <a16:creationId xmlns:a16="http://schemas.microsoft.com/office/drawing/2014/main" id="{680CFE34-E8E8-4C73-90A7-3C65CD2CD91E}"/>
                  </a:ext>
                </a:extLst>
              </p:cNvPr>
              <p:cNvSpPr/>
              <p:nvPr/>
            </p:nvSpPr>
            <p:spPr>
              <a:xfrm>
                <a:off x="2290125" y="4318225"/>
                <a:ext cx="37850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514" extrusionOk="0">
                    <a:moveTo>
                      <a:pt x="113" y="0"/>
                    </a:moveTo>
                    <a:cubicBezTo>
                      <a:pt x="113" y="113"/>
                      <a:pt x="113" y="113"/>
                      <a:pt x="0" y="113"/>
                    </a:cubicBezTo>
                    <a:lnTo>
                      <a:pt x="113" y="113"/>
                    </a:lnTo>
                    <a:cubicBezTo>
                      <a:pt x="329" y="216"/>
                      <a:pt x="649" y="433"/>
                      <a:pt x="865" y="649"/>
                    </a:cubicBezTo>
                    <a:cubicBezTo>
                      <a:pt x="977" y="761"/>
                      <a:pt x="1081" y="865"/>
                      <a:pt x="1081" y="977"/>
                    </a:cubicBezTo>
                    <a:cubicBezTo>
                      <a:pt x="1194" y="1081"/>
                      <a:pt x="1297" y="1297"/>
                      <a:pt x="1297" y="1410"/>
                    </a:cubicBezTo>
                    <a:cubicBezTo>
                      <a:pt x="1410" y="1410"/>
                      <a:pt x="1410" y="1513"/>
                      <a:pt x="1410" y="1513"/>
                    </a:cubicBezTo>
                    <a:cubicBezTo>
                      <a:pt x="1514" y="1513"/>
                      <a:pt x="1514" y="1410"/>
                      <a:pt x="1514" y="1297"/>
                    </a:cubicBezTo>
                    <a:cubicBezTo>
                      <a:pt x="1514" y="1194"/>
                      <a:pt x="1410" y="977"/>
                      <a:pt x="1297" y="865"/>
                    </a:cubicBezTo>
                    <a:lnTo>
                      <a:pt x="977" y="545"/>
                    </a:lnTo>
                    <a:cubicBezTo>
                      <a:pt x="761" y="329"/>
                      <a:pt x="433" y="113"/>
                      <a:pt x="113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968;p45">
                <a:extLst>
                  <a:ext uri="{FF2B5EF4-FFF2-40B4-BE49-F238E27FC236}">
                    <a16:creationId xmlns:a16="http://schemas.microsoft.com/office/drawing/2014/main" id="{D234D725-9B1B-4759-9A62-10F671CB187C}"/>
                  </a:ext>
                </a:extLst>
              </p:cNvPr>
              <p:cNvSpPr/>
              <p:nvPr/>
            </p:nvSpPr>
            <p:spPr>
              <a:xfrm>
                <a:off x="2319950" y="4307400"/>
                <a:ext cx="296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298" extrusionOk="0">
                    <a:moveTo>
                      <a:pt x="104" y="1"/>
                    </a:moveTo>
                    <a:cubicBezTo>
                      <a:pt x="1" y="1"/>
                      <a:pt x="1" y="113"/>
                      <a:pt x="104" y="113"/>
                    </a:cubicBezTo>
                    <a:cubicBezTo>
                      <a:pt x="537" y="330"/>
                      <a:pt x="865" y="762"/>
                      <a:pt x="969" y="1298"/>
                    </a:cubicBezTo>
                    <a:lnTo>
                      <a:pt x="1081" y="1298"/>
                    </a:lnTo>
                    <a:cubicBezTo>
                      <a:pt x="1081" y="1298"/>
                      <a:pt x="1185" y="1298"/>
                      <a:pt x="1185" y="1194"/>
                    </a:cubicBezTo>
                    <a:cubicBezTo>
                      <a:pt x="1081" y="649"/>
                      <a:pt x="649" y="217"/>
                      <a:pt x="104" y="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969;p45">
                <a:extLst>
                  <a:ext uri="{FF2B5EF4-FFF2-40B4-BE49-F238E27FC236}">
                    <a16:creationId xmlns:a16="http://schemas.microsoft.com/office/drawing/2014/main" id="{F66D0093-F727-40F4-B5ED-268B9DF19B6C}"/>
                  </a:ext>
                </a:extLst>
              </p:cNvPr>
              <p:cNvSpPr/>
              <p:nvPr/>
            </p:nvSpPr>
            <p:spPr>
              <a:xfrm>
                <a:off x="2419825" y="4337250"/>
                <a:ext cx="324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2162" extrusionOk="0">
                    <a:moveTo>
                      <a:pt x="1194" y="0"/>
                    </a:moveTo>
                    <a:cubicBezTo>
                      <a:pt x="1081" y="0"/>
                      <a:pt x="865" y="216"/>
                      <a:pt x="865" y="216"/>
                    </a:cubicBezTo>
                    <a:cubicBezTo>
                      <a:pt x="649" y="433"/>
                      <a:pt x="545" y="649"/>
                      <a:pt x="329" y="752"/>
                    </a:cubicBezTo>
                    <a:cubicBezTo>
                      <a:pt x="113" y="1185"/>
                      <a:pt x="0" y="1617"/>
                      <a:pt x="113" y="2162"/>
                    </a:cubicBezTo>
                    <a:lnTo>
                      <a:pt x="217" y="2049"/>
                    </a:lnTo>
                    <a:cubicBezTo>
                      <a:pt x="217" y="1730"/>
                      <a:pt x="329" y="1401"/>
                      <a:pt x="433" y="969"/>
                    </a:cubicBezTo>
                    <a:cubicBezTo>
                      <a:pt x="545" y="865"/>
                      <a:pt x="649" y="649"/>
                      <a:pt x="761" y="536"/>
                    </a:cubicBezTo>
                    <a:cubicBezTo>
                      <a:pt x="865" y="433"/>
                      <a:pt x="865" y="320"/>
                      <a:pt x="977" y="216"/>
                    </a:cubicBezTo>
                    <a:cubicBezTo>
                      <a:pt x="1081" y="216"/>
                      <a:pt x="1081" y="104"/>
                      <a:pt x="1194" y="104"/>
                    </a:cubicBezTo>
                    <a:lnTo>
                      <a:pt x="1297" y="104"/>
                    </a:lnTo>
                    <a:lnTo>
                      <a:pt x="1194" y="0"/>
                    </a:ln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970;p45">
                <a:extLst>
                  <a:ext uri="{FF2B5EF4-FFF2-40B4-BE49-F238E27FC236}">
                    <a16:creationId xmlns:a16="http://schemas.microsoft.com/office/drawing/2014/main" id="{99C9E34A-9966-4993-9278-37A9B3C224CB}"/>
                  </a:ext>
                </a:extLst>
              </p:cNvPr>
              <p:cNvSpPr/>
              <p:nvPr/>
            </p:nvSpPr>
            <p:spPr>
              <a:xfrm>
                <a:off x="2452250" y="4385875"/>
                <a:ext cx="28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5" extrusionOk="0">
                    <a:moveTo>
                      <a:pt x="0" y="1"/>
                    </a:moveTo>
                    <a:lnTo>
                      <a:pt x="0" y="104"/>
                    </a:lnTo>
                    <a:cubicBezTo>
                      <a:pt x="113" y="104"/>
                      <a:pt x="113" y="1"/>
                      <a:pt x="0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971;p45">
                <a:extLst>
                  <a:ext uri="{FF2B5EF4-FFF2-40B4-BE49-F238E27FC236}">
                    <a16:creationId xmlns:a16="http://schemas.microsoft.com/office/drawing/2014/main" id="{A985EB79-C182-4198-84B9-C2D61F945441}"/>
                  </a:ext>
                </a:extLst>
              </p:cNvPr>
              <p:cNvSpPr/>
              <p:nvPr/>
            </p:nvSpPr>
            <p:spPr>
              <a:xfrm>
                <a:off x="2225275" y="4385875"/>
                <a:ext cx="2270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9080" h="753" extrusionOk="0">
                    <a:moveTo>
                      <a:pt x="9079" y="1"/>
                    </a:moveTo>
                    <a:cubicBezTo>
                      <a:pt x="8759" y="1"/>
                      <a:pt x="8327" y="104"/>
                      <a:pt x="7999" y="104"/>
                    </a:cubicBezTo>
                    <a:lnTo>
                      <a:pt x="7999" y="217"/>
                    </a:lnTo>
                    <a:cubicBezTo>
                      <a:pt x="7999" y="321"/>
                      <a:pt x="7999" y="321"/>
                      <a:pt x="7895" y="321"/>
                    </a:cubicBezTo>
                    <a:lnTo>
                      <a:pt x="7895" y="217"/>
                    </a:lnTo>
                    <a:cubicBezTo>
                      <a:pt x="7134" y="217"/>
                      <a:pt x="6382" y="321"/>
                      <a:pt x="5621" y="321"/>
                    </a:cubicBezTo>
                    <a:cubicBezTo>
                      <a:pt x="4436" y="433"/>
                      <a:pt x="3243" y="433"/>
                      <a:pt x="2058" y="537"/>
                    </a:cubicBezTo>
                    <a:cubicBezTo>
                      <a:pt x="1410" y="537"/>
                      <a:pt x="761" y="649"/>
                      <a:pt x="113" y="649"/>
                    </a:cubicBezTo>
                    <a:lnTo>
                      <a:pt x="0" y="649"/>
                    </a:lnTo>
                    <a:lnTo>
                      <a:pt x="0" y="753"/>
                    </a:lnTo>
                    <a:lnTo>
                      <a:pt x="1842" y="753"/>
                    </a:lnTo>
                    <a:cubicBezTo>
                      <a:pt x="2491" y="649"/>
                      <a:pt x="3027" y="649"/>
                      <a:pt x="3675" y="649"/>
                    </a:cubicBezTo>
                    <a:cubicBezTo>
                      <a:pt x="4868" y="537"/>
                      <a:pt x="6053" y="537"/>
                      <a:pt x="7246" y="433"/>
                    </a:cubicBezTo>
                    <a:cubicBezTo>
                      <a:pt x="7782" y="321"/>
                      <a:pt x="8431" y="321"/>
                      <a:pt x="9079" y="104"/>
                    </a:cubicBezTo>
                    <a:lnTo>
                      <a:pt x="9079" y="1"/>
                    </a:ln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972;p45">
                <a:extLst>
                  <a:ext uri="{FF2B5EF4-FFF2-40B4-BE49-F238E27FC236}">
                    <a16:creationId xmlns:a16="http://schemas.microsoft.com/office/drawing/2014/main" id="{8E196F3A-1D50-4F09-8B98-E1F5763E5207}"/>
                  </a:ext>
                </a:extLst>
              </p:cNvPr>
              <p:cNvSpPr/>
              <p:nvPr/>
            </p:nvSpPr>
            <p:spPr>
              <a:xfrm>
                <a:off x="2422625" y="4388475"/>
                <a:ext cx="26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17" extrusionOk="0">
                    <a:moveTo>
                      <a:pt x="105" y="0"/>
                    </a:moveTo>
                    <a:lnTo>
                      <a:pt x="1" y="113"/>
                    </a:lnTo>
                    <a:lnTo>
                      <a:pt x="1" y="217"/>
                    </a:lnTo>
                    <a:cubicBezTo>
                      <a:pt x="105" y="217"/>
                      <a:pt x="105" y="217"/>
                      <a:pt x="105" y="113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91CC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973;p45">
                <a:extLst>
                  <a:ext uri="{FF2B5EF4-FFF2-40B4-BE49-F238E27FC236}">
                    <a16:creationId xmlns:a16="http://schemas.microsoft.com/office/drawing/2014/main" id="{35A73853-06F1-4481-A18E-B451DF64D1CD}"/>
                  </a:ext>
                </a:extLst>
              </p:cNvPr>
              <p:cNvSpPr/>
              <p:nvPr/>
            </p:nvSpPr>
            <p:spPr>
              <a:xfrm>
                <a:off x="2461227" y="3894100"/>
                <a:ext cx="294425" cy="267425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10697" extrusionOk="0">
                    <a:moveTo>
                      <a:pt x="2482" y="1"/>
                    </a:moveTo>
                    <a:cubicBezTo>
                      <a:pt x="968" y="2811"/>
                      <a:pt x="0" y="6053"/>
                      <a:pt x="0" y="9183"/>
                    </a:cubicBezTo>
                    <a:cubicBezTo>
                      <a:pt x="1833" y="9728"/>
                      <a:pt x="3675" y="10160"/>
                      <a:pt x="5620" y="10480"/>
                    </a:cubicBezTo>
                    <a:cubicBezTo>
                      <a:pt x="6269" y="10593"/>
                      <a:pt x="7021" y="10697"/>
                      <a:pt x="7670" y="10697"/>
                    </a:cubicBezTo>
                    <a:cubicBezTo>
                      <a:pt x="8430" y="10697"/>
                      <a:pt x="9079" y="10480"/>
                      <a:pt x="9615" y="10048"/>
                    </a:cubicBezTo>
                    <a:cubicBezTo>
                      <a:pt x="10264" y="9512"/>
                      <a:pt x="10592" y="8647"/>
                      <a:pt x="10912" y="7886"/>
                    </a:cubicBezTo>
                    <a:cubicBezTo>
                      <a:pt x="11457" y="6373"/>
                      <a:pt x="11777" y="4756"/>
                      <a:pt x="11457" y="3131"/>
                    </a:cubicBezTo>
                    <a:cubicBezTo>
                      <a:pt x="11241" y="2482"/>
                      <a:pt x="11024" y="1834"/>
                      <a:pt x="10480" y="1514"/>
                    </a:cubicBezTo>
                    <a:cubicBezTo>
                      <a:pt x="10096" y="1204"/>
                      <a:pt x="9654" y="948"/>
                      <a:pt x="9235" y="948"/>
                    </a:cubicBezTo>
                    <a:cubicBezTo>
                      <a:pt x="9068" y="948"/>
                      <a:pt x="8905" y="988"/>
                      <a:pt x="8750" y="1082"/>
                    </a:cubicBezTo>
                    <a:cubicBezTo>
                      <a:pt x="6701" y="753"/>
                      <a:pt x="4540" y="321"/>
                      <a:pt x="24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974;p45">
                <a:extLst>
                  <a:ext uri="{FF2B5EF4-FFF2-40B4-BE49-F238E27FC236}">
                    <a16:creationId xmlns:a16="http://schemas.microsoft.com/office/drawing/2014/main" id="{C3F8E292-3BE6-4440-9CEF-2D974E30EF9D}"/>
                  </a:ext>
                </a:extLst>
              </p:cNvPr>
              <p:cNvSpPr/>
              <p:nvPr/>
            </p:nvSpPr>
            <p:spPr>
              <a:xfrm>
                <a:off x="2471275" y="3899500"/>
                <a:ext cx="62050" cy="213400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8536" extrusionOk="0">
                    <a:moveTo>
                      <a:pt x="2378" y="1"/>
                    </a:moveTo>
                    <a:cubicBezTo>
                      <a:pt x="1833" y="1082"/>
                      <a:pt x="1401" y="2163"/>
                      <a:pt x="1081" y="3243"/>
                    </a:cubicBezTo>
                    <a:cubicBezTo>
                      <a:pt x="649" y="4324"/>
                      <a:pt x="433" y="5405"/>
                      <a:pt x="216" y="6590"/>
                    </a:cubicBezTo>
                    <a:cubicBezTo>
                      <a:pt x="104" y="7238"/>
                      <a:pt x="104" y="7887"/>
                      <a:pt x="0" y="8535"/>
                    </a:cubicBezTo>
                    <a:lnTo>
                      <a:pt x="216" y="8535"/>
                    </a:lnTo>
                    <a:cubicBezTo>
                      <a:pt x="216" y="7887"/>
                      <a:pt x="320" y="7350"/>
                      <a:pt x="433" y="6806"/>
                    </a:cubicBezTo>
                    <a:cubicBezTo>
                      <a:pt x="433" y="6270"/>
                      <a:pt x="536" y="5725"/>
                      <a:pt x="752" y="5076"/>
                    </a:cubicBezTo>
                    <a:cubicBezTo>
                      <a:pt x="969" y="3996"/>
                      <a:pt x="1297" y="2915"/>
                      <a:pt x="1730" y="1834"/>
                    </a:cubicBezTo>
                    <a:cubicBezTo>
                      <a:pt x="1946" y="1298"/>
                      <a:pt x="2162" y="649"/>
                      <a:pt x="2482" y="105"/>
                    </a:cubicBezTo>
                    <a:lnTo>
                      <a:pt x="24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975;p45">
                <a:extLst>
                  <a:ext uri="{FF2B5EF4-FFF2-40B4-BE49-F238E27FC236}">
                    <a16:creationId xmlns:a16="http://schemas.microsoft.com/office/drawing/2014/main" id="{A61F19BB-73C9-469D-B987-F09D8E9A56D4}"/>
                  </a:ext>
                </a:extLst>
              </p:cNvPr>
              <p:cNvSpPr/>
              <p:nvPr/>
            </p:nvSpPr>
            <p:spPr>
              <a:xfrm>
                <a:off x="2600975" y="4153500"/>
                <a:ext cx="432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321" extrusionOk="0">
                    <a:moveTo>
                      <a:pt x="0" y="1"/>
                    </a:moveTo>
                    <a:cubicBezTo>
                      <a:pt x="0" y="104"/>
                      <a:pt x="104" y="104"/>
                      <a:pt x="216" y="104"/>
                    </a:cubicBezTo>
                    <a:cubicBezTo>
                      <a:pt x="289" y="120"/>
                      <a:pt x="360" y="135"/>
                      <a:pt x="430" y="149"/>
                    </a:cubicBezTo>
                    <a:lnTo>
                      <a:pt x="430" y="149"/>
                    </a:lnTo>
                    <a:cubicBezTo>
                      <a:pt x="286" y="108"/>
                      <a:pt x="143" y="58"/>
                      <a:pt x="0" y="1"/>
                    </a:cubicBezTo>
                    <a:close/>
                    <a:moveTo>
                      <a:pt x="430" y="149"/>
                    </a:moveTo>
                    <a:lnTo>
                      <a:pt x="430" y="149"/>
                    </a:lnTo>
                    <a:cubicBezTo>
                      <a:pt x="826" y="265"/>
                      <a:pt x="1224" y="321"/>
                      <a:pt x="1617" y="321"/>
                    </a:cubicBezTo>
                    <a:lnTo>
                      <a:pt x="1730" y="321"/>
                    </a:lnTo>
                    <a:cubicBezTo>
                      <a:pt x="1259" y="321"/>
                      <a:pt x="872" y="243"/>
                      <a:pt x="430" y="149"/>
                    </a:cubicBezTo>
                    <a:close/>
                  </a:path>
                </a:pathLst>
              </a:custGeom>
              <a:solidFill>
                <a:srgbClr val="C6C7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976;p45">
                <a:extLst>
                  <a:ext uri="{FF2B5EF4-FFF2-40B4-BE49-F238E27FC236}">
                    <a16:creationId xmlns:a16="http://schemas.microsoft.com/office/drawing/2014/main" id="{00A907F8-33B4-49FA-B6E9-9FBF85929F80}"/>
                  </a:ext>
                </a:extLst>
              </p:cNvPr>
              <p:cNvSpPr/>
              <p:nvPr/>
            </p:nvSpPr>
            <p:spPr>
              <a:xfrm>
                <a:off x="2595575" y="3966950"/>
                <a:ext cx="102700" cy="19457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7783" extrusionOk="0">
                    <a:moveTo>
                      <a:pt x="4107" y="1"/>
                    </a:moveTo>
                    <a:cubicBezTo>
                      <a:pt x="2698" y="1946"/>
                      <a:pt x="1617" y="4004"/>
                      <a:pt x="536" y="6166"/>
                    </a:cubicBezTo>
                    <a:cubicBezTo>
                      <a:pt x="320" y="6598"/>
                      <a:pt x="104" y="6918"/>
                      <a:pt x="0" y="7350"/>
                    </a:cubicBezTo>
                    <a:lnTo>
                      <a:pt x="0" y="7463"/>
                    </a:lnTo>
                    <a:lnTo>
                      <a:pt x="216" y="7463"/>
                    </a:lnTo>
                    <a:cubicBezTo>
                      <a:pt x="216" y="7566"/>
                      <a:pt x="320" y="7566"/>
                      <a:pt x="432" y="7566"/>
                    </a:cubicBezTo>
                    <a:cubicBezTo>
                      <a:pt x="968" y="7679"/>
                      <a:pt x="1401" y="7783"/>
                      <a:pt x="1946" y="7783"/>
                    </a:cubicBezTo>
                    <a:cubicBezTo>
                      <a:pt x="2482" y="7783"/>
                      <a:pt x="3026" y="7679"/>
                      <a:pt x="3562" y="7566"/>
                    </a:cubicBezTo>
                    <a:cubicBezTo>
                      <a:pt x="3459" y="4972"/>
                      <a:pt x="3562" y="2378"/>
                      <a:pt x="4107" y="1"/>
                    </a:cubicBezTo>
                    <a:close/>
                  </a:path>
                </a:pathLst>
              </a:custGeom>
              <a:solidFill>
                <a:srgbClr val="3129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977;p45">
                <a:extLst>
                  <a:ext uri="{FF2B5EF4-FFF2-40B4-BE49-F238E27FC236}">
                    <a16:creationId xmlns:a16="http://schemas.microsoft.com/office/drawing/2014/main" id="{A9DB5B34-0603-4075-8D20-D4936A14CC0F}"/>
                  </a:ext>
                </a:extLst>
              </p:cNvPr>
              <p:cNvSpPr/>
              <p:nvPr/>
            </p:nvSpPr>
            <p:spPr>
              <a:xfrm>
                <a:off x="2725250" y="4102050"/>
                <a:ext cx="343100" cy="254025"/>
              </a:xfrm>
              <a:custGeom>
                <a:avLst/>
                <a:gdLst/>
                <a:ahLst/>
                <a:cxnLst/>
                <a:rect l="l" t="t" r="r" b="b"/>
                <a:pathLst>
                  <a:path w="13724" h="10161" extrusionOk="0">
                    <a:moveTo>
                      <a:pt x="11674" y="1"/>
                    </a:moveTo>
                    <a:cubicBezTo>
                      <a:pt x="10809" y="649"/>
                      <a:pt x="9728" y="1410"/>
                      <a:pt x="8864" y="2059"/>
                    </a:cubicBezTo>
                    <a:cubicBezTo>
                      <a:pt x="8967" y="2379"/>
                      <a:pt x="8967" y="2595"/>
                      <a:pt x="8864" y="2811"/>
                    </a:cubicBezTo>
                    <a:cubicBezTo>
                      <a:pt x="7567" y="3572"/>
                      <a:pt x="6157" y="4220"/>
                      <a:pt x="4757" y="4756"/>
                    </a:cubicBezTo>
                    <a:cubicBezTo>
                      <a:pt x="3573" y="5095"/>
                      <a:pt x="2320" y="5369"/>
                      <a:pt x="1106" y="5369"/>
                    </a:cubicBezTo>
                    <a:cubicBezTo>
                      <a:pt x="768" y="5369"/>
                      <a:pt x="434" y="5348"/>
                      <a:pt x="105" y="5301"/>
                    </a:cubicBezTo>
                    <a:lnTo>
                      <a:pt x="105" y="5301"/>
                    </a:lnTo>
                    <a:cubicBezTo>
                      <a:pt x="1" y="6598"/>
                      <a:pt x="105" y="7895"/>
                      <a:pt x="753" y="8863"/>
                    </a:cubicBezTo>
                    <a:cubicBezTo>
                      <a:pt x="1402" y="9624"/>
                      <a:pt x="2379" y="10057"/>
                      <a:pt x="3347" y="10160"/>
                    </a:cubicBezTo>
                    <a:cubicBezTo>
                      <a:pt x="4212" y="10160"/>
                      <a:pt x="5189" y="9944"/>
                      <a:pt x="6054" y="9512"/>
                    </a:cubicBezTo>
                    <a:cubicBezTo>
                      <a:pt x="7670" y="8647"/>
                      <a:pt x="8864" y="7350"/>
                      <a:pt x="10161" y="6053"/>
                    </a:cubicBezTo>
                    <a:cubicBezTo>
                      <a:pt x="11345" y="4756"/>
                      <a:pt x="12539" y="3356"/>
                      <a:pt x="13723" y="1946"/>
                    </a:cubicBezTo>
                    <a:cubicBezTo>
                      <a:pt x="13075" y="1298"/>
                      <a:pt x="12322" y="649"/>
                      <a:pt x="11674" y="1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978;p45">
                <a:extLst>
                  <a:ext uri="{FF2B5EF4-FFF2-40B4-BE49-F238E27FC236}">
                    <a16:creationId xmlns:a16="http://schemas.microsoft.com/office/drawing/2014/main" id="{98D8587B-AD2A-4FAD-923B-76E0550AE7DD}"/>
                  </a:ext>
                </a:extLst>
              </p:cNvPr>
              <p:cNvSpPr/>
              <p:nvPr/>
            </p:nvSpPr>
            <p:spPr>
              <a:xfrm>
                <a:off x="3011675" y="4037200"/>
                <a:ext cx="227000" cy="164975"/>
              </a:xfrm>
              <a:custGeom>
                <a:avLst/>
                <a:gdLst/>
                <a:ahLst/>
                <a:cxnLst/>
                <a:rect l="l" t="t" r="r" b="b"/>
                <a:pathLst>
                  <a:path w="9080" h="6599" extrusionOk="0">
                    <a:moveTo>
                      <a:pt x="3027" y="1"/>
                    </a:moveTo>
                    <a:cubicBezTo>
                      <a:pt x="2698" y="1"/>
                      <a:pt x="2482" y="113"/>
                      <a:pt x="2162" y="217"/>
                    </a:cubicBezTo>
                    <a:cubicBezTo>
                      <a:pt x="1298" y="762"/>
                      <a:pt x="537" y="1514"/>
                      <a:pt x="1" y="2491"/>
                    </a:cubicBezTo>
                    <a:cubicBezTo>
                      <a:pt x="433" y="2811"/>
                      <a:pt x="865" y="3139"/>
                      <a:pt x="1298" y="3572"/>
                    </a:cubicBezTo>
                    <a:cubicBezTo>
                      <a:pt x="1618" y="3892"/>
                      <a:pt x="1834" y="4324"/>
                      <a:pt x="2162" y="4653"/>
                    </a:cubicBezTo>
                    <a:lnTo>
                      <a:pt x="2482" y="4973"/>
                    </a:lnTo>
                    <a:cubicBezTo>
                      <a:pt x="2915" y="5517"/>
                      <a:pt x="3563" y="5733"/>
                      <a:pt x="4108" y="6053"/>
                    </a:cubicBezTo>
                    <a:cubicBezTo>
                      <a:pt x="4972" y="6382"/>
                      <a:pt x="5837" y="6598"/>
                      <a:pt x="6702" y="6598"/>
                    </a:cubicBezTo>
                    <a:cubicBezTo>
                      <a:pt x="7566" y="6598"/>
                      <a:pt x="8431" y="6270"/>
                      <a:pt x="9080" y="5733"/>
                    </a:cubicBezTo>
                    <a:cubicBezTo>
                      <a:pt x="7350" y="3676"/>
                      <a:pt x="5509" y="1842"/>
                      <a:pt x="3459" y="329"/>
                    </a:cubicBezTo>
                    <a:cubicBezTo>
                      <a:pt x="3243" y="217"/>
                      <a:pt x="3131" y="113"/>
                      <a:pt x="3027" y="1"/>
                    </a:cubicBezTo>
                    <a:close/>
                  </a:path>
                </a:pathLst>
              </a:custGeom>
              <a:solidFill>
                <a:srgbClr val="D3ED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979;p45">
                <a:extLst>
                  <a:ext uri="{FF2B5EF4-FFF2-40B4-BE49-F238E27FC236}">
                    <a16:creationId xmlns:a16="http://schemas.microsoft.com/office/drawing/2014/main" id="{DF89A8A4-2010-41EB-A1CE-099B76153EC8}"/>
                  </a:ext>
                </a:extLst>
              </p:cNvPr>
              <p:cNvSpPr/>
              <p:nvPr/>
            </p:nvSpPr>
            <p:spPr>
              <a:xfrm>
                <a:off x="3081925" y="4045425"/>
                <a:ext cx="137725" cy="137725"/>
              </a:xfrm>
              <a:custGeom>
                <a:avLst/>
                <a:gdLst/>
                <a:ahLst/>
                <a:cxnLst/>
                <a:rect l="l" t="t" r="r" b="b"/>
                <a:pathLst>
                  <a:path w="5509" h="5509" extrusionOk="0">
                    <a:moveTo>
                      <a:pt x="698" y="547"/>
                    </a:moveTo>
                    <a:cubicBezTo>
                      <a:pt x="712" y="562"/>
                      <a:pt x="726" y="577"/>
                      <a:pt x="740" y="591"/>
                    </a:cubicBezTo>
                    <a:lnTo>
                      <a:pt x="740" y="591"/>
                    </a:lnTo>
                    <a:cubicBezTo>
                      <a:pt x="731" y="574"/>
                      <a:pt x="719" y="558"/>
                      <a:pt x="698" y="547"/>
                    </a:cubicBezTo>
                    <a:close/>
                    <a:moveTo>
                      <a:pt x="1" y="0"/>
                    </a:moveTo>
                    <a:lnTo>
                      <a:pt x="1" y="104"/>
                    </a:lnTo>
                    <a:cubicBezTo>
                      <a:pt x="217" y="216"/>
                      <a:pt x="321" y="433"/>
                      <a:pt x="537" y="649"/>
                    </a:cubicBezTo>
                    <a:lnTo>
                      <a:pt x="537" y="536"/>
                    </a:lnTo>
                    <a:lnTo>
                      <a:pt x="649" y="536"/>
                    </a:lnTo>
                    <a:cubicBezTo>
                      <a:pt x="669" y="536"/>
                      <a:pt x="685" y="540"/>
                      <a:pt x="698" y="547"/>
                    </a:cubicBezTo>
                    <a:lnTo>
                      <a:pt x="698" y="547"/>
                    </a:lnTo>
                    <a:cubicBezTo>
                      <a:pt x="509" y="346"/>
                      <a:pt x="320" y="159"/>
                      <a:pt x="105" y="0"/>
                    </a:cubicBezTo>
                    <a:close/>
                    <a:moveTo>
                      <a:pt x="740" y="591"/>
                    </a:moveTo>
                    <a:cubicBezTo>
                      <a:pt x="753" y="620"/>
                      <a:pt x="753" y="649"/>
                      <a:pt x="753" y="649"/>
                    </a:cubicBezTo>
                    <a:lnTo>
                      <a:pt x="649" y="753"/>
                    </a:lnTo>
                    <a:cubicBezTo>
                      <a:pt x="1185" y="1185"/>
                      <a:pt x="1618" y="1730"/>
                      <a:pt x="2162" y="2162"/>
                    </a:cubicBezTo>
                    <a:cubicBezTo>
                      <a:pt x="2811" y="2810"/>
                      <a:pt x="3563" y="3563"/>
                      <a:pt x="4212" y="4324"/>
                    </a:cubicBezTo>
                    <a:cubicBezTo>
                      <a:pt x="4644" y="4644"/>
                      <a:pt x="4973" y="5076"/>
                      <a:pt x="5405" y="5508"/>
                    </a:cubicBezTo>
                    <a:cubicBezTo>
                      <a:pt x="5509" y="5508"/>
                      <a:pt x="5509" y="5404"/>
                      <a:pt x="5509" y="5404"/>
                    </a:cubicBezTo>
                    <a:cubicBezTo>
                      <a:pt x="4860" y="4644"/>
                      <a:pt x="4108" y="3891"/>
                      <a:pt x="3459" y="3243"/>
                    </a:cubicBezTo>
                    <a:cubicBezTo>
                      <a:pt x="2699" y="2482"/>
                      <a:pt x="2050" y="1833"/>
                      <a:pt x="1298" y="1185"/>
                    </a:cubicBezTo>
                    <a:cubicBezTo>
                      <a:pt x="1096" y="983"/>
                      <a:pt x="917" y="782"/>
                      <a:pt x="740" y="59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980;p45">
                <a:extLst>
                  <a:ext uri="{FF2B5EF4-FFF2-40B4-BE49-F238E27FC236}">
                    <a16:creationId xmlns:a16="http://schemas.microsoft.com/office/drawing/2014/main" id="{208BFBB5-4679-4656-82BA-126CAF1964D3}"/>
                  </a:ext>
                </a:extLst>
              </p:cNvPr>
              <p:cNvSpPr/>
              <p:nvPr/>
            </p:nvSpPr>
            <p:spPr>
              <a:xfrm>
                <a:off x="3108950" y="4142700"/>
                <a:ext cx="13425" cy="432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730" extrusionOk="0">
                    <a:moveTo>
                      <a:pt x="433" y="0"/>
                    </a:moveTo>
                    <a:lnTo>
                      <a:pt x="321" y="104"/>
                    </a:lnTo>
                    <a:lnTo>
                      <a:pt x="321" y="969"/>
                    </a:lnTo>
                    <a:cubicBezTo>
                      <a:pt x="217" y="1081"/>
                      <a:pt x="217" y="1185"/>
                      <a:pt x="217" y="1297"/>
                    </a:cubicBezTo>
                    <a:lnTo>
                      <a:pt x="217" y="1513"/>
                    </a:lnTo>
                    <a:cubicBezTo>
                      <a:pt x="104" y="1513"/>
                      <a:pt x="104" y="1617"/>
                      <a:pt x="104" y="1617"/>
                    </a:cubicBezTo>
                    <a:cubicBezTo>
                      <a:pt x="1" y="1617"/>
                      <a:pt x="1" y="1730"/>
                      <a:pt x="104" y="1730"/>
                    </a:cubicBezTo>
                    <a:cubicBezTo>
                      <a:pt x="217" y="1730"/>
                      <a:pt x="217" y="1617"/>
                      <a:pt x="321" y="1513"/>
                    </a:cubicBezTo>
                    <a:cubicBezTo>
                      <a:pt x="321" y="1401"/>
                      <a:pt x="433" y="1297"/>
                      <a:pt x="433" y="1081"/>
                    </a:cubicBezTo>
                    <a:cubicBezTo>
                      <a:pt x="537" y="753"/>
                      <a:pt x="537" y="433"/>
                      <a:pt x="537" y="104"/>
                    </a:cubicBezTo>
                    <a:cubicBezTo>
                      <a:pt x="537" y="104"/>
                      <a:pt x="537" y="0"/>
                      <a:pt x="433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981;p45">
                <a:extLst>
                  <a:ext uri="{FF2B5EF4-FFF2-40B4-BE49-F238E27FC236}">
                    <a16:creationId xmlns:a16="http://schemas.microsoft.com/office/drawing/2014/main" id="{0978847F-F2C3-4895-A39C-B175B7A7F348}"/>
                  </a:ext>
                </a:extLst>
              </p:cNvPr>
              <p:cNvSpPr/>
              <p:nvPr/>
            </p:nvSpPr>
            <p:spPr>
              <a:xfrm>
                <a:off x="3138575" y="4150700"/>
                <a:ext cx="10825" cy="432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730" extrusionOk="0">
                    <a:moveTo>
                      <a:pt x="216" y="0"/>
                    </a:moveTo>
                    <a:lnTo>
                      <a:pt x="216" y="113"/>
                    </a:lnTo>
                    <a:lnTo>
                      <a:pt x="216" y="865"/>
                    </a:lnTo>
                    <a:cubicBezTo>
                      <a:pt x="216" y="1193"/>
                      <a:pt x="113" y="1410"/>
                      <a:pt x="0" y="1626"/>
                    </a:cubicBezTo>
                    <a:cubicBezTo>
                      <a:pt x="0" y="1730"/>
                      <a:pt x="113" y="1730"/>
                      <a:pt x="113" y="1730"/>
                    </a:cubicBezTo>
                    <a:cubicBezTo>
                      <a:pt x="216" y="1513"/>
                      <a:pt x="329" y="1193"/>
                      <a:pt x="329" y="977"/>
                    </a:cubicBezTo>
                    <a:cubicBezTo>
                      <a:pt x="433" y="649"/>
                      <a:pt x="433" y="329"/>
                      <a:pt x="329" y="113"/>
                    </a:cubicBezTo>
                    <a:cubicBezTo>
                      <a:pt x="329" y="113"/>
                      <a:pt x="329" y="0"/>
                      <a:pt x="216" y="0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982;p45">
                <a:extLst>
                  <a:ext uri="{FF2B5EF4-FFF2-40B4-BE49-F238E27FC236}">
                    <a16:creationId xmlns:a16="http://schemas.microsoft.com/office/drawing/2014/main" id="{070DCA97-33E8-4DCE-B07D-CDCCA849C310}"/>
                  </a:ext>
                </a:extLst>
              </p:cNvPr>
              <p:cNvSpPr/>
              <p:nvPr/>
            </p:nvSpPr>
            <p:spPr>
              <a:xfrm>
                <a:off x="3052100" y="4056225"/>
                <a:ext cx="46075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650" extrusionOk="0">
                    <a:moveTo>
                      <a:pt x="1" y="1"/>
                    </a:moveTo>
                    <a:cubicBezTo>
                      <a:pt x="113" y="433"/>
                      <a:pt x="433" y="649"/>
                      <a:pt x="865" y="649"/>
                    </a:cubicBezTo>
                    <a:lnTo>
                      <a:pt x="978" y="649"/>
                    </a:lnTo>
                    <a:cubicBezTo>
                      <a:pt x="1298" y="649"/>
                      <a:pt x="1626" y="537"/>
                      <a:pt x="1842" y="321"/>
                    </a:cubicBezTo>
                    <a:cubicBezTo>
                      <a:pt x="1842" y="217"/>
                      <a:pt x="1730" y="217"/>
                      <a:pt x="1730" y="217"/>
                    </a:cubicBezTo>
                    <a:cubicBezTo>
                      <a:pt x="1514" y="321"/>
                      <a:pt x="1298" y="537"/>
                      <a:pt x="978" y="537"/>
                    </a:cubicBezTo>
                    <a:lnTo>
                      <a:pt x="865" y="537"/>
                    </a:lnTo>
                    <a:cubicBezTo>
                      <a:pt x="545" y="433"/>
                      <a:pt x="217" y="217"/>
                      <a:pt x="113" y="1"/>
                    </a:cubicBezTo>
                    <a:close/>
                  </a:path>
                </a:pathLst>
              </a:custGeom>
              <a:solidFill>
                <a:srgbClr val="AFD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983;p45">
                <a:extLst>
                  <a:ext uri="{FF2B5EF4-FFF2-40B4-BE49-F238E27FC236}">
                    <a16:creationId xmlns:a16="http://schemas.microsoft.com/office/drawing/2014/main" id="{F9EDCF5C-1979-4D1F-BFEB-65DBD8136741}"/>
                  </a:ext>
                </a:extLst>
              </p:cNvPr>
              <p:cNvSpPr/>
              <p:nvPr/>
            </p:nvSpPr>
            <p:spPr>
              <a:xfrm>
                <a:off x="3095325" y="4058825"/>
                <a:ext cx="5450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217" extrusionOk="0">
                    <a:moveTo>
                      <a:pt x="1" y="0"/>
                    </a:moveTo>
                    <a:lnTo>
                      <a:pt x="1" y="113"/>
                    </a:lnTo>
                    <a:cubicBezTo>
                      <a:pt x="1" y="113"/>
                      <a:pt x="113" y="113"/>
                      <a:pt x="113" y="217"/>
                    </a:cubicBezTo>
                    <a:lnTo>
                      <a:pt x="217" y="113"/>
                    </a:lnTo>
                    <a:cubicBezTo>
                      <a:pt x="217" y="113"/>
                      <a:pt x="217" y="0"/>
                      <a:pt x="113" y="0"/>
                    </a:cubicBezTo>
                    <a:close/>
                  </a:path>
                </a:pathLst>
              </a:custGeom>
              <a:solidFill>
                <a:srgbClr val="91CC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984;p45">
                <a:extLst>
                  <a:ext uri="{FF2B5EF4-FFF2-40B4-BE49-F238E27FC236}">
                    <a16:creationId xmlns:a16="http://schemas.microsoft.com/office/drawing/2014/main" id="{E0337EF8-B0F1-4178-8F60-C7673F23EF00}"/>
                  </a:ext>
                </a:extLst>
              </p:cNvPr>
              <p:cNvSpPr/>
              <p:nvPr/>
            </p:nvSpPr>
            <p:spPr>
              <a:xfrm>
                <a:off x="2679225" y="3923725"/>
                <a:ext cx="270225" cy="315375"/>
              </a:xfrm>
              <a:custGeom>
                <a:avLst/>
                <a:gdLst/>
                <a:ahLst/>
                <a:cxnLst/>
                <a:rect l="l" t="t" r="r" b="b"/>
                <a:pathLst>
                  <a:path w="10809" h="12615" extrusionOk="0">
                    <a:moveTo>
                      <a:pt x="1193" y="0"/>
                    </a:moveTo>
                    <a:cubicBezTo>
                      <a:pt x="0" y="3891"/>
                      <a:pt x="113" y="8111"/>
                      <a:pt x="433" y="12218"/>
                    </a:cubicBezTo>
                    <a:cubicBezTo>
                      <a:pt x="433" y="12291"/>
                      <a:pt x="488" y="12368"/>
                      <a:pt x="558" y="12368"/>
                    </a:cubicBezTo>
                    <a:cubicBezTo>
                      <a:pt x="587" y="12368"/>
                      <a:pt x="618" y="12355"/>
                      <a:pt x="649" y="12322"/>
                    </a:cubicBezTo>
                    <a:cubicBezTo>
                      <a:pt x="1577" y="12517"/>
                      <a:pt x="2506" y="12614"/>
                      <a:pt x="3424" y="12614"/>
                    </a:cubicBezTo>
                    <a:cubicBezTo>
                      <a:pt x="5072" y="12614"/>
                      <a:pt x="6688" y="12301"/>
                      <a:pt x="8214" y="11673"/>
                    </a:cubicBezTo>
                    <a:cubicBezTo>
                      <a:pt x="9192" y="11241"/>
                      <a:pt x="10160" y="10705"/>
                      <a:pt x="10808" y="9944"/>
                    </a:cubicBezTo>
                    <a:cubicBezTo>
                      <a:pt x="10808" y="6701"/>
                      <a:pt x="10272" y="3459"/>
                      <a:pt x="9295" y="329"/>
                    </a:cubicBezTo>
                    <a:cubicBezTo>
                      <a:pt x="8209" y="734"/>
                      <a:pt x="7066" y="914"/>
                      <a:pt x="5915" y="914"/>
                    </a:cubicBezTo>
                    <a:cubicBezTo>
                      <a:pt x="4317" y="914"/>
                      <a:pt x="2701" y="568"/>
                      <a:pt x="1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985;p45">
                <a:extLst>
                  <a:ext uri="{FF2B5EF4-FFF2-40B4-BE49-F238E27FC236}">
                    <a16:creationId xmlns:a16="http://schemas.microsoft.com/office/drawing/2014/main" id="{B06360D3-A5DF-4A3F-AA20-CB6BBAE10460}"/>
                  </a:ext>
                </a:extLst>
              </p:cNvPr>
              <p:cNvSpPr/>
              <p:nvPr/>
            </p:nvSpPr>
            <p:spPr>
              <a:xfrm>
                <a:off x="2873775" y="3953550"/>
                <a:ext cx="48650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2483" extrusionOk="0">
                    <a:moveTo>
                      <a:pt x="0" y="1"/>
                    </a:moveTo>
                    <a:lnTo>
                      <a:pt x="0" y="104"/>
                    </a:lnTo>
                    <a:cubicBezTo>
                      <a:pt x="0" y="433"/>
                      <a:pt x="0" y="753"/>
                      <a:pt x="113" y="1185"/>
                    </a:cubicBezTo>
                    <a:cubicBezTo>
                      <a:pt x="113" y="1401"/>
                      <a:pt x="216" y="1617"/>
                      <a:pt x="432" y="1834"/>
                    </a:cubicBezTo>
                    <a:cubicBezTo>
                      <a:pt x="761" y="2266"/>
                      <a:pt x="1297" y="2482"/>
                      <a:pt x="1729" y="2482"/>
                    </a:cubicBezTo>
                    <a:lnTo>
                      <a:pt x="1842" y="2482"/>
                    </a:lnTo>
                    <a:cubicBezTo>
                      <a:pt x="1946" y="2482"/>
                      <a:pt x="1946" y="2378"/>
                      <a:pt x="1842" y="2378"/>
                    </a:cubicBezTo>
                    <a:cubicBezTo>
                      <a:pt x="1626" y="2266"/>
                      <a:pt x="1410" y="2266"/>
                      <a:pt x="1193" y="2162"/>
                    </a:cubicBezTo>
                    <a:cubicBezTo>
                      <a:pt x="977" y="2050"/>
                      <a:pt x="761" y="1834"/>
                      <a:pt x="545" y="1730"/>
                    </a:cubicBezTo>
                    <a:lnTo>
                      <a:pt x="216" y="1081"/>
                    </a:lnTo>
                    <a:cubicBezTo>
                      <a:pt x="113" y="753"/>
                      <a:pt x="113" y="433"/>
                      <a:pt x="113" y="104"/>
                    </a:cubicBezTo>
                    <a:cubicBezTo>
                      <a:pt x="11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986;p45">
                <a:extLst>
                  <a:ext uri="{FF2B5EF4-FFF2-40B4-BE49-F238E27FC236}">
                    <a16:creationId xmlns:a16="http://schemas.microsoft.com/office/drawing/2014/main" id="{9759BC9D-75E3-4DEC-9C5B-2FF68E6603CA}"/>
                  </a:ext>
                </a:extLst>
              </p:cNvPr>
              <p:cNvSpPr/>
              <p:nvPr/>
            </p:nvSpPr>
            <p:spPr>
              <a:xfrm>
                <a:off x="2695425" y="4153500"/>
                <a:ext cx="24862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9945" h="2915" extrusionOk="0">
                    <a:moveTo>
                      <a:pt x="9841" y="1"/>
                    </a:moveTo>
                    <a:cubicBezTo>
                      <a:pt x="8976" y="969"/>
                      <a:pt x="7895" y="1514"/>
                      <a:pt x="6702" y="1834"/>
                    </a:cubicBezTo>
                    <a:cubicBezTo>
                      <a:pt x="6053" y="2050"/>
                      <a:pt x="5405" y="2162"/>
                      <a:pt x="4756" y="2266"/>
                    </a:cubicBezTo>
                    <a:cubicBezTo>
                      <a:pt x="4108" y="2482"/>
                      <a:pt x="3356" y="2595"/>
                      <a:pt x="2595" y="2698"/>
                    </a:cubicBezTo>
                    <a:cubicBezTo>
                      <a:pt x="2275" y="2698"/>
                      <a:pt x="1946" y="2811"/>
                      <a:pt x="1514" y="2811"/>
                    </a:cubicBezTo>
                    <a:lnTo>
                      <a:pt x="1298" y="2811"/>
                    </a:lnTo>
                    <a:cubicBezTo>
                      <a:pt x="865" y="2811"/>
                      <a:pt x="433" y="2698"/>
                      <a:pt x="1" y="2595"/>
                    </a:cubicBezTo>
                    <a:lnTo>
                      <a:pt x="1" y="2698"/>
                    </a:lnTo>
                    <a:cubicBezTo>
                      <a:pt x="545" y="2915"/>
                      <a:pt x="1082" y="2915"/>
                      <a:pt x="1626" y="2915"/>
                    </a:cubicBezTo>
                    <a:lnTo>
                      <a:pt x="2275" y="2915"/>
                    </a:lnTo>
                    <a:cubicBezTo>
                      <a:pt x="3027" y="2915"/>
                      <a:pt x="3788" y="2698"/>
                      <a:pt x="4540" y="2595"/>
                    </a:cubicBezTo>
                    <a:cubicBezTo>
                      <a:pt x="5837" y="2266"/>
                      <a:pt x="7134" y="2050"/>
                      <a:pt x="8327" y="1401"/>
                    </a:cubicBezTo>
                    <a:cubicBezTo>
                      <a:pt x="8863" y="1081"/>
                      <a:pt x="9512" y="649"/>
                      <a:pt x="9944" y="217"/>
                    </a:cubicBezTo>
                    <a:cubicBezTo>
                      <a:pt x="9944" y="104"/>
                      <a:pt x="9944" y="1"/>
                      <a:pt x="98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987;p45">
                <a:extLst>
                  <a:ext uri="{FF2B5EF4-FFF2-40B4-BE49-F238E27FC236}">
                    <a16:creationId xmlns:a16="http://schemas.microsoft.com/office/drawing/2014/main" id="{0EE9D471-8F2D-45AE-BF89-7303AABA29D2}"/>
                  </a:ext>
                </a:extLst>
              </p:cNvPr>
              <p:cNvSpPr/>
              <p:nvPr/>
            </p:nvSpPr>
            <p:spPr>
              <a:xfrm>
                <a:off x="2684625" y="3704600"/>
                <a:ext cx="254025" cy="251575"/>
              </a:xfrm>
              <a:custGeom>
                <a:avLst/>
                <a:gdLst/>
                <a:ahLst/>
                <a:cxnLst/>
                <a:rect l="l" t="t" r="r" b="b"/>
                <a:pathLst>
                  <a:path w="10161" h="10063" extrusionOk="0">
                    <a:moveTo>
                      <a:pt x="2723" y="0"/>
                    </a:moveTo>
                    <a:cubicBezTo>
                      <a:pt x="2049" y="0"/>
                      <a:pt x="1485" y="505"/>
                      <a:pt x="1194" y="1096"/>
                    </a:cubicBezTo>
                    <a:cubicBezTo>
                      <a:pt x="865" y="1744"/>
                      <a:pt x="649" y="2393"/>
                      <a:pt x="545" y="3041"/>
                    </a:cubicBezTo>
                    <a:cubicBezTo>
                      <a:pt x="217" y="4338"/>
                      <a:pt x="0" y="5739"/>
                      <a:pt x="0" y="7252"/>
                    </a:cubicBezTo>
                    <a:cubicBezTo>
                      <a:pt x="0" y="8117"/>
                      <a:pt x="545" y="8878"/>
                      <a:pt x="1297" y="9198"/>
                    </a:cubicBezTo>
                    <a:cubicBezTo>
                      <a:pt x="2738" y="9774"/>
                      <a:pt x="4180" y="10062"/>
                      <a:pt x="5654" y="10062"/>
                    </a:cubicBezTo>
                    <a:cubicBezTo>
                      <a:pt x="6391" y="10062"/>
                      <a:pt x="7137" y="9990"/>
                      <a:pt x="7895" y="9846"/>
                    </a:cubicBezTo>
                    <a:cubicBezTo>
                      <a:pt x="8647" y="9630"/>
                      <a:pt x="9295" y="9094"/>
                      <a:pt x="9408" y="8229"/>
                    </a:cubicBezTo>
                    <a:cubicBezTo>
                      <a:pt x="9840" y="6284"/>
                      <a:pt x="10160" y="4442"/>
                      <a:pt x="10056" y="2497"/>
                    </a:cubicBezTo>
                    <a:cubicBezTo>
                      <a:pt x="10056" y="1528"/>
                      <a:pt x="9408" y="663"/>
                      <a:pt x="8543" y="551"/>
                    </a:cubicBezTo>
                    <a:cubicBezTo>
                      <a:pt x="8327" y="447"/>
                      <a:pt x="8215" y="447"/>
                      <a:pt x="7998" y="447"/>
                    </a:cubicBezTo>
                    <a:cubicBezTo>
                      <a:pt x="6269" y="231"/>
                      <a:pt x="4652" y="15"/>
                      <a:pt x="2923" y="15"/>
                    </a:cubicBezTo>
                    <a:cubicBezTo>
                      <a:pt x="2855" y="5"/>
                      <a:pt x="2789" y="0"/>
                      <a:pt x="2723" y="0"/>
                    </a:cubicBez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988;p45">
                <a:extLst>
                  <a:ext uri="{FF2B5EF4-FFF2-40B4-BE49-F238E27FC236}">
                    <a16:creationId xmlns:a16="http://schemas.microsoft.com/office/drawing/2014/main" id="{E2F874E6-4DA0-407B-A329-DE71EAFF7E8A}"/>
                  </a:ext>
                </a:extLst>
              </p:cNvPr>
              <p:cNvSpPr/>
              <p:nvPr/>
            </p:nvSpPr>
            <p:spPr>
              <a:xfrm>
                <a:off x="2754875" y="3726575"/>
                <a:ext cx="127125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2483" extrusionOk="0">
                    <a:moveTo>
                      <a:pt x="649" y="1"/>
                    </a:moveTo>
                    <a:cubicBezTo>
                      <a:pt x="329" y="321"/>
                      <a:pt x="1" y="865"/>
                      <a:pt x="113" y="1401"/>
                    </a:cubicBezTo>
                    <a:cubicBezTo>
                      <a:pt x="217" y="1834"/>
                      <a:pt x="649" y="2162"/>
                      <a:pt x="978" y="2266"/>
                    </a:cubicBezTo>
                    <a:cubicBezTo>
                      <a:pt x="1298" y="2482"/>
                      <a:pt x="1730" y="2482"/>
                      <a:pt x="2162" y="2482"/>
                    </a:cubicBezTo>
                    <a:cubicBezTo>
                      <a:pt x="2811" y="2482"/>
                      <a:pt x="3459" y="2266"/>
                      <a:pt x="4004" y="1946"/>
                    </a:cubicBezTo>
                    <a:cubicBezTo>
                      <a:pt x="4436" y="1618"/>
                      <a:pt x="4869" y="1185"/>
                      <a:pt x="4972" y="753"/>
                    </a:cubicBezTo>
                    <a:cubicBezTo>
                      <a:pt x="5085" y="649"/>
                      <a:pt x="4972" y="649"/>
                      <a:pt x="4972" y="649"/>
                    </a:cubicBezTo>
                    <a:lnTo>
                      <a:pt x="4869" y="649"/>
                    </a:lnTo>
                    <a:cubicBezTo>
                      <a:pt x="4540" y="1514"/>
                      <a:pt x="3675" y="2162"/>
                      <a:pt x="2707" y="2266"/>
                    </a:cubicBezTo>
                    <a:cubicBezTo>
                      <a:pt x="2491" y="2378"/>
                      <a:pt x="2378" y="2378"/>
                      <a:pt x="2162" y="2378"/>
                    </a:cubicBezTo>
                    <a:cubicBezTo>
                      <a:pt x="1842" y="2378"/>
                      <a:pt x="1626" y="2266"/>
                      <a:pt x="1298" y="2266"/>
                    </a:cubicBezTo>
                    <a:cubicBezTo>
                      <a:pt x="978" y="2162"/>
                      <a:pt x="545" y="1946"/>
                      <a:pt x="329" y="1514"/>
                    </a:cubicBezTo>
                    <a:cubicBezTo>
                      <a:pt x="217" y="1298"/>
                      <a:pt x="217" y="969"/>
                      <a:pt x="329" y="753"/>
                    </a:cubicBezTo>
                    <a:cubicBezTo>
                      <a:pt x="433" y="433"/>
                      <a:pt x="545" y="217"/>
                      <a:pt x="761" y="1"/>
                    </a:cubicBezTo>
                    <a:close/>
                  </a:path>
                </a:pathLst>
              </a:custGeom>
              <a:solidFill>
                <a:srgbClr val="962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989;p45">
                <a:extLst>
                  <a:ext uri="{FF2B5EF4-FFF2-40B4-BE49-F238E27FC236}">
                    <a16:creationId xmlns:a16="http://schemas.microsoft.com/office/drawing/2014/main" id="{66031910-2C38-4E38-81C1-7909D3F63A23}"/>
                  </a:ext>
                </a:extLst>
              </p:cNvPr>
              <p:cNvSpPr/>
              <p:nvPr/>
            </p:nvSpPr>
            <p:spPr>
              <a:xfrm>
                <a:off x="3068325" y="3555175"/>
                <a:ext cx="148725" cy="249675"/>
              </a:xfrm>
              <a:custGeom>
                <a:avLst/>
                <a:gdLst/>
                <a:ahLst/>
                <a:cxnLst/>
                <a:rect l="l" t="t" r="r" b="b"/>
                <a:pathLst>
                  <a:path w="5949" h="9987" extrusionOk="0">
                    <a:moveTo>
                      <a:pt x="4704" y="0"/>
                    </a:moveTo>
                    <a:cubicBezTo>
                      <a:pt x="4656" y="0"/>
                      <a:pt x="4602" y="13"/>
                      <a:pt x="4540" y="43"/>
                    </a:cubicBezTo>
                    <a:cubicBezTo>
                      <a:pt x="4436" y="43"/>
                      <a:pt x="4436" y="372"/>
                      <a:pt x="4323" y="588"/>
                    </a:cubicBezTo>
                    <a:cubicBezTo>
                      <a:pt x="4323" y="372"/>
                      <a:pt x="4107" y="43"/>
                      <a:pt x="3891" y="43"/>
                    </a:cubicBezTo>
                    <a:cubicBezTo>
                      <a:pt x="3787" y="156"/>
                      <a:pt x="3675" y="259"/>
                      <a:pt x="3675" y="475"/>
                    </a:cubicBezTo>
                    <a:cubicBezTo>
                      <a:pt x="3571" y="372"/>
                      <a:pt x="3459" y="259"/>
                      <a:pt x="3355" y="259"/>
                    </a:cubicBezTo>
                    <a:cubicBezTo>
                      <a:pt x="3316" y="241"/>
                      <a:pt x="3281" y="232"/>
                      <a:pt x="3249" y="232"/>
                    </a:cubicBezTo>
                    <a:cubicBezTo>
                      <a:pt x="3099" y="232"/>
                      <a:pt x="3008" y="410"/>
                      <a:pt x="2923" y="588"/>
                    </a:cubicBezTo>
                    <a:cubicBezTo>
                      <a:pt x="2923" y="804"/>
                      <a:pt x="3026" y="1020"/>
                      <a:pt x="2923" y="1236"/>
                    </a:cubicBezTo>
                    <a:cubicBezTo>
                      <a:pt x="2843" y="1157"/>
                      <a:pt x="2767" y="1081"/>
                      <a:pt x="2653" y="1081"/>
                    </a:cubicBezTo>
                    <a:cubicBezTo>
                      <a:pt x="2606" y="1081"/>
                      <a:pt x="2553" y="1094"/>
                      <a:pt x="2490" y="1124"/>
                    </a:cubicBezTo>
                    <a:cubicBezTo>
                      <a:pt x="2274" y="1236"/>
                      <a:pt x="2378" y="1556"/>
                      <a:pt x="2490" y="1772"/>
                    </a:cubicBezTo>
                    <a:cubicBezTo>
                      <a:pt x="3026" y="2853"/>
                      <a:pt x="2810" y="4263"/>
                      <a:pt x="1946" y="5127"/>
                    </a:cubicBezTo>
                    <a:cubicBezTo>
                      <a:pt x="1729" y="5343"/>
                      <a:pt x="1513" y="5560"/>
                      <a:pt x="1297" y="5663"/>
                    </a:cubicBezTo>
                    <a:cubicBezTo>
                      <a:pt x="865" y="5992"/>
                      <a:pt x="545" y="6312"/>
                      <a:pt x="0" y="6424"/>
                    </a:cubicBezTo>
                    <a:cubicBezTo>
                      <a:pt x="216" y="7073"/>
                      <a:pt x="432" y="7721"/>
                      <a:pt x="649" y="8257"/>
                    </a:cubicBezTo>
                    <a:cubicBezTo>
                      <a:pt x="761" y="8906"/>
                      <a:pt x="1081" y="9451"/>
                      <a:pt x="1297" y="9987"/>
                    </a:cubicBezTo>
                    <a:cubicBezTo>
                      <a:pt x="3026" y="9122"/>
                      <a:pt x="4436" y="7609"/>
                      <a:pt x="5188" y="5880"/>
                    </a:cubicBezTo>
                    <a:cubicBezTo>
                      <a:pt x="5949" y="4150"/>
                      <a:pt x="5949" y="2317"/>
                      <a:pt x="5300" y="588"/>
                    </a:cubicBezTo>
                    <a:cubicBezTo>
                      <a:pt x="5188" y="475"/>
                      <a:pt x="5188" y="259"/>
                      <a:pt x="4972" y="156"/>
                    </a:cubicBezTo>
                    <a:cubicBezTo>
                      <a:pt x="4898" y="76"/>
                      <a:pt x="4820" y="0"/>
                      <a:pt x="4704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990;p45">
                <a:extLst>
                  <a:ext uri="{FF2B5EF4-FFF2-40B4-BE49-F238E27FC236}">
                    <a16:creationId xmlns:a16="http://schemas.microsoft.com/office/drawing/2014/main" id="{B5A15365-ABA8-464A-8019-C50B5F2CD3FD}"/>
                  </a:ext>
                </a:extLst>
              </p:cNvPr>
              <p:cNvSpPr/>
              <p:nvPr/>
            </p:nvSpPr>
            <p:spPr>
              <a:xfrm>
                <a:off x="2892800" y="3704950"/>
                <a:ext cx="210775" cy="16007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6403" extrusionOk="0">
                    <a:moveTo>
                      <a:pt x="6917" y="1"/>
                    </a:moveTo>
                    <a:cubicBezTo>
                      <a:pt x="5587" y="597"/>
                      <a:pt x="4132" y="908"/>
                      <a:pt x="2682" y="908"/>
                    </a:cubicBezTo>
                    <a:cubicBezTo>
                      <a:pt x="1776" y="908"/>
                      <a:pt x="871" y="786"/>
                      <a:pt x="0" y="537"/>
                    </a:cubicBezTo>
                    <a:lnTo>
                      <a:pt x="0" y="537"/>
                    </a:lnTo>
                    <a:cubicBezTo>
                      <a:pt x="536" y="1186"/>
                      <a:pt x="649" y="1946"/>
                      <a:pt x="865" y="2811"/>
                    </a:cubicBezTo>
                    <a:cubicBezTo>
                      <a:pt x="1081" y="3996"/>
                      <a:pt x="1297" y="5076"/>
                      <a:pt x="1513" y="6373"/>
                    </a:cubicBezTo>
                    <a:cubicBezTo>
                      <a:pt x="1722" y="6393"/>
                      <a:pt x="1931" y="6403"/>
                      <a:pt x="2141" y="6403"/>
                    </a:cubicBezTo>
                    <a:cubicBezTo>
                      <a:pt x="3118" y="6403"/>
                      <a:pt x="4100" y="6193"/>
                      <a:pt x="5076" y="5837"/>
                    </a:cubicBezTo>
                    <a:cubicBezTo>
                      <a:pt x="6156" y="5509"/>
                      <a:pt x="7350" y="5076"/>
                      <a:pt x="8430" y="4540"/>
                    </a:cubicBezTo>
                    <a:cubicBezTo>
                      <a:pt x="8102" y="3027"/>
                      <a:pt x="7453" y="1514"/>
                      <a:pt x="6917" y="1"/>
                    </a:cubicBez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991;p45">
                <a:extLst>
                  <a:ext uri="{FF2B5EF4-FFF2-40B4-BE49-F238E27FC236}">
                    <a16:creationId xmlns:a16="http://schemas.microsoft.com/office/drawing/2014/main" id="{03F46BC2-1E91-4D6A-9FC8-11FAB3E0B9C2}"/>
                  </a:ext>
                </a:extLst>
              </p:cNvPr>
              <p:cNvSpPr/>
              <p:nvPr/>
            </p:nvSpPr>
            <p:spPr>
              <a:xfrm>
                <a:off x="3052100" y="3715775"/>
                <a:ext cx="40675" cy="102700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4108" extrusionOk="0">
                    <a:moveTo>
                      <a:pt x="113" y="0"/>
                    </a:moveTo>
                    <a:cubicBezTo>
                      <a:pt x="1" y="0"/>
                      <a:pt x="1" y="0"/>
                      <a:pt x="1" y="104"/>
                    </a:cubicBezTo>
                    <a:cubicBezTo>
                      <a:pt x="329" y="753"/>
                      <a:pt x="545" y="1401"/>
                      <a:pt x="761" y="2050"/>
                    </a:cubicBezTo>
                    <a:lnTo>
                      <a:pt x="1081" y="3027"/>
                    </a:lnTo>
                    <a:cubicBezTo>
                      <a:pt x="1194" y="3459"/>
                      <a:pt x="1298" y="3779"/>
                      <a:pt x="1410" y="4107"/>
                    </a:cubicBezTo>
                    <a:lnTo>
                      <a:pt x="1514" y="4107"/>
                    </a:lnTo>
                    <a:cubicBezTo>
                      <a:pt x="1514" y="4107"/>
                      <a:pt x="1626" y="4107"/>
                      <a:pt x="1514" y="3995"/>
                    </a:cubicBezTo>
                    <a:cubicBezTo>
                      <a:pt x="1514" y="3675"/>
                      <a:pt x="1410" y="3347"/>
                      <a:pt x="1298" y="3027"/>
                    </a:cubicBezTo>
                    <a:cubicBezTo>
                      <a:pt x="1194" y="2698"/>
                      <a:pt x="1081" y="2378"/>
                      <a:pt x="865" y="2050"/>
                    </a:cubicBezTo>
                    <a:cubicBezTo>
                      <a:pt x="649" y="1297"/>
                      <a:pt x="433" y="649"/>
                      <a:pt x="113" y="0"/>
                    </a:cubicBezTo>
                    <a:close/>
                  </a:path>
                </a:pathLst>
              </a:custGeom>
              <a:solidFill>
                <a:srgbClr val="962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992;p45">
                <a:extLst>
                  <a:ext uri="{FF2B5EF4-FFF2-40B4-BE49-F238E27FC236}">
                    <a16:creationId xmlns:a16="http://schemas.microsoft.com/office/drawing/2014/main" id="{A4D6EE5F-B4C9-4C2F-89B9-1A3E6BB7F23F}"/>
                  </a:ext>
                </a:extLst>
              </p:cNvPr>
              <p:cNvSpPr/>
              <p:nvPr/>
            </p:nvSpPr>
            <p:spPr>
              <a:xfrm>
                <a:off x="2892800" y="3709250"/>
                <a:ext cx="48650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7715" extrusionOk="0">
                    <a:moveTo>
                      <a:pt x="493" y="1"/>
                    </a:moveTo>
                    <a:cubicBezTo>
                      <a:pt x="397" y="1"/>
                      <a:pt x="302" y="15"/>
                      <a:pt x="216" y="45"/>
                    </a:cubicBezTo>
                    <a:lnTo>
                      <a:pt x="104" y="45"/>
                    </a:lnTo>
                    <a:cubicBezTo>
                      <a:pt x="0" y="149"/>
                      <a:pt x="0" y="261"/>
                      <a:pt x="0" y="261"/>
                    </a:cubicBezTo>
                    <a:cubicBezTo>
                      <a:pt x="216" y="1446"/>
                      <a:pt x="432" y="2743"/>
                      <a:pt x="536" y="3936"/>
                    </a:cubicBezTo>
                    <a:cubicBezTo>
                      <a:pt x="752" y="4904"/>
                      <a:pt x="1297" y="6746"/>
                      <a:pt x="1513" y="7715"/>
                    </a:cubicBezTo>
                    <a:cubicBezTo>
                      <a:pt x="1617" y="7715"/>
                      <a:pt x="1833" y="7282"/>
                      <a:pt x="1513" y="7066"/>
                    </a:cubicBezTo>
                    <a:cubicBezTo>
                      <a:pt x="1833" y="6098"/>
                      <a:pt x="1729" y="4801"/>
                      <a:pt x="1833" y="3824"/>
                    </a:cubicBezTo>
                    <a:cubicBezTo>
                      <a:pt x="1946" y="3175"/>
                      <a:pt x="1946" y="2639"/>
                      <a:pt x="1946" y="1991"/>
                    </a:cubicBezTo>
                    <a:cubicBezTo>
                      <a:pt x="1833" y="1342"/>
                      <a:pt x="1617" y="694"/>
                      <a:pt x="1185" y="261"/>
                    </a:cubicBezTo>
                    <a:cubicBezTo>
                      <a:pt x="1027" y="103"/>
                      <a:pt x="754" y="1"/>
                      <a:pt x="493" y="1"/>
                    </a:cubicBezTo>
                    <a:close/>
                  </a:path>
                </a:pathLst>
              </a:custGeom>
              <a:solidFill>
                <a:srgbClr val="6F7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993;p45">
                <a:extLst>
                  <a:ext uri="{FF2B5EF4-FFF2-40B4-BE49-F238E27FC236}">
                    <a16:creationId xmlns:a16="http://schemas.microsoft.com/office/drawing/2014/main" id="{4DDB0F11-3633-4F2B-A13D-BF66238EC6D0}"/>
                  </a:ext>
                </a:extLst>
              </p:cNvPr>
              <p:cNvSpPr/>
              <p:nvPr/>
            </p:nvSpPr>
            <p:spPr>
              <a:xfrm>
                <a:off x="2787300" y="3439675"/>
                <a:ext cx="2332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933" h="2312" extrusionOk="0">
                    <a:moveTo>
                      <a:pt x="157" y="0"/>
                    </a:moveTo>
                    <a:cubicBezTo>
                      <a:pt x="73" y="0"/>
                      <a:pt x="1" y="63"/>
                      <a:pt x="1" y="124"/>
                    </a:cubicBezTo>
                    <a:lnTo>
                      <a:pt x="329" y="2069"/>
                    </a:lnTo>
                    <a:cubicBezTo>
                      <a:pt x="371" y="2242"/>
                      <a:pt x="483" y="2312"/>
                      <a:pt x="596" y="2312"/>
                    </a:cubicBezTo>
                    <a:cubicBezTo>
                      <a:pt x="764" y="2312"/>
                      <a:pt x="933" y="2157"/>
                      <a:pt x="865" y="1965"/>
                    </a:cubicBezTo>
                    <a:cubicBezTo>
                      <a:pt x="649" y="1317"/>
                      <a:pt x="545" y="668"/>
                      <a:pt x="329" y="124"/>
                    </a:cubicBezTo>
                    <a:cubicBezTo>
                      <a:pt x="282" y="33"/>
                      <a:pt x="217" y="0"/>
                      <a:pt x="1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335" name="Google Shape;994;p45">
                <a:extLst>
                  <a:ext uri="{FF2B5EF4-FFF2-40B4-BE49-F238E27FC236}">
                    <a16:creationId xmlns:a16="http://schemas.microsoft.com/office/drawing/2014/main" id="{1C4438C8-65E8-4FF8-A1A4-FD67C9576E7D}"/>
                  </a:ext>
                </a:extLst>
              </p:cNvPr>
              <p:cNvSpPr/>
              <p:nvPr/>
            </p:nvSpPr>
            <p:spPr>
              <a:xfrm>
                <a:off x="2864125" y="3432650"/>
                <a:ext cx="23275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931" h="2765" extrusionOk="0">
                    <a:moveTo>
                      <a:pt x="809" y="0"/>
                    </a:moveTo>
                    <a:cubicBezTo>
                      <a:pt x="741" y="0"/>
                      <a:pt x="659" y="29"/>
                      <a:pt x="602" y="85"/>
                    </a:cubicBezTo>
                    <a:cubicBezTo>
                      <a:pt x="386" y="837"/>
                      <a:pt x="282" y="1702"/>
                      <a:pt x="66" y="2463"/>
                    </a:cubicBezTo>
                    <a:cubicBezTo>
                      <a:pt x="1" y="2648"/>
                      <a:pt x="157" y="2764"/>
                      <a:pt x="320" y="2764"/>
                    </a:cubicBezTo>
                    <a:cubicBezTo>
                      <a:pt x="438" y="2764"/>
                      <a:pt x="559" y="2704"/>
                      <a:pt x="602" y="2566"/>
                    </a:cubicBezTo>
                    <a:cubicBezTo>
                      <a:pt x="715" y="1702"/>
                      <a:pt x="818" y="949"/>
                      <a:pt x="931" y="85"/>
                    </a:cubicBezTo>
                    <a:cubicBezTo>
                      <a:pt x="931" y="29"/>
                      <a:pt x="877" y="0"/>
                      <a:pt x="8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336" name="Google Shape;995;p45">
                <a:extLst>
                  <a:ext uri="{FF2B5EF4-FFF2-40B4-BE49-F238E27FC236}">
                    <a16:creationId xmlns:a16="http://schemas.microsoft.com/office/drawing/2014/main" id="{C76F17C4-4A66-42C7-8DBC-B9E5D29D4271}"/>
                  </a:ext>
                </a:extLst>
              </p:cNvPr>
              <p:cNvSpPr/>
              <p:nvPr/>
            </p:nvSpPr>
            <p:spPr>
              <a:xfrm>
                <a:off x="2929875" y="3458275"/>
                <a:ext cx="54300" cy="76850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3074" extrusionOk="0">
                    <a:moveTo>
                      <a:pt x="1934" y="1"/>
                    </a:moveTo>
                    <a:cubicBezTo>
                      <a:pt x="1909" y="1"/>
                      <a:pt x="1884" y="9"/>
                      <a:pt x="1863" y="28"/>
                    </a:cubicBezTo>
                    <a:cubicBezTo>
                      <a:pt x="1215" y="893"/>
                      <a:pt x="679" y="1757"/>
                      <a:pt x="134" y="2622"/>
                    </a:cubicBezTo>
                    <a:cubicBezTo>
                      <a:pt x="0" y="2889"/>
                      <a:pt x="157" y="3074"/>
                      <a:pt x="348" y="3074"/>
                    </a:cubicBezTo>
                    <a:cubicBezTo>
                      <a:pt x="466" y="3074"/>
                      <a:pt x="596" y="3003"/>
                      <a:pt x="679" y="2838"/>
                    </a:cubicBezTo>
                    <a:cubicBezTo>
                      <a:pt x="999" y="1974"/>
                      <a:pt x="1543" y="1109"/>
                      <a:pt x="2079" y="244"/>
                    </a:cubicBezTo>
                    <a:cubicBezTo>
                      <a:pt x="2171" y="160"/>
                      <a:pt x="2045" y="1"/>
                      <a:pt x="1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337" name="Google Shape;996;p45">
                <a:extLst>
                  <a:ext uri="{FF2B5EF4-FFF2-40B4-BE49-F238E27FC236}">
                    <a16:creationId xmlns:a16="http://schemas.microsoft.com/office/drawing/2014/main" id="{E0848715-6A57-4C87-8E18-551C129CE226}"/>
                  </a:ext>
                </a:extLst>
              </p:cNvPr>
              <p:cNvSpPr/>
              <p:nvPr/>
            </p:nvSpPr>
            <p:spPr>
              <a:xfrm>
                <a:off x="2727850" y="3474025"/>
                <a:ext cx="30800" cy="37075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83" extrusionOk="0">
                    <a:moveTo>
                      <a:pt x="84" y="1"/>
                    </a:moveTo>
                    <a:cubicBezTo>
                      <a:pt x="51" y="1"/>
                      <a:pt x="1" y="47"/>
                      <a:pt x="1" y="47"/>
                    </a:cubicBezTo>
                    <a:lnTo>
                      <a:pt x="39" y="121"/>
                    </a:lnTo>
                    <a:lnTo>
                      <a:pt x="39" y="121"/>
                    </a:lnTo>
                    <a:lnTo>
                      <a:pt x="1" y="159"/>
                    </a:lnTo>
                    <a:cubicBezTo>
                      <a:pt x="30" y="159"/>
                      <a:pt x="51" y="166"/>
                      <a:pt x="67" y="178"/>
                    </a:cubicBezTo>
                    <a:lnTo>
                      <a:pt x="67" y="178"/>
                    </a:lnTo>
                    <a:lnTo>
                      <a:pt x="107" y="256"/>
                    </a:lnTo>
                    <a:lnTo>
                      <a:pt x="107" y="256"/>
                    </a:lnTo>
                    <a:cubicBezTo>
                      <a:pt x="113" y="291"/>
                      <a:pt x="113" y="333"/>
                      <a:pt x="113" y="375"/>
                    </a:cubicBezTo>
                    <a:cubicBezTo>
                      <a:pt x="113" y="427"/>
                      <a:pt x="139" y="453"/>
                      <a:pt x="165" y="453"/>
                    </a:cubicBezTo>
                    <a:cubicBezTo>
                      <a:pt x="177" y="453"/>
                      <a:pt x="189" y="448"/>
                      <a:pt x="198" y="437"/>
                    </a:cubicBezTo>
                    <a:lnTo>
                      <a:pt x="198" y="437"/>
                    </a:lnTo>
                    <a:lnTo>
                      <a:pt x="329" y="695"/>
                    </a:lnTo>
                    <a:cubicBezTo>
                      <a:pt x="433" y="911"/>
                      <a:pt x="545" y="1127"/>
                      <a:pt x="762" y="1344"/>
                    </a:cubicBezTo>
                    <a:cubicBezTo>
                      <a:pt x="793" y="1444"/>
                      <a:pt x="855" y="1483"/>
                      <a:pt x="920" y="1483"/>
                    </a:cubicBezTo>
                    <a:cubicBezTo>
                      <a:pt x="1068" y="1483"/>
                      <a:pt x="1232" y="1278"/>
                      <a:pt x="1082" y="1127"/>
                    </a:cubicBezTo>
                    <a:cubicBezTo>
                      <a:pt x="865" y="911"/>
                      <a:pt x="762" y="695"/>
                      <a:pt x="649" y="591"/>
                    </a:cubicBezTo>
                    <a:cubicBezTo>
                      <a:pt x="433" y="375"/>
                      <a:pt x="329" y="159"/>
                      <a:pt x="113" y="47"/>
                    </a:cubicBezTo>
                    <a:cubicBezTo>
                      <a:pt x="113" y="12"/>
                      <a:pt x="101" y="1"/>
                      <a:pt x="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338" name="Google Shape;997;p45">
                <a:extLst>
                  <a:ext uri="{FF2B5EF4-FFF2-40B4-BE49-F238E27FC236}">
                    <a16:creationId xmlns:a16="http://schemas.microsoft.com/office/drawing/2014/main" id="{8F79B833-A2A8-40C1-A501-D35E569D7598}"/>
                  </a:ext>
                </a:extLst>
              </p:cNvPr>
              <p:cNvSpPr/>
              <p:nvPr/>
            </p:nvSpPr>
            <p:spPr>
              <a:xfrm>
                <a:off x="2966650" y="3525125"/>
                <a:ext cx="515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385" extrusionOk="0">
                    <a:moveTo>
                      <a:pt x="1719" y="1"/>
                    </a:moveTo>
                    <a:cubicBezTo>
                      <a:pt x="1674" y="1"/>
                      <a:pt x="1628" y="18"/>
                      <a:pt x="1586" y="61"/>
                    </a:cubicBezTo>
                    <a:cubicBezTo>
                      <a:pt x="1153" y="380"/>
                      <a:pt x="608" y="813"/>
                      <a:pt x="176" y="1141"/>
                    </a:cubicBezTo>
                    <a:cubicBezTo>
                      <a:pt x="0" y="1226"/>
                      <a:pt x="111" y="1385"/>
                      <a:pt x="219" y="1385"/>
                    </a:cubicBezTo>
                    <a:cubicBezTo>
                      <a:pt x="243" y="1385"/>
                      <a:pt x="268" y="1377"/>
                      <a:pt x="289" y="1358"/>
                    </a:cubicBezTo>
                    <a:cubicBezTo>
                      <a:pt x="825" y="1029"/>
                      <a:pt x="1369" y="709"/>
                      <a:pt x="1802" y="380"/>
                    </a:cubicBezTo>
                    <a:cubicBezTo>
                      <a:pt x="2059" y="297"/>
                      <a:pt x="1902" y="1"/>
                      <a:pt x="17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CC664"/>
                  </a:solidFill>
                </a:endParaRPr>
              </a:p>
            </p:txBody>
          </p:sp>
          <p:sp>
            <p:nvSpPr>
              <p:cNvPr id="339" name="Google Shape;998;p45">
                <a:extLst>
                  <a:ext uri="{FF2B5EF4-FFF2-40B4-BE49-F238E27FC236}">
                    <a16:creationId xmlns:a16="http://schemas.microsoft.com/office/drawing/2014/main" id="{B16BFFF3-3CE0-4169-9B94-A1843861274D}"/>
                  </a:ext>
                </a:extLst>
              </p:cNvPr>
              <p:cNvSpPr/>
              <p:nvPr/>
            </p:nvSpPr>
            <p:spPr>
              <a:xfrm>
                <a:off x="2752275" y="3572175"/>
                <a:ext cx="153950" cy="134500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380" extrusionOk="0">
                    <a:moveTo>
                      <a:pt x="3048" y="0"/>
                    </a:moveTo>
                    <a:cubicBezTo>
                      <a:pt x="2480" y="0"/>
                      <a:pt x="1918" y="108"/>
                      <a:pt x="1514" y="340"/>
                    </a:cubicBezTo>
                    <a:cubicBezTo>
                      <a:pt x="969" y="772"/>
                      <a:pt x="537" y="1309"/>
                      <a:pt x="217" y="1957"/>
                    </a:cubicBezTo>
                    <a:cubicBezTo>
                      <a:pt x="105" y="2173"/>
                      <a:pt x="105" y="2389"/>
                      <a:pt x="1" y="2606"/>
                    </a:cubicBezTo>
                    <a:lnTo>
                      <a:pt x="1" y="3366"/>
                    </a:lnTo>
                    <a:cubicBezTo>
                      <a:pt x="105" y="3903"/>
                      <a:pt x="321" y="4231"/>
                      <a:pt x="649" y="4551"/>
                    </a:cubicBezTo>
                    <a:cubicBezTo>
                      <a:pt x="1082" y="4880"/>
                      <a:pt x="1514" y="5096"/>
                      <a:pt x="1946" y="5200"/>
                    </a:cubicBezTo>
                    <a:cubicBezTo>
                      <a:pt x="2263" y="5327"/>
                      <a:pt x="2619" y="5379"/>
                      <a:pt x="2991" y="5379"/>
                    </a:cubicBezTo>
                    <a:cubicBezTo>
                      <a:pt x="3249" y="5379"/>
                      <a:pt x="3514" y="5354"/>
                      <a:pt x="3779" y="5312"/>
                    </a:cubicBezTo>
                    <a:cubicBezTo>
                      <a:pt x="4324" y="5200"/>
                      <a:pt x="4973" y="4983"/>
                      <a:pt x="5292" y="4447"/>
                    </a:cubicBezTo>
                    <a:cubicBezTo>
                      <a:pt x="5509" y="4231"/>
                      <a:pt x="5621" y="4015"/>
                      <a:pt x="5725" y="3799"/>
                    </a:cubicBezTo>
                    <a:cubicBezTo>
                      <a:pt x="6053" y="3150"/>
                      <a:pt x="6157" y="2389"/>
                      <a:pt x="6053" y="1741"/>
                    </a:cubicBezTo>
                    <a:cubicBezTo>
                      <a:pt x="5837" y="989"/>
                      <a:pt x="5189" y="444"/>
                      <a:pt x="4428" y="228"/>
                    </a:cubicBezTo>
                    <a:cubicBezTo>
                      <a:pt x="4028" y="80"/>
                      <a:pt x="3536" y="0"/>
                      <a:pt x="3048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999;p45">
                <a:extLst>
                  <a:ext uri="{FF2B5EF4-FFF2-40B4-BE49-F238E27FC236}">
                    <a16:creationId xmlns:a16="http://schemas.microsoft.com/office/drawing/2014/main" id="{E8BCF3F1-A720-4EDF-95F7-D92123992E72}"/>
                  </a:ext>
                </a:extLst>
              </p:cNvPr>
              <p:cNvSpPr/>
              <p:nvPr/>
            </p:nvSpPr>
            <p:spPr>
              <a:xfrm>
                <a:off x="2777525" y="3531525"/>
                <a:ext cx="150300" cy="131925"/>
              </a:xfrm>
              <a:custGeom>
                <a:avLst/>
                <a:gdLst/>
                <a:ahLst/>
                <a:cxnLst/>
                <a:rect l="l" t="t" r="r" b="b"/>
                <a:pathLst>
                  <a:path w="6012" h="5277" extrusionOk="0">
                    <a:moveTo>
                      <a:pt x="2132" y="1"/>
                    </a:moveTo>
                    <a:cubicBezTo>
                      <a:pt x="2035" y="1"/>
                      <a:pt x="1952" y="34"/>
                      <a:pt x="1905" y="124"/>
                    </a:cubicBezTo>
                    <a:cubicBezTo>
                      <a:pt x="1689" y="124"/>
                      <a:pt x="1689" y="341"/>
                      <a:pt x="1585" y="453"/>
                    </a:cubicBezTo>
                    <a:lnTo>
                      <a:pt x="1369" y="453"/>
                    </a:lnTo>
                    <a:cubicBezTo>
                      <a:pt x="1275" y="432"/>
                      <a:pt x="1186" y="422"/>
                      <a:pt x="1102" y="422"/>
                    </a:cubicBezTo>
                    <a:cubicBezTo>
                      <a:pt x="316" y="422"/>
                      <a:pt x="1" y="1289"/>
                      <a:pt x="392" y="2070"/>
                    </a:cubicBezTo>
                    <a:cubicBezTo>
                      <a:pt x="640" y="2646"/>
                      <a:pt x="1197" y="2910"/>
                      <a:pt x="1779" y="2910"/>
                    </a:cubicBezTo>
                    <a:cubicBezTo>
                      <a:pt x="1966" y="2910"/>
                      <a:pt x="2155" y="2883"/>
                      <a:pt x="2337" y="2831"/>
                    </a:cubicBezTo>
                    <a:cubicBezTo>
                      <a:pt x="2337" y="3047"/>
                      <a:pt x="2449" y="3151"/>
                      <a:pt x="2553" y="3263"/>
                    </a:cubicBezTo>
                    <a:cubicBezTo>
                      <a:pt x="2666" y="3367"/>
                      <a:pt x="2882" y="3479"/>
                      <a:pt x="2986" y="3479"/>
                    </a:cubicBezTo>
                    <a:cubicBezTo>
                      <a:pt x="3202" y="3583"/>
                      <a:pt x="3314" y="3583"/>
                      <a:pt x="3530" y="3583"/>
                    </a:cubicBezTo>
                    <a:cubicBezTo>
                      <a:pt x="3746" y="3583"/>
                      <a:pt x="4066" y="3479"/>
                      <a:pt x="4395" y="3263"/>
                    </a:cubicBezTo>
                    <a:lnTo>
                      <a:pt x="4395" y="3263"/>
                    </a:lnTo>
                    <a:cubicBezTo>
                      <a:pt x="4179" y="3479"/>
                      <a:pt x="4066" y="3695"/>
                      <a:pt x="3963" y="4015"/>
                    </a:cubicBezTo>
                    <a:cubicBezTo>
                      <a:pt x="3963" y="4128"/>
                      <a:pt x="3850" y="4344"/>
                      <a:pt x="3963" y="4560"/>
                    </a:cubicBezTo>
                    <a:cubicBezTo>
                      <a:pt x="3963" y="4776"/>
                      <a:pt x="4066" y="4992"/>
                      <a:pt x="4282" y="5096"/>
                    </a:cubicBezTo>
                    <a:cubicBezTo>
                      <a:pt x="4410" y="5224"/>
                      <a:pt x="4538" y="5276"/>
                      <a:pt x="4644" y="5276"/>
                    </a:cubicBezTo>
                    <a:cubicBezTo>
                      <a:pt x="4718" y="5276"/>
                      <a:pt x="4781" y="5251"/>
                      <a:pt x="4827" y="5209"/>
                    </a:cubicBezTo>
                    <a:cubicBezTo>
                      <a:pt x="4931" y="5096"/>
                      <a:pt x="5043" y="4880"/>
                      <a:pt x="5260" y="4664"/>
                    </a:cubicBezTo>
                    <a:cubicBezTo>
                      <a:pt x="5579" y="4128"/>
                      <a:pt x="6012" y="3047"/>
                      <a:pt x="5476" y="2398"/>
                    </a:cubicBezTo>
                    <a:cubicBezTo>
                      <a:pt x="5260" y="2070"/>
                      <a:pt x="4931" y="1966"/>
                      <a:pt x="4611" y="1750"/>
                    </a:cubicBezTo>
                    <a:cubicBezTo>
                      <a:pt x="4282" y="1534"/>
                      <a:pt x="4066" y="1205"/>
                      <a:pt x="3963" y="885"/>
                    </a:cubicBezTo>
                    <a:cubicBezTo>
                      <a:pt x="3850" y="557"/>
                      <a:pt x="3634" y="341"/>
                      <a:pt x="3314" y="341"/>
                    </a:cubicBezTo>
                    <a:cubicBezTo>
                      <a:pt x="3098" y="341"/>
                      <a:pt x="2986" y="557"/>
                      <a:pt x="2882" y="669"/>
                    </a:cubicBezTo>
                    <a:cubicBezTo>
                      <a:pt x="2882" y="453"/>
                      <a:pt x="2769" y="237"/>
                      <a:pt x="2553" y="124"/>
                    </a:cubicBezTo>
                    <a:cubicBezTo>
                      <a:pt x="2428" y="64"/>
                      <a:pt x="2267" y="1"/>
                      <a:pt x="2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1000;p45">
                <a:extLst>
                  <a:ext uri="{FF2B5EF4-FFF2-40B4-BE49-F238E27FC236}">
                    <a16:creationId xmlns:a16="http://schemas.microsoft.com/office/drawing/2014/main" id="{113754AC-10F4-4422-B436-5D0DB8B5892D}"/>
                  </a:ext>
                </a:extLst>
              </p:cNvPr>
              <p:cNvSpPr/>
              <p:nvPr/>
            </p:nvSpPr>
            <p:spPr>
              <a:xfrm>
                <a:off x="2790100" y="3545425"/>
                <a:ext cx="29650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2059" extrusionOk="0">
                    <a:moveTo>
                      <a:pt x="433" y="1"/>
                    </a:moveTo>
                    <a:cubicBezTo>
                      <a:pt x="1" y="329"/>
                      <a:pt x="1" y="865"/>
                      <a:pt x="105" y="1298"/>
                    </a:cubicBezTo>
                    <a:cubicBezTo>
                      <a:pt x="321" y="1730"/>
                      <a:pt x="753" y="2059"/>
                      <a:pt x="1186" y="2059"/>
                    </a:cubicBezTo>
                    <a:cubicBezTo>
                      <a:pt x="753" y="1946"/>
                      <a:pt x="433" y="1626"/>
                      <a:pt x="217" y="1298"/>
                    </a:cubicBezTo>
                    <a:cubicBezTo>
                      <a:pt x="105" y="865"/>
                      <a:pt x="105" y="329"/>
                      <a:pt x="433" y="113"/>
                    </a:cubicBezTo>
                    <a:lnTo>
                      <a:pt x="4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1001;p45">
                <a:extLst>
                  <a:ext uri="{FF2B5EF4-FFF2-40B4-BE49-F238E27FC236}">
                    <a16:creationId xmlns:a16="http://schemas.microsoft.com/office/drawing/2014/main" id="{1F92F0E5-7EA8-4897-8E96-4A4407B87085}"/>
                  </a:ext>
                </a:extLst>
              </p:cNvPr>
              <p:cNvSpPr/>
              <p:nvPr/>
            </p:nvSpPr>
            <p:spPr>
              <a:xfrm>
                <a:off x="2803525" y="3548250"/>
                <a:ext cx="56875" cy="648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595" extrusionOk="0">
                    <a:moveTo>
                      <a:pt x="112" y="0"/>
                    </a:moveTo>
                    <a:cubicBezTo>
                      <a:pt x="0" y="536"/>
                      <a:pt x="112" y="969"/>
                      <a:pt x="432" y="1401"/>
                    </a:cubicBezTo>
                    <a:cubicBezTo>
                      <a:pt x="545" y="1513"/>
                      <a:pt x="761" y="1617"/>
                      <a:pt x="977" y="1729"/>
                    </a:cubicBezTo>
                    <a:cubicBezTo>
                      <a:pt x="1193" y="1833"/>
                      <a:pt x="1513" y="1833"/>
                      <a:pt x="1729" y="1946"/>
                    </a:cubicBezTo>
                    <a:cubicBezTo>
                      <a:pt x="2058" y="2049"/>
                      <a:pt x="2162" y="2266"/>
                      <a:pt x="2274" y="2594"/>
                    </a:cubicBezTo>
                    <a:cubicBezTo>
                      <a:pt x="2274" y="2378"/>
                      <a:pt x="2162" y="2162"/>
                      <a:pt x="2058" y="2049"/>
                    </a:cubicBezTo>
                    <a:cubicBezTo>
                      <a:pt x="1842" y="1833"/>
                      <a:pt x="1626" y="1833"/>
                      <a:pt x="1409" y="1729"/>
                    </a:cubicBezTo>
                    <a:cubicBezTo>
                      <a:pt x="1193" y="1729"/>
                      <a:pt x="977" y="1617"/>
                      <a:pt x="761" y="1513"/>
                    </a:cubicBezTo>
                    <a:cubicBezTo>
                      <a:pt x="545" y="1297"/>
                      <a:pt x="329" y="1185"/>
                      <a:pt x="216" y="969"/>
                    </a:cubicBezTo>
                    <a:cubicBezTo>
                      <a:pt x="112" y="649"/>
                      <a:pt x="112" y="320"/>
                      <a:pt x="1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1002;p45">
                <a:extLst>
                  <a:ext uri="{FF2B5EF4-FFF2-40B4-BE49-F238E27FC236}">
                    <a16:creationId xmlns:a16="http://schemas.microsoft.com/office/drawing/2014/main" id="{09628DCD-9D48-4934-935B-3DADB97167B8}"/>
                  </a:ext>
                </a:extLst>
              </p:cNvPr>
              <p:cNvSpPr/>
              <p:nvPr/>
            </p:nvSpPr>
            <p:spPr>
              <a:xfrm>
                <a:off x="2817125" y="3537425"/>
                <a:ext cx="51250" cy="67475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2699" extrusionOk="0">
                    <a:moveTo>
                      <a:pt x="433" y="1"/>
                    </a:moveTo>
                    <a:lnTo>
                      <a:pt x="433" y="1"/>
                    </a:lnTo>
                    <a:cubicBezTo>
                      <a:pt x="1" y="433"/>
                      <a:pt x="105" y="1082"/>
                      <a:pt x="537" y="1514"/>
                    </a:cubicBezTo>
                    <a:cubicBezTo>
                      <a:pt x="969" y="1946"/>
                      <a:pt x="1730" y="2050"/>
                      <a:pt x="1946" y="2699"/>
                    </a:cubicBezTo>
                    <a:lnTo>
                      <a:pt x="2050" y="2699"/>
                    </a:lnTo>
                    <a:cubicBezTo>
                      <a:pt x="1946" y="2050"/>
                      <a:pt x="1185" y="1946"/>
                      <a:pt x="753" y="1618"/>
                    </a:cubicBezTo>
                    <a:cubicBezTo>
                      <a:pt x="321" y="1185"/>
                      <a:pt x="105" y="537"/>
                      <a:pt x="4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1003;p45">
                <a:extLst>
                  <a:ext uri="{FF2B5EF4-FFF2-40B4-BE49-F238E27FC236}">
                    <a16:creationId xmlns:a16="http://schemas.microsoft.com/office/drawing/2014/main" id="{8E25F72C-5BAB-4A3D-A691-66AFF48D977A}"/>
                  </a:ext>
                </a:extLst>
              </p:cNvPr>
              <p:cNvSpPr/>
              <p:nvPr/>
            </p:nvSpPr>
            <p:spPr>
              <a:xfrm>
                <a:off x="2841350" y="3550825"/>
                <a:ext cx="64875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3892" extrusionOk="0">
                    <a:moveTo>
                      <a:pt x="0" y="1"/>
                    </a:moveTo>
                    <a:lnTo>
                      <a:pt x="0" y="113"/>
                    </a:lnTo>
                    <a:cubicBezTo>
                      <a:pt x="0" y="330"/>
                      <a:pt x="113" y="546"/>
                      <a:pt x="216" y="762"/>
                    </a:cubicBezTo>
                    <a:cubicBezTo>
                      <a:pt x="433" y="978"/>
                      <a:pt x="761" y="1082"/>
                      <a:pt x="1081" y="1194"/>
                    </a:cubicBezTo>
                    <a:cubicBezTo>
                      <a:pt x="1729" y="1514"/>
                      <a:pt x="2378" y="1946"/>
                      <a:pt x="2378" y="2707"/>
                    </a:cubicBezTo>
                    <a:cubicBezTo>
                      <a:pt x="2274" y="3140"/>
                      <a:pt x="2058" y="3460"/>
                      <a:pt x="1842" y="3788"/>
                    </a:cubicBezTo>
                    <a:cubicBezTo>
                      <a:pt x="1842" y="3892"/>
                      <a:pt x="1842" y="3892"/>
                      <a:pt x="1946" y="3892"/>
                    </a:cubicBezTo>
                    <a:cubicBezTo>
                      <a:pt x="2378" y="3356"/>
                      <a:pt x="2594" y="2595"/>
                      <a:pt x="2274" y="2059"/>
                    </a:cubicBezTo>
                    <a:cubicBezTo>
                      <a:pt x="2058" y="1730"/>
                      <a:pt x="1842" y="1514"/>
                      <a:pt x="1513" y="1410"/>
                    </a:cubicBezTo>
                    <a:cubicBezTo>
                      <a:pt x="1297" y="1194"/>
                      <a:pt x="977" y="1082"/>
                      <a:pt x="649" y="978"/>
                    </a:cubicBezTo>
                    <a:cubicBezTo>
                      <a:pt x="329" y="762"/>
                      <a:pt x="0" y="433"/>
                      <a:pt x="113" y="113"/>
                    </a:cubicBezTo>
                    <a:cubicBezTo>
                      <a:pt x="113" y="113"/>
                      <a:pt x="113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1004;p45">
                <a:extLst>
                  <a:ext uri="{FF2B5EF4-FFF2-40B4-BE49-F238E27FC236}">
                    <a16:creationId xmlns:a16="http://schemas.microsoft.com/office/drawing/2014/main" id="{198FB5B0-17C8-46D0-8B87-BC04D803C7FD}"/>
                  </a:ext>
                </a:extLst>
              </p:cNvPr>
              <p:cNvSpPr/>
              <p:nvPr/>
            </p:nvSpPr>
            <p:spPr>
              <a:xfrm>
                <a:off x="2884575" y="3618500"/>
                <a:ext cx="825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330" h="969" extrusionOk="0">
                    <a:moveTo>
                      <a:pt x="329" y="0"/>
                    </a:moveTo>
                    <a:lnTo>
                      <a:pt x="329" y="0"/>
                    </a:lnTo>
                    <a:cubicBezTo>
                      <a:pt x="217" y="216"/>
                      <a:pt x="217" y="320"/>
                      <a:pt x="217" y="536"/>
                    </a:cubicBezTo>
                    <a:cubicBezTo>
                      <a:pt x="329" y="320"/>
                      <a:pt x="329" y="216"/>
                      <a:pt x="329" y="0"/>
                    </a:cubicBezTo>
                    <a:close/>
                    <a:moveTo>
                      <a:pt x="217" y="536"/>
                    </a:moveTo>
                    <a:cubicBezTo>
                      <a:pt x="113" y="649"/>
                      <a:pt x="113" y="753"/>
                      <a:pt x="0" y="969"/>
                    </a:cubicBezTo>
                    <a:lnTo>
                      <a:pt x="113" y="969"/>
                    </a:lnTo>
                    <a:cubicBezTo>
                      <a:pt x="113" y="865"/>
                      <a:pt x="217" y="649"/>
                      <a:pt x="217" y="5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1005;p45">
                <a:extLst>
                  <a:ext uri="{FF2B5EF4-FFF2-40B4-BE49-F238E27FC236}">
                    <a16:creationId xmlns:a16="http://schemas.microsoft.com/office/drawing/2014/main" id="{024A71FC-CD9B-41CD-8BE4-14467F5E38F4}"/>
                  </a:ext>
                </a:extLst>
              </p:cNvPr>
              <p:cNvSpPr/>
              <p:nvPr/>
            </p:nvSpPr>
            <p:spPr>
              <a:xfrm>
                <a:off x="2881975" y="3575250"/>
                <a:ext cx="35050" cy="674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699" extrusionOk="0">
                    <a:moveTo>
                      <a:pt x="104" y="1"/>
                    </a:moveTo>
                    <a:cubicBezTo>
                      <a:pt x="104" y="1"/>
                      <a:pt x="1" y="1"/>
                      <a:pt x="104" y="105"/>
                    </a:cubicBezTo>
                    <a:cubicBezTo>
                      <a:pt x="217" y="217"/>
                      <a:pt x="433" y="433"/>
                      <a:pt x="649" y="537"/>
                    </a:cubicBezTo>
                    <a:cubicBezTo>
                      <a:pt x="865" y="753"/>
                      <a:pt x="1082" y="969"/>
                      <a:pt x="1082" y="1186"/>
                    </a:cubicBezTo>
                    <a:cubicBezTo>
                      <a:pt x="1298" y="1730"/>
                      <a:pt x="1082" y="2163"/>
                      <a:pt x="865" y="2595"/>
                    </a:cubicBezTo>
                    <a:lnTo>
                      <a:pt x="865" y="2699"/>
                    </a:lnTo>
                    <a:lnTo>
                      <a:pt x="969" y="2699"/>
                    </a:lnTo>
                    <a:cubicBezTo>
                      <a:pt x="1185" y="2266"/>
                      <a:pt x="1401" y="1730"/>
                      <a:pt x="1185" y="1186"/>
                    </a:cubicBezTo>
                    <a:cubicBezTo>
                      <a:pt x="1185" y="969"/>
                      <a:pt x="969" y="753"/>
                      <a:pt x="865" y="537"/>
                    </a:cubicBezTo>
                    <a:cubicBezTo>
                      <a:pt x="537" y="433"/>
                      <a:pt x="321" y="217"/>
                      <a:pt x="1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1006;p45">
                <a:extLst>
                  <a:ext uri="{FF2B5EF4-FFF2-40B4-BE49-F238E27FC236}">
                    <a16:creationId xmlns:a16="http://schemas.microsoft.com/office/drawing/2014/main" id="{2A765913-073D-4BD7-B003-2C90EA898072}"/>
                  </a:ext>
                </a:extLst>
              </p:cNvPr>
              <p:cNvSpPr/>
              <p:nvPr/>
            </p:nvSpPr>
            <p:spPr>
              <a:xfrm>
                <a:off x="2781900" y="3613100"/>
                <a:ext cx="54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217" h="321" extrusionOk="0">
                    <a:moveTo>
                      <a:pt x="113" y="0"/>
                    </a:moveTo>
                    <a:cubicBezTo>
                      <a:pt x="0" y="0"/>
                      <a:pt x="0" y="104"/>
                      <a:pt x="0" y="216"/>
                    </a:cubicBezTo>
                    <a:cubicBezTo>
                      <a:pt x="0" y="320"/>
                      <a:pt x="0" y="320"/>
                      <a:pt x="113" y="320"/>
                    </a:cubicBezTo>
                    <a:cubicBezTo>
                      <a:pt x="217" y="320"/>
                      <a:pt x="217" y="320"/>
                      <a:pt x="217" y="216"/>
                    </a:cubicBezTo>
                    <a:cubicBezTo>
                      <a:pt x="217" y="104"/>
                      <a:pt x="217" y="0"/>
                      <a:pt x="113" y="0"/>
                    </a:cubicBez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1007;p45">
                <a:extLst>
                  <a:ext uri="{FF2B5EF4-FFF2-40B4-BE49-F238E27FC236}">
                    <a16:creationId xmlns:a16="http://schemas.microsoft.com/office/drawing/2014/main" id="{E8A40A02-5FDE-4379-80BB-ACE70C12CDC3}"/>
                  </a:ext>
                </a:extLst>
              </p:cNvPr>
              <p:cNvSpPr/>
              <p:nvPr/>
            </p:nvSpPr>
            <p:spPr>
              <a:xfrm>
                <a:off x="2827950" y="3623900"/>
                <a:ext cx="54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217" h="321" extrusionOk="0">
                    <a:moveTo>
                      <a:pt x="104" y="0"/>
                    </a:moveTo>
                    <a:cubicBezTo>
                      <a:pt x="104" y="0"/>
                      <a:pt x="0" y="0"/>
                      <a:pt x="0" y="104"/>
                    </a:cubicBezTo>
                    <a:cubicBezTo>
                      <a:pt x="0" y="217"/>
                      <a:pt x="104" y="320"/>
                      <a:pt x="104" y="320"/>
                    </a:cubicBezTo>
                    <a:cubicBezTo>
                      <a:pt x="216" y="320"/>
                      <a:pt x="216" y="217"/>
                      <a:pt x="216" y="104"/>
                    </a:cubicBezTo>
                    <a:cubicBezTo>
                      <a:pt x="216" y="0"/>
                      <a:pt x="216" y="0"/>
                      <a:pt x="104" y="0"/>
                    </a:cubicBez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1008;p45">
                <a:extLst>
                  <a:ext uri="{FF2B5EF4-FFF2-40B4-BE49-F238E27FC236}">
                    <a16:creationId xmlns:a16="http://schemas.microsoft.com/office/drawing/2014/main" id="{05473291-BFC0-4F33-80CD-9145A440619A}"/>
                  </a:ext>
                </a:extLst>
              </p:cNvPr>
              <p:cNvSpPr/>
              <p:nvPr/>
            </p:nvSpPr>
            <p:spPr>
              <a:xfrm>
                <a:off x="2752275" y="3621100"/>
                <a:ext cx="242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410" extrusionOk="0">
                    <a:moveTo>
                      <a:pt x="217" y="0"/>
                    </a:moveTo>
                    <a:cubicBezTo>
                      <a:pt x="105" y="216"/>
                      <a:pt x="105" y="432"/>
                      <a:pt x="1" y="649"/>
                    </a:cubicBezTo>
                    <a:lnTo>
                      <a:pt x="1" y="1193"/>
                    </a:lnTo>
                    <a:lnTo>
                      <a:pt x="1" y="1409"/>
                    </a:lnTo>
                    <a:lnTo>
                      <a:pt x="217" y="1409"/>
                    </a:lnTo>
                    <a:cubicBezTo>
                      <a:pt x="649" y="1409"/>
                      <a:pt x="969" y="1081"/>
                      <a:pt x="969" y="761"/>
                    </a:cubicBezTo>
                    <a:cubicBezTo>
                      <a:pt x="969" y="329"/>
                      <a:pt x="649" y="0"/>
                      <a:pt x="217" y="0"/>
                    </a:cubicBez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1009;p45">
                <a:extLst>
                  <a:ext uri="{FF2B5EF4-FFF2-40B4-BE49-F238E27FC236}">
                    <a16:creationId xmlns:a16="http://schemas.microsoft.com/office/drawing/2014/main" id="{7198D726-3684-42BB-ADCB-F9349F137C82}"/>
                  </a:ext>
                </a:extLst>
              </p:cNvPr>
              <p:cNvSpPr/>
              <p:nvPr/>
            </p:nvSpPr>
            <p:spPr>
              <a:xfrm>
                <a:off x="2827950" y="3637300"/>
                <a:ext cx="378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298" extrusionOk="0">
                    <a:moveTo>
                      <a:pt x="752" y="1"/>
                    </a:moveTo>
                    <a:cubicBezTo>
                      <a:pt x="320" y="1"/>
                      <a:pt x="0" y="329"/>
                      <a:pt x="0" y="649"/>
                    </a:cubicBezTo>
                    <a:cubicBezTo>
                      <a:pt x="0" y="1081"/>
                      <a:pt x="320" y="1298"/>
                      <a:pt x="752" y="1298"/>
                    </a:cubicBezTo>
                    <a:cubicBezTo>
                      <a:pt x="1185" y="1298"/>
                      <a:pt x="1513" y="1081"/>
                      <a:pt x="1513" y="649"/>
                    </a:cubicBezTo>
                    <a:cubicBezTo>
                      <a:pt x="1513" y="329"/>
                      <a:pt x="1185" y="1"/>
                      <a:pt x="752" y="1"/>
                    </a:cubicBez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1010;p45">
                <a:extLst>
                  <a:ext uri="{FF2B5EF4-FFF2-40B4-BE49-F238E27FC236}">
                    <a16:creationId xmlns:a16="http://schemas.microsoft.com/office/drawing/2014/main" id="{4E20631E-7A91-441F-9E1B-28359F3589D9}"/>
                  </a:ext>
                </a:extLst>
              </p:cNvPr>
              <p:cNvSpPr/>
              <p:nvPr/>
            </p:nvSpPr>
            <p:spPr>
              <a:xfrm>
                <a:off x="2787300" y="3615675"/>
                <a:ext cx="24450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195" extrusionOk="0">
                    <a:moveTo>
                      <a:pt x="865" y="1"/>
                    </a:moveTo>
                    <a:cubicBezTo>
                      <a:pt x="649" y="217"/>
                      <a:pt x="1" y="1082"/>
                      <a:pt x="545" y="1194"/>
                    </a:cubicBezTo>
                    <a:cubicBezTo>
                      <a:pt x="649" y="1194"/>
                      <a:pt x="649" y="1082"/>
                      <a:pt x="649" y="1082"/>
                    </a:cubicBezTo>
                    <a:cubicBezTo>
                      <a:pt x="329" y="978"/>
                      <a:pt x="865" y="217"/>
                      <a:pt x="978" y="113"/>
                    </a:cubicBezTo>
                    <a:lnTo>
                      <a:pt x="865" y="1"/>
                    </a:ln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1011;p45">
                <a:extLst>
                  <a:ext uri="{FF2B5EF4-FFF2-40B4-BE49-F238E27FC236}">
                    <a16:creationId xmlns:a16="http://schemas.microsoft.com/office/drawing/2014/main" id="{7E2A9AB8-C1D1-4557-A318-1BFEC0C954E8}"/>
                  </a:ext>
                </a:extLst>
              </p:cNvPr>
              <p:cNvSpPr/>
              <p:nvPr/>
            </p:nvSpPr>
            <p:spPr>
              <a:xfrm>
                <a:off x="2773900" y="3645525"/>
                <a:ext cx="51250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1414" extrusionOk="0">
                    <a:moveTo>
                      <a:pt x="320" y="0"/>
                    </a:moveTo>
                    <a:cubicBezTo>
                      <a:pt x="104" y="0"/>
                      <a:pt x="104" y="216"/>
                      <a:pt x="0" y="320"/>
                    </a:cubicBezTo>
                    <a:cubicBezTo>
                      <a:pt x="0" y="649"/>
                      <a:pt x="217" y="969"/>
                      <a:pt x="433" y="1185"/>
                    </a:cubicBezTo>
                    <a:cubicBezTo>
                      <a:pt x="632" y="1319"/>
                      <a:pt x="874" y="1414"/>
                      <a:pt x="1108" y="1414"/>
                    </a:cubicBezTo>
                    <a:cubicBezTo>
                      <a:pt x="1251" y="1414"/>
                      <a:pt x="1389" y="1379"/>
                      <a:pt x="1514" y="1297"/>
                    </a:cubicBezTo>
                    <a:cubicBezTo>
                      <a:pt x="1617" y="1297"/>
                      <a:pt x="1730" y="1185"/>
                      <a:pt x="1834" y="1081"/>
                    </a:cubicBezTo>
                    <a:cubicBezTo>
                      <a:pt x="1946" y="969"/>
                      <a:pt x="2050" y="865"/>
                      <a:pt x="2050" y="649"/>
                    </a:cubicBezTo>
                    <a:cubicBezTo>
                      <a:pt x="2050" y="649"/>
                      <a:pt x="2050" y="536"/>
                      <a:pt x="1946" y="536"/>
                    </a:cubicBezTo>
                    <a:cubicBezTo>
                      <a:pt x="1946" y="432"/>
                      <a:pt x="1946" y="432"/>
                      <a:pt x="1834" y="320"/>
                    </a:cubicBezTo>
                    <a:cubicBezTo>
                      <a:pt x="1730" y="216"/>
                      <a:pt x="1514" y="216"/>
                      <a:pt x="1297" y="216"/>
                    </a:cubicBezTo>
                    <a:cubicBezTo>
                      <a:pt x="1189" y="268"/>
                      <a:pt x="1081" y="294"/>
                      <a:pt x="973" y="294"/>
                    </a:cubicBezTo>
                    <a:cubicBezTo>
                      <a:pt x="865" y="294"/>
                      <a:pt x="757" y="268"/>
                      <a:pt x="649" y="216"/>
                    </a:cubicBezTo>
                    <a:cubicBezTo>
                      <a:pt x="537" y="216"/>
                      <a:pt x="537" y="216"/>
                      <a:pt x="433" y="104"/>
                    </a:cubicBezTo>
                    <a:lnTo>
                      <a:pt x="320" y="0"/>
                    </a:ln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1012;p45">
                <a:extLst>
                  <a:ext uri="{FF2B5EF4-FFF2-40B4-BE49-F238E27FC236}">
                    <a16:creationId xmlns:a16="http://schemas.microsoft.com/office/drawing/2014/main" id="{256FD67D-9E2D-4A86-A8CA-0A6065BEDE29}"/>
                  </a:ext>
                </a:extLst>
              </p:cNvPr>
              <p:cNvSpPr/>
              <p:nvPr/>
            </p:nvSpPr>
            <p:spPr>
              <a:xfrm>
                <a:off x="2880025" y="3649675"/>
                <a:ext cx="344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181" extrusionOk="0">
                    <a:moveTo>
                      <a:pt x="725" y="0"/>
                    </a:moveTo>
                    <a:cubicBezTo>
                      <a:pt x="653" y="0"/>
                      <a:pt x="580" y="50"/>
                      <a:pt x="511" y="50"/>
                    </a:cubicBezTo>
                    <a:lnTo>
                      <a:pt x="182" y="370"/>
                    </a:lnTo>
                    <a:cubicBezTo>
                      <a:pt x="0" y="735"/>
                      <a:pt x="126" y="1180"/>
                      <a:pt x="497" y="1180"/>
                    </a:cubicBezTo>
                    <a:cubicBezTo>
                      <a:pt x="565" y="1180"/>
                      <a:pt x="642" y="1165"/>
                      <a:pt x="727" y="1131"/>
                    </a:cubicBezTo>
                    <a:cubicBezTo>
                      <a:pt x="1047" y="1019"/>
                      <a:pt x="1376" y="699"/>
                      <a:pt x="1263" y="370"/>
                    </a:cubicBezTo>
                    <a:cubicBezTo>
                      <a:pt x="1160" y="154"/>
                      <a:pt x="1047" y="50"/>
                      <a:pt x="831" y="50"/>
                    </a:cubicBezTo>
                    <a:cubicBezTo>
                      <a:pt x="796" y="13"/>
                      <a:pt x="761" y="0"/>
                      <a:pt x="725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1013;p45">
                <a:extLst>
                  <a:ext uri="{FF2B5EF4-FFF2-40B4-BE49-F238E27FC236}">
                    <a16:creationId xmlns:a16="http://schemas.microsoft.com/office/drawing/2014/main" id="{764EA843-D3F3-4A2C-927D-184D2C1E8EC6}"/>
                  </a:ext>
                </a:extLst>
              </p:cNvPr>
              <p:cNvSpPr/>
              <p:nvPr/>
            </p:nvSpPr>
            <p:spPr>
              <a:xfrm>
                <a:off x="2887375" y="3656325"/>
                <a:ext cx="162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650" h="433" extrusionOk="0">
                    <a:moveTo>
                      <a:pt x="537" y="0"/>
                    </a:moveTo>
                    <a:cubicBezTo>
                      <a:pt x="504" y="33"/>
                      <a:pt x="449" y="67"/>
                      <a:pt x="386" y="104"/>
                    </a:cubicBezTo>
                    <a:lnTo>
                      <a:pt x="433" y="104"/>
                    </a:lnTo>
                    <a:cubicBezTo>
                      <a:pt x="433" y="104"/>
                      <a:pt x="537" y="104"/>
                      <a:pt x="649" y="0"/>
                    </a:cubicBezTo>
                    <a:close/>
                    <a:moveTo>
                      <a:pt x="321" y="104"/>
                    </a:moveTo>
                    <a:lnTo>
                      <a:pt x="321" y="143"/>
                    </a:lnTo>
                    <a:lnTo>
                      <a:pt x="321" y="143"/>
                    </a:lnTo>
                    <a:cubicBezTo>
                      <a:pt x="343" y="129"/>
                      <a:pt x="365" y="117"/>
                      <a:pt x="386" y="104"/>
                    </a:cubicBezTo>
                    <a:close/>
                    <a:moveTo>
                      <a:pt x="321" y="143"/>
                    </a:moveTo>
                    <a:cubicBezTo>
                      <a:pt x="197" y="217"/>
                      <a:pt x="61" y="307"/>
                      <a:pt x="1" y="433"/>
                    </a:cubicBezTo>
                    <a:lnTo>
                      <a:pt x="105" y="433"/>
                    </a:lnTo>
                    <a:cubicBezTo>
                      <a:pt x="217" y="320"/>
                      <a:pt x="217" y="217"/>
                      <a:pt x="321" y="217"/>
                    </a:cubicBezTo>
                    <a:lnTo>
                      <a:pt x="321" y="143"/>
                    </a:ln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1014;p45">
                <a:extLst>
                  <a:ext uri="{FF2B5EF4-FFF2-40B4-BE49-F238E27FC236}">
                    <a16:creationId xmlns:a16="http://schemas.microsoft.com/office/drawing/2014/main" id="{1B3DA8F0-4DC0-45AA-A8CD-067C5BD1EEEC}"/>
                  </a:ext>
                </a:extLst>
              </p:cNvPr>
              <p:cNvSpPr/>
              <p:nvPr/>
            </p:nvSpPr>
            <p:spPr>
              <a:xfrm>
                <a:off x="2895375" y="3658925"/>
                <a:ext cx="2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14" h="433" extrusionOk="0">
                    <a:moveTo>
                      <a:pt x="113" y="0"/>
                    </a:moveTo>
                    <a:lnTo>
                      <a:pt x="1" y="113"/>
                    </a:lnTo>
                    <a:lnTo>
                      <a:pt x="1" y="433"/>
                    </a:lnTo>
                    <a:lnTo>
                      <a:pt x="113" y="43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C369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1015;p45">
                <a:extLst>
                  <a:ext uri="{FF2B5EF4-FFF2-40B4-BE49-F238E27FC236}">
                    <a16:creationId xmlns:a16="http://schemas.microsoft.com/office/drawing/2014/main" id="{79C0C9B1-5B85-4AA0-BCAF-6FA14CB1E832}"/>
                  </a:ext>
                </a:extLst>
              </p:cNvPr>
              <p:cNvSpPr/>
              <p:nvPr/>
            </p:nvSpPr>
            <p:spPr>
              <a:xfrm>
                <a:off x="2895375" y="3658925"/>
                <a:ext cx="285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14" h="113" extrusionOk="0">
                    <a:moveTo>
                      <a:pt x="1" y="0"/>
                    </a:moveTo>
                    <a:lnTo>
                      <a:pt x="1" y="11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AB44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1016;p45">
                <a:extLst>
                  <a:ext uri="{FF2B5EF4-FFF2-40B4-BE49-F238E27FC236}">
                    <a16:creationId xmlns:a16="http://schemas.microsoft.com/office/drawing/2014/main" id="{F6072789-23E6-49FF-84F0-AA7A92B88CA0}"/>
                  </a:ext>
                </a:extLst>
              </p:cNvPr>
              <p:cNvSpPr/>
              <p:nvPr/>
            </p:nvSpPr>
            <p:spPr>
              <a:xfrm>
                <a:off x="2768500" y="3696750"/>
                <a:ext cx="102700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2991" extrusionOk="0">
                    <a:moveTo>
                      <a:pt x="4107" y="0"/>
                    </a:moveTo>
                    <a:cubicBezTo>
                      <a:pt x="3620" y="244"/>
                      <a:pt x="3028" y="386"/>
                      <a:pt x="2430" y="386"/>
                    </a:cubicBezTo>
                    <a:cubicBezTo>
                      <a:pt x="1968" y="386"/>
                      <a:pt x="1503" y="301"/>
                      <a:pt x="1081" y="113"/>
                    </a:cubicBezTo>
                    <a:lnTo>
                      <a:pt x="1081" y="113"/>
                    </a:lnTo>
                    <a:cubicBezTo>
                      <a:pt x="1185" y="433"/>
                      <a:pt x="969" y="761"/>
                      <a:pt x="753" y="977"/>
                    </a:cubicBezTo>
                    <a:cubicBezTo>
                      <a:pt x="536" y="1194"/>
                      <a:pt x="216" y="1410"/>
                      <a:pt x="216" y="1626"/>
                    </a:cubicBezTo>
                    <a:cubicBezTo>
                      <a:pt x="0" y="2058"/>
                      <a:pt x="320" y="2594"/>
                      <a:pt x="753" y="2811"/>
                    </a:cubicBezTo>
                    <a:cubicBezTo>
                      <a:pt x="947" y="2938"/>
                      <a:pt x="1213" y="2990"/>
                      <a:pt x="1488" y="2990"/>
                    </a:cubicBezTo>
                    <a:cubicBezTo>
                      <a:pt x="1678" y="2990"/>
                      <a:pt x="1873" y="2965"/>
                      <a:pt x="2050" y="2923"/>
                    </a:cubicBezTo>
                    <a:cubicBezTo>
                      <a:pt x="2482" y="2811"/>
                      <a:pt x="3027" y="2707"/>
                      <a:pt x="3347" y="2378"/>
                    </a:cubicBezTo>
                    <a:cubicBezTo>
                      <a:pt x="3779" y="2058"/>
                      <a:pt x="3995" y="1626"/>
                      <a:pt x="3995" y="1194"/>
                    </a:cubicBezTo>
                    <a:lnTo>
                      <a:pt x="3995" y="545"/>
                    </a:lnTo>
                    <a:cubicBezTo>
                      <a:pt x="3995" y="329"/>
                      <a:pt x="3995" y="113"/>
                      <a:pt x="4107" y="0"/>
                    </a:cubicBezTo>
                    <a:close/>
                  </a:path>
                </a:pathLst>
              </a:custGeom>
              <a:solidFill>
                <a:srgbClr val="DFA4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1017;p45">
                <a:extLst>
                  <a:ext uri="{FF2B5EF4-FFF2-40B4-BE49-F238E27FC236}">
                    <a16:creationId xmlns:a16="http://schemas.microsoft.com/office/drawing/2014/main" id="{02F566D9-726B-49EA-A142-C885E2EDCDF6}"/>
                  </a:ext>
                </a:extLst>
              </p:cNvPr>
              <p:cNvSpPr/>
              <p:nvPr/>
            </p:nvSpPr>
            <p:spPr>
              <a:xfrm>
                <a:off x="2865775" y="3696750"/>
                <a:ext cx="260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3" extrusionOk="0">
                    <a:moveTo>
                      <a:pt x="104" y="0"/>
                    </a:moveTo>
                    <a:cubicBezTo>
                      <a:pt x="104" y="1"/>
                      <a:pt x="104" y="113"/>
                      <a:pt x="0" y="113"/>
                    </a:cubicBezTo>
                    <a:cubicBezTo>
                      <a:pt x="104" y="113"/>
                      <a:pt x="104" y="113"/>
                      <a:pt x="104" y="0"/>
                    </a:cubicBezTo>
                    <a:close/>
                  </a:path>
                </a:pathLst>
              </a:custGeom>
              <a:solidFill>
                <a:srgbClr val="565E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1018;p45">
                <a:extLst>
                  <a:ext uri="{FF2B5EF4-FFF2-40B4-BE49-F238E27FC236}">
                    <a16:creationId xmlns:a16="http://schemas.microsoft.com/office/drawing/2014/main" id="{1091B631-BC52-4A68-A34E-DB62CAA270C1}"/>
                  </a:ext>
                </a:extLst>
              </p:cNvPr>
              <p:cNvSpPr/>
              <p:nvPr/>
            </p:nvSpPr>
            <p:spPr>
              <a:xfrm>
                <a:off x="2857550" y="3696750"/>
                <a:ext cx="108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17" extrusionOk="0">
                    <a:moveTo>
                      <a:pt x="433" y="0"/>
                    </a:moveTo>
                    <a:cubicBezTo>
                      <a:pt x="329" y="113"/>
                      <a:pt x="113" y="113"/>
                      <a:pt x="1" y="217"/>
                    </a:cubicBezTo>
                    <a:cubicBezTo>
                      <a:pt x="113" y="217"/>
                      <a:pt x="217" y="113"/>
                      <a:pt x="329" y="113"/>
                    </a:cubicBezTo>
                    <a:cubicBezTo>
                      <a:pt x="433" y="113"/>
                      <a:pt x="433" y="113"/>
                      <a:pt x="433" y="0"/>
                    </a:cubicBezTo>
                    <a:close/>
                  </a:path>
                </a:pathLst>
              </a:custGeom>
              <a:solidFill>
                <a:srgbClr val="AD80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1019;p45">
                <a:extLst>
                  <a:ext uri="{FF2B5EF4-FFF2-40B4-BE49-F238E27FC236}">
                    <a16:creationId xmlns:a16="http://schemas.microsoft.com/office/drawing/2014/main" id="{56AF2D6E-61E9-40C3-8DD0-F2EF510AACEC}"/>
                  </a:ext>
                </a:extLst>
              </p:cNvPr>
              <p:cNvSpPr/>
              <p:nvPr/>
            </p:nvSpPr>
            <p:spPr>
              <a:xfrm>
                <a:off x="2795525" y="3699550"/>
                <a:ext cx="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5" extrusionOk="0">
                    <a:moveTo>
                      <a:pt x="0" y="1"/>
                    </a:moveTo>
                    <a:lnTo>
                      <a:pt x="0" y="10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65E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1020;p45">
                <a:extLst>
                  <a:ext uri="{FF2B5EF4-FFF2-40B4-BE49-F238E27FC236}">
                    <a16:creationId xmlns:a16="http://schemas.microsoft.com/office/drawing/2014/main" id="{F65DE1CD-66C9-43EE-8BFE-AA6DAE66B7F4}"/>
                  </a:ext>
                </a:extLst>
              </p:cNvPr>
              <p:cNvSpPr/>
              <p:nvPr/>
            </p:nvSpPr>
            <p:spPr>
              <a:xfrm>
                <a:off x="2806325" y="3702150"/>
                <a:ext cx="80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13" extrusionOk="0">
                    <a:moveTo>
                      <a:pt x="0" y="1"/>
                    </a:moveTo>
                    <a:cubicBezTo>
                      <a:pt x="0" y="1"/>
                      <a:pt x="0" y="113"/>
                      <a:pt x="104" y="113"/>
                    </a:cubicBezTo>
                    <a:lnTo>
                      <a:pt x="320" y="113"/>
                    </a:lnTo>
                    <a:cubicBezTo>
                      <a:pt x="217" y="113"/>
                      <a:pt x="104" y="113"/>
                      <a:pt x="0" y="1"/>
                    </a:cubicBezTo>
                    <a:close/>
                  </a:path>
                </a:pathLst>
              </a:custGeom>
              <a:solidFill>
                <a:srgbClr val="AD80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1021;p45">
                <a:extLst>
                  <a:ext uri="{FF2B5EF4-FFF2-40B4-BE49-F238E27FC236}">
                    <a16:creationId xmlns:a16="http://schemas.microsoft.com/office/drawing/2014/main" id="{3C45E1AB-CDE4-4075-A44A-763092E8F832}"/>
                  </a:ext>
                </a:extLst>
              </p:cNvPr>
              <p:cNvSpPr/>
              <p:nvPr/>
            </p:nvSpPr>
            <p:spPr>
              <a:xfrm>
                <a:off x="2787300" y="3718375"/>
                <a:ext cx="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3" extrusionOk="0">
                    <a:moveTo>
                      <a:pt x="1" y="0"/>
                    </a:moveTo>
                    <a:lnTo>
                      <a:pt x="1" y="112"/>
                    </a:lnTo>
                    <a:lnTo>
                      <a:pt x="1" y="112"/>
                    </a:lnTo>
                    <a:close/>
                  </a:path>
                </a:pathLst>
              </a:custGeom>
              <a:solidFill>
                <a:srgbClr val="9E5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1022;p45">
                <a:extLst>
                  <a:ext uri="{FF2B5EF4-FFF2-40B4-BE49-F238E27FC236}">
                    <a16:creationId xmlns:a16="http://schemas.microsoft.com/office/drawing/2014/main" id="{720C7F48-4512-4229-AF4A-06141AE3DDC3}"/>
                  </a:ext>
                </a:extLst>
              </p:cNvPr>
              <p:cNvSpPr/>
              <p:nvPr/>
            </p:nvSpPr>
            <p:spPr>
              <a:xfrm>
                <a:off x="2787300" y="3696750"/>
                <a:ext cx="8107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1082" extrusionOk="0">
                    <a:moveTo>
                      <a:pt x="3243" y="0"/>
                    </a:moveTo>
                    <a:lnTo>
                      <a:pt x="3243" y="0"/>
                    </a:lnTo>
                    <a:cubicBezTo>
                      <a:pt x="3238" y="23"/>
                      <a:pt x="3232" y="45"/>
                      <a:pt x="3225" y="66"/>
                    </a:cubicBezTo>
                    <a:lnTo>
                      <a:pt x="3225" y="66"/>
                    </a:lnTo>
                    <a:cubicBezTo>
                      <a:pt x="3243" y="35"/>
                      <a:pt x="3243" y="0"/>
                      <a:pt x="3243" y="0"/>
                    </a:cubicBezTo>
                    <a:close/>
                    <a:moveTo>
                      <a:pt x="3225" y="66"/>
                    </a:moveTo>
                    <a:cubicBezTo>
                      <a:pt x="3211" y="91"/>
                      <a:pt x="3185" y="113"/>
                      <a:pt x="3139" y="113"/>
                    </a:cubicBezTo>
                    <a:cubicBezTo>
                      <a:pt x="3027" y="113"/>
                      <a:pt x="2923" y="217"/>
                      <a:pt x="2811" y="217"/>
                    </a:cubicBezTo>
                    <a:cubicBezTo>
                      <a:pt x="2595" y="217"/>
                      <a:pt x="2491" y="329"/>
                      <a:pt x="2275" y="329"/>
                    </a:cubicBezTo>
                    <a:cubicBezTo>
                      <a:pt x="2162" y="329"/>
                      <a:pt x="2058" y="433"/>
                      <a:pt x="1946" y="433"/>
                    </a:cubicBezTo>
                    <a:lnTo>
                      <a:pt x="1730" y="433"/>
                    </a:lnTo>
                    <a:cubicBezTo>
                      <a:pt x="1514" y="433"/>
                      <a:pt x="1298" y="329"/>
                      <a:pt x="1081" y="329"/>
                    </a:cubicBezTo>
                    <a:cubicBezTo>
                      <a:pt x="978" y="329"/>
                      <a:pt x="865" y="329"/>
                      <a:pt x="761" y="217"/>
                    </a:cubicBezTo>
                    <a:cubicBezTo>
                      <a:pt x="649" y="217"/>
                      <a:pt x="433" y="217"/>
                      <a:pt x="329" y="113"/>
                    </a:cubicBezTo>
                    <a:lnTo>
                      <a:pt x="329" y="217"/>
                    </a:lnTo>
                    <a:cubicBezTo>
                      <a:pt x="433" y="217"/>
                      <a:pt x="329" y="217"/>
                      <a:pt x="329" y="329"/>
                    </a:cubicBezTo>
                    <a:lnTo>
                      <a:pt x="329" y="545"/>
                    </a:lnTo>
                    <a:cubicBezTo>
                      <a:pt x="329" y="649"/>
                      <a:pt x="217" y="761"/>
                      <a:pt x="1" y="865"/>
                    </a:cubicBezTo>
                    <a:lnTo>
                      <a:pt x="1" y="977"/>
                    </a:lnTo>
                    <a:cubicBezTo>
                      <a:pt x="217" y="1081"/>
                      <a:pt x="433" y="1081"/>
                      <a:pt x="649" y="1081"/>
                    </a:cubicBezTo>
                    <a:lnTo>
                      <a:pt x="1298" y="1081"/>
                    </a:lnTo>
                    <a:cubicBezTo>
                      <a:pt x="1730" y="977"/>
                      <a:pt x="2058" y="977"/>
                      <a:pt x="2491" y="761"/>
                    </a:cubicBezTo>
                    <a:cubicBezTo>
                      <a:pt x="2794" y="655"/>
                      <a:pt x="3105" y="455"/>
                      <a:pt x="3225" y="66"/>
                    </a:cubicBezTo>
                    <a:close/>
                  </a:path>
                </a:pathLst>
              </a:custGeom>
              <a:solidFill>
                <a:srgbClr val="AD80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0333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3"/>
          <p:cNvSpPr txBox="1">
            <a:spLocks noGrp="1"/>
          </p:cNvSpPr>
          <p:nvPr>
            <p:ph type="ctrTitle"/>
          </p:nvPr>
        </p:nvSpPr>
        <p:spPr>
          <a:xfrm>
            <a:off x="598812" y="744575"/>
            <a:ext cx="4693314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0" dirty="0"/>
              <a:t>ESP5</a:t>
            </a:r>
            <a:endParaRPr sz="11500" dirty="0"/>
          </a:p>
        </p:txBody>
      </p:sp>
      <p:sp>
        <p:nvSpPr>
          <p:cNvPr id="350" name="Google Shape;350;p33"/>
          <p:cNvSpPr/>
          <p:nvPr/>
        </p:nvSpPr>
        <p:spPr>
          <a:xfrm>
            <a:off x="3816325" y="594750"/>
            <a:ext cx="4873487" cy="4230861"/>
          </a:xfrm>
          <a:custGeom>
            <a:avLst/>
            <a:gdLst/>
            <a:ahLst/>
            <a:cxnLst/>
            <a:rect l="l" t="t" r="r" b="b"/>
            <a:pathLst>
              <a:path w="81928" h="59014" extrusionOk="0">
                <a:moveTo>
                  <a:pt x="74145" y="0"/>
                </a:moveTo>
                <a:cubicBezTo>
                  <a:pt x="71231" y="0"/>
                  <a:pt x="68093" y="649"/>
                  <a:pt x="65395" y="1842"/>
                </a:cubicBezTo>
                <a:cubicBezTo>
                  <a:pt x="59662" y="4220"/>
                  <a:pt x="55019" y="8863"/>
                  <a:pt x="51560" y="14051"/>
                </a:cubicBezTo>
                <a:cubicBezTo>
                  <a:pt x="48534" y="18703"/>
                  <a:pt x="46156" y="24211"/>
                  <a:pt x="41401" y="27133"/>
                </a:cubicBezTo>
                <a:cubicBezTo>
                  <a:pt x="38046" y="29295"/>
                  <a:pt x="33939" y="29831"/>
                  <a:pt x="29944" y="30376"/>
                </a:cubicBezTo>
                <a:cubicBezTo>
                  <a:pt x="25188" y="31128"/>
                  <a:pt x="20320" y="32105"/>
                  <a:pt x="15893" y="33938"/>
                </a:cubicBezTo>
                <a:cubicBezTo>
                  <a:pt x="11457" y="35884"/>
                  <a:pt x="7247" y="38694"/>
                  <a:pt x="4540" y="42697"/>
                </a:cubicBezTo>
                <a:cubicBezTo>
                  <a:pt x="1194" y="47340"/>
                  <a:pt x="217" y="53289"/>
                  <a:pt x="1" y="59013"/>
                </a:cubicBezTo>
                <a:lnTo>
                  <a:pt x="80743" y="59013"/>
                </a:lnTo>
                <a:cubicBezTo>
                  <a:pt x="81607" y="59013"/>
                  <a:pt x="81927" y="58477"/>
                  <a:pt x="81927" y="57500"/>
                </a:cubicBezTo>
                <a:lnTo>
                  <a:pt x="81927" y="1513"/>
                </a:lnTo>
                <a:cubicBezTo>
                  <a:pt x="79549" y="433"/>
                  <a:pt x="76852" y="0"/>
                  <a:pt x="74145" y="0"/>
                </a:cubicBezTo>
                <a:close/>
              </a:path>
            </a:pathLst>
          </a:custGeom>
          <a:solidFill>
            <a:srgbClr val="EF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1" name="Google Shape;351;p33"/>
          <p:cNvGrpSpPr/>
          <p:nvPr/>
        </p:nvGrpSpPr>
        <p:grpSpPr>
          <a:xfrm>
            <a:off x="4235016" y="1881873"/>
            <a:ext cx="4350527" cy="2513712"/>
            <a:chOff x="3506050" y="2480825"/>
            <a:chExt cx="1459125" cy="843075"/>
          </a:xfrm>
        </p:grpSpPr>
        <p:sp>
          <p:nvSpPr>
            <p:cNvPr id="352" name="Google Shape;352;p33"/>
            <p:cNvSpPr/>
            <p:nvPr/>
          </p:nvSpPr>
          <p:spPr>
            <a:xfrm>
              <a:off x="3676375" y="2604500"/>
              <a:ext cx="1140300" cy="651950"/>
            </a:xfrm>
            <a:custGeom>
              <a:avLst/>
              <a:gdLst/>
              <a:ahLst/>
              <a:cxnLst/>
              <a:rect l="l" t="t" r="r" b="b"/>
              <a:pathLst>
                <a:path w="45612" h="26078" extrusionOk="0">
                  <a:moveTo>
                    <a:pt x="21944" y="0"/>
                  </a:moveTo>
                  <a:cubicBezTo>
                    <a:pt x="20419" y="0"/>
                    <a:pt x="18909" y="351"/>
                    <a:pt x="17614" y="1106"/>
                  </a:cubicBezTo>
                  <a:cubicBezTo>
                    <a:pt x="15349" y="2403"/>
                    <a:pt x="13835" y="4677"/>
                    <a:pt x="12106" y="6622"/>
                  </a:cubicBezTo>
                  <a:cubicBezTo>
                    <a:pt x="11561" y="7271"/>
                    <a:pt x="10913" y="8023"/>
                    <a:pt x="10048" y="8352"/>
                  </a:cubicBezTo>
                  <a:cubicBezTo>
                    <a:pt x="9616" y="8512"/>
                    <a:pt x="9184" y="8566"/>
                    <a:pt x="8738" y="8566"/>
                  </a:cubicBezTo>
                  <a:cubicBezTo>
                    <a:pt x="8293" y="8566"/>
                    <a:pt x="7835" y="8512"/>
                    <a:pt x="7351" y="8456"/>
                  </a:cubicBezTo>
                  <a:lnTo>
                    <a:pt x="5941" y="8456"/>
                  </a:lnTo>
                  <a:cubicBezTo>
                    <a:pt x="4212" y="8568"/>
                    <a:pt x="2482" y="9433"/>
                    <a:pt x="1514" y="10833"/>
                  </a:cubicBezTo>
                  <a:cubicBezTo>
                    <a:pt x="433" y="12243"/>
                    <a:pt x="105" y="14076"/>
                    <a:pt x="537" y="15805"/>
                  </a:cubicBezTo>
                  <a:cubicBezTo>
                    <a:pt x="866" y="17102"/>
                    <a:pt x="1514" y="18295"/>
                    <a:pt x="1298" y="19592"/>
                  </a:cubicBezTo>
                  <a:cubicBezTo>
                    <a:pt x="1186" y="20345"/>
                    <a:pt x="753" y="20993"/>
                    <a:pt x="537" y="21642"/>
                  </a:cubicBezTo>
                  <a:cubicBezTo>
                    <a:pt x="1" y="22835"/>
                    <a:pt x="105" y="24236"/>
                    <a:pt x="753" y="25429"/>
                  </a:cubicBezTo>
                  <a:cubicBezTo>
                    <a:pt x="866" y="25645"/>
                    <a:pt x="969" y="25861"/>
                    <a:pt x="1186" y="26077"/>
                  </a:cubicBezTo>
                  <a:cubicBezTo>
                    <a:pt x="3243" y="25965"/>
                    <a:pt x="5509" y="25861"/>
                    <a:pt x="8103" y="25749"/>
                  </a:cubicBezTo>
                  <a:cubicBezTo>
                    <a:pt x="12322" y="25645"/>
                    <a:pt x="17182" y="25533"/>
                    <a:pt x="22370" y="25533"/>
                  </a:cubicBezTo>
                  <a:lnTo>
                    <a:pt x="26477" y="25533"/>
                  </a:lnTo>
                  <a:cubicBezTo>
                    <a:pt x="30584" y="25533"/>
                    <a:pt x="34371" y="25645"/>
                    <a:pt x="37717" y="25749"/>
                  </a:cubicBezTo>
                  <a:cubicBezTo>
                    <a:pt x="39447" y="25861"/>
                    <a:pt x="41176" y="25861"/>
                    <a:pt x="42585" y="25965"/>
                  </a:cubicBezTo>
                  <a:cubicBezTo>
                    <a:pt x="43121" y="25965"/>
                    <a:pt x="43666" y="26077"/>
                    <a:pt x="44098" y="26077"/>
                  </a:cubicBezTo>
                  <a:cubicBezTo>
                    <a:pt x="44963" y="24132"/>
                    <a:pt x="45612" y="22074"/>
                    <a:pt x="45612" y="19912"/>
                  </a:cubicBezTo>
                  <a:cubicBezTo>
                    <a:pt x="45499" y="17431"/>
                    <a:pt x="43986" y="14837"/>
                    <a:pt x="41608" y="14188"/>
                  </a:cubicBezTo>
                  <a:cubicBezTo>
                    <a:pt x="41224" y="14078"/>
                    <a:pt x="40811" y="14051"/>
                    <a:pt x="40398" y="14051"/>
                  </a:cubicBezTo>
                  <a:cubicBezTo>
                    <a:pt x="40001" y="14051"/>
                    <a:pt x="39603" y="14076"/>
                    <a:pt x="39230" y="14076"/>
                  </a:cubicBezTo>
                  <a:cubicBezTo>
                    <a:pt x="38262" y="14076"/>
                    <a:pt x="37285" y="14076"/>
                    <a:pt x="36420" y="13756"/>
                  </a:cubicBezTo>
                  <a:cubicBezTo>
                    <a:pt x="35236" y="13324"/>
                    <a:pt x="34371" y="12243"/>
                    <a:pt x="33826" y="11162"/>
                  </a:cubicBezTo>
                  <a:cubicBezTo>
                    <a:pt x="33178" y="10081"/>
                    <a:pt x="32858" y="8888"/>
                    <a:pt x="32426" y="7703"/>
                  </a:cubicBezTo>
                  <a:cubicBezTo>
                    <a:pt x="31232" y="4893"/>
                    <a:pt x="29183" y="2403"/>
                    <a:pt x="26373" y="1002"/>
                  </a:cubicBezTo>
                  <a:cubicBezTo>
                    <a:pt x="25018" y="353"/>
                    <a:pt x="23474" y="0"/>
                    <a:pt x="21944" y="0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3"/>
            <p:cNvSpPr/>
            <p:nvPr/>
          </p:nvSpPr>
          <p:spPr>
            <a:xfrm>
              <a:off x="4586875" y="2588900"/>
              <a:ext cx="248600" cy="251425"/>
            </a:xfrm>
            <a:custGeom>
              <a:avLst/>
              <a:gdLst/>
              <a:ahLst/>
              <a:cxnLst/>
              <a:rect l="l" t="t" r="r" b="b"/>
              <a:pathLst>
                <a:path w="9944" h="10057" extrusionOk="0">
                  <a:moveTo>
                    <a:pt x="5188" y="1"/>
                  </a:moveTo>
                  <a:cubicBezTo>
                    <a:pt x="4004" y="1"/>
                    <a:pt x="2810" y="545"/>
                    <a:pt x="1946" y="1298"/>
                  </a:cubicBezTo>
                  <a:cubicBezTo>
                    <a:pt x="865" y="2275"/>
                    <a:pt x="216" y="3675"/>
                    <a:pt x="113" y="5189"/>
                  </a:cubicBezTo>
                  <a:cubicBezTo>
                    <a:pt x="0" y="6598"/>
                    <a:pt x="761" y="8111"/>
                    <a:pt x="1946" y="8976"/>
                  </a:cubicBezTo>
                  <a:cubicBezTo>
                    <a:pt x="2810" y="9624"/>
                    <a:pt x="4220" y="10057"/>
                    <a:pt x="5517" y="10057"/>
                  </a:cubicBezTo>
                  <a:cubicBezTo>
                    <a:pt x="6053" y="10057"/>
                    <a:pt x="6598" y="9944"/>
                    <a:pt x="6918" y="9840"/>
                  </a:cubicBezTo>
                  <a:cubicBezTo>
                    <a:pt x="8431" y="9192"/>
                    <a:pt x="9512" y="7350"/>
                    <a:pt x="9728" y="5837"/>
                  </a:cubicBezTo>
                  <a:cubicBezTo>
                    <a:pt x="9944" y="4108"/>
                    <a:pt x="9295" y="2275"/>
                    <a:pt x="7895" y="1081"/>
                  </a:cubicBezTo>
                  <a:cubicBezTo>
                    <a:pt x="7246" y="545"/>
                    <a:pt x="6381" y="113"/>
                    <a:pt x="5517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3"/>
            <p:cNvSpPr/>
            <p:nvPr/>
          </p:nvSpPr>
          <p:spPr>
            <a:xfrm>
              <a:off x="3824900" y="2632125"/>
              <a:ext cx="159550" cy="143350"/>
            </a:xfrm>
            <a:custGeom>
              <a:avLst/>
              <a:gdLst/>
              <a:ahLst/>
              <a:cxnLst/>
              <a:rect l="l" t="t" r="r" b="b"/>
              <a:pathLst>
                <a:path w="6382" h="5734" extrusionOk="0">
                  <a:moveTo>
                    <a:pt x="2810" y="1"/>
                  </a:moveTo>
                  <a:cubicBezTo>
                    <a:pt x="2490" y="1"/>
                    <a:pt x="2162" y="113"/>
                    <a:pt x="1842" y="217"/>
                  </a:cubicBezTo>
                  <a:cubicBezTo>
                    <a:pt x="1410" y="330"/>
                    <a:pt x="1081" y="546"/>
                    <a:pt x="761" y="866"/>
                  </a:cubicBezTo>
                  <a:cubicBezTo>
                    <a:pt x="545" y="1082"/>
                    <a:pt x="432" y="1298"/>
                    <a:pt x="329" y="1514"/>
                  </a:cubicBezTo>
                  <a:cubicBezTo>
                    <a:pt x="0" y="2595"/>
                    <a:pt x="113" y="3676"/>
                    <a:pt x="761" y="4540"/>
                  </a:cubicBezTo>
                  <a:cubicBezTo>
                    <a:pt x="1297" y="5301"/>
                    <a:pt x="2274" y="5734"/>
                    <a:pt x="3243" y="5734"/>
                  </a:cubicBezTo>
                  <a:cubicBezTo>
                    <a:pt x="3891" y="5734"/>
                    <a:pt x="4436" y="5621"/>
                    <a:pt x="4868" y="5301"/>
                  </a:cubicBezTo>
                  <a:cubicBezTo>
                    <a:pt x="6053" y="4437"/>
                    <a:pt x="6381" y="2707"/>
                    <a:pt x="5620" y="1514"/>
                  </a:cubicBezTo>
                  <a:cubicBezTo>
                    <a:pt x="4972" y="546"/>
                    <a:pt x="3891" y="1"/>
                    <a:pt x="2810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3"/>
            <p:cNvSpPr/>
            <p:nvPr/>
          </p:nvSpPr>
          <p:spPr>
            <a:xfrm>
              <a:off x="3730425" y="2724000"/>
              <a:ext cx="70275" cy="62275"/>
            </a:xfrm>
            <a:custGeom>
              <a:avLst/>
              <a:gdLst/>
              <a:ahLst/>
              <a:cxnLst/>
              <a:rect l="l" t="t" r="r" b="b"/>
              <a:pathLst>
                <a:path w="2811" h="2491" extrusionOk="0">
                  <a:moveTo>
                    <a:pt x="1617" y="1"/>
                  </a:moveTo>
                  <a:cubicBezTo>
                    <a:pt x="649" y="1"/>
                    <a:pt x="1" y="1514"/>
                    <a:pt x="649" y="2162"/>
                  </a:cubicBezTo>
                  <a:cubicBezTo>
                    <a:pt x="865" y="2379"/>
                    <a:pt x="1185" y="2491"/>
                    <a:pt x="1514" y="2491"/>
                  </a:cubicBezTo>
                  <a:cubicBezTo>
                    <a:pt x="1946" y="2491"/>
                    <a:pt x="2378" y="2275"/>
                    <a:pt x="2595" y="1842"/>
                  </a:cubicBezTo>
                  <a:cubicBezTo>
                    <a:pt x="2811" y="1514"/>
                    <a:pt x="2698" y="1082"/>
                    <a:pt x="2595" y="762"/>
                  </a:cubicBezTo>
                  <a:cubicBezTo>
                    <a:pt x="2482" y="545"/>
                    <a:pt x="2378" y="433"/>
                    <a:pt x="2266" y="329"/>
                  </a:cubicBezTo>
                  <a:cubicBezTo>
                    <a:pt x="2162" y="217"/>
                    <a:pt x="1946" y="113"/>
                    <a:pt x="1834" y="113"/>
                  </a:cubicBezTo>
                  <a:cubicBezTo>
                    <a:pt x="1730" y="1"/>
                    <a:pt x="1617" y="1"/>
                    <a:pt x="1617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3"/>
            <p:cNvSpPr/>
            <p:nvPr/>
          </p:nvSpPr>
          <p:spPr>
            <a:xfrm>
              <a:off x="4643725" y="2480825"/>
              <a:ext cx="67475" cy="59475"/>
            </a:xfrm>
            <a:custGeom>
              <a:avLst/>
              <a:gdLst/>
              <a:ahLst/>
              <a:cxnLst/>
              <a:rect l="l" t="t" r="r" b="b"/>
              <a:pathLst>
                <a:path w="2699" h="2379" extrusionOk="0">
                  <a:moveTo>
                    <a:pt x="1514" y="0"/>
                  </a:moveTo>
                  <a:cubicBezTo>
                    <a:pt x="649" y="0"/>
                    <a:pt x="0" y="1194"/>
                    <a:pt x="536" y="1946"/>
                  </a:cubicBezTo>
                  <a:cubicBezTo>
                    <a:pt x="536" y="2058"/>
                    <a:pt x="649" y="2162"/>
                    <a:pt x="753" y="2162"/>
                  </a:cubicBezTo>
                  <a:cubicBezTo>
                    <a:pt x="969" y="2378"/>
                    <a:pt x="1185" y="2378"/>
                    <a:pt x="1401" y="2378"/>
                  </a:cubicBezTo>
                  <a:cubicBezTo>
                    <a:pt x="1833" y="2378"/>
                    <a:pt x="2378" y="2162"/>
                    <a:pt x="2594" y="1730"/>
                  </a:cubicBezTo>
                  <a:cubicBezTo>
                    <a:pt x="2698" y="1513"/>
                    <a:pt x="2698" y="1081"/>
                    <a:pt x="2594" y="761"/>
                  </a:cubicBezTo>
                  <a:cubicBezTo>
                    <a:pt x="2482" y="433"/>
                    <a:pt x="2162" y="113"/>
                    <a:pt x="1833" y="0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3"/>
            <p:cNvSpPr/>
            <p:nvPr/>
          </p:nvSpPr>
          <p:spPr>
            <a:xfrm>
              <a:off x="3827700" y="2729400"/>
              <a:ext cx="826850" cy="518825"/>
            </a:xfrm>
            <a:custGeom>
              <a:avLst/>
              <a:gdLst/>
              <a:ahLst/>
              <a:cxnLst/>
              <a:rect l="l" t="t" r="r" b="b"/>
              <a:pathLst>
                <a:path w="33074" h="20753" extrusionOk="0">
                  <a:moveTo>
                    <a:pt x="14267" y="1"/>
                  </a:moveTo>
                  <a:cubicBezTo>
                    <a:pt x="12642" y="1"/>
                    <a:pt x="10913" y="649"/>
                    <a:pt x="9616" y="1730"/>
                  </a:cubicBezTo>
                  <a:cubicBezTo>
                    <a:pt x="7886" y="3356"/>
                    <a:pt x="6805" y="5517"/>
                    <a:pt x="6269" y="7783"/>
                  </a:cubicBezTo>
                  <a:cubicBezTo>
                    <a:pt x="6053" y="8647"/>
                    <a:pt x="5837" y="9625"/>
                    <a:pt x="5941" y="10489"/>
                  </a:cubicBezTo>
                  <a:cubicBezTo>
                    <a:pt x="5941" y="11138"/>
                    <a:pt x="6157" y="11674"/>
                    <a:pt x="6053" y="12219"/>
                  </a:cubicBezTo>
                  <a:cubicBezTo>
                    <a:pt x="5725" y="13403"/>
                    <a:pt x="4428" y="14164"/>
                    <a:pt x="3243" y="14380"/>
                  </a:cubicBezTo>
                  <a:cubicBezTo>
                    <a:pt x="2698" y="14484"/>
                    <a:pt x="2050" y="14596"/>
                    <a:pt x="1617" y="14916"/>
                  </a:cubicBezTo>
                  <a:cubicBezTo>
                    <a:pt x="217" y="15781"/>
                    <a:pt x="1" y="17726"/>
                    <a:pt x="753" y="19136"/>
                  </a:cubicBezTo>
                  <a:cubicBezTo>
                    <a:pt x="1081" y="19784"/>
                    <a:pt x="1617" y="20320"/>
                    <a:pt x="2050" y="20753"/>
                  </a:cubicBezTo>
                  <a:cubicBezTo>
                    <a:pt x="6269" y="20649"/>
                    <a:pt x="11129" y="20537"/>
                    <a:pt x="16317" y="20537"/>
                  </a:cubicBezTo>
                  <a:lnTo>
                    <a:pt x="20424" y="20537"/>
                  </a:lnTo>
                  <a:cubicBezTo>
                    <a:pt x="24531" y="20537"/>
                    <a:pt x="28318" y="20649"/>
                    <a:pt x="31664" y="20753"/>
                  </a:cubicBezTo>
                  <a:cubicBezTo>
                    <a:pt x="32425" y="19136"/>
                    <a:pt x="33074" y="17406"/>
                    <a:pt x="33074" y="15677"/>
                  </a:cubicBezTo>
                  <a:cubicBezTo>
                    <a:pt x="33074" y="13403"/>
                    <a:pt x="31777" y="10922"/>
                    <a:pt x="29615" y="10489"/>
                  </a:cubicBezTo>
                  <a:cubicBezTo>
                    <a:pt x="29286" y="10377"/>
                    <a:pt x="28967" y="10377"/>
                    <a:pt x="28638" y="10377"/>
                  </a:cubicBezTo>
                  <a:cubicBezTo>
                    <a:pt x="27990" y="10377"/>
                    <a:pt x="27341" y="10489"/>
                    <a:pt x="26693" y="10593"/>
                  </a:cubicBezTo>
                  <a:cubicBezTo>
                    <a:pt x="26044" y="10705"/>
                    <a:pt x="25396" y="10809"/>
                    <a:pt x="24747" y="10809"/>
                  </a:cubicBezTo>
                  <a:cubicBezTo>
                    <a:pt x="24211" y="10809"/>
                    <a:pt x="23562" y="10705"/>
                    <a:pt x="23018" y="10377"/>
                  </a:cubicBezTo>
                  <a:cubicBezTo>
                    <a:pt x="21505" y="9408"/>
                    <a:pt x="21185" y="7463"/>
                    <a:pt x="20640" y="5837"/>
                  </a:cubicBezTo>
                  <a:cubicBezTo>
                    <a:pt x="19991" y="3460"/>
                    <a:pt x="18478" y="1082"/>
                    <a:pt x="16213" y="329"/>
                  </a:cubicBezTo>
                  <a:cubicBezTo>
                    <a:pt x="15564" y="113"/>
                    <a:pt x="14916" y="1"/>
                    <a:pt x="14267" y="1"/>
                  </a:cubicBezTo>
                  <a:close/>
                </a:path>
              </a:pathLst>
            </a:custGeom>
            <a:solidFill>
              <a:srgbClr val="CEC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3"/>
            <p:cNvSpPr/>
            <p:nvPr/>
          </p:nvSpPr>
          <p:spPr>
            <a:xfrm>
              <a:off x="3506050" y="3242800"/>
              <a:ext cx="1459125" cy="81100"/>
            </a:xfrm>
            <a:custGeom>
              <a:avLst/>
              <a:gdLst/>
              <a:ahLst/>
              <a:cxnLst/>
              <a:rect l="l" t="t" r="r" b="b"/>
              <a:pathLst>
                <a:path w="58365" h="3244" extrusionOk="0">
                  <a:moveTo>
                    <a:pt x="29183" y="1"/>
                  </a:moveTo>
                  <a:cubicBezTo>
                    <a:pt x="23995" y="1"/>
                    <a:pt x="19135" y="113"/>
                    <a:pt x="14916" y="217"/>
                  </a:cubicBezTo>
                  <a:cubicBezTo>
                    <a:pt x="12322" y="329"/>
                    <a:pt x="10056" y="433"/>
                    <a:pt x="7999" y="545"/>
                  </a:cubicBezTo>
                  <a:lnTo>
                    <a:pt x="7462" y="545"/>
                  </a:lnTo>
                  <a:cubicBezTo>
                    <a:pt x="2811" y="865"/>
                    <a:pt x="0" y="1194"/>
                    <a:pt x="0" y="1626"/>
                  </a:cubicBezTo>
                  <a:lnTo>
                    <a:pt x="0" y="1730"/>
                  </a:lnTo>
                  <a:cubicBezTo>
                    <a:pt x="865" y="2491"/>
                    <a:pt x="13619" y="3243"/>
                    <a:pt x="29183" y="3243"/>
                  </a:cubicBezTo>
                  <a:cubicBezTo>
                    <a:pt x="45291" y="3243"/>
                    <a:pt x="58365" y="2491"/>
                    <a:pt x="58365" y="1626"/>
                  </a:cubicBezTo>
                  <a:cubicBezTo>
                    <a:pt x="58365" y="1514"/>
                    <a:pt x="58365" y="1514"/>
                    <a:pt x="58261" y="1410"/>
                  </a:cubicBezTo>
                  <a:cubicBezTo>
                    <a:pt x="57716" y="1081"/>
                    <a:pt x="55019" y="761"/>
                    <a:pt x="50911" y="545"/>
                  </a:cubicBezTo>
                  <a:cubicBezTo>
                    <a:pt x="50479" y="545"/>
                    <a:pt x="49934" y="433"/>
                    <a:pt x="49398" y="433"/>
                  </a:cubicBezTo>
                  <a:cubicBezTo>
                    <a:pt x="47989" y="329"/>
                    <a:pt x="46260" y="329"/>
                    <a:pt x="44530" y="217"/>
                  </a:cubicBezTo>
                  <a:cubicBezTo>
                    <a:pt x="41184" y="113"/>
                    <a:pt x="37397" y="1"/>
                    <a:pt x="33290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61" name="Google Shape;461;p33"/>
          <p:cNvCxnSpPr/>
          <p:nvPr/>
        </p:nvCxnSpPr>
        <p:spPr>
          <a:xfrm>
            <a:off x="836326" y="2760401"/>
            <a:ext cx="3252000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9" name="Google Shape;349;p33"/>
          <p:cNvSpPr txBox="1">
            <a:spLocks noGrp="1"/>
          </p:cNvSpPr>
          <p:nvPr>
            <p:ph type="subTitle" idx="1"/>
          </p:nvPr>
        </p:nvSpPr>
        <p:spPr>
          <a:xfrm>
            <a:off x="695916" y="2834125"/>
            <a:ext cx="3752716" cy="10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4000" b="1" dirty="0">
                <a:solidFill>
                  <a:srgbClr val="FFFF00"/>
                </a:solidFill>
                <a:latin typeface="Eras Bold ITC" panose="020B0907030504020204" pitchFamily="34" charset="0"/>
              </a:rPr>
              <a:t>QUARTER 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4000" b="1" dirty="0">
                <a:solidFill>
                  <a:srgbClr val="FFFF00"/>
                </a:solidFill>
                <a:latin typeface="Eras Bold ITC" panose="020B0907030504020204" pitchFamily="34" charset="0"/>
              </a:rPr>
              <a:t>WEEK 3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2C3B02EE-E910-48E5-9DF7-3C48C0A8D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857" y="606811"/>
            <a:ext cx="3137837" cy="4000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73450321"/>
      </p:ext>
    </p:extLst>
  </p:cSld>
  <p:clrMapOvr>
    <a:masterClrMapping/>
  </p:clrMapOvr>
</p:sld>
</file>

<file path=ppt/theme/theme1.xml><?xml version="1.0" encoding="utf-8"?>
<a:theme xmlns:a="http://schemas.openxmlformats.org/drawingml/2006/main" name="Child Center by Slidesgo">
  <a:themeElements>
    <a:clrScheme name="Simple Light">
      <a:dk1>
        <a:srgbClr val="3F34A7"/>
      </a:dk1>
      <a:lt1>
        <a:srgbClr val="FFFFFF"/>
      </a:lt1>
      <a:dk2>
        <a:srgbClr val="100B6D"/>
      </a:dk2>
      <a:lt2>
        <a:srgbClr val="EEEEEE"/>
      </a:lt2>
      <a:accent1>
        <a:srgbClr val="ADB3FF"/>
      </a:accent1>
      <a:accent2>
        <a:srgbClr val="7379F0"/>
      </a:accent2>
      <a:accent3>
        <a:srgbClr val="ECC664"/>
      </a:accent3>
      <a:accent4>
        <a:srgbClr val="DA9A27"/>
      </a:accent4>
      <a:accent5>
        <a:srgbClr val="A2C9E6"/>
      </a:accent5>
      <a:accent6>
        <a:srgbClr val="C2DDF0"/>
      </a:accent6>
      <a:hlink>
        <a:srgbClr val="100B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3826</Words>
  <Application>Microsoft Office PowerPoint</Application>
  <PresentationFormat>On-screen Show (16:9)</PresentationFormat>
  <Paragraphs>666</Paragraphs>
  <Slides>34</Slides>
  <Notes>34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Old English Text MT</vt:lpstr>
      <vt:lpstr>Tahoma</vt:lpstr>
      <vt:lpstr>Times New Roman</vt:lpstr>
      <vt:lpstr>BubbleGum</vt:lpstr>
      <vt:lpstr>Quicksand</vt:lpstr>
      <vt:lpstr>Eras Bold ITC</vt:lpstr>
      <vt:lpstr>Raleway</vt:lpstr>
      <vt:lpstr>Trajan Pro</vt:lpstr>
      <vt:lpstr>Wingdings</vt:lpstr>
      <vt:lpstr>Child Center by Slidesgo</vt:lpstr>
      <vt:lpstr>PowerPoint Presentation</vt:lpstr>
      <vt:lpstr>ESP5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ESP5</vt:lpstr>
      <vt:lpstr>PowerPoint Presentation</vt:lpstr>
      <vt:lpstr>PowerPoint Presentation</vt:lpstr>
      <vt:lpstr>PowerPoint Presentation</vt:lpstr>
      <vt:lpstr>PowerPoint Presentation</vt:lpstr>
      <vt:lpstr>ESP5</vt:lpstr>
      <vt:lpstr>PowerPoint Presentation</vt:lpstr>
      <vt:lpstr>PowerPoint Presentation</vt:lpstr>
      <vt:lpstr>PowerPoint Presentation</vt:lpstr>
      <vt:lpstr>PowerPoint Presentation</vt:lpstr>
      <vt:lpstr>ESP5</vt:lpstr>
      <vt:lpstr>PowerPoint Presentation</vt:lpstr>
      <vt:lpstr>PowerPoint Presentation</vt:lpstr>
      <vt:lpstr>PowerPoint Presentation</vt:lpstr>
      <vt:lpstr>PowerPoint Presentation</vt:lpstr>
      <vt:lpstr>ESP5</vt:lpstr>
      <vt:lpstr>PowerPoint Presentation</vt:lpstr>
      <vt:lpstr>PowerPoint Presentation</vt:lpstr>
      <vt:lpstr>PowerPoint Presentation</vt:lpstr>
      <vt:lpstr>ESP5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 5</dc:title>
  <dc:creator>Ma'am Larisel</dc:creator>
  <cp:lastModifiedBy>Ganiron Laricile</cp:lastModifiedBy>
  <cp:revision>27</cp:revision>
  <dcterms:modified xsi:type="dcterms:W3CDTF">2020-12-11T08:33:54Z</dcterms:modified>
</cp:coreProperties>
</file>