
<file path=[Content_Types].xml><?xml version="1.0" encoding="utf-8"?>
<Types xmlns="http://schemas.openxmlformats.org/package/2006/content-types">
  <Default Extension="fntdata" ContentType="application/x-fontdata"/>
  <Default Extension="gif" ContentType="image/gif"/>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9"/>
  </p:notesMasterIdLst>
  <p:sldIdLst>
    <p:sldId id="260" r:id="rId2"/>
    <p:sldId id="256" r:id="rId3"/>
    <p:sldId id="285" r:id="rId4"/>
    <p:sldId id="287" r:id="rId5"/>
    <p:sldId id="288" r:id="rId6"/>
    <p:sldId id="289" r:id="rId7"/>
    <p:sldId id="290" r:id="rId8"/>
    <p:sldId id="291" r:id="rId9"/>
    <p:sldId id="294" r:id="rId10"/>
    <p:sldId id="295" r:id="rId11"/>
    <p:sldId id="296" r:id="rId12"/>
    <p:sldId id="297" r:id="rId13"/>
    <p:sldId id="299" r:id="rId14"/>
    <p:sldId id="300" r:id="rId15"/>
    <p:sldId id="298" r:id="rId16"/>
    <p:sldId id="301" r:id="rId17"/>
    <p:sldId id="302" r:id="rId18"/>
    <p:sldId id="303" r:id="rId19"/>
    <p:sldId id="305" r:id="rId20"/>
    <p:sldId id="306" r:id="rId21"/>
    <p:sldId id="304" r:id="rId22"/>
    <p:sldId id="308" r:id="rId23"/>
    <p:sldId id="310" r:id="rId24"/>
    <p:sldId id="311" r:id="rId25"/>
    <p:sldId id="307" r:id="rId26"/>
    <p:sldId id="309" r:id="rId27"/>
    <p:sldId id="312" r:id="rId28"/>
    <p:sldId id="314" r:id="rId29"/>
    <p:sldId id="315" r:id="rId30"/>
    <p:sldId id="316" r:id="rId31"/>
    <p:sldId id="313" r:id="rId32"/>
    <p:sldId id="317" r:id="rId33"/>
    <p:sldId id="318" r:id="rId34"/>
    <p:sldId id="319" r:id="rId35"/>
    <p:sldId id="320" r:id="rId36"/>
    <p:sldId id="321" r:id="rId37"/>
    <p:sldId id="286" r:id="rId38"/>
  </p:sldIdLst>
  <p:sldSz cx="9144000" cy="5143500" type="screen16x9"/>
  <p:notesSz cx="6858000" cy="9144000"/>
  <p:embeddedFontLst>
    <p:embeddedFont>
      <p:font typeface="BubbleGum" panose="00000400000000000000" pitchFamily="2" charset="0"/>
      <p:regular r:id="rId40"/>
    </p:embeddedFont>
    <p:embeddedFont>
      <p:font typeface="Karla" panose="020B0604020202020204" charset="0"/>
      <p:regular r:id="rId41"/>
      <p:bold r:id="rId42"/>
      <p:italic r:id="rId43"/>
      <p:boldItalic r:id="rId44"/>
    </p:embeddedFont>
    <p:embeddedFont>
      <p:font typeface="Londrina Shadow" panose="020B0604020202020204" charset="0"/>
      <p:regular r:id="rId45"/>
    </p:embeddedFont>
    <p:embeddedFont>
      <p:font typeface="Old English Text MT" panose="03040902040508030806" pitchFamily="66" charset="0"/>
      <p:regular r:id="rId46"/>
    </p:embeddedFont>
    <p:embeddedFont>
      <p:font typeface="Tahoma" panose="020B0604030504040204" pitchFamily="3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544320-B875-401A-B281-50468334D933}">
  <a:tblStyle styleId="{A0544320-B875-401A-B281-50468334D9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CD39FBB-7CBD-4E97-B3A7-BCDF7C2C7B52}" styleName="Table_1">
    <a:wholeTbl>
      <a:tcTxStyle b="off" i="off">
        <a:font>
          <a:latin typeface="Trebuchet MS"/>
          <a:ea typeface="Trebuchet MS"/>
          <a:cs typeface="Trebuchet MS"/>
        </a:font>
        <a:srgbClr val="1F2732"/>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FE8E8"/>
          </a:solidFill>
        </a:fill>
      </a:tcStyle>
    </a:wholeTbl>
    <a:band1H>
      <a:tcTxStyle/>
      <a:tcStyle>
        <a:tcBdr/>
        <a:fill>
          <a:solidFill>
            <a:srgbClr val="FFCECE"/>
          </a:solidFill>
        </a:fill>
      </a:tcStyle>
    </a:band1H>
    <a:band2H>
      <a:tcTxStyle/>
      <a:tcStyle>
        <a:tcBdr/>
      </a:tcStyle>
    </a:band2H>
    <a:band1V>
      <a:tcTxStyle/>
      <a:tcStyle>
        <a:tcBdr/>
        <a:fill>
          <a:solidFill>
            <a:srgbClr val="FFCECE"/>
          </a:solidFill>
        </a:fill>
      </a:tcStyle>
    </a:band1V>
    <a:band2V>
      <a:tcTxStyle/>
      <a:tcStyle>
        <a:tcBdr/>
      </a:tcStyle>
    </a:band2V>
    <a:lastCol>
      <a:tcTxStyle b="on" i="off">
        <a:font>
          <a:latin typeface="Trebuchet MS"/>
          <a:ea typeface="Trebuchet MS"/>
          <a:cs typeface="Trebuchet MS"/>
        </a:font>
        <a:srgbClr val="FFFFFF"/>
      </a:tcTxStyle>
      <a:tcStyle>
        <a:tcBdr/>
        <a:fill>
          <a:solidFill>
            <a:srgbClr val="FE4949"/>
          </a:solidFill>
        </a:fill>
      </a:tcStyle>
    </a:lastCol>
    <a:firstCol>
      <a:tcTxStyle b="on" i="off">
        <a:font>
          <a:latin typeface="Trebuchet MS"/>
          <a:ea typeface="Trebuchet MS"/>
          <a:cs typeface="Trebuchet MS"/>
        </a:font>
        <a:srgbClr val="FFFFFF"/>
      </a:tcTxStyle>
      <a:tcStyle>
        <a:tcBdr/>
        <a:fill>
          <a:solidFill>
            <a:srgbClr val="FE4949"/>
          </a:solidFill>
        </a:fill>
      </a:tcStyle>
    </a:firstCol>
    <a:lastRow>
      <a:tcTxStyle b="on" i="off">
        <a:font>
          <a:latin typeface="Trebuchet MS"/>
          <a:ea typeface="Trebuchet MS"/>
          <a:cs typeface="Trebuchet MS"/>
        </a:font>
        <a:srgbClr val="FFFFFF"/>
      </a:tcTxStyle>
      <a:tcStyle>
        <a:tcBdr>
          <a:top>
            <a:ln w="38100" cap="flat" cmpd="sng">
              <a:solidFill>
                <a:srgbClr val="FFFFFF"/>
              </a:solidFill>
              <a:prstDash val="solid"/>
              <a:round/>
              <a:headEnd type="none" w="sm" len="sm"/>
              <a:tailEnd type="none" w="sm" len="sm"/>
            </a:ln>
          </a:top>
        </a:tcBdr>
        <a:fill>
          <a:solidFill>
            <a:srgbClr val="FE4949"/>
          </a:solidFill>
        </a:fill>
      </a:tcStyle>
    </a:lastRow>
    <a:seCell>
      <a:tcTxStyle/>
      <a:tcStyle>
        <a:tcBdr/>
      </a:tcStyle>
    </a:seCell>
    <a:swCell>
      <a:tcTxStyle/>
      <a:tcStyle>
        <a:tcBdr/>
      </a:tcStyle>
    </a:swCell>
    <a:firstRow>
      <a:tcTxStyle b="on" i="off">
        <a:font>
          <a:latin typeface="Trebuchet MS"/>
          <a:ea typeface="Trebuchet MS"/>
          <a:cs typeface="Trebuchet MS"/>
        </a:font>
        <a:srgbClr val="FFFFFF"/>
      </a:tcTxStyle>
      <a:tcStyle>
        <a:tcBdr>
          <a:bottom>
            <a:ln w="38100" cap="flat" cmpd="sng">
              <a:solidFill>
                <a:srgbClr val="FFFFFF"/>
              </a:solidFill>
              <a:prstDash val="solid"/>
              <a:round/>
              <a:headEnd type="none" w="sm" len="sm"/>
              <a:tailEnd type="none" w="sm" len="sm"/>
            </a:ln>
          </a:bottom>
        </a:tcBdr>
        <a:fill>
          <a:solidFill>
            <a:srgbClr val="FE4949"/>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a42f2a8200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a42f2a8200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8924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742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945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281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6476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8209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503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307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886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142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603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103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0986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9013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771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22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628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1528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276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5324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0033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158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24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664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8723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157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a3b5f9ee2b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a3b5f9ee2b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80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24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781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3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ac58292f3f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ac58292f3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136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234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freepik.com/home" TargetMode="External"/><Relationship Id="rId4" Type="http://schemas.openxmlformats.org/officeDocument/2006/relationships/hyperlink" Target="https://www.flaticon.com/"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2478" y="0"/>
            <a:ext cx="9139041" cy="5143498"/>
          </a:xfrm>
          <a:prstGeom prst="rect">
            <a:avLst/>
          </a:prstGeom>
          <a:noFill/>
          <a:ln>
            <a:noFill/>
          </a:ln>
        </p:spPr>
      </p:pic>
      <p:sp>
        <p:nvSpPr>
          <p:cNvPr id="10" name="Google Shape;10;p2"/>
          <p:cNvSpPr/>
          <p:nvPr/>
        </p:nvSpPr>
        <p:spPr>
          <a:xfrm>
            <a:off x="406950" y="407300"/>
            <a:ext cx="7520402" cy="4369758"/>
          </a:xfrm>
          <a:custGeom>
            <a:avLst/>
            <a:gdLst/>
            <a:ahLst/>
            <a:cxnLst/>
            <a:rect l="l" t="t" r="r" b="b"/>
            <a:pathLst>
              <a:path w="48949" h="28442" extrusionOk="0">
                <a:moveTo>
                  <a:pt x="1" y="0"/>
                </a:moveTo>
                <a:lnTo>
                  <a:pt x="1" y="1652"/>
                </a:lnTo>
                <a:lnTo>
                  <a:pt x="1377" y="1652"/>
                </a:lnTo>
                <a:cubicBezTo>
                  <a:pt x="1474" y="1414"/>
                  <a:pt x="1712" y="1246"/>
                  <a:pt x="1987" y="1246"/>
                </a:cubicBezTo>
                <a:cubicBezTo>
                  <a:pt x="2351" y="1246"/>
                  <a:pt x="2645" y="1544"/>
                  <a:pt x="2645" y="1905"/>
                </a:cubicBezTo>
                <a:cubicBezTo>
                  <a:pt x="2645" y="2269"/>
                  <a:pt x="2348" y="2567"/>
                  <a:pt x="1987" y="2567"/>
                </a:cubicBezTo>
                <a:cubicBezTo>
                  <a:pt x="1727" y="2567"/>
                  <a:pt x="1507" y="2418"/>
                  <a:pt x="1395" y="2199"/>
                </a:cubicBezTo>
                <a:lnTo>
                  <a:pt x="1" y="2199"/>
                </a:lnTo>
                <a:lnTo>
                  <a:pt x="1" y="4386"/>
                </a:lnTo>
                <a:lnTo>
                  <a:pt x="1377" y="4386"/>
                </a:lnTo>
                <a:cubicBezTo>
                  <a:pt x="1474" y="4148"/>
                  <a:pt x="1712" y="3980"/>
                  <a:pt x="1987" y="3980"/>
                </a:cubicBezTo>
                <a:cubicBezTo>
                  <a:pt x="2351" y="3980"/>
                  <a:pt x="2645" y="4278"/>
                  <a:pt x="2645" y="4639"/>
                </a:cubicBezTo>
                <a:cubicBezTo>
                  <a:pt x="2645" y="5003"/>
                  <a:pt x="2348" y="5301"/>
                  <a:pt x="1987" y="5301"/>
                </a:cubicBezTo>
                <a:cubicBezTo>
                  <a:pt x="1727" y="5301"/>
                  <a:pt x="1507" y="5152"/>
                  <a:pt x="1395" y="4933"/>
                </a:cubicBezTo>
                <a:lnTo>
                  <a:pt x="1" y="4933"/>
                </a:lnTo>
                <a:lnTo>
                  <a:pt x="1" y="7120"/>
                </a:lnTo>
                <a:lnTo>
                  <a:pt x="1377" y="7120"/>
                </a:lnTo>
                <a:cubicBezTo>
                  <a:pt x="1474" y="6882"/>
                  <a:pt x="1712" y="6714"/>
                  <a:pt x="1987" y="6714"/>
                </a:cubicBezTo>
                <a:cubicBezTo>
                  <a:pt x="2351" y="6714"/>
                  <a:pt x="2645" y="7012"/>
                  <a:pt x="2645" y="7373"/>
                </a:cubicBezTo>
                <a:cubicBezTo>
                  <a:pt x="2645" y="7737"/>
                  <a:pt x="2348" y="8035"/>
                  <a:pt x="1987" y="8035"/>
                </a:cubicBezTo>
                <a:cubicBezTo>
                  <a:pt x="1727" y="8035"/>
                  <a:pt x="1507" y="7886"/>
                  <a:pt x="1395" y="7667"/>
                </a:cubicBezTo>
                <a:lnTo>
                  <a:pt x="1" y="7667"/>
                </a:lnTo>
                <a:lnTo>
                  <a:pt x="1" y="9854"/>
                </a:lnTo>
                <a:lnTo>
                  <a:pt x="1377" y="9854"/>
                </a:lnTo>
                <a:cubicBezTo>
                  <a:pt x="1474" y="9616"/>
                  <a:pt x="1712" y="9448"/>
                  <a:pt x="1987" y="9448"/>
                </a:cubicBezTo>
                <a:cubicBezTo>
                  <a:pt x="2351" y="9448"/>
                  <a:pt x="2645" y="9746"/>
                  <a:pt x="2645" y="10107"/>
                </a:cubicBezTo>
                <a:cubicBezTo>
                  <a:pt x="2645" y="10471"/>
                  <a:pt x="2348" y="10769"/>
                  <a:pt x="1987" y="10769"/>
                </a:cubicBezTo>
                <a:cubicBezTo>
                  <a:pt x="1727" y="10769"/>
                  <a:pt x="1507" y="10620"/>
                  <a:pt x="1395" y="10401"/>
                </a:cubicBezTo>
                <a:lnTo>
                  <a:pt x="1" y="10401"/>
                </a:lnTo>
                <a:lnTo>
                  <a:pt x="1" y="12588"/>
                </a:lnTo>
                <a:lnTo>
                  <a:pt x="1377" y="12588"/>
                </a:lnTo>
                <a:cubicBezTo>
                  <a:pt x="1474" y="12350"/>
                  <a:pt x="1712" y="12182"/>
                  <a:pt x="1987" y="12182"/>
                </a:cubicBezTo>
                <a:cubicBezTo>
                  <a:pt x="2351" y="12182"/>
                  <a:pt x="2645" y="12480"/>
                  <a:pt x="2645" y="12841"/>
                </a:cubicBezTo>
                <a:cubicBezTo>
                  <a:pt x="2645" y="13205"/>
                  <a:pt x="2348" y="13503"/>
                  <a:pt x="1987" y="13503"/>
                </a:cubicBezTo>
                <a:cubicBezTo>
                  <a:pt x="1727" y="13503"/>
                  <a:pt x="1507" y="13354"/>
                  <a:pt x="1395" y="13135"/>
                </a:cubicBezTo>
                <a:lnTo>
                  <a:pt x="1" y="13135"/>
                </a:lnTo>
                <a:lnTo>
                  <a:pt x="1" y="15322"/>
                </a:lnTo>
                <a:lnTo>
                  <a:pt x="1377" y="15322"/>
                </a:lnTo>
                <a:cubicBezTo>
                  <a:pt x="1474" y="15084"/>
                  <a:pt x="1712" y="14916"/>
                  <a:pt x="1987" y="14916"/>
                </a:cubicBezTo>
                <a:cubicBezTo>
                  <a:pt x="2351" y="14916"/>
                  <a:pt x="2645" y="15214"/>
                  <a:pt x="2645" y="15575"/>
                </a:cubicBezTo>
                <a:cubicBezTo>
                  <a:pt x="2645" y="15939"/>
                  <a:pt x="2348" y="16237"/>
                  <a:pt x="1987" y="16237"/>
                </a:cubicBezTo>
                <a:cubicBezTo>
                  <a:pt x="1727" y="16237"/>
                  <a:pt x="1507" y="16088"/>
                  <a:pt x="1395" y="15869"/>
                </a:cubicBezTo>
                <a:lnTo>
                  <a:pt x="1" y="15869"/>
                </a:lnTo>
                <a:lnTo>
                  <a:pt x="1" y="18056"/>
                </a:lnTo>
                <a:lnTo>
                  <a:pt x="1377" y="18056"/>
                </a:lnTo>
                <a:cubicBezTo>
                  <a:pt x="1474" y="17818"/>
                  <a:pt x="1712" y="17650"/>
                  <a:pt x="1987" y="17650"/>
                </a:cubicBezTo>
                <a:cubicBezTo>
                  <a:pt x="2351" y="17650"/>
                  <a:pt x="2645" y="17948"/>
                  <a:pt x="2645" y="18309"/>
                </a:cubicBezTo>
                <a:cubicBezTo>
                  <a:pt x="2645" y="18673"/>
                  <a:pt x="2348" y="18971"/>
                  <a:pt x="1987" y="18971"/>
                </a:cubicBezTo>
                <a:cubicBezTo>
                  <a:pt x="1727" y="18971"/>
                  <a:pt x="1507" y="18822"/>
                  <a:pt x="1395" y="18603"/>
                </a:cubicBezTo>
                <a:lnTo>
                  <a:pt x="1" y="18603"/>
                </a:lnTo>
                <a:lnTo>
                  <a:pt x="1" y="20790"/>
                </a:lnTo>
                <a:lnTo>
                  <a:pt x="1377" y="20790"/>
                </a:lnTo>
                <a:cubicBezTo>
                  <a:pt x="1474" y="20552"/>
                  <a:pt x="1712" y="20384"/>
                  <a:pt x="1987" y="20384"/>
                </a:cubicBezTo>
                <a:cubicBezTo>
                  <a:pt x="2351" y="20384"/>
                  <a:pt x="2645" y="20682"/>
                  <a:pt x="2645" y="21043"/>
                </a:cubicBezTo>
                <a:cubicBezTo>
                  <a:pt x="2645" y="21407"/>
                  <a:pt x="2348" y="21705"/>
                  <a:pt x="1987" y="21705"/>
                </a:cubicBezTo>
                <a:cubicBezTo>
                  <a:pt x="1727" y="21705"/>
                  <a:pt x="1507" y="21556"/>
                  <a:pt x="1395" y="21336"/>
                </a:cubicBezTo>
                <a:lnTo>
                  <a:pt x="1" y="21336"/>
                </a:lnTo>
                <a:lnTo>
                  <a:pt x="1" y="23524"/>
                </a:lnTo>
                <a:lnTo>
                  <a:pt x="1377" y="23524"/>
                </a:lnTo>
                <a:cubicBezTo>
                  <a:pt x="1474" y="23286"/>
                  <a:pt x="1712" y="23118"/>
                  <a:pt x="1987" y="23118"/>
                </a:cubicBezTo>
                <a:cubicBezTo>
                  <a:pt x="2351" y="23118"/>
                  <a:pt x="2645" y="23416"/>
                  <a:pt x="2645" y="23777"/>
                </a:cubicBezTo>
                <a:cubicBezTo>
                  <a:pt x="2645" y="24141"/>
                  <a:pt x="2348" y="24439"/>
                  <a:pt x="1987" y="24439"/>
                </a:cubicBezTo>
                <a:cubicBezTo>
                  <a:pt x="1727" y="24439"/>
                  <a:pt x="1507" y="24290"/>
                  <a:pt x="1395" y="24070"/>
                </a:cubicBezTo>
                <a:lnTo>
                  <a:pt x="1" y="24070"/>
                </a:lnTo>
                <a:lnTo>
                  <a:pt x="1" y="26258"/>
                </a:lnTo>
                <a:lnTo>
                  <a:pt x="1377" y="26258"/>
                </a:lnTo>
                <a:cubicBezTo>
                  <a:pt x="1474" y="26020"/>
                  <a:pt x="1712" y="25852"/>
                  <a:pt x="1987" y="25852"/>
                </a:cubicBezTo>
                <a:cubicBezTo>
                  <a:pt x="2351" y="25852"/>
                  <a:pt x="2645" y="26150"/>
                  <a:pt x="2645" y="26511"/>
                </a:cubicBezTo>
                <a:cubicBezTo>
                  <a:pt x="2645" y="26875"/>
                  <a:pt x="2348" y="27173"/>
                  <a:pt x="1987" y="27173"/>
                </a:cubicBezTo>
                <a:cubicBezTo>
                  <a:pt x="1727" y="27173"/>
                  <a:pt x="1507" y="27024"/>
                  <a:pt x="1395" y="26804"/>
                </a:cubicBezTo>
                <a:lnTo>
                  <a:pt x="1" y="26804"/>
                </a:lnTo>
                <a:lnTo>
                  <a:pt x="1" y="28441"/>
                </a:lnTo>
                <a:lnTo>
                  <a:pt x="48949" y="28441"/>
                </a:lnTo>
                <a:lnTo>
                  <a:pt x="48949" y="0"/>
                </a:lnTo>
                <a:close/>
              </a:path>
            </a:pathLst>
          </a:custGeom>
          <a:solidFill>
            <a:schemeClr val="lt1"/>
          </a:solidFill>
          <a:ln w="9525" cap="flat" cmpd="sng">
            <a:solidFill>
              <a:schemeClr val="dk1"/>
            </a:solidFill>
            <a:prstDash val="solid"/>
            <a:miter lim="37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subTitle" idx="1"/>
          </p:nvPr>
        </p:nvSpPr>
        <p:spPr>
          <a:xfrm rot="-818">
            <a:off x="1218100" y="3976950"/>
            <a:ext cx="6307200" cy="3564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2" name="Google Shape;12;p2"/>
          <p:cNvSpPr txBox="1">
            <a:spLocks noGrp="1"/>
          </p:cNvSpPr>
          <p:nvPr>
            <p:ph type="ctrTitle"/>
          </p:nvPr>
        </p:nvSpPr>
        <p:spPr>
          <a:xfrm>
            <a:off x="2697600" y="996475"/>
            <a:ext cx="3348000" cy="1614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5200"/>
              <a:buNone/>
              <a:defRPr sz="5500">
                <a:solidFill>
                  <a:schemeClr val="dk1"/>
                </a:solidFill>
              </a:defRPr>
            </a:lvl1pPr>
            <a:lvl2pPr lvl="1" algn="ctr">
              <a:spcBef>
                <a:spcPts val="0"/>
              </a:spcBef>
              <a:spcAft>
                <a:spcPts val="0"/>
              </a:spcAft>
              <a:buClr>
                <a:schemeClr val="dk1"/>
              </a:buClr>
              <a:buSzPts val="5200"/>
              <a:buNone/>
              <a:defRPr sz="5200">
                <a:solidFill>
                  <a:schemeClr val="dk1"/>
                </a:solidFill>
              </a:defRPr>
            </a:lvl2pPr>
            <a:lvl3pPr lvl="2" algn="ctr">
              <a:spcBef>
                <a:spcPts val="0"/>
              </a:spcBef>
              <a:spcAft>
                <a:spcPts val="0"/>
              </a:spcAft>
              <a:buClr>
                <a:schemeClr val="dk1"/>
              </a:buClr>
              <a:buSzPts val="5200"/>
              <a:buNone/>
              <a:defRPr sz="5200">
                <a:solidFill>
                  <a:schemeClr val="dk1"/>
                </a:solidFill>
              </a:defRPr>
            </a:lvl3pPr>
            <a:lvl4pPr lvl="3" algn="ctr">
              <a:spcBef>
                <a:spcPts val="0"/>
              </a:spcBef>
              <a:spcAft>
                <a:spcPts val="0"/>
              </a:spcAft>
              <a:buClr>
                <a:schemeClr val="dk1"/>
              </a:buClr>
              <a:buSzPts val="5200"/>
              <a:buNone/>
              <a:defRPr sz="5200">
                <a:solidFill>
                  <a:schemeClr val="dk1"/>
                </a:solidFill>
              </a:defRPr>
            </a:lvl4pPr>
            <a:lvl5pPr lvl="4" algn="ctr">
              <a:spcBef>
                <a:spcPts val="0"/>
              </a:spcBef>
              <a:spcAft>
                <a:spcPts val="0"/>
              </a:spcAft>
              <a:buClr>
                <a:schemeClr val="dk1"/>
              </a:buClr>
              <a:buSzPts val="5200"/>
              <a:buNone/>
              <a:defRPr sz="5200">
                <a:solidFill>
                  <a:schemeClr val="dk1"/>
                </a:solidFill>
              </a:defRPr>
            </a:lvl5pPr>
            <a:lvl6pPr lvl="5" algn="ctr">
              <a:spcBef>
                <a:spcPts val="0"/>
              </a:spcBef>
              <a:spcAft>
                <a:spcPts val="0"/>
              </a:spcAft>
              <a:buClr>
                <a:schemeClr val="dk1"/>
              </a:buClr>
              <a:buSzPts val="5200"/>
              <a:buNone/>
              <a:defRPr sz="5200">
                <a:solidFill>
                  <a:schemeClr val="dk1"/>
                </a:solidFill>
              </a:defRPr>
            </a:lvl6pPr>
            <a:lvl7pPr lvl="6" algn="ctr">
              <a:spcBef>
                <a:spcPts val="0"/>
              </a:spcBef>
              <a:spcAft>
                <a:spcPts val="0"/>
              </a:spcAft>
              <a:buClr>
                <a:schemeClr val="dk1"/>
              </a:buClr>
              <a:buSzPts val="5200"/>
              <a:buNone/>
              <a:defRPr sz="5200">
                <a:solidFill>
                  <a:schemeClr val="dk1"/>
                </a:solidFill>
              </a:defRPr>
            </a:lvl7pPr>
            <a:lvl8pPr lvl="7" algn="ctr">
              <a:spcBef>
                <a:spcPts val="0"/>
              </a:spcBef>
              <a:spcAft>
                <a:spcPts val="0"/>
              </a:spcAft>
              <a:buClr>
                <a:schemeClr val="dk1"/>
              </a:buClr>
              <a:buSzPts val="5200"/>
              <a:buNone/>
              <a:defRPr sz="5200">
                <a:solidFill>
                  <a:schemeClr val="dk1"/>
                </a:solidFill>
              </a:defRPr>
            </a:lvl8pPr>
            <a:lvl9pPr lvl="8" algn="ctr">
              <a:spcBef>
                <a:spcPts val="0"/>
              </a:spcBef>
              <a:spcAft>
                <a:spcPts val="0"/>
              </a:spcAft>
              <a:buClr>
                <a:schemeClr val="dk1"/>
              </a:buClr>
              <a:buSzPts val="5200"/>
              <a:buNone/>
              <a:defRPr sz="5200">
                <a:solidFill>
                  <a:schemeClr val="dk1"/>
                </a:solidFill>
              </a:defRPr>
            </a:lvl9pPr>
          </a:lstStyle>
          <a:p>
            <a:endParaRPr/>
          </a:p>
        </p:txBody>
      </p:sp>
      <p:sp>
        <p:nvSpPr>
          <p:cNvPr id="13" name="Google Shape;13;p2"/>
          <p:cNvSpPr txBox="1">
            <a:spLocks noGrp="1"/>
          </p:cNvSpPr>
          <p:nvPr>
            <p:ph type="ctrTitle" idx="2"/>
          </p:nvPr>
        </p:nvSpPr>
        <p:spPr>
          <a:xfrm>
            <a:off x="2463850" y="2779325"/>
            <a:ext cx="3815700" cy="8754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200"/>
              <a:buNone/>
              <a:defRPr sz="5500">
                <a:solidFill>
                  <a:schemeClr val="dk1"/>
                </a:solidFill>
              </a:defRPr>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a:stretch/>
        </p:blipFill>
        <p:spPr>
          <a:xfrm>
            <a:off x="2478" y="0"/>
            <a:ext cx="9139041" cy="5143498"/>
          </a:xfrm>
          <a:prstGeom prst="rect">
            <a:avLst/>
          </a:prstGeom>
          <a:noFill/>
          <a:ln>
            <a:noFill/>
          </a:ln>
        </p:spPr>
      </p:pic>
      <p:sp>
        <p:nvSpPr>
          <p:cNvPr id="16" name="Google Shape;16;p3"/>
          <p:cNvSpPr/>
          <p:nvPr/>
        </p:nvSpPr>
        <p:spPr>
          <a:xfrm>
            <a:off x="406951" y="814275"/>
            <a:ext cx="7586901" cy="3519815"/>
          </a:xfrm>
          <a:custGeom>
            <a:avLst/>
            <a:gdLst/>
            <a:ahLst/>
            <a:cxnLst/>
            <a:rect l="l" t="t" r="r" b="b"/>
            <a:pathLst>
              <a:path w="235417" h="26979" extrusionOk="0">
                <a:moveTo>
                  <a:pt x="2962" y="1"/>
                </a:moveTo>
                <a:cubicBezTo>
                  <a:pt x="2962" y="1"/>
                  <a:pt x="2909" y="732"/>
                  <a:pt x="2712" y="1232"/>
                </a:cubicBezTo>
                <a:cubicBezTo>
                  <a:pt x="2480" y="1785"/>
                  <a:pt x="2748" y="2338"/>
                  <a:pt x="2855" y="2874"/>
                </a:cubicBezTo>
                <a:cubicBezTo>
                  <a:pt x="2891" y="3052"/>
                  <a:pt x="2855" y="3248"/>
                  <a:pt x="2855" y="3427"/>
                </a:cubicBezTo>
                <a:cubicBezTo>
                  <a:pt x="2855" y="3784"/>
                  <a:pt x="2748" y="3819"/>
                  <a:pt x="2516" y="4105"/>
                </a:cubicBezTo>
                <a:cubicBezTo>
                  <a:pt x="2284" y="4444"/>
                  <a:pt x="2070" y="4765"/>
                  <a:pt x="1767" y="5068"/>
                </a:cubicBezTo>
                <a:cubicBezTo>
                  <a:pt x="1410" y="5389"/>
                  <a:pt x="1410" y="5657"/>
                  <a:pt x="1535" y="6085"/>
                </a:cubicBezTo>
                <a:cubicBezTo>
                  <a:pt x="1660" y="6442"/>
                  <a:pt x="1570" y="6888"/>
                  <a:pt x="1927" y="7120"/>
                </a:cubicBezTo>
                <a:cubicBezTo>
                  <a:pt x="2124" y="7245"/>
                  <a:pt x="2373" y="7299"/>
                  <a:pt x="2587" y="7406"/>
                </a:cubicBezTo>
                <a:cubicBezTo>
                  <a:pt x="2730" y="7477"/>
                  <a:pt x="3016" y="7602"/>
                  <a:pt x="3087" y="7745"/>
                </a:cubicBezTo>
                <a:cubicBezTo>
                  <a:pt x="3158" y="7887"/>
                  <a:pt x="3087" y="8066"/>
                  <a:pt x="3105" y="8226"/>
                </a:cubicBezTo>
                <a:cubicBezTo>
                  <a:pt x="3158" y="8548"/>
                  <a:pt x="3301" y="8851"/>
                  <a:pt x="3212" y="9172"/>
                </a:cubicBezTo>
                <a:cubicBezTo>
                  <a:pt x="3158" y="9458"/>
                  <a:pt x="2891" y="9672"/>
                  <a:pt x="2748" y="9921"/>
                </a:cubicBezTo>
                <a:cubicBezTo>
                  <a:pt x="2641" y="10100"/>
                  <a:pt x="2391" y="10296"/>
                  <a:pt x="2302" y="10510"/>
                </a:cubicBezTo>
                <a:cubicBezTo>
                  <a:pt x="2231" y="10689"/>
                  <a:pt x="2248" y="10956"/>
                  <a:pt x="2284" y="11135"/>
                </a:cubicBezTo>
                <a:cubicBezTo>
                  <a:pt x="2302" y="11688"/>
                  <a:pt x="2677" y="12241"/>
                  <a:pt x="2641" y="12776"/>
                </a:cubicBezTo>
                <a:cubicBezTo>
                  <a:pt x="2587" y="13365"/>
                  <a:pt x="1927" y="13847"/>
                  <a:pt x="1481" y="14221"/>
                </a:cubicBezTo>
                <a:cubicBezTo>
                  <a:pt x="1178" y="14453"/>
                  <a:pt x="910" y="14578"/>
                  <a:pt x="892" y="14935"/>
                </a:cubicBezTo>
                <a:cubicBezTo>
                  <a:pt x="875" y="15292"/>
                  <a:pt x="946" y="15560"/>
                  <a:pt x="1053" y="15899"/>
                </a:cubicBezTo>
                <a:cubicBezTo>
                  <a:pt x="1071" y="15988"/>
                  <a:pt x="1142" y="16095"/>
                  <a:pt x="1142" y="16184"/>
                </a:cubicBezTo>
                <a:cubicBezTo>
                  <a:pt x="1142" y="16256"/>
                  <a:pt x="1142" y="16345"/>
                  <a:pt x="1124" y="16416"/>
                </a:cubicBezTo>
                <a:cubicBezTo>
                  <a:pt x="1124" y="16488"/>
                  <a:pt x="1124" y="17308"/>
                  <a:pt x="1178" y="17344"/>
                </a:cubicBezTo>
                <a:cubicBezTo>
                  <a:pt x="1035" y="17433"/>
                  <a:pt x="143" y="18093"/>
                  <a:pt x="250" y="18504"/>
                </a:cubicBezTo>
                <a:cubicBezTo>
                  <a:pt x="286" y="18664"/>
                  <a:pt x="0" y="21127"/>
                  <a:pt x="89" y="21251"/>
                </a:cubicBezTo>
                <a:cubicBezTo>
                  <a:pt x="268" y="21483"/>
                  <a:pt x="696" y="21590"/>
                  <a:pt x="964" y="21751"/>
                </a:cubicBezTo>
                <a:cubicBezTo>
                  <a:pt x="1303" y="21947"/>
                  <a:pt x="1606" y="22161"/>
                  <a:pt x="1945" y="22376"/>
                </a:cubicBezTo>
                <a:cubicBezTo>
                  <a:pt x="2159" y="22518"/>
                  <a:pt x="2195" y="22500"/>
                  <a:pt x="2195" y="22732"/>
                </a:cubicBezTo>
                <a:cubicBezTo>
                  <a:pt x="2195" y="23018"/>
                  <a:pt x="1963" y="23178"/>
                  <a:pt x="1838" y="23446"/>
                </a:cubicBezTo>
                <a:cubicBezTo>
                  <a:pt x="1677" y="23749"/>
                  <a:pt x="1410" y="24267"/>
                  <a:pt x="1499" y="24624"/>
                </a:cubicBezTo>
                <a:cubicBezTo>
                  <a:pt x="1660" y="25284"/>
                  <a:pt x="2195" y="25908"/>
                  <a:pt x="2552" y="26497"/>
                </a:cubicBezTo>
                <a:cubicBezTo>
                  <a:pt x="2641" y="26658"/>
                  <a:pt x="2748" y="26836"/>
                  <a:pt x="2837" y="26979"/>
                </a:cubicBezTo>
                <a:lnTo>
                  <a:pt x="234631" y="26979"/>
                </a:lnTo>
                <a:cubicBezTo>
                  <a:pt x="234720" y="26854"/>
                  <a:pt x="234845" y="26569"/>
                  <a:pt x="234970" y="26319"/>
                </a:cubicBezTo>
                <a:cubicBezTo>
                  <a:pt x="235131" y="26069"/>
                  <a:pt x="235416" y="25587"/>
                  <a:pt x="235416" y="25587"/>
                </a:cubicBezTo>
                <a:cubicBezTo>
                  <a:pt x="235416" y="25587"/>
                  <a:pt x="235327" y="23660"/>
                  <a:pt x="235113" y="23321"/>
                </a:cubicBezTo>
                <a:cubicBezTo>
                  <a:pt x="234952" y="23107"/>
                  <a:pt x="234863" y="22839"/>
                  <a:pt x="234702" y="22608"/>
                </a:cubicBezTo>
                <a:cubicBezTo>
                  <a:pt x="234595" y="22465"/>
                  <a:pt x="234435" y="22393"/>
                  <a:pt x="234417" y="22197"/>
                </a:cubicBezTo>
                <a:cubicBezTo>
                  <a:pt x="234346" y="21805"/>
                  <a:pt x="234524" y="21519"/>
                  <a:pt x="234685" y="21216"/>
                </a:cubicBezTo>
                <a:cubicBezTo>
                  <a:pt x="234720" y="21127"/>
                  <a:pt x="234774" y="21037"/>
                  <a:pt x="234845" y="20948"/>
                </a:cubicBezTo>
                <a:cubicBezTo>
                  <a:pt x="234863" y="20912"/>
                  <a:pt x="234970" y="20895"/>
                  <a:pt x="234970" y="20859"/>
                </a:cubicBezTo>
                <a:cubicBezTo>
                  <a:pt x="235041" y="20698"/>
                  <a:pt x="235024" y="20431"/>
                  <a:pt x="235041" y="20252"/>
                </a:cubicBezTo>
                <a:cubicBezTo>
                  <a:pt x="235077" y="19985"/>
                  <a:pt x="235220" y="19485"/>
                  <a:pt x="235077" y="19200"/>
                </a:cubicBezTo>
                <a:cubicBezTo>
                  <a:pt x="234934" y="18861"/>
                  <a:pt x="234506" y="18682"/>
                  <a:pt x="234239" y="18486"/>
                </a:cubicBezTo>
                <a:cubicBezTo>
                  <a:pt x="233971" y="18290"/>
                  <a:pt x="233561" y="17915"/>
                  <a:pt x="233471" y="17594"/>
                </a:cubicBezTo>
                <a:cubicBezTo>
                  <a:pt x="233329" y="17112"/>
                  <a:pt x="233596" y="16488"/>
                  <a:pt x="233882" y="16095"/>
                </a:cubicBezTo>
                <a:cubicBezTo>
                  <a:pt x="234239" y="15649"/>
                  <a:pt x="234881" y="15256"/>
                  <a:pt x="234863" y="14650"/>
                </a:cubicBezTo>
                <a:cubicBezTo>
                  <a:pt x="234863" y="14186"/>
                  <a:pt x="234952" y="13294"/>
                  <a:pt x="234524" y="12955"/>
                </a:cubicBezTo>
                <a:cubicBezTo>
                  <a:pt x="234399" y="12865"/>
                  <a:pt x="234221" y="12883"/>
                  <a:pt x="234060" y="12848"/>
                </a:cubicBezTo>
                <a:cubicBezTo>
                  <a:pt x="233792" y="12794"/>
                  <a:pt x="233471" y="12776"/>
                  <a:pt x="233239" y="12705"/>
                </a:cubicBezTo>
                <a:cubicBezTo>
                  <a:pt x="232972" y="12651"/>
                  <a:pt x="232918" y="12348"/>
                  <a:pt x="232990" y="12080"/>
                </a:cubicBezTo>
                <a:cubicBezTo>
                  <a:pt x="233114" y="11616"/>
                  <a:pt x="233792" y="11367"/>
                  <a:pt x="233917" y="10921"/>
                </a:cubicBezTo>
                <a:cubicBezTo>
                  <a:pt x="234060" y="10475"/>
                  <a:pt x="233882" y="9939"/>
                  <a:pt x="233828" y="9493"/>
                </a:cubicBezTo>
                <a:cubicBezTo>
                  <a:pt x="233810" y="9279"/>
                  <a:pt x="233900" y="8994"/>
                  <a:pt x="233703" y="8815"/>
                </a:cubicBezTo>
                <a:cubicBezTo>
                  <a:pt x="233561" y="8672"/>
                  <a:pt x="233257" y="8565"/>
                  <a:pt x="233079" y="8458"/>
                </a:cubicBezTo>
                <a:cubicBezTo>
                  <a:pt x="232811" y="8280"/>
                  <a:pt x="232686" y="8137"/>
                  <a:pt x="232740" y="7834"/>
                </a:cubicBezTo>
                <a:cubicBezTo>
                  <a:pt x="232811" y="7334"/>
                  <a:pt x="233007" y="7049"/>
                  <a:pt x="233364" y="6692"/>
                </a:cubicBezTo>
                <a:cubicBezTo>
                  <a:pt x="233525" y="6531"/>
                  <a:pt x="233650" y="6353"/>
                  <a:pt x="233810" y="6228"/>
                </a:cubicBezTo>
                <a:cubicBezTo>
                  <a:pt x="234167" y="5907"/>
                  <a:pt x="234970" y="5443"/>
                  <a:pt x="234970" y="5443"/>
                </a:cubicBezTo>
                <a:cubicBezTo>
                  <a:pt x="234970" y="5443"/>
                  <a:pt x="235059" y="4444"/>
                  <a:pt x="234613" y="4016"/>
                </a:cubicBezTo>
                <a:cubicBezTo>
                  <a:pt x="234470" y="3873"/>
                  <a:pt x="234363" y="3730"/>
                  <a:pt x="234239" y="3587"/>
                </a:cubicBezTo>
                <a:cubicBezTo>
                  <a:pt x="234114" y="3480"/>
                  <a:pt x="233989" y="3427"/>
                  <a:pt x="233900" y="3302"/>
                </a:cubicBezTo>
                <a:cubicBezTo>
                  <a:pt x="233757" y="3123"/>
                  <a:pt x="233721" y="2874"/>
                  <a:pt x="233846" y="2677"/>
                </a:cubicBezTo>
                <a:cubicBezTo>
                  <a:pt x="233971" y="2499"/>
                  <a:pt x="234221" y="2445"/>
                  <a:pt x="234381" y="2320"/>
                </a:cubicBezTo>
                <a:cubicBezTo>
                  <a:pt x="234702" y="2089"/>
                  <a:pt x="234738" y="1874"/>
                  <a:pt x="234738" y="1500"/>
                </a:cubicBezTo>
                <a:cubicBezTo>
                  <a:pt x="234738" y="1161"/>
                  <a:pt x="234774" y="840"/>
                  <a:pt x="234685" y="518"/>
                </a:cubicBezTo>
                <a:cubicBezTo>
                  <a:pt x="234649" y="393"/>
                  <a:pt x="234631" y="1"/>
                  <a:pt x="23463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2575775" y="1613625"/>
            <a:ext cx="3592200" cy="13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Char char="-"/>
              <a:defRPr sz="10000"/>
            </a:lvl1pPr>
            <a:lvl2pPr lvl="1" rtl="0">
              <a:spcBef>
                <a:spcPts val="0"/>
              </a:spcBef>
              <a:spcAft>
                <a:spcPts val="0"/>
              </a:spcAft>
              <a:buSzPts val="4800"/>
              <a:buChar char="-"/>
              <a:defRPr sz="4800"/>
            </a:lvl2pPr>
            <a:lvl3pPr lvl="2" rtl="0">
              <a:spcBef>
                <a:spcPts val="0"/>
              </a:spcBef>
              <a:spcAft>
                <a:spcPts val="0"/>
              </a:spcAft>
              <a:buSzPts val="4800"/>
              <a:buChar char="-"/>
              <a:defRPr sz="4800"/>
            </a:lvl3pPr>
            <a:lvl4pPr lvl="3" rtl="0">
              <a:spcBef>
                <a:spcPts val="0"/>
              </a:spcBef>
              <a:spcAft>
                <a:spcPts val="0"/>
              </a:spcAft>
              <a:buSzPts val="4800"/>
              <a:buChar char="-"/>
              <a:defRPr sz="4800"/>
            </a:lvl4pPr>
            <a:lvl5pPr lvl="4" rtl="0">
              <a:spcBef>
                <a:spcPts val="0"/>
              </a:spcBef>
              <a:spcAft>
                <a:spcPts val="0"/>
              </a:spcAft>
              <a:buSzPts val="4800"/>
              <a:buChar char="-"/>
              <a:defRPr sz="4800"/>
            </a:lvl5pPr>
            <a:lvl6pPr lvl="5" rtl="0">
              <a:spcBef>
                <a:spcPts val="0"/>
              </a:spcBef>
              <a:spcAft>
                <a:spcPts val="0"/>
              </a:spcAft>
              <a:buSzPts val="4800"/>
              <a:buChar char="-"/>
              <a:defRPr sz="4800"/>
            </a:lvl6pPr>
            <a:lvl7pPr lvl="6" rtl="0">
              <a:spcBef>
                <a:spcPts val="0"/>
              </a:spcBef>
              <a:spcAft>
                <a:spcPts val="0"/>
              </a:spcAft>
              <a:buSzPts val="4800"/>
              <a:buChar char="-"/>
              <a:defRPr sz="4800"/>
            </a:lvl7pPr>
            <a:lvl8pPr lvl="7" rtl="0">
              <a:spcBef>
                <a:spcPts val="0"/>
              </a:spcBef>
              <a:spcAft>
                <a:spcPts val="0"/>
              </a:spcAft>
              <a:buSzPts val="4800"/>
              <a:buChar char="-"/>
              <a:defRPr sz="4800"/>
            </a:lvl8pPr>
            <a:lvl9pPr lvl="8" rtl="0">
              <a:spcBef>
                <a:spcPts val="0"/>
              </a:spcBef>
              <a:spcAft>
                <a:spcPts val="0"/>
              </a:spcAft>
              <a:buSzPts val="4800"/>
              <a:buChar char="-"/>
              <a:defRPr sz="4800"/>
            </a:lvl9pPr>
          </a:lstStyle>
          <a:p>
            <a:endParaRPr/>
          </a:p>
        </p:txBody>
      </p:sp>
      <p:sp>
        <p:nvSpPr>
          <p:cNvPr id="18" name="Google Shape;18;p3"/>
          <p:cNvSpPr txBox="1">
            <a:spLocks noGrp="1"/>
          </p:cNvSpPr>
          <p:nvPr>
            <p:ph type="subTitle" idx="1"/>
          </p:nvPr>
        </p:nvSpPr>
        <p:spPr>
          <a:xfrm rot="-864">
            <a:off x="2581775" y="2998725"/>
            <a:ext cx="3579900" cy="53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TITLE_ONLY_3">
    <p:spTree>
      <p:nvGrpSpPr>
        <p:cNvPr id="1" name="Shape 110"/>
        <p:cNvGrpSpPr/>
        <p:nvPr/>
      </p:nvGrpSpPr>
      <p:grpSpPr>
        <a:xfrm>
          <a:off x="0" y="0"/>
          <a:ext cx="0" cy="0"/>
          <a:chOff x="0" y="0"/>
          <a:chExt cx="0" cy="0"/>
        </a:xfrm>
      </p:grpSpPr>
      <p:pic>
        <p:nvPicPr>
          <p:cNvPr id="111" name="Google Shape;111;p19"/>
          <p:cNvPicPr preferRelativeResize="0"/>
          <p:nvPr/>
        </p:nvPicPr>
        <p:blipFill rotWithShape="1">
          <a:blip r:embed="rId2">
            <a:alphaModFix/>
          </a:blip>
          <a:srcRect/>
          <a:stretch/>
        </p:blipFill>
        <p:spPr>
          <a:xfrm>
            <a:off x="2478" y="0"/>
            <a:ext cx="9139041" cy="5143498"/>
          </a:xfrm>
          <a:prstGeom prst="rect">
            <a:avLst/>
          </a:prstGeom>
          <a:noFill/>
          <a:ln>
            <a:noFill/>
          </a:ln>
        </p:spPr>
      </p:pic>
      <p:sp>
        <p:nvSpPr>
          <p:cNvPr id="112" name="Google Shape;112;p19"/>
          <p:cNvSpPr/>
          <p:nvPr/>
        </p:nvSpPr>
        <p:spPr>
          <a:xfrm>
            <a:off x="406950" y="407300"/>
            <a:ext cx="7520402" cy="4369758"/>
          </a:xfrm>
          <a:custGeom>
            <a:avLst/>
            <a:gdLst/>
            <a:ahLst/>
            <a:cxnLst/>
            <a:rect l="l" t="t" r="r" b="b"/>
            <a:pathLst>
              <a:path w="48949" h="28442" extrusionOk="0">
                <a:moveTo>
                  <a:pt x="1" y="0"/>
                </a:moveTo>
                <a:lnTo>
                  <a:pt x="1" y="1652"/>
                </a:lnTo>
                <a:lnTo>
                  <a:pt x="1377" y="1652"/>
                </a:lnTo>
                <a:cubicBezTo>
                  <a:pt x="1474" y="1414"/>
                  <a:pt x="1712" y="1246"/>
                  <a:pt x="1987" y="1246"/>
                </a:cubicBezTo>
                <a:cubicBezTo>
                  <a:pt x="2351" y="1246"/>
                  <a:pt x="2645" y="1544"/>
                  <a:pt x="2645" y="1905"/>
                </a:cubicBezTo>
                <a:cubicBezTo>
                  <a:pt x="2645" y="2269"/>
                  <a:pt x="2348" y="2567"/>
                  <a:pt x="1987" y="2567"/>
                </a:cubicBezTo>
                <a:cubicBezTo>
                  <a:pt x="1727" y="2567"/>
                  <a:pt x="1507" y="2418"/>
                  <a:pt x="1395" y="2199"/>
                </a:cubicBezTo>
                <a:lnTo>
                  <a:pt x="1" y="2199"/>
                </a:lnTo>
                <a:lnTo>
                  <a:pt x="1" y="4386"/>
                </a:lnTo>
                <a:lnTo>
                  <a:pt x="1377" y="4386"/>
                </a:lnTo>
                <a:cubicBezTo>
                  <a:pt x="1474" y="4148"/>
                  <a:pt x="1712" y="3980"/>
                  <a:pt x="1987" y="3980"/>
                </a:cubicBezTo>
                <a:cubicBezTo>
                  <a:pt x="2351" y="3980"/>
                  <a:pt x="2645" y="4278"/>
                  <a:pt x="2645" y="4639"/>
                </a:cubicBezTo>
                <a:cubicBezTo>
                  <a:pt x="2645" y="5003"/>
                  <a:pt x="2348" y="5301"/>
                  <a:pt x="1987" y="5301"/>
                </a:cubicBezTo>
                <a:cubicBezTo>
                  <a:pt x="1727" y="5301"/>
                  <a:pt x="1507" y="5152"/>
                  <a:pt x="1395" y="4933"/>
                </a:cubicBezTo>
                <a:lnTo>
                  <a:pt x="1" y="4933"/>
                </a:lnTo>
                <a:lnTo>
                  <a:pt x="1" y="7120"/>
                </a:lnTo>
                <a:lnTo>
                  <a:pt x="1377" y="7120"/>
                </a:lnTo>
                <a:cubicBezTo>
                  <a:pt x="1474" y="6882"/>
                  <a:pt x="1712" y="6714"/>
                  <a:pt x="1987" y="6714"/>
                </a:cubicBezTo>
                <a:cubicBezTo>
                  <a:pt x="2351" y="6714"/>
                  <a:pt x="2645" y="7012"/>
                  <a:pt x="2645" y="7373"/>
                </a:cubicBezTo>
                <a:cubicBezTo>
                  <a:pt x="2645" y="7737"/>
                  <a:pt x="2348" y="8035"/>
                  <a:pt x="1987" y="8035"/>
                </a:cubicBezTo>
                <a:cubicBezTo>
                  <a:pt x="1727" y="8035"/>
                  <a:pt x="1507" y="7886"/>
                  <a:pt x="1395" y="7667"/>
                </a:cubicBezTo>
                <a:lnTo>
                  <a:pt x="1" y="7667"/>
                </a:lnTo>
                <a:lnTo>
                  <a:pt x="1" y="9854"/>
                </a:lnTo>
                <a:lnTo>
                  <a:pt x="1377" y="9854"/>
                </a:lnTo>
                <a:cubicBezTo>
                  <a:pt x="1474" y="9616"/>
                  <a:pt x="1712" y="9448"/>
                  <a:pt x="1987" y="9448"/>
                </a:cubicBezTo>
                <a:cubicBezTo>
                  <a:pt x="2351" y="9448"/>
                  <a:pt x="2645" y="9746"/>
                  <a:pt x="2645" y="10107"/>
                </a:cubicBezTo>
                <a:cubicBezTo>
                  <a:pt x="2645" y="10471"/>
                  <a:pt x="2348" y="10769"/>
                  <a:pt x="1987" y="10769"/>
                </a:cubicBezTo>
                <a:cubicBezTo>
                  <a:pt x="1727" y="10769"/>
                  <a:pt x="1507" y="10620"/>
                  <a:pt x="1395" y="10401"/>
                </a:cubicBezTo>
                <a:lnTo>
                  <a:pt x="1" y="10401"/>
                </a:lnTo>
                <a:lnTo>
                  <a:pt x="1" y="12588"/>
                </a:lnTo>
                <a:lnTo>
                  <a:pt x="1377" y="12588"/>
                </a:lnTo>
                <a:cubicBezTo>
                  <a:pt x="1474" y="12350"/>
                  <a:pt x="1712" y="12182"/>
                  <a:pt x="1987" y="12182"/>
                </a:cubicBezTo>
                <a:cubicBezTo>
                  <a:pt x="2351" y="12182"/>
                  <a:pt x="2645" y="12480"/>
                  <a:pt x="2645" y="12841"/>
                </a:cubicBezTo>
                <a:cubicBezTo>
                  <a:pt x="2645" y="13205"/>
                  <a:pt x="2348" y="13503"/>
                  <a:pt x="1987" y="13503"/>
                </a:cubicBezTo>
                <a:cubicBezTo>
                  <a:pt x="1727" y="13503"/>
                  <a:pt x="1507" y="13354"/>
                  <a:pt x="1395" y="13135"/>
                </a:cubicBezTo>
                <a:lnTo>
                  <a:pt x="1" y="13135"/>
                </a:lnTo>
                <a:lnTo>
                  <a:pt x="1" y="15322"/>
                </a:lnTo>
                <a:lnTo>
                  <a:pt x="1377" y="15322"/>
                </a:lnTo>
                <a:cubicBezTo>
                  <a:pt x="1474" y="15084"/>
                  <a:pt x="1712" y="14916"/>
                  <a:pt x="1987" y="14916"/>
                </a:cubicBezTo>
                <a:cubicBezTo>
                  <a:pt x="2351" y="14916"/>
                  <a:pt x="2645" y="15214"/>
                  <a:pt x="2645" y="15575"/>
                </a:cubicBezTo>
                <a:cubicBezTo>
                  <a:pt x="2645" y="15939"/>
                  <a:pt x="2348" y="16237"/>
                  <a:pt x="1987" y="16237"/>
                </a:cubicBezTo>
                <a:cubicBezTo>
                  <a:pt x="1727" y="16237"/>
                  <a:pt x="1507" y="16088"/>
                  <a:pt x="1395" y="15869"/>
                </a:cubicBezTo>
                <a:lnTo>
                  <a:pt x="1" y="15869"/>
                </a:lnTo>
                <a:lnTo>
                  <a:pt x="1" y="18056"/>
                </a:lnTo>
                <a:lnTo>
                  <a:pt x="1377" y="18056"/>
                </a:lnTo>
                <a:cubicBezTo>
                  <a:pt x="1474" y="17818"/>
                  <a:pt x="1712" y="17650"/>
                  <a:pt x="1987" y="17650"/>
                </a:cubicBezTo>
                <a:cubicBezTo>
                  <a:pt x="2351" y="17650"/>
                  <a:pt x="2645" y="17948"/>
                  <a:pt x="2645" y="18309"/>
                </a:cubicBezTo>
                <a:cubicBezTo>
                  <a:pt x="2645" y="18673"/>
                  <a:pt x="2348" y="18971"/>
                  <a:pt x="1987" y="18971"/>
                </a:cubicBezTo>
                <a:cubicBezTo>
                  <a:pt x="1727" y="18971"/>
                  <a:pt x="1507" y="18822"/>
                  <a:pt x="1395" y="18603"/>
                </a:cubicBezTo>
                <a:lnTo>
                  <a:pt x="1" y="18603"/>
                </a:lnTo>
                <a:lnTo>
                  <a:pt x="1" y="20790"/>
                </a:lnTo>
                <a:lnTo>
                  <a:pt x="1377" y="20790"/>
                </a:lnTo>
                <a:cubicBezTo>
                  <a:pt x="1474" y="20552"/>
                  <a:pt x="1712" y="20384"/>
                  <a:pt x="1987" y="20384"/>
                </a:cubicBezTo>
                <a:cubicBezTo>
                  <a:pt x="2351" y="20384"/>
                  <a:pt x="2645" y="20682"/>
                  <a:pt x="2645" y="21043"/>
                </a:cubicBezTo>
                <a:cubicBezTo>
                  <a:pt x="2645" y="21407"/>
                  <a:pt x="2348" y="21705"/>
                  <a:pt x="1987" y="21705"/>
                </a:cubicBezTo>
                <a:cubicBezTo>
                  <a:pt x="1727" y="21705"/>
                  <a:pt x="1507" y="21556"/>
                  <a:pt x="1395" y="21336"/>
                </a:cubicBezTo>
                <a:lnTo>
                  <a:pt x="1" y="21336"/>
                </a:lnTo>
                <a:lnTo>
                  <a:pt x="1" y="23524"/>
                </a:lnTo>
                <a:lnTo>
                  <a:pt x="1377" y="23524"/>
                </a:lnTo>
                <a:cubicBezTo>
                  <a:pt x="1474" y="23286"/>
                  <a:pt x="1712" y="23118"/>
                  <a:pt x="1987" y="23118"/>
                </a:cubicBezTo>
                <a:cubicBezTo>
                  <a:pt x="2351" y="23118"/>
                  <a:pt x="2645" y="23416"/>
                  <a:pt x="2645" y="23777"/>
                </a:cubicBezTo>
                <a:cubicBezTo>
                  <a:pt x="2645" y="24141"/>
                  <a:pt x="2348" y="24439"/>
                  <a:pt x="1987" y="24439"/>
                </a:cubicBezTo>
                <a:cubicBezTo>
                  <a:pt x="1727" y="24439"/>
                  <a:pt x="1507" y="24290"/>
                  <a:pt x="1395" y="24070"/>
                </a:cubicBezTo>
                <a:lnTo>
                  <a:pt x="1" y="24070"/>
                </a:lnTo>
                <a:lnTo>
                  <a:pt x="1" y="26258"/>
                </a:lnTo>
                <a:lnTo>
                  <a:pt x="1377" y="26258"/>
                </a:lnTo>
                <a:cubicBezTo>
                  <a:pt x="1474" y="26020"/>
                  <a:pt x="1712" y="25852"/>
                  <a:pt x="1987" y="25852"/>
                </a:cubicBezTo>
                <a:cubicBezTo>
                  <a:pt x="2351" y="25852"/>
                  <a:pt x="2645" y="26150"/>
                  <a:pt x="2645" y="26511"/>
                </a:cubicBezTo>
                <a:cubicBezTo>
                  <a:pt x="2645" y="26875"/>
                  <a:pt x="2348" y="27173"/>
                  <a:pt x="1987" y="27173"/>
                </a:cubicBezTo>
                <a:cubicBezTo>
                  <a:pt x="1727" y="27173"/>
                  <a:pt x="1507" y="27024"/>
                  <a:pt x="1395" y="26804"/>
                </a:cubicBezTo>
                <a:lnTo>
                  <a:pt x="1" y="26804"/>
                </a:lnTo>
                <a:lnTo>
                  <a:pt x="1" y="28441"/>
                </a:lnTo>
                <a:lnTo>
                  <a:pt x="48949" y="28441"/>
                </a:lnTo>
                <a:lnTo>
                  <a:pt x="48949" y="0"/>
                </a:lnTo>
                <a:close/>
              </a:path>
            </a:pathLst>
          </a:custGeom>
          <a:solidFill>
            <a:schemeClr val="lt1"/>
          </a:solidFill>
          <a:ln w="9525" cap="flat" cmpd="sng">
            <a:solidFill>
              <a:schemeClr val="dk1"/>
            </a:solidFill>
            <a:prstDash val="solid"/>
            <a:miter lim="37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txBox="1">
            <a:spLocks noGrp="1"/>
          </p:cNvSpPr>
          <p:nvPr>
            <p:ph type="subTitle" idx="1"/>
          </p:nvPr>
        </p:nvSpPr>
        <p:spPr>
          <a:xfrm>
            <a:off x="4982500" y="1709950"/>
            <a:ext cx="2537400" cy="234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spcBef>
                <a:spcPts val="1600"/>
              </a:spcBef>
              <a:spcAft>
                <a:spcPts val="0"/>
              </a:spcAft>
              <a:buSzPts val="1400"/>
              <a:buChar char="○"/>
              <a:defRPr sz="1400"/>
            </a:lvl2pPr>
            <a:lvl3pPr lvl="2" rtl="0">
              <a:spcBef>
                <a:spcPts val="1600"/>
              </a:spcBef>
              <a:spcAft>
                <a:spcPts val="0"/>
              </a:spcAft>
              <a:buSzPts val="1400"/>
              <a:buChar char="■"/>
              <a:defRPr sz="1400"/>
            </a:lvl3pPr>
            <a:lvl4pPr lvl="3" rtl="0">
              <a:spcBef>
                <a:spcPts val="1600"/>
              </a:spcBef>
              <a:spcAft>
                <a:spcPts val="0"/>
              </a:spcAft>
              <a:buSzPts val="1400"/>
              <a:buChar char="●"/>
              <a:defRPr sz="1400"/>
            </a:lvl4pPr>
            <a:lvl5pPr lvl="4" rtl="0">
              <a:spcBef>
                <a:spcPts val="1600"/>
              </a:spcBef>
              <a:spcAft>
                <a:spcPts val="0"/>
              </a:spcAft>
              <a:buSzPts val="1400"/>
              <a:buChar char="○"/>
              <a:defRPr sz="1400"/>
            </a:lvl5pPr>
            <a:lvl6pPr lvl="5" rtl="0">
              <a:spcBef>
                <a:spcPts val="1600"/>
              </a:spcBef>
              <a:spcAft>
                <a:spcPts val="0"/>
              </a:spcAft>
              <a:buSzPts val="1400"/>
              <a:buChar char="■"/>
              <a:defRPr sz="1400"/>
            </a:lvl6pPr>
            <a:lvl7pPr lvl="6" rtl="0">
              <a:spcBef>
                <a:spcPts val="1600"/>
              </a:spcBef>
              <a:spcAft>
                <a:spcPts val="0"/>
              </a:spcAft>
              <a:buSzPts val="1400"/>
              <a:buChar char="●"/>
              <a:defRPr sz="1400"/>
            </a:lvl7pPr>
            <a:lvl8pPr lvl="7" rtl="0">
              <a:spcBef>
                <a:spcPts val="1600"/>
              </a:spcBef>
              <a:spcAft>
                <a:spcPts val="0"/>
              </a:spcAft>
              <a:buSzPts val="1400"/>
              <a:buChar char="○"/>
              <a:defRPr sz="1400"/>
            </a:lvl8pPr>
            <a:lvl9pPr lvl="8" rtl="0">
              <a:spcBef>
                <a:spcPts val="1600"/>
              </a:spcBef>
              <a:spcAft>
                <a:spcPts val="1600"/>
              </a:spcAft>
              <a:buSzPts val="1400"/>
              <a:buChar char="■"/>
              <a:defRPr sz="1400"/>
            </a:lvl9pPr>
          </a:lstStyle>
          <a:p>
            <a:endParaRPr/>
          </a:p>
        </p:txBody>
      </p:sp>
      <p:sp>
        <p:nvSpPr>
          <p:cNvPr id="114" name="Google Shape;114;p19"/>
          <p:cNvSpPr txBox="1">
            <a:spLocks noGrp="1"/>
          </p:cNvSpPr>
          <p:nvPr>
            <p:ph type="title"/>
          </p:nvPr>
        </p:nvSpPr>
        <p:spPr>
          <a:xfrm>
            <a:off x="809427" y="552175"/>
            <a:ext cx="6715800" cy="646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TITLE_AND_BODY_1_1">
    <p:spTree>
      <p:nvGrpSpPr>
        <p:cNvPr id="1" name="Shape 156"/>
        <p:cNvGrpSpPr/>
        <p:nvPr/>
      </p:nvGrpSpPr>
      <p:grpSpPr>
        <a:xfrm>
          <a:off x="0" y="0"/>
          <a:ext cx="0" cy="0"/>
          <a:chOff x="0" y="0"/>
          <a:chExt cx="0" cy="0"/>
        </a:xfrm>
      </p:grpSpPr>
      <p:pic>
        <p:nvPicPr>
          <p:cNvPr id="157" name="Google Shape;157;p23"/>
          <p:cNvPicPr preferRelativeResize="0"/>
          <p:nvPr/>
        </p:nvPicPr>
        <p:blipFill rotWithShape="1">
          <a:blip r:embed="rId2">
            <a:alphaModFix/>
          </a:blip>
          <a:srcRect/>
          <a:stretch/>
        </p:blipFill>
        <p:spPr>
          <a:xfrm>
            <a:off x="2478" y="0"/>
            <a:ext cx="9139041" cy="5143498"/>
          </a:xfrm>
          <a:prstGeom prst="rect">
            <a:avLst/>
          </a:prstGeom>
          <a:noFill/>
          <a:ln>
            <a:noFill/>
          </a:ln>
        </p:spPr>
      </p:pic>
      <p:sp>
        <p:nvSpPr>
          <p:cNvPr id="158" name="Google Shape;158;p23"/>
          <p:cNvSpPr/>
          <p:nvPr/>
        </p:nvSpPr>
        <p:spPr>
          <a:xfrm>
            <a:off x="407125" y="407325"/>
            <a:ext cx="7524900" cy="43698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3"/>
          <p:cNvSpPr txBox="1">
            <a:spLocks noGrp="1"/>
          </p:cNvSpPr>
          <p:nvPr>
            <p:ph type="title"/>
          </p:nvPr>
        </p:nvSpPr>
        <p:spPr>
          <a:xfrm>
            <a:off x="2552300" y="732870"/>
            <a:ext cx="3239400" cy="80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700"/>
              <a:buNone/>
              <a:defRPr sz="7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0" name="Google Shape;160;p23"/>
          <p:cNvSpPr txBox="1">
            <a:spLocks noGrp="1"/>
          </p:cNvSpPr>
          <p:nvPr>
            <p:ph type="subTitle" idx="1"/>
          </p:nvPr>
        </p:nvSpPr>
        <p:spPr>
          <a:xfrm>
            <a:off x="2571975" y="1716975"/>
            <a:ext cx="3200100" cy="1021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1400"/>
              <a:buNone/>
              <a:defRPr>
                <a:solidFill>
                  <a:schemeClr val="accent2"/>
                </a:solidFill>
              </a:defRPr>
            </a:lvl1pPr>
            <a:lvl2pPr lvl="1" rtl="0">
              <a:spcBef>
                <a:spcPts val="0"/>
              </a:spcBef>
              <a:spcAft>
                <a:spcPts val="0"/>
              </a:spcAft>
              <a:buClr>
                <a:schemeClr val="accent2"/>
              </a:buClr>
              <a:buSzPts val="1400"/>
              <a:buNone/>
              <a:defRPr sz="1400">
                <a:solidFill>
                  <a:schemeClr val="accent2"/>
                </a:solidFill>
              </a:defRPr>
            </a:lvl2pPr>
            <a:lvl3pPr lvl="2" rtl="0">
              <a:spcBef>
                <a:spcPts val="1600"/>
              </a:spcBef>
              <a:spcAft>
                <a:spcPts val="0"/>
              </a:spcAft>
              <a:buClr>
                <a:schemeClr val="accent2"/>
              </a:buClr>
              <a:buSzPts val="1400"/>
              <a:buNone/>
              <a:defRPr sz="1400">
                <a:solidFill>
                  <a:schemeClr val="accent2"/>
                </a:solidFill>
              </a:defRPr>
            </a:lvl3pPr>
            <a:lvl4pPr lvl="3" rtl="0">
              <a:spcBef>
                <a:spcPts val="1600"/>
              </a:spcBef>
              <a:spcAft>
                <a:spcPts val="0"/>
              </a:spcAft>
              <a:buClr>
                <a:schemeClr val="accent2"/>
              </a:buClr>
              <a:buSzPts val="1400"/>
              <a:buNone/>
              <a:defRPr sz="1400">
                <a:solidFill>
                  <a:schemeClr val="accent2"/>
                </a:solidFill>
              </a:defRPr>
            </a:lvl4pPr>
            <a:lvl5pPr lvl="4" rtl="0">
              <a:spcBef>
                <a:spcPts val="1600"/>
              </a:spcBef>
              <a:spcAft>
                <a:spcPts val="0"/>
              </a:spcAft>
              <a:buClr>
                <a:schemeClr val="accent2"/>
              </a:buClr>
              <a:buSzPts val="1400"/>
              <a:buNone/>
              <a:defRPr sz="1400">
                <a:solidFill>
                  <a:schemeClr val="accent2"/>
                </a:solidFill>
              </a:defRPr>
            </a:lvl5pPr>
            <a:lvl6pPr lvl="5" rtl="0">
              <a:spcBef>
                <a:spcPts val="1600"/>
              </a:spcBef>
              <a:spcAft>
                <a:spcPts val="0"/>
              </a:spcAft>
              <a:buClr>
                <a:schemeClr val="accent2"/>
              </a:buClr>
              <a:buSzPts val="1400"/>
              <a:buNone/>
              <a:defRPr sz="1400">
                <a:solidFill>
                  <a:schemeClr val="accent2"/>
                </a:solidFill>
              </a:defRPr>
            </a:lvl6pPr>
            <a:lvl7pPr lvl="6" rtl="0">
              <a:spcBef>
                <a:spcPts val="1600"/>
              </a:spcBef>
              <a:spcAft>
                <a:spcPts val="0"/>
              </a:spcAft>
              <a:buClr>
                <a:schemeClr val="accent2"/>
              </a:buClr>
              <a:buSzPts val="1400"/>
              <a:buNone/>
              <a:defRPr sz="1400">
                <a:solidFill>
                  <a:schemeClr val="accent2"/>
                </a:solidFill>
              </a:defRPr>
            </a:lvl7pPr>
            <a:lvl8pPr lvl="7" rtl="0">
              <a:spcBef>
                <a:spcPts val="1600"/>
              </a:spcBef>
              <a:spcAft>
                <a:spcPts val="0"/>
              </a:spcAft>
              <a:buClr>
                <a:schemeClr val="accent2"/>
              </a:buClr>
              <a:buSzPts val="1400"/>
              <a:buNone/>
              <a:defRPr sz="1400">
                <a:solidFill>
                  <a:schemeClr val="accent2"/>
                </a:solidFill>
              </a:defRPr>
            </a:lvl8pPr>
            <a:lvl9pPr lvl="8" rtl="0">
              <a:spcBef>
                <a:spcPts val="1600"/>
              </a:spcBef>
              <a:spcAft>
                <a:spcPts val="1600"/>
              </a:spcAft>
              <a:buClr>
                <a:schemeClr val="accent2"/>
              </a:buClr>
              <a:buSzPts val="1400"/>
              <a:buNone/>
              <a:defRPr sz="1400">
                <a:solidFill>
                  <a:schemeClr val="accent2"/>
                </a:solidFill>
              </a:defRPr>
            </a:lvl9pPr>
          </a:lstStyle>
          <a:p>
            <a:endParaRPr/>
          </a:p>
        </p:txBody>
      </p:sp>
      <p:sp>
        <p:nvSpPr>
          <p:cNvPr id="161" name="Google Shape;161;p23"/>
          <p:cNvSpPr txBox="1"/>
          <p:nvPr/>
        </p:nvSpPr>
        <p:spPr>
          <a:xfrm>
            <a:off x="2021150" y="3458925"/>
            <a:ext cx="4296900" cy="48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latin typeface="Karla"/>
                <a:ea typeface="Karla"/>
                <a:cs typeface="Karla"/>
                <a:sym typeface="Karla"/>
              </a:rPr>
              <a:t>CREDITS: </a:t>
            </a:r>
            <a:r>
              <a:rPr lang="en" sz="1000">
                <a:solidFill>
                  <a:schemeClr val="dk1"/>
                </a:solidFill>
                <a:latin typeface="Karla"/>
                <a:ea typeface="Karla"/>
                <a:cs typeface="Karla"/>
                <a:sym typeface="Karla"/>
              </a:rPr>
              <a:t>This presentation template was created by </a:t>
            </a:r>
            <a:r>
              <a:rPr lang="en" sz="1000" b="1">
                <a:solidFill>
                  <a:schemeClr val="hlink"/>
                </a:solidFill>
                <a:uFill>
                  <a:noFill/>
                </a:uFill>
                <a:latin typeface="Karla"/>
                <a:ea typeface="Karla"/>
                <a:cs typeface="Karla"/>
                <a:sym typeface="Karla"/>
                <a:hlinkClick r:id="rId3"/>
              </a:rPr>
              <a:t>Slidesgo</a:t>
            </a:r>
            <a:r>
              <a:rPr lang="en" sz="1000" b="1">
                <a:solidFill>
                  <a:schemeClr val="dk1"/>
                </a:solidFill>
                <a:latin typeface="Karla"/>
                <a:ea typeface="Karla"/>
                <a:cs typeface="Karla"/>
                <a:sym typeface="Karla"/>
              </a:rPr>
              <a:t>,</a:t>
            </a:r>
            <a:r>
              <a:rPr lang="en" sz="1000">
                <a:solidFill>
                  <a:schemeClr val="dk1"/>
                </a:solidFill>
                <a:latin typeface="Karla"/>
                <a:ea typeface="Karla"/>
                <a:cs typeface="Karla"/>
                <a:sym typeface="Karla"/>
              </a:rPr>
              <a:t> including icons from </a:t>
            </a:r>
            <a:r>
              <a:rPr lang="en" sz="1000" b="1">
                <a:solidFill>
                  <a:schemeClr val="hlink"/>
                </a:solidFill>
                <a:uFill>
                  <a:noFill/>
                </a:uFill>
                <a:latin typeface="Karla"/>
                <a:ea typeface="Karla"/>
                <a:cs typeface="Karla"/>
                <a:sym typeface="Karla"/>
                <a:hlinkClick r:id="rId4"/>
              </a:rPr>
              <a:t>Flaticon</a:t>
            </a:r>
            <a:r>
              <a:rPr lang="en" sz="1000" b="1">
                <a:solidFill>
                  <a:schemeClr val="dk1"/>
                </a:solidFill>
                <a:latin typeface="Karla"/>
                <a:ea typeface="Karla"/>
                <a:cs typeface="Karla"/>
                <a:sym typeface="Karla"/>
              </a:rPr>
              <a:t>, </a:t>
            </a:r>
            <a:r>
              <a:rPr lang="en" sz="1000">
                <a:solidFill>
                  <a:schemeClr val="dk1"/>
                </a:solidFill>
                <a:latin typeface="Karla"/>
                <a:ea typeface="Karla"/>
                <a:cs typeface="Karla"/>
                <a:sym typeface="Karla"/>
              </a:rPr>
              <a:t>and infographics &amp; images by </a:t>
            </a:r>
            <a:r>
              <a:rPr lang="en" sz="1000" b="1">
                <a:solidFill>
                  <a:schemeClr val="hlink"/>
                </a:solidFill>
                <a:uFill>
                  <a:noFill/>
                </a:uFill>
                <a:latin typeface="Karla"/>
                <a:ea typeface="Karla"/>
                <a:cs typeface="Karla"/>
                <a:sym typeface="Karla"/>
                <a:hlinkClick r:id="rId5"/>
              </a:rPr>
              <a:t>Freepik.</a:t>
            </a:r>
            <a:endParaRPr sz="1000" b="1">
              <a:solidFill>
                <a:schemeClr val="dk1"/>
              </a:solidFill>
              <a:latin typeface="Karla"/>
              <a:ea typeface="Karla"/>
              <a:cs typeface="Karla"/>
              <a:sym typeface="Karla"/>
            </a:endParaRPr>
          </a:p>
          <a:p>
            <a:pPr marL="0" lvl="0" indent="0" algn="ctr" rtl="0">
              <a:spcBef>
                <a:spcPts val="0"/>
              </a:spcBef>
              <a:spcAft>
                <a:spcPts val="0"/>
              </a:spcAft>
              <a:buNone/>
            </a:pPr>
            <a:endParaRPr sz="1000">
              <a:solidFill>
                <a:schemeClr val="dk1"/>
              </a:solidFill>
              <a:latin typeface="Karla"/>
              <a:ea typeface="Karla"/>
              <a:cs typeface="Karla"/>
              <a:sym typeface="Karla"/>
            </a:endParaRPr>
          </a:p>
        </p:txBody>
      </p:sp>
      <p:sp>
        <p:nvSpPr>
          <p:cNvPr id="162" name="Google Shape;162;p23"/>
          <p:cNvSpPr txBox="1">
            <a:spLocks noGrp="1"/>
          </p:cNvSpPr>
          <p:nvPr>
            <p:ph type="subTitle" idx="2"/>
          </p:nvPr>
        </p:nvSpPr>
        <p:spPr>
          <a:xfrm>
            <a:off x="815850" y="4000550"/>
            <a:ext cx="6712500" cy="3315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Clr>
                <a:schemeClr val="accent2"/>
              </a:buClr>
              <a:buSzPts val="900"/>
              <a:buFont typeface="Poppins"/>
              <a:buNone/>
              <a:defRPr sz="1000"/>
            </a:lvl1pPr>
            <a:lvl2pPr lvl="1" rtl="0">
              <a:spcBef>
                <a:spcPts val="1600"/>
              </a:spcBef>
              <a:spcAft>
                <a:spcPts val="0"/>
              </a:spcAft>
              <a:buClr>
                <a:schemeClr val="accent2"/>
              </a:buClr>
              <a:buSzPts val="1400"/>
              <a:buNone/>
              <a:defRPr sz="1400">
                <a:solidFill>
                  <a:schemeClr val="accent2"/>
                </a:solidFill>
              </a:defRPr>
            </a:lvl2pPr>
            <a:lvl3pPr lvl="2" rtl="0">
              <a:spcBef>
                <a:spcPts val="1600"/>
              </a:spcBef>
              <a:spcAft>
                <a:spcPts val="0"/>
              </a:spcAft>
              <a:buClr>
                <a:schemeClr val="accent2"/>
              </a:buClr>
              <a:buSzPts val="1400"/>
              <a:buNone/>
              <a:defRPr sz="1400">
                <a:solidFill>
                  <a:schemeClr val="accent2"/>
                </a:solidFill>
              </a:defRPr>
            </a:lvl3pPr>
            <a:lvl4pPr lvl="3" rtl="0">
              <a:spcBef>
                <a:spcPts val="1600"/>
              </a:spcBef>
              <a:spcAft>
                <a:spcPts val="0"/>
              </a:spcAft>
              <a:buClr>
                <a:schemeClr val="accent2"/>
              </a:buClr>
              <a:buSzPts val="1400"/>
              <a:buNone/>
              <a:defRPr sz="1400">
                <a:solidFill>
                  <a:schemeClr val="accent2"/>
                </a:solidFill>
              </a:defRPr>
            </a:lvl4pPr>
            <a:lvl5pPr lvl="4" rtl="0">
              <a:spcBef>
                <a:spcPts val="1600"/>
              </a:spcBef>
              <a:spcAft>
                <a:spcPts val="0"/>
              </a:spcAft>
              <a:buClr>
                <a:schemeClr val="accent2"/>
              </a:buClr>
              <a:buSzPts val="1400"/>
              <a:buNone/>
              <a:defRPr sz="1400">
                <a:solidFill>
                  <a:schemeClr val="accent2"/>
                </a:solidFill>
              </a:defRPr>
            </a:lvl5pPr>
            <a:lvl6pPr lvl="5" rtl="0">
              <a:spcBef>
                <a:spcPts val="1600"/>
              </a:spcBef>
              <a:spcAft>
                <a:spcPts val="0"/>
              </a:spcAft>
              <a:buClr>
                <a:schemeClr val="accent2"/>
              </a:buClr>
              <a:buSzPts val="1400"/>
              <a:buNone/>
              <a:defRPr sz="1400">
                <a:solidFill>
                  <a:schemeClr val="accent2"/>
                </a:solidFill>
              </a:defRPr>
            </a:lvl6pPr>
            <a:lvl7pPr lvl="6" rtl="0">
              <a:spcBef>
                <a:spcPts val="1600"/>
              </a:spcBef>
              <a:spcAft>
                <a:spcPts val="0"/>
              </a:spcAft>
              <a:buClr>
                <a:schemeClr val="accent2"/>
              </a:buClr>
              <a:buSzPts val="1400"/>
              <a:buNone/>
              <a:defRPr sz="1400">
                <a:solidFill>
                  <a:schemeClr val="accent2"/>
                </a:solidFill>
              </a:defRPr>
            </a:lvl7pPr>
            <a:lvl8pPr lvl="7" rtl="0">
              <a:spcBef>
                <a:spcPts val="1600"/>
              </a:spcBef>
              <a:spcAft>
                <a:spcPts val="0"/>
              </a:spcAft>
              <a:buClr>
                <a:schemeClr val="accent2"/>
              </a:buClr>
              <a:buSzPts val="1400"/>
              <a:buNone/>
              <a:defRPr sz="1400">
                <a:solidFill>
                  <a:schemeClr val="accent2"/>
                </a:solidFill>
              </a:defRPr>
            </a:lvl8pPr>
            <a:lvl9pPr lvl="8" rtl="0">
              <a:spcBef>
                <a:spcPts val="1600"/>
              </a:spcBef>
              <a:spcAft>
                <a:spcPts val="1600"/>
              </a:spcAft>
              <a:buClr>
                <a:schemeClr val="accent2"/>
              </a:buClr>
              <a:buSzPts val="1400"/>
              <a:buNone/>
              <a:defRPr sz="1400">
                <a:solidFill>
                  <a:schemeClr val="accen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63"/>
        <p:cNvGrpSpPr/>
        <p:nvPr/>
      </p:nvGrpSpPr>
      <p:grpSpPr>
        <a:xfrm>
          <a:off x="0" y="0"/>
          <a:ext cx="0" cy="0"/>
          <a:chOff x="0" y="0"/>
          <a:chExt cx="0" cy="0"/>
        </a:xfrm>
      </p:grpSpPr>
      <p:pic>
        <p:nvPicPr>
          <p:cNvPr id="164" name="Google Shape;164;p24"/>
          <p:cNvPicPr preferRelativeResize="0"/>
          <p:nvPr/>
        </p:nvPicPr>
        <p:blipFill rotWithShape="1">
          <a:blip r:embed="rId2">
            <a:alphaModFix/>
          </a:blip>
          <a:srcRect/>
          <a:stretch/>
        </p:blipFill>
        <p:spPr>
          <a:xfrm>
            <a:off x="2478" y="0"/>
            <a:ext cx="9139041" cy="514349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
  <p:cSld name="BLANK_1_1">
    <p:spTree>
      <p:nvGrpSpPr>
        <p:cNvPr id="1" name="Shape 165"/>
        <p:cNvGrpSpPr/>
        <p:nvPr/>
      </p:nvGrpSpPr>
      <p:grpSpPr>
        <a:xfrm>
          <a:off x="0" y="0"/>
          <a:ext cx="0" cy="0"/>
          <a:chOff x="0" y="0"/>
          <a:chExt cx="0" cy="0"/>
        </a:xfrm>
      </p:grpSpPr>
      <p:pic>
        <p:nvPicPr>
          <p:cNvPr id="166" name="Google Shape;166;p25"/>
          <p:cNvPicPr preferRelativeResize="0"/>
          <p:nvPr/>
        </p:nvPicPr>
        <p:blipFill rotWithShape="1">
          <a:blip r:embed="rId2">
            <a:alphaModFix/>
          </a:blip>
          <a:srcRect/>
          <a:stretch/>
        </p:blipFill>
        <p:spPr>
          <a:xfrm>
            <a:off x="2478" y="0"/>
            <a:ext cx="9139041" cy="514349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84325" y="539500"/>
            <a:ext cx="7046100" cy="478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Londrina Shadow"/>
              <a:buNone/>
              <a:defRPr sz="3000" b="1">
                <a:solidFill>
                  <a:schemeClr val="dk1"/>
                </a:solidFill>
                <a:latin typeface="Londrina Shadow"/>
                <a:ea typeface="Londrina Shadow"/>
                <a:cs typeface="Londrina Shadow"/>
                <a:sym typeface="Londrina Shadow"/>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1384325" y="1251650"/>
            <a:ext cx="7046100" cy="33477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00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65" r:id="rId4"/>
    <p:sldLayoutId id="2147483669" r:id="rId5"/>
    <p:sldLayoutId id="2147483670" r:id="rId6"/>
    <p:sldLayoutId id="214748367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slide" Target="slide8.xml"/><Relationship Id="rId12" Type="http://schemas.openxmlformats.org/officeDocument/2006/relationships/slide" Target="slide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6.xml"/><Relationship Id="rId11" Type="http://schemas.openxmlformats.org/officeDocument/2006/relationships/slide" Target="slide12.xml"/><Relationship Id="rId5" Type="http://schemas.openxmlformats.org/officeDocument/2006/relationships/slide" Target="slide1.xml"/><Relationship Id="rId15" Type="http://schemas.openxmlformats.org/officeDocument/2006/relationships/image" Target="../media/image5.png"/><Relationship Id="rId10" Type="http://schemas.openxmlformats.org/officeDocument/2006/relationships/slide" Target="slide16.xml"/><Relationship Id="rId4" Type="http://schemas.openxmlformats.org/officeDocument/2006/relationships/notesSlide" Target="../notesSlides/notesSlide1.xml"/><Relationship Id="rId9" Type="http://schemas.openxmlformats.org/officeDocument/2006/relationships/slide" Target="slide23.xml"/><Relationship Id="rId1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xml"/><Relationship Id="rId7" Type="http://schemas.openxmlformats.org/officeDocument/2006/relationships/slide" Target="slide23.xml"/><Relationship Id="rId12"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slide" Target="slide10.xml"/><Relationship Id="rId11" Type="http://schemas.openxmlformats.org/officeDocument/2006/relationships/image" Target="../media/image4.gif"/><Relationship Id="rId5" Type="http://schemas.openxmlformats.org/officeDocument/2006/relationships/slide" Target="slide8.xml"/><Relationship Id="rId10" Type="http://schemas.openxmlformats.org/officeDocument/2006/relationships/slide" Target="slide16.xml"/><Relationship Id="rId4" Type="http://schemas.openxmlformats.org/officeDocument/2006/relationships/slide" Target="slide6.xml"/><Relationship Id="rId9"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505" name="Google Shape;505;p32"/>
          <p:cNvGrpSpPr/>
          <p:nvPr/>
        </p:nvGrpSpPr>
        <p:grpSpPr>
          <a:xfrm>
            <a:off x="6695829" y="1306085"/>
            <a:ext cx="834491" cy="701057"/>
            <a:chOff x="1673600" y="-1850725"/>
            <a:chExt cx="395250" cy="332050"/>
          </a:xfrm>
        </p:grpSpPr>
        <p:sp>
          <p:nvSpPr>
            <p:cNvPr id="506" name="Google Shape;506;p32"/>
            <p:cNvSpPr/>
            <p:nvPr/>
          </p:nvSpPr>
          <p:spPr>
            <a:xfrm>
              <a:off x="1753000" y="-1850725"/>
              <a:ext cx="313525" cy="229475"/>
            </a:xfrm>
            <a:custGeom>
              <a:avLst/>
              <a:gdLst/>
              <a:ahLst/>
              <a:cxnLst/>
              <a:rect l="l" t="t" r="r" b="b"/>
              <a:pathLst>
                <a:path w="12541" h="9179" extrusionOk="0">
                  <a:moveTo>
                    <a:pt x="4572" y="1"/>
                  </a:moveTo>
                  <a:cubicBezTo>
                    <a:pt x="3277" y="1"/>
                    <a:pt x="1998" y="560"/>
                    <a:pt x="1179" y="1641"/>
                  </a:cubicBezTo>
                  <a:cubicBezTo>
                    <a:pt x="1" y="3211"/>
                    <a:pt x="37" y="5442"/>
                    <a:pt x="1303" y="6958"/>
                  </a:cubicBezTo>
                  <a:cubicBezTo>
                    <a:pt x="2606" y="8510"/>
                    <a:pt x="4747" y="9099"/>
                    <a:pt x="6674" y="9171"/>
                  </a:cubicBezTo>
                  <a:cubicBezTo>
                    <a:pt x="6800" y="9176"/>
                    <a:pt x="6926" y="9179"/>
                    <a:pt x="7053" y="9179"/>
                  </a:cubicBezTo>
                  <a:cubicBezTo>
                    <a:pt x="8236" y="9179"/>
                    <a:pt x="9443" y="8945"/>
                    <a:pt x="10475" y="8332"/>
                  </a:cubicBezTo>
                  <a:cubicBezTo>
                    <a:pt x="11474" y="7725"/>
                    <a:pt x="12259" y="6762"/>
                    <a:pt x="12509" y="5602"/>
                  </a:cubicBezTo>
                  <a:cubicBezTo>
                    <a:pt x="12541" y="5420"/>
                    <a:pt x="12379" y="5295"/>
                    <a:pt x="12230" y="5295"/>
                  </a:cubicBezTo>
                  <a:cubicBezTo>
                    <a:pt x="12131" y="5295"/>
                    <a:pt x="12037" y="5349"/>
                    <a:pt x="12009" y="5477"/>
                  </a:cubicBezTo>
                  <a:cubicBezTo>
                    <a:pt x="11545" y="7654"/>
                    <a:pt x="9297" y="8618"/>
                    <a:pt x="7263" y="8689"/>
                  </a:cubicBezTo>
                  <a:cubicBezTo>
                    <a:pt x="7193" y="8690"/>
                    <a:pt x="7122" y="8691"/>
                    <a:pt x="7051" y="8691"/>
                  </a:cubicBezTo>
                  <a:cubicBezTo>
                    <a:pt x="5253" y="8691"/>
                    <a:pt x="3303" y="8247"/>
                    <a:pt x="1981" y="6994"/>
                  </a:cubicBezTo>
                  <a:cubicBezTo>
                    <a:pt x="643" y="5691"/>
                    <a:pt x="429" y="3657"/>
                    <a:pt x="1446" y="2123"/>
                  </a:cubicBezTo>
                  <a:cubicBezTo>
                    <a:pt x="2128" y="1065"/>
                    <a:pt x="3329" y="502"/>
                    <a:pt x="4549" y="502"/>
                  </a:cubicBezTo>
                  <a:cubicBezTo>
                    <a:pt x="5180" y="502"/>
                    <a:pt x="5817" y="653"/>
                    <a:pt x="6389" y="963"/>
                  </a:cubicBezTo>
                  <a:cubicBezTo>
                    <a:pt x="7441" y="1552"/>
                    <a:pt x="8012" y="2622"/>
                    <a:pt x="8726" y="3532"/>
                  </a:cubicBezTo>
                  <a:cubicBezTo>
                    <a:pt x="9385" y="4360"/>
                    <a:pt x="10299" y="5092"/>
                    <a:pt x="11379" y="5092"/>
                  </a:cubicBezTo>
                  <a:cubicBezTo>
                    <a:pt x="11440" y="5092"/>
                    <a:pt x="11501" y="5089"/>
                    <a:pt x="11563" y="5085"/>
                  </a:cubicBezTo>
                  <a:cubicBezTo>
                    <a:pt x="11873" y="5067"/>
                    <a:pt x="11884" y="4583"/>
                    <a:pt x="11594" y="4583"/>
                  </a:cubicBezTo>
                  <a:cubicBezTo>
                    <a:pt x="11584" y="4583"/>
                    <a:pt x="11574" y="4584"/>
                    <a:pt x="11563" y="4585"/>
                  </a:cubicBezTo>
                  <a:cubicBezTo>
                    <a:pt x="11513" y="4589"/>
                    <a:pt x="11463" y="4591"/>
                    <a:pt x="11414" y="4591"/>
                  </a:cubicBezTo>
                  <a:cubicBezTo>
                    <a:pt x="10276" y="4591"/>
                    <a:pt x="9430" y="3620"/>
                    <a:pt x="8797" y="2765"/>
                  </a:cubicBezTo>
                  <a:cubicBezTo>
                    <a:pt x="8155" y="1873"/>
                    <a:pt x="7513" y="945"/>
                    <a:pt x="6478" y="428"/>
                  </a:cubicBezTo>
                  <a:cubicBezTo>
                    <a:pt x="5876" y="142"/>
                    <a:pt x="5222" y="1"/>
                    <a:pt x="457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2"/>
            <p:cNvSpPr/>
            <p:nvPr/>
          </p:nvSpPr>
          <p:spPr>
            <a:xfrm>
              <a:off x="1673600" y="-1780100"/>
              <a:ext cx="117600" cy="93800"/>
            </a:xfrm>
            <a:custGeom>
              <a:avLst/>
              <a:gdLst/>
              <a:ahLst/>
              <a:cxnLst/>
              <a:rect l="l" t="t" r="r" b="b"/>
              <a:pathLst>
                <a:path w="4704" h="3752" extrusionOk="0">
                  <a:moveTo>
                    <a:pt x="3444" y="1"/>
                  </a:moveTo>
                  <a:cubicBezTo>
                    <a:pt x="3422" y="1"/>
                    <a:pt x="3398" y="4"/>
                    <a:pt x="3373" y="12"/>
                  </a:cubicBezTo>
                  <a:cubicBezTo>
                    <a:pt x="2320" y="315"/>
                    <a:pt x="1303" y="600"/>
                    <a:pt x="251" y="886"/>
                  </a:cubicBezTo>
                  <a:cubicBezTo>
                    <a:pt x="72" y="922"/>
                    <a:pt x="1" y="1171"/>
                    <a:pt x="144" y="1314"/>
                  </a:cubicBezTo>
                  <a:cubicBezTo>
                    <a:pt x="1268" y="2474"/>
                    <a:pt x="2731" y="3312"/>
                    <a:pt x="4283" y="3741"/>
                  </a:cubicBezTo>
                  <a:cubicBezTo>
                    <a:pt x="4309" y="3748"/>
                    <a:pt x="4334" y="3751"/>
                    <a:pt x="4358" y="3751"/>
                  </a:cubicBezTo>
                  <a:cubicBezTo>
                    <a:pt x="4622" y="3751"/>
                    <a:pt x="4703" y="3323"/>
                    <a:pt x="4408" y="3241"/>
                  </a:cubicBezTo>
                  <a:cubicBezTo>
                    <a:pt x="3067" y="2886"/>
                    <a:pt x="1828" y="2194"/>
                    <a:pt x="811" y="1231"/>
                  </a:cubicBezTo>
                  <a:lnTo>
                    <a:pt x="811" y="1231"/>
                  </a:lnTo>
                  <a:cubicBezTo>
                    <a:pt x="1714" y="985"/>
                    <a:pt x="2606" y="737"/>
                    <a:pt x="3498" y="475"/>
                  </a:cubicBezTo>
                  <a:cubicBezTo>
                    <a:pt x="3793" y="426"/>
                    <a:pt x="3697" y="1"/>
                    <a:pt x="344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2"/>
            <p:cNvSpPr/>
            <p:nvPr/>
          </p:nvSpPr>
          <p:spPr>
            <a:xfrm>
              <a:off x="1814125" y="-1756175"/>
              <a:ext cx="57125" cy="34375"/>
            </a:xfrm>
            <a:custGeom>
              <a:avLst/>
              <a:gdLst/>
              <a:ahLst/>
              <a:cxnLst/>
              <a:rect l="l" t="t" r="r" b="b"/>
              <a:pathLst>
                <a:path w="2285" h="1375" extrusionOk="0">
                  <a:moveTo>
                    <a:pt x="286" y="0"/>
                  </a:moveTo>
                  <a:cubicBezTo>
                    <a:pt x="143" y="72"/>
                    <a:pt x="0" y="179"/>
                    <a:pt x="18" y="304"/>
                  </a:cubicBezTo>
                  <a:cubicBezTo>
                    <a:pt x="72" y="892"/>
                    <a:pt x="589" y="1374"/>
                    <a:pt x="1160" y="1374"/>
                  </a:cubicBezTo>
                  <a:cubicBezTo>
                    <a:pt x="1767" y="1356"/>
                    <a:pt x="2249" y="874"/>
                    <a:pt x="2284" y="268"/>
                  </a:cubicBezTo>
                  <a:cubicBezTo>
                    <a:pt x="2284" y="125"/>
                    <a:pt x="2159" y="18"/>
                    <a:pt x="2034" y="18"/>
                  </a:cubicBezTo>
                  <a:cubicBezTo>
                    <a:pt x="1892" y="18"/>
                    <a:pt x="1785" y="125"/>
                    <a:pt x="1785" y="268"/>
                  </a:cubicBezTo>
                  <a:lnTo>
                    <a:pt x="1785" y="286"/>
                  </a:lnTo>
                  <a:cubicBezTo>
                    <a:pt x="1785" y="304"/>
                    <a:pt x="1785" y="339"/>
                    <a:pt x="1767" y="357"/>
                  </a:cubicBezTo>
                  <a:cubicBezTo>
                    <a:pt x="1767" y="375"/>
                    <a:pt x="1749" y="393"/>
                    <a:pt x="1749" y="428"/>
                  </a:cubicBezTo>
                  <a:cubicBezTo>
                    <a:pt x="1741" y="436"/>
                    <a:pt x="1737" y="439"/>
                    <a:pt x="1734" y="439"/>
                  </a:cubicBezTo>
                  <a:cubicBezTo>
                    <a:pt x="1729" y="439"/>
                    <a:pt x="1733" y="426"/>
                    <a:pt x="1730" y="426"/>
                  </a:cubicBezTo>
                  <a:lnTo>
                    <a:pt x="1730" y="426"/>
                  </a:lnTo>
                  <a:cubicBezTo>
                    <a:pt x="1728" y="426"/>
                    <a:pt x="1724" y="430"/>
                    <a:pt x="1713" y="446"/>
                  </a:cubicBezTo>
                  <a:cubicBezTo>
                    <a:pt x="1678" y="553"/>
                    <a:pt x="1660" y="571"/>
                    <a:pt x="1570" y="643"/>
                  </a:cubicBezTo>
                  <a:cubicBezTo>
                    <a:pt x="1499" y="714"/>
                    <a:pt x="1446" y="732"/>
                    <a:pt x="1356" y="785"/>
                  </a:cubicBezTo>
                  <a:cubicBezTo>
                    <a:pt x="1373" y="774"/>
                    <a:pt x="1378" y="770"/>
                    <a:pt x="1376" y="770"/>
                  </a:cubicBezTo>
                  <a:lnTo>
                    <a:pt x="1376" y="770"/>
                  </a:lnTo>
                  <a:cubicBezTo>
                    <a:pt x="1373" y="770"/>
                    <a:pt x="1339" y="791"/>
                    <a:pt x="1339" y="803"/>
                  </a:cubicBezTo>
                  <a:cubicBezTo>
                    <a:pt x="1321" y="803"/>
                    <a:pt x="1303" y="821"/>
                    <a:pt x="1267" y="821"/>
                  </a:cubicBezTo>
                  <a:cubicBezTo>
                    <a:pt x="1267" y="821"/>
                    <a:pt x="1228" y="829"/>
                    <a:pt x="1222" y="829"/>
                  </a:cubicBezTo>
                  <a:cubicBezTo>
                    <a:pt x="1220" y="829"/>
                    <a:pt x="1226" y="827"/>
                    <a:pt x="1249" y="821"/>
                  </a:cubicBezTo>
                  <a:lnTo>
                    <a:pt x="1089" y="821"/>
                  </a:lnTo>
                  <a:cubicBezTo>
                    <a:pt x="1053" y="803"/>
                    <a:pt x="1000" y="803"/>
                    <a:pt x="964" y="785"/>
                  </a:cubicBezTo>
                  <a:lnTo>
                    <a:pt x="964" y="785"/>
                  </a:lnTo>
                  <a:cubicBezTo>
                    <a:pt x="969" y="788"/>
                    <a:pt x="972" y="789"/>
                    <a:pt x="974" y="789"/>
                  </a:cubicBezTo>
                  <a:cubicBezTo>
                    <a:pt x="985" y="789"/>
                    <a:pt x="946" y="750"/>
                    <a:pt x="946" y="750"/>
                  </a:cubicBezTo>
                  <a:cubicBezTo>
                    <a:pt x="910" y="732"/>
                    <a:pt x="892" y="732"/>
                    <a:pt x="875" y="714"/>
                  </a:cubicBezTo>
                  <a:cubicBezTo>
                    <a:pt x="857" y="696"/>
                    <a:pt x="821" y="696"/>
                    <a:pt x="803" y="660"/>
                  </a:cubicBezTo>
                  <a:lnTo>
                    <a:pt x="785" y="643"/>
                  </a:lnTo>
                  <a:cubicBezTo>
                    <a:pt x="732" y="625"/>
                    <a:pt x="714" y="571"/>
                    <a:pt x="678" y="535"/>
                  </a:cubicBezTo>
                  <a:lnTo>
                    <a:pt x="643" y="518"/>
                  </a:lnTo>
                  <a:cubicBezTo>
                    <a:pt x="625" y="482"/>
                    <a:pt x="625" y="464"/>
                    <a:pt x="607" y="446"/>
                  </a:cubicBezTo>
                  <a:cubicBezTo>
                    <a:pt x="607" y="446"/>
                    <a:pt x="593" y="390"/>
                    <a:pt x="590" y="390"/>
                  </a:cubicBezTo>
                  <a:cubicBezTo>
                    <a:pt x="589" y="390"/>
                    <a:pt x="589" y="391"/>
                    <a:pt x="589" y="393"/>
                  </a:cubicBezTo>
                  <a:cubicBezTo>
                    <a:pt x="589" y="400"/>
                    <a:pt x="588" y="403"/>
                    <a:pt x="585" y="403"/>
                  </a:cubicBezTo>
                  <a:cubicBezTo>
                    <a:pt x="576" y="403"/>
                    <a:pt x="553" y="357"/>
                    <a:pt x="553" y="357"/>
                  </a:cubicBezTo>
                  <a:cubicBezTo>
                    <a:pt x="553" y="339"/>
                    <a:pt x="536" y="304"/>
                    <a:pt x="536" y="286"/>
                  </a:cubicBezTo>
                  <a:lnTo>
                    <a:pt x="536" y="250"/>
                  </a:lnTo>
                  <a:cubicBezTo>
                    <a:pt x="518" y="107"/>
                    <a:pt x="429" y="0"/>
                    <a:pt x="2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2"/>
            <p:cNvSpPr/>
            <p:nvPr/>
          </p:nvSpPr>
          <p:spPr>
            <a:xfrm>
              <a:off x="1936950" y="-1743775"/>
              <a:ext cx="131900" cy="79750"/>
            </a:xfrm>
            <a:custGeom>
              <a:avLst/>
              <a:gdLst/>
              <a:ahLst/>
              <a:cxnLst/>
              <a:rect l="l" t="t" r="r" b="b"/>
              <a:pathLst>
                <a:path w="5276" h="3190" extrusionOk="0">
                  <a:moveTo>
                    <a:pt x="4136" y="1"/>
                  </a:moveTo>
                  <a:cubicBezTo>
                    <a:pt x="4071" y="1"/>
                    <a:pt x="4005" y="7"/>
                    <a:pt x="3937" y="22"/>
                  </a:cubicBezTo>
                  <a:cubicBezTo>
                    <a:pt x="3654" y="72"/>
                    <a:pt x="3744" y="510"/>
                    <a:pt x="4019" y="510"/>
                  </a:cubicBezTo>
                  <a:cubicBezTo>
                    <a:pt x="4038" y="510"/>
                    <a:pt x="4059" y="508"/>
                    <a:pt x="4080" y="503"/>
                  </a:cubicBezTo>
                  <a:cubicBezTo>
                    <a:pt x="4110" y="497"/>
                    <a:pt x="4138" y="494"/>
                    <a:pt x="4166" y="494"/>
                  </a:cubicBezTo>
                  <a:cubicBezTo>
                    <a:pt x="4511" y="494"/>
                    <a:pt x="4734" y="975"/>
                    <a:pt x="4651" y="1288"/>
                  </a:cubicBezTo>
                  <a:cubicBezTo>
                    <a:pt x="4544" y="1770"/>
                    <a:pt x="4044" y="2091"/>
                    <a:pt x="3634" y="2288"/>
                  </a:cubicBezTo>
                  <a:cubicBezTo>
                    <a:pt x="3062" y="2553"/>
                    <a:pt x="2432" y="2684"/>
                    <a:pt x="1803" y="2684"/>
                  </a:cubicBezTo>
                  <a:cubicBezTo>
                    <a:pt x="1334" y="2684"/>
                    <a:pt x="865" y="2611"/>
                    <a:pt x="422" y="2466"/>
                  </a:cubicBezTo>
                  <a:cubicBezTo>
                    <a:pt x="396" y="2459"/>
                    <a:pt x="371" y="2455"/>
                    <a:pt x="348" y="2455"/>
                  </a:cubicBezTo>
                  <a:cubicBezTo>
                    <a:pt x="84" y="2455"/>
                    <a:pt x="1" y="2882"/>
                    <a:pt x="280" y="2948"/>
                  </a:cubicBezTo>
                  <a:cubicBezTo>
                    <a:pt x="770" y="3107"/>
                    <a:pt x="1300" y="3190"/>
                    <a:pt x="1832" y="3190"/>
                  </a:cubicBezTo>
                  <a:cubicBezTo>
                    <a:pt x="2732" y="3190"/>
                    <a:pt x="3637" y="2953"/>
                    <a:pt x="4366" y="2448"/>
                  </a:cubicBezTo>
                  <a:cubicBezTo>
                    <a:pt x="4865" y="2091"/>
                    <a:pt x="5275" y="1556"/>
                    <a:pt x="5151" y="914"/>
                  </a:cubicBezTo>
                  <a:cubicBezTo>
                    <a:pt x="5056" y="408"/>
                    <a:pt x="4639" y="1"/>
                    <a:pt x="413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2"/>
            <p:cNvSpPr/>
            <p:nvPr/>
          </p:nvSpPr>
          <p:spPr>
            <a:xfrm>
              <a:off x="1889050" y="-1627250"/>
              <a:ext cx="87400" cy="78450"/>
            </a:xfrm>
            <a:custGeom>
              <a:avLst/>
              <a:gdLst/>
              <a:ahLst/>
              <a:cxnLst/>
              <a:rect l="l" t="t" r="r" b="b"/>
              <a:pathLst>
                <a:path w="3496" h="3138" extrusionOk="0">
                  <a:moveTo>
                    <a:pt x="479" y="1"/>
                  </a:moveTo>
                  <a:cubicBezTo>
                    <a:pt x="381" y="1"/>
                    <a:pt x="290" y="59"/>
                    <a:pt x="269" y="196"/>
                  </a:cubicBezTo>
                  <a:cubicBezTo>
                    <a:pt x="1" y="1463"/>
                    <a:pt x="911" y="2730"/>
                    <a:pt x="2142" y="3069"/>
                  </a:cubicBezTo>
                  <a:cubicBezTo>
                    <a:pt x="2330" y="3116"/>
                    <a:pt x="2519" y="3138"/>
                    <a:pt x="2707" y="3138"/>
                  </a:cubicBezTo>
                  <a:cubicBezTo>
                    <a:pt x="2876" y="3138"/>
                    <a:pt x="3044" y="3120"/>
                    <a:pt x="3213" y="3086"/>
                  </a:cubicBezTo>
                  <a:cubicBezTo>
                    <a:pt x="3496" y="3037"/>
                    <a:pt x="3406" y="2598"/>
                    <a:pt x="3131" y="2598"/>
                  </a:cubicBezTo>
                  <a:cubicBezTo>
                    <a:pt x="3112" y="2598"/>
                    <a:pt x="3091" y="2600"/>
                    <a:pt x="3070" y="2605"/>
                  </a:cubicBezTo>
                  <a:cubicBezTo>
                    <a:pt x="2953" y="2631"/>
                    <a:pt x="2836" y="2644"/>
                    <a:pt x="2719" y="2644"/>
                  </a:cubicBezTo>
                  <a:cubicBezTo>
                    <a:pt x="1585" y="2644"/>
                    <a:pt x="508" y="1453"/>
                    <a:pt x="750" y="321"/>
                  </a:cubicBezTo>
                  <a:cubicBezTo>
                    <a:pt x="782" y="129"/>
                    <a:pt x="623" y="1"/>
                    <a:pt x="47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2"/>
            <p:cNvSpPr/>
            <p:nvPr/>
          </p:nvSpPr>
          <p:spPr>
            <a:xfrm>
              <a:off x="1949725" y="-1585250"/>
              <a:ext cx="47225" cy="66575"/>
            </a:xfrm>
            <a:custGeom>
              <a:avLst/>
              <a:gdLst/>
              <a:ahLst/>
              <a:cxnLst/>
              <a:rect l="l" t="t" r="r" b="b"/>
              <a:pathLst>
                <a:path w="1889" h="2663" extrusionOk="0">
                  <a:moveTo>
                    <a:pt x="960" y="0"/>
                  </a:moveTo>
                  <a:cubicBezTo>
                    <a:pt x="906" y="0"/>
                    <a:pt x="851" y="20"/>
                    <a:pt x="803" y="68"/>
                  </a:cubicBezTo>
                  <a:cubicBezTo>
                    <a:pt x="0" y="836"/>
                    <a:pt x="393" y="2388"/>
                    <a:pt x="1464" y="2655"/>
                  </a:cubicBezTo>
                  <a:cubicBezTo>
                    <a:pt x="1486" y="2661"/>
                    <a:pt x="1508" y="2663"/>
                    <a:pt x="1529" y="2663"/>
                  </a:cubicBezTo>
                  <a:cubicBezTo>
                    <a:pt x="1800" y="2663"/>
                    <a:pt x="1888" y="2257"/>
                    <a:pt x="1606" y="2174"/>
                  </a:cubicBezTo>
                  <a:cubicBezTo>
                    <a:pt x="1588" y="2174"/>
                    <a:pt x="1553" y="2156"/>
                    <a:pt x="1517" y="2156"/>
                  </a:cubicBezTo>
                  <a:cubicBezTo>
                    <a:pt x="1517" y="2156"/>
                    <a:pt x="1428" y="2120"/>
                    <a:pt x="1464" y="2120"/>
                  </a:cubicBezTo>
                  <a:lnTo>
                    <a:pt x="1339" y="2049"/>
                  </a:lnTo>
                  <a:cubicBezTo>
                    <a:pt x="1321" y="2031"/>
                    <a:pt x="1285" y="2031"/>
                    <a:pt x="1267" y="2013"/>
                  </a:cubicBezTo>
                  <a:cubicBezTo>
                    <a:pt x="1249" y="2013"/>
                    <a:pt x="1249" y="1995"/>
                    <a:pt x="1232" y="1995"/>
                  </a:cubicBezTo>
                  <a:cubicBezTo>
                    <a:pt x="1178" y="1960"/>
                    <a:pt x="1160" y="1924"/>
                    <a:pt x="1125" y="1906"/>
                  </a:cubicBezTo>
                  <a:cubicBezTo>
                    <a:pt x="1107" y="1870"/>
                    <a:pt x="1107" y="1853"/>
                    <a:pt x="1089" y="1853"/>
                  </a:cubicBezTo>
                  <a:lnTo>
                    <a:pt x="1089" y="1853"/>
                  </a:lnTo>
                  <a:cubicBezTo>
                    <a:pt x="1094" y="1867"/>
                    <a:pt x="1095" y="1872"/>
                    <a:pt x="1093" y="1872"/>
                  </a:cubicBezTo>
                  <a:cubicBezTo>
                    <a:pt x="1090" y="1872"/>
                    <a:pt x="1071" y="1830"/>
                    <a:pt x="1071" y="1817"/>
                  </a:cubicBezTo>
                  <a:cubicBezTo>
                    <a:pt x="1053" y="1763"/>
                    <a:pt x="1018" y="1728"/>
                    <a:pt x="982" y="1674"/>
                  </a:cubicBezTo>
                  <a:cubicBezTo>
                    <a:pt x="946" y="1656"/>
                    <a:pt x="946" y="1638"/>
                    <a:pt x="946" y="1603"/>
                  </a:cubicBezTo>
                  <a:cubicBezTo>
                    <a:pt x="946" y="1585"/>
                    <a:pt x="946" y="1585"/>
                    <a:pt x="928" y="1567"/>
                  </a:cubicBezTo>
                  <a:cubicBezTo>
                    <a:pt x="910" y="1531"/>
                    <a:pt x="893" y="1478"/>
                    <a:pt x="893" y="1406"/>
                  </a:cubicBezTo>
                  <a:cubicBezTo>
                    <a:pt x="839" y="1228"/>
                    <a:pt x="839" y="1032"/>
                    <a:pt x="875" y="871"/>
                  </a:cubicBezTo>
                  <a:cubicBezTo>
                    <a:pt x="893" y="764"/>
                    <a:pt x="910" y="728"/>
                    <a:pt x="964" y="639"/>
                  </a:cubicBezTo>
                  <a:cubicBezTo>
                    <a:pt x="982" y="586"/>
                    <a:pt x="1000" y="550"/>
                    <a:pt x="1018" y="514"/>
                  </a:cubicBezTo>
                  <a:lnTo>
                    <a:pt x="1018" y="514"/>
                  </a:lnTo>
                  <a:cubicBezTo>
                    <a:pt x="1013" y="529"/>
                    <a:pt x="1013" y="534"/>
                    <a:pt x="1016" y="534"/>
                  </a:cubicBezTo>
                  <a:cubicBezTo>
                    <a:pt x="1025" y="534"/>
                    <a:pt x="1053" y="497"/>
                    <a:pt x="1053" y="497"/>
                  </a:cubicBezTo>
                  <a:lnTo>
                    <a:pt x="1107" y="425"/>
                  </a:lnTo>
                  <a:cubicBezTo>
                    <a:pt x="1315" y="245"/>
                    <a:pt x="1146" y="0"/>
                    <a:pt x="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 name="Google Shape;524;p32"/>
          <p:cNvSpPr/>
          <p:nvPr/>
        </p:nvSpPr>
        <p:spPr>
          <a:xfrm>
            <a:off x="5866529" y="3768850"/>
            <a:ext cx="1648831" cy="193252"/>
          </a:xfrm>
          <a:custGeom>
            <a:avLst/>
            <a:gdLst/>
            <a:ahLst/>
            <a:cxnLst/>
            <a:rect l="l" t="t" r="r" b="b"/>
            <a:pathLst>
              <a:path w="42545" h="3025" extrusionOk="0">
                <a:moveTo>
                  <a:pt x="36289" y="1"/>
                </a:moveTo>
                <a:cubicBezTo>
                  <a:pt x="35658" y="1"/>
                  <a:pt x="35024" y="92"/>
                  <a:pt x="34396" y="249"/>
                </a:cubicBezTo>
                <a:cubicBezTo>
                  <a:pt x="32861" y="624"/>
                  <a:pt x="31452" y="1338"/>
                  <a:pt x="29935" y="1784"/>
                </a:cubicBezTo>
                <a:cubicBezTo>
                  <a:pt x="28797" y="2113"/>
                  <a:pt x="27617" y="2273"/>
                  <a:pt x="26435" y="2273"/>
                </a:cubicBezTo>
                <a:cubicBezTo>
                  <a:pt x="26079" y="2273"/>
                  <a:pt x="25723" y="2259"/>
                  <a:pt x="25367" y="2230"/>
                </a:cubicBezTo>
                <a:cubicBezTo>
                  <a:pt x="23797" y="2105"/>
                  <a:pt x="22388" y="1587"/>
                  <a:pt x="20925" y="1141"/>
                </a:cubicBezTo>
                <a:cubicBezTo>
                  <a:pt x="20107" y="893"/>
                  <a:pt x="19300" y="728"/>
                  <a:pt x="18492" y="728"/>
                </a:cubicBezTo>
                <a:cubicBezTo>
                  <a:pt x="17908" y="728"/>
                  <a:pt x="17323" y="814"/>
                  <a:pt x="16732" y="1016"/>
                </a:cubicBezTo>
                <a:cubicBezTo>
                  <a:pt x="15411" y="1427"/>
                  <a:pt x="14216" y="2194"/>
                  <a:pt x="12842" y="2408"/>
                </a:cubicBezTo>
                <a:cubicBezTo>
                  <a:pt x="12575" y="2448"/>
                  <a:pt x="12308" y="2465"/>
                  <a:pt x="12042" y="2465"/>
                </a:cubicBezTo>
                <a:cubicBezTo>
                  <a:pt x="10741" y="2465"/>
                  <a:pt x="9453" y="2041"/>
                  <a:pt x="8239" y="1641"/>
                </a:cubicBezTo>
                <a:cubicBezTo>
                  <a:pt x="6868" y="1158"/>
                  <a:pt x="5457" y="662"/>
                  <a:pt x="4006" y="662"/>
                </a:cubicBezTo>
                <a:cubicBezTo>
                  <a:pt x="3794" y="662"/>
                  <a:pt x="3581" y="673"/>
                  <a:pt x="3367" y="695"/>
                </a:cubicBezTo>
                <a:cubicBezTo>
                  <a:pt x="2029" y="820"/>
                  <a:pt x="762" y="1391"/>
                  <a:pt x="67" y="2587"/>
                </a:cubicBezTo>
                <a:cubicBezTo>
                  <a:pt x="0" y="2706"/>
                  <a:pt x="122" y="2865"/>
                  <a:pt x="232" y="2865"/>
                </a:cubicBezTo>
                <a:cubicBezTo>
                  <a:pt x="270" y="2865"/>
                  <a:pt x="307" y="2846"/>
                  <a:pt x="334" y="2801"/>
                </a:cubicBezTo>
                <a:cubicBezTo>
                  <a:pt x="1066" y="1837"/>
                  <a:pt x="2297" y="1320"/>
                  <a:pt x="3475" y="1231"/>
                </a:cubicBezTo>
                <a:cubicBezTo>
                  <a:pt x="3610" y="1221"/>
                  <a:pt x="3745" y="1216"/>
                  <a:pt x="3879" y="1216"/>
                </a:cubicBezTo>
                <a:cubicBezTo>
                  <a:pt x="5240" y="1216"/>
                  <a:pt x="6580" y="1683"/>
                  <a:pt x="7846" y="2105"/>
                </a:cubicBezTo>
                <a:cubicBezTo>
                  <a:pt x="9197" y="2550"/>
                  <a:pt x="10563" y="3025"/>
                  <a:pt x="12001" y="3025"/>
                </a:cubicBezTo>
                <a:cubicBezTo>
                  <a:pt x="12120" y="3025"/>
                  <a:pt x="12240" y="3022"/>
                  <a:pt x="12360" y="3015"/>
                </a:cubicBezTo>
                <a:cubicBezTo>
                  <a:pt x="13788" y="2943"/>
                  <a:pt x="15019" y="2283"/>
                  <a:pt x="16321" y="1766"/>
                </a:cubicBezTo>
                <a:cubicBezTo>
                  <a:pt x="16981" y="1516"/>
                  <a:pt x="17642" y="1302"/>
                  <a:pt x="18355" y="1284"/>
                </a:cubicBezTo>
                <a:cubicBezTo>
                  <a:pt x="18427" y="1281"/>
                  <a:pt x="18499" y="1279"/>
                  <a:pt x="18570" y="1279"/>
                </a:cubicBezTo>
                <a:cubicBezTo>
                  <a:pt x="19259" y="1279"/>
                  <a:pt x="19921" y="1431"/>
                  <a:pt x="20568" y="1641"/>
                </a:cubicBezTo>
                <a:cubicBezTo>
                  <a:pt x="21282" y="1855"/>
                  <a:pt x="21995" y="2123"/>
                  <a:pt x="22727" y="2319"/>
                </a:cubicBezTo>
                <a:cubicBezTo>
                  <a:pt x="23440" y="2551"/>
                  <a:pt x="24172" y="2676"/>
                  <a:pt x="24939" y="2765"/>
                </a:cubicBezTo>
                <a:cubicBezTo>
                  <a:pt x="25450" y="2826"/>
                  <a:pt x="25966" y="2856"/>
                  <a:pt x="26481" y="2856"/>
                </a:cubicBezTo>
                <a:cubicBezTo>
                  <a:pt x="27477" y="2856"/>
                  <a:pt x="28472" y="2745"/>
                  <a:pt x="29436" y="2533"/>
                </a:cubicBezTo>
                <a:cubicBezTo>
                  <a:pt x="30952" y="2176"/>
                  <a:pt x="32380" y="1498"/>
                  <a:pt x="33861" y="1034"/>
                </a:cubicBezTo>
                <a:cubicBezTo>
                  <a:pt x="34664" y="784"/>
                  <a:pt x="35502" y="606"/>
                  <a:pt x="36359" y="606"/>
                </a:cubicBezTo>
                <a:cubicBezTo>
                  <a:pt x="37233" y="606"/>
                  <a:pt x="37982" y="856"/>
                  <a:pt x="38749" y="1248"/>
                </a:cubicBezTo>
                <a:cubicBezTo>
                  <a:pt x="39392" y="1587"/>
                  <a:pt x="40034" y="1962"/>
                  <a:pt x="40801" y="2051"/>
                </a:cubicBezTo>
                <a:cubicBezTo>
                  <a:pt x="40942" y="2075"/>
                  <a:pt x="41085" y="2088"/>
                  <a:pt x="41229" y="2088"/>
                </a:cubicBezTo>
                <a:cubicBezTo>
                  <a:pt x="41415" y="2088"/>
                  <a:pt x="41602" y="2066"/>
                  <a:pt x="41783" y="2016"/>
                </a:cubicBezTo>
                <a:cubicBezTo>
                  <a:pt x="42140" y="1891"/>
                  <a:pt x="42336" y="1748"/>
                  <a:pt x="42496" y="1409"/>
                </a:cubicBezTo>
                <a:cubicBezTo>
                  <a:pt x="42544" y="1281"/>
                  <a:pt x="42478" y="1154"/>
                  <a:pt x="42374" y="1154"/>
                </a:cubicBezTo>
                <a:cubicBezTo>
                  <a:pt x="42362" y="1154"/>
                  <a:pt x="42349" y="1155"/>
                  <a:pt x="42336" y="1159"/>
                </a:cubicBezTo>
                <a:cubicBezTo>
                  <a:pt x="42193" y="1213"/>
                  <a:pt x="42068" y="1213"/>
                  <a:pt x="41943" y="1248"/>
                </a:cubicBezTo>
                <a:lnTo>
                  <a:pt x="41551" y="1391"/>
                </a:lnTo>
                <a:cubicBezTo>
                  <a:pt x="41416" y="1414"/>
                  <a:pt x="41282" y="1423"/>
                  <a:pt x="41147" y="1423"/>
                </a:cubicBezTo>
                <a:cubicBezTo>
                  <a:pt x="40961" y="1423"/>
                  <a:pt x="40774" y="1404"/>
                  <a:pt x="40587" y="1373"/>
                </a:cubicBezTo>
                <a:cubicBezTo>
                  <a:pt x="39909" y="1213"/>
                  <a:pt x="39303" y="784"/>
                  <a:pt x="38660" y="499"/>
                </a:cubicBezTo>
                <a:cubicBezTo>
                  <a:pt x="37891" y="149"/>
                  <a:pt x="37093" y="1"/>
                  <a:pt x="36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2">
            <a:hlinkClick r:id="rId5" action="ppaction://hlinksldjump"/>
          </p:cNvPr>
          <p:cNvSpPr/>
          <p:nvPr/>
        </p:nvSpPr>
        <p:spPr>
          <a:xfrm>
            <a:off x="7932150" y="2428627"/>
            <a:ext cx="809400" cy="3504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137150" tIns="91425" rIns="91425"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Week</a:t>
            </a:r>
            <a:endParaRPr>
              <a:solidFill>
                <a:schemeClr val="dk1"/>
              </a:solidFill>
              <a:latin typeface="Karla"/>
              <a:ea typeface="Karla"/>
              <a:cs typeface="Karla"/>
              <a:sym typeface="Karla"/>
            </a:endParaRPr>
          </a:p>
        </p:txBody>
      </p:sp>
      <p:sp>
        <p:nvSpPr>
          <p:cNvPr id="526" name="Google Shape;526;p32">
            <a:hlinkClick r:id="rId6" action="ppaction://hlinksldjump"/>
          </p:cNvPr>
          <p:cNvSpPr/>
          <p:nvPr/>
        </p:nvSpPr>
        <p:spPr>
          <a:xfrm>
            <a:off x="7932150" y="2779767"/>
            <a:ext cx="402300" cy="180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64575" tIns="91425" rIns="91425"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1</a:t>
            </a:r>
            <a:endParaRPr>
              <a:solidFill>
                <a:schemeClr val="dk1"/>
              </a:solidFill>
              <a:latin typeface="Karla"/>
              <a:ea typeface="Karla"/>
              <a:cs typeface="Karla"/>
              <a:sym typeface="Karla"/>
            </a:endParaRPr>
          </a:p>
        </p:txBody>
      </p:sp>
      <p:sp>
        <p:nvSpPr>
          <p:cNvPr id="527" name="Google Shape;527;p32">
            <a:hlinkClick r:id="rId7" action="ppaction://hlinksldjump"/>
          </p:cNvPr>
          <p:cNvSpPr/>
          <p:nvPr/>
        </p:nvSpPr>
        <p:spPr>
          <a:xfrm>
            <a:off x="7932150" y="2954991"/>
            <a:ext cx="402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37150" tIns="91425" rIns="91425"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2</a:t>
            </a:r>
            <a:endParaRPr>
              <a:solidFill>
                <a:schemeClr val="dk1"/>
              </a:solidFill>
              <a:latin typeface="Karla"/>
              <a:ea typeface="Karla"/>
              <a:cs typeface="Karla"/>
              <a:sym typeface="Karla"/>
            </a:endParaRPr>
          </a:p>
        </p:txBody>
      </p:sp>
      <p:sp>
        <p:nvSpPr>
          <p:cNvPr id="528" name="Google Shape;528;p32">
            <a:hlinkClick r:id="rId8" action="ppaction://hlinksldjump"/>
          </p:cNvPr>
          <p:cNvSpPr/>
          <p:nvPr/>
        </p:nvSpPr>
        <p:spPr>
          <a:xfrm>
            <a:off x="7932150" y="3130931"/>
            <a:ext cx="402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37150" tIns="91425" rIns="91425"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3</a:t>
            </a:r>
            <a:endParaRPr>
              <a:solidFill>
                <a:schemeClr val="dk1"/>
              </a:solidFill>
              <a:latin typeface="Karla"/>
              <a:ea typeface="Karla"/>
              <a:cs typeface="Karla"/>
              <a:sym typeface="Karla"/>
            </a:endParaRPr>
          </a:p>
        </p:txBody>
      </p:sp>
      <p:sp>
        <p:nvSpPr>
          <p:cNvPr id="529" name="Google Shape;529;p32">
            <a:hlinkClick r:id="rId9" action="ppaction://hlinksldjump"/>
          </p:cNvPr>
          <p:cNvSpPr/>
          <p:nvPr/>
        </p:nvSpPr>
        <p:spPr>
          <a:xfrm>
            <a:off x="7932150" y="3983652"/>
            <a:ext cx="809400" cy="35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0"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Year</a:t>
            </a:r>
            <a:endParaRPr>
              <a:solidFill>
                <a:schemeClr val="dk1"/>
              </a:solidFill>
              <a:latin typeface="Karla"/>
              <a:ea typeface="Karla"/>
              <a:cs typeface="Karla"/>
              <a:sym typeface="Karla"/>
            </a:endParaRPr>
          </a:p>
        </p:txBody>
      </p:sp>
      <p:sp>
        <p:nvSpPr>
          <p:cNvPr id="530" name="Google Shape;530;p32">
            <a:hlinkClick r:id="rId10" action="ppaction://hlinksldjump"/>
          </p:cNvPr>
          <p:cNvSpPr/>
          <p:nvPr/>
        </p:nvSpPr>
        <p:spPr>
          <a:xfrm>
            <a:off x="7932150" y="3562159"/>
            <a:ext cx="809400" cy="35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0"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Month</a:t>
            </a:r>
            <a:endParaRPr>
              <a:solidFill>
                <a:schemeClr val="dk1"/>
              </a:solidFill>
              <a:latin typeface="Karla"/>
              <a:ea typeface="Karla"/>
              <a:cs typeface="Karla"/>
              <a:sym typeface="Karla"/>
            </a:endParaRPr>
          </a:p>
        </p:txBody>
      </p:sp>
      <p:sp>
        <p:nvSpPr>
          <p:cNvPr id="531" name="Google Shape;531;p32">
            <a:hlinkClick r:id="rId11" action="ppaction://hlinksldjump"/>
          </p:cNvPr>
          <p:cNvSpPr/>
          <p:nvPr/>
        </p:nvSpPr>
        <p:spPr>
          <a:xfrm>
            <a:off x="7932150" y="3311019"/>
            <a:ext cx="402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37150" tIns="91425" rIns="91425"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4</a:t>
            </a:r>
            <a:endParaRPr>
              <a:solidFill>
                <a:schemeClr val="dk1"/>
              </a:solidFill>
              <a:latin typeface="Karla"/>
              <a:ea typeface="Karla"/>
              <a:cs typeface="Karla"/>
              <a:sym typeface="Karla"/>
            </a:endParaRPr>
          </a:p>
        </p:txBody>
      </p:sp>
      <p:sp>
        <p:nvSpPr>
          <p:cNvPr id="532" name="Google Shape;532;p32">
            <a:hlinkClick r:id="" action="ppaction://hlinkshowjump?jump=previousslide"/>
          </p:cNvPr>
          <p:cNvSpPr/>
          <p:nvPr/>
        </p:nvSpPr>
        <p:spPr>
          <a:xfrm>
            <a:off x="8336950" y="40732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533" name="Google Shape;533;p32">
            <a:hlinkClick r:id="" action="ppaction://hlinkshowjump?jump=previousslide"/>
          </p:cNvPr>
          <p:cNvSpPr/>
          <p:nvPr/>
        </p:nvSpPr>
        <p:spPr>
          <a:xfrm rot="10800000">
            <a:off x="8414200" y="45022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2">
            <a:hlinkClick r:id="" action="ppaction://hlinkshowjump?jump=nextslide"/>
          </p:cNvPr>
          <p:cNvSpPr/>
          <p:nvPr/>
        </p:nvSpPr>
        <p:spPr>
          <a:xfrm>
            <a:off x="8336950" y="81427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535" name="Google Shape;535;p32">
            <a:hlinkClick r:id="" action="ppaction://hlinkshowjump?jump=nextslide"/>
          </p:cNvPr>
          <p:cNvSpPr/>
          <p:nvPr/>
        </p:nvSpPr>
        <p:spPr>
          <a:xfrm>
            <a:off x="8414200" y="85717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2">
            <a:hlinkClick r:id="rId12" action="ppaction://hlinksldjump"/>
          </p:cNvPr>
          <p:cNvSpPr/>
          <p:nvPr/>
        </p:nvSpPr>
        <p:spPr>
          <a:xfrm>
            <a:off x="7932150" y="2007150"/>
            <a:ext cx="809400" cy="350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0" bIns="91425" anchor="ctr" anchorCtr="0">
            <a:noAutofit/>
          </a:bodyPr>
          <a:lstStyle/>
          <a:p>
            <a:pPr marL="0" lvl="0" indent="0" algn="l" rtl="0">
              <a:spcBef>
                <a:spcPts val="0"/>
              </a:spcBef>
              <a:spcAft>
                <a:spcPts val="0"/>
              </a:spcAft>
              <a:buNone/>
            </a:pPr>
            <a:r>
              <a:rPr lang="en">
                <a:solidFill>
                  <a:schemeClr val="lt1"/>
                </a:solidFill>
                <a:latin typeface="Karla"/>
                <a:ea typeface="Karla"/>
                <a:cs typeface="Karla"/>
                <a:sym typeface="Karla"/>
              </a:rPr>
              <a:t>Planner</a:t>
            </a:r>
            <a:endParaRPr>
              <a:solidFill>
                <a:schemeClr val="lt1"/>
              </a:solidFill>
              <a:latin typeface="Karla"/>
              <a:ea typeface="Karla"/>
              <a:cs typeface="Karla"/>
              <a:sym typeface="Karla"/>
            </a:endParaRPr>
          </a:p>
        </p:txBody>
      </p:sp>
      <p:pic>
        <p:nvPicPr>
          <p:cNvPr id="40" name="final intro">
            <a:hlinkClick r:id="" action="ppaction://media"/>
            <a:extLst>
              <a:ext uri="{FF2B5EF4-FFF2-40B4-BE49-F238E27FC236}">
                <a16:creationId xmlns:a16="http://schemas.microsoft.com/office/drawing/2014/main" id="{FD3AC9C6-1065-4215-A584-6392428E558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22000" t="21926" r="21833"/>
          <a:stretch/>
        </p:blipFill>
        <p:spPr>
          <a:xfrm>
            <a:off x="3762797" y="809448"/>
            <a:ext cx="4169354" cy="3524604"/>
          </a:xfrm>
          <a:prstGeom prst="roundRect">
            <a:avLst>
              <a:gd name="adj" fmla="val 5299"/>
            </a:avLst>
          </a:prstGeom>
          <a:ln>
            <a:noFill/>
          </a:ln>
          <a:effectLst/>
          <a:scene3d>
            <a:camera prst="orthographicFront"/>
            <a:lightRig rig="balanced" dir="t"/>
          </a:scene3d>
          <a:sp3d prstMaterial="plastic">
            <a:bevelT/>
            <a:contourClr>
              <a:srgbClr val="FFFFFF"/>
            </a:contourClr>
          </a:sp3d>
        </p:spPr>
      </p:pic>
      <p:grpSp>
        <p:nvGrpSpPr>
          <p:cNvPr id="41" name="Group 40">
            <a:extLst>
              <a:ext uri="{FF2B5EF4-FFF2-40B4-BE49-F238E27FC236}">
                <a16:creationId xmlns:a16="http://schemas.microsoft.com/office/drawing/2014/main" id="{EB0CB8A9-9B50-40C6-A9A1-25FD2394EC60}"/>
              </a:ext>
            </a:extLst>
          </p:cNvPr>
          <p:cNvGrpSpPr/>
          <p:nvPr/>
        </p:nvGrpSpPr>
        <p:grpSpPr>
          <a:xfrm>
            <a:off x="513652" y="1220760"/>
            <a:ext cx="2611608" cy="2957029"/>
            <a:chOff x="5229574" y="773455"/>
            <a:chExt cx="3106698" cy="3856504"/>
          </a:xfrm>
        </p:grpSpPr>
        <p:grpSp>
          <p:nvGrpSpPr>
            <p:cNvPr id="42" name="Group 41">
              <a:extLst>
                <a:ext uri="{FF2B5EF4-FFF2-40B4-BE49-F238E27FC236}">
                  <a16:creationId xmlns:a16="http://schemas.microsoft.com/office/drawing/2014/main" id="{D14FE552-A599-4947-92B5-180E8743DE45}"/>
                </a:ext>
              </a:extLst>
            </p:cNvPr>
            <p:cNvGrpSpPr/>
            <p:nvPr/>
          </p:nvGrpSpPr>
          <p:grpSpPr>
            <a:xfrm>
              <a:off x="5229574" y="2897848"/>
              <a:ext cx="3106698" cy="1732111"/>
              <a:chOff x="213352" y="4063807"/>
              <a:chExt cx="3106698" cy="1732111"/>
            </a:xfrm>
          </p:grpSpPr>
          <p:sp>
            <p:nvSpPr>
              <p:cNvPr id="44" name="TextBox 43">
                <a:extLst>
                  <a:ext uri="{FF2B5EF4-FFF2-40B4-BE49-F238E27FC236}">
                    <a16:creationId xmlns:a16="http://schemas.microsoft.com/office/drawing/2014/main" id="{E0F7BC61-1646-4267-A068-DF4133A6F475}"/>
                  </a:ext>
                </a:extLst>
              </p:cNvPr>
              <p:cNvSpPr txBox="1"/>
              <p:nvPr/>
            </p:nvSpPr>
            <p:spPr>
              <a:xfrm>
                <a:off x="213352" y="4063807"/>
                <a:ext cx="3106698" cy="682374"/>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r>
                  <a:rPr lang="en-PH" sz="2800" dirty="0">
                    <a:ln>
                      <a:solidFill>
                        <a:srgbClr val="FFFF00"/>
                      </a:solidFill>
                    </a:ln>
                    <a:solidFill>
                      <a:srgbClr val="0000FF"/>
                    </a:solidFill>
                    <a:latin typeface="BubbleGum" panose="00000400000000000000" pitchFamily="2" charset="0"/>
                  </a:rPr>
                  <a:t>MAAM LARISEL</a:t>
                </a:r>
              </a:p>
            </p:txBody>
          </p:sp>
          <p:pic>
            <p:nvPicPr>
              <p:cNvPr id="45" name="Picture 44" descr="A picture containing text, sign, red&#10;&#10;Description automatically generated">
                <a:extLst>
                  <a:ext uri="{FF2B5EF4-FFF2-40B4-BE49-F238E27FC236}">
                    <a16:creationId xmlns:a16="http://schemas.microsoft.com/office/drawing/2014/main" id="{32B62ABA-962B-4DFC-AFB7-E6E4D2E790E8}"/>
                  </a:ext>
                </a:extLst>
              </p:cNvPr>
              <p:cNvPicPr>
                <a:picLocks noChangeAspect="1"/>
              </p:cNvPicPr>
              <p:nvPr/>
            </p:nvPicPr>
            <p:blipFill>
              <a:blip r:embed="rId14"/>
              <a:stretch>
                <a:fillRect/>
              </a:stretch>
            </p:blipFill>
            <p:spPr>
              <a:xfrm>
                <a:off x="584791" y="4909521"/>
                <a:ext cx="2381693" cy="886397"/>
              </a:xfrm>
              <a:prstGeom prst="rect">
                <a:avLst/>
              </a:prstGeom>
            </p:spPr>
          </p:pic>
        </p:grpSp>
        <p:pic>
          <p:nvPicPr>
            <p:cNvPr id="43" name="Picture 42">
              <a:extLst>
                <a:ext uri="{FF2B5EF4-FFF2-40B4-BE49-F238E27FC236}">
                  <a16:creationId xmlns:a16="http://schemas.microsoft.com/office/drawing/2014/main" id="{2D52795D-E1BF-4D75-B4AD-4C45D4025DE1}"/>
                </a:ext>
              </a:extLst>
            </p:cNvPr>
            <p:cNvPicPr>
              <a:picLocks noChangeAspect="1"/>
            </p:cNvPicPr>
            <p:nvPr/>
          </p:nvPicPr>
          <p:blipFill>
            <a:blip r:embed="rId15"/>
            <a:stretch>
              <a:fillRect/>
            </a:stretch>
          </p:blipFill>
          <p:spPr>
            <a:xfrm>
              <a:off x="5838525" y="773455"/>
              <a:ext cx="1888797" cy="2124394"/>
            </a:xfrm>
            <a:prstGeom prst="rect">
              <a:avLst/>
            </a:prstGeom>
          </p:spPr>
        </p:pic>
      </p:grpSp>
      <p:sp>
        <p:nvSpPr>
          <p:cNvPr id="523" name="Google Shape;523;p32"/>
          <p:cNvSpPr/>
          <p:nvPr/>
        </p:nvSpPr>
        <p:spPr>
          <a:xfrm flipH="1">
            <a:off x="995040" y="3244963"/>
            <a:ext cx="1648831" cy="193252"/>
          </a:xfrm>
          <a:custGeom>
            <a:avLst/>
            <a:gdLst/>
            <a:ahLst/>
            <a:cxnLst/>
            <a:rect l="l" t="t" r="r" b="b"/>
            <a:pathLst>
              <a:path w="42545" h="3025" extrusionOk="0">
                <a:moveTo>
                  <a:pt x="36289" y="1"/>
                </a:moveTo>
                <a:cubicBezTo>
                  <a:pt x="35658" y="1"/>
                  <a:pt x="35024" y="92"/>
                  <a:pt x="34396" y="249"/>
                </a:cubicBezTo>
                <a:cubicBezTo>
                  <a:pt x="32861" y="624"/>
                  <a:pt x="31452" y="1338"/>
                  <a:pt x="29935" y="1784"/>
                </a:cubicBezTo>
                <a:cubicBezTo>
                  <a:pt x="28797" y="2113"/>
                  <a:pt x="27617" y="2273"/>
                  <a:pt x="26435" y="2273"/>
                </a:cubicBezTo>
                <a:cubicBezTo>
                  <a:pt x="26079" y="2273"/>
                  <a:pt x="25723" y="2259"/>
                  <a:pt x="25367" y="2230"/>
                </a:cubicBezTo>
                <a:cubicBezTo>
                  <a:pt x="23797" y="2105"/>
                  <a:pt x="22388" y="1587"/>
                  <a:pt x="20925" y="1141"/>
                </a:cubicBezTo>
                <a:cubicBezTo>
                  <a:pt x="20107" y="893"/>
                  <a:pt x="19300" y="728"/>
                  <a:pt x="18492" y="728"/>
                </a:cubicBezTo>
                <a:cubicBezTo>
                  <a:pt x="17908" y="728"/>
                  <a:pt x="17323" y="814"/>
                  <a:pt x="16732" y="1016"/>
                </a:cubicBezTo>
                <a:cubicBezTo>
                  <a:pt x="15411" y="1427"/>
                  <a:pt x="14216" y="2194"/>
                  <a:pt x="12842" y="2408"/>
                </a:cubicBezTo>
                <a:cubicBezTo>
                  <a:pt x="12575" y="2448"/>
                  <a:pt x="12308" y="2465"/>
                  <a:pt x="12042" y="2465"/>
                </a:cubicBezTo>
                <a:cubicBezTo>
                  <a:pt x="10741" y="2465"/>
                  <a:pt x="9453" y="2041"/>
                  <a:pt x="8239" y="1641"/>
                </a:cubicBezTo>
                <a:cubicBezTo>
                  <a:pt x="6868" y="1158"/>
                  <a:pt x="5457" y="662"/>
                  <a:pt x="4006" y="662"/>
                </a:cubicBezTo>
                <a:cubicBezTo>
                  <a:pt x="3794" y="662"/>
                  <a:pt x="3581" y="673"/>
                  <a:pt x="3367" y="695"/>
                </a:cubicBezTo>
                <a:cubicBezTo>
                  <a:pt x="2029" y="820"/>
                  <a:pt x="762" y="1391"/>
                  <a:pt x="67" y="2587"/>
                </a:cubicBezTo>
                <a:cubicBezTo>
                  <a:pt x="0" y="2706"/>
                  <a:pt x="122" y="2865"/>
                  <a:pt x="232" y="2865"/>
                </a:cubicBezTo>
                <a:cubicBezTo>
                  <a:pt x="270" y="2865"/>
                  <a:pt x="307" y="2846"/>
                  <a:pt x="334" y="2801"/>
                </a:cubicBezTo>
                <a:cubicBezTo>
                  <a:pt x="1066" y="1837"/>
                  <a:pt x="2297" y="1320"/>
                  <a:pt x="3475" y="1231"/>
                </a:cubicBezTo>
                <a:cubicBezTo>
                  <a:pt x="3610" y="1221"/>
                  <a:pt x="3745" y="1216"/>
                  <a:pt x="3879" y="1216"/>
                </a:cubicBezTo>
                <a:cubicBezTo>
                  <a:pt x="5240" y="1216"/>
                  <a:pt x="6580" y="1683"/>
                  <a:pt x="7846" y="2105"/>
                </a:cubicBezTo>
                <a:cubicBezTo>
                  <a:pt x="9197" y="2550"/>
                  <a:pt x="10563" y="3025"/>
                  <a:pt x="12001" y="3025"/>
                </a:cubicBezTo>
                <a:cubicBezTo>
                  <a:pt x="12120" y="3025"/>
                  <a:pt x="12240" y="3022"/>
                  <a:pt x="12360" y="3015"/>
                </a:cubicBezTo>
                <a:cubicBezTo>
                  <a:pt x="13788" y="2943"/>
                  <a:pt x="15019" y="2283"/>
                  <a:pt x="16321" y="1766"/>
                </a:cubicBezTo>
                <a:cubicBezTo>
                  <a:pt x="16981" y="1516"/>
                  <a:pt x="17642" y="1302"/>
                  <a:pt x="18355" y="1284"/>
                </a:cubicBezTo>
                <a:cubicBezTo>
                  <a:pt x="18427" y="1281"/>
                  <a:pt x="18499" y="1279"/>
                  <a:pt x="18570" y="1279"/>
                </a:cubicBezTo>
                <a:cubicBezTo>
                  <a:pt x="19259" y="1279"/>
                  <a:pt x="19921" y="1431"/>
                  <a:pt x="20568" y="1641"/>
                </a:cubicBezTo>
                <a:cubicBezTo>
                  <a:pt x="21282" y="1855"/>
                  <a:pt x="21995" y="2123"/>
                  <a:pt x="22727" y="2319"/>
                </a:cubicBezTo>
                <a:cubicBezTo>
                  <a:pt x="23440" y="2551"/>
                  <a:pt x="24172" y="2676"/>
                  <a:pt x="24939" y="2765"/>
                </a:cubicBezTo>
                <a:cubicBezTo>
                  <a:pt x="25450" y="2826"/>
                  <a:pt x="25966" y="2856"/>
                  <a:pt x="26481" y="2856"/>
                </a:cubicBezTo>
                <a:cubicBezTo>
                  <a:pt x="27477" y="2856"/>
                  <a:pt x="28472" y="2745"/>
                  <a:pt x="29436" y="2533"/>
                </a:cubicBezTo>
                <a:cubicBezTo>
                  <a:pt x="30952" y="2176"/>
                  <a:pt x="32380" y="1498"/>
                  <a:pt x="33861" y="1034"/>
                </a:cubicBezTo>
                <a:cubicBezTo>
                  <a:pt x="34664" y="784"/>
                  <a:pt x="35502" y="606"/>
                  <a:pt x="36359" y="606"/>
                </a:cubicBezTo>
                <a:cubicBezTo>
                  <a:pt x="37233" y="606"/>
                  <a:pt x="37982" y="856"/>
                  <a:pt x="38749" y="1248"/>
                </a:cubicBezTo>
                <a:cubicBezTo>
                  <a:pt x="39392" y="1587"/>
                  <a:pt x="40034" y="1962"/>
                  <a:pt x="40801" y="2051"/>
                </a:cubicBezTo>
                <a:cubicBezTo>
                  <a:pt x="40942" y="2075"/>
                  <a:pt x="41085" y="2088"/>
                  <a:pt x="41229" y="2088"/>
                </a:cubicBezTo>
                <a:cubicBezTo>
                  <a:pt x="41415" y="2088"/>
                  <a:pt x="41602" y="2066"/>
                  <a:pt x="41783" y="2016"/>
                </a:cubicBezTo>
                <a:cubicBezTo>
                  <a:pt x="42140" y="1891"/>
                  <a:pt x="42336" y="1748"/>
                  <a:pt x="42496" y="1409"/>
                </a:cubicBezTo>
                <a:cubicBezTo>
                  <a:pt x="42544" y="1281"/>
                  <a:pt x="42478" y="1154"/>
                  <a:pt x="42374" y="1154"/>
                </a:cubicBezTo>
                <a:cubicBezTo>
                  <a:pt x="42362" y="1154"/>
                  <a:pt x="42349" y="1155"/>
                  <a:pt x="42336" y="1159"/>
                </a:cubicBezTo>
                <a:cubicBezTo>
                  <a:pt x="42193" y="1213"/>
                  <a:pt x="42068" y="1213"/>
                  <a:pt x="41943" y="1248"/>
                </a:cubicBezTo>
                <a:lnTo>
                  <a:pt x="41551" y="1391"/>
                </a:lnTo>
                <a:cubicBezTo>
                  <a:pt x="41416" y="1414"/>
                  <a:pt x="41282" y="1423"/>
                  <a:pt x="41147" y="1423"/>
                </a:cubicBezTo>
                <a:cubicBezTo>
                  <a:pt x="40961" y="1423"/>
                  <a:pt x="40774" y="1404"/>
                  <a:pt x="40587" y="1373"/>
                </a:cubicBezTo>
                <a:cubicBezTo>
                  <a:pt x="39909" y="1213"/>
                  <a:pt x="39303" y="784"/>
                  <a:pt x="38660" y="499"/>
                </a:cubicBezTo>
                <a:cubicBezTo>
                  <a:pt x="37891" y="149"/>
                  <a:pt x="37093" y="1"/>
                  <a:pt x="36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32"/>
          <p:cNvGrpSpPr/>
          <p:nvPr/>
        </p:nvGrpSpPr>
        <p:grpSpPr>
          <a:xfrm>
            <a:off x="2605872" y="3139920"/>
            <a:ext cx="626866" cy="628930"/>
            <a:chOff x="709375" y="-2171125"/>
            <a:chExt cx="387050" cy="388300"/>
          </a:xfrm>
        </p:grpSpPr>
        <p:sp>
          <p:nvSpPr>
            <p:cNvPr id="513" name="Google Shape;513;p32"/>
            <p:cNvSpPr/>
            <p:nvPr/>
          </p:nvSpPr>
          <p:spPr>
            <a:xfrm>
              <a:off x="831425" y="-2171125"/>
              <a:ext cx="65175" cy="165050"/>
            </a:xfrm>
            <a:custGeom>
              <a:avLst/>
              <a:gdLst/>
              <a:ahLst/>
              <a:cxnLst/>
              <a:rect l="l" t="t" r="r" b="b"/>
              <a:pathLst>
                <a:path w="2607" h="6602" extrusionOk="0">
                  <a:moveTo>
                    <a:pt x="2303" y="1"/>
                  </a:moveTo>
                  <a:cubicBezTo>
                    <a:pt x="2204" y="1"/>
                    <a:pt x="2106" y="55"/>
                    <a:pt x="2071" y="183"/>
                  </a:cubicBezTo>
                  <a:cubicBezTo>
                    <a:pt x="1500" y="2253"/>
                    <a:pt x="608" y="4215"/>
                    <a:pt x="55" y="6285"/>
                  </a:cubicBezTo>
                  <a:cubicBezTo>
                    <a:pt x="1" y="6479"/>
                    <a:pt x="161" y="6601"/>
                    <a:pt x="316" y="6601"/>
                  </a:cubicBezTo>
                  <a:cubicBezTo>
                    <a:pt x="419" y="6601"/>
                    <a:pt x="519" y="6548"/>
                    <a:pt x="554" y="6428"/>
                  </a:cubicBezTo>
                  <a:cubicBezTo>
                    <a:pt x="1107" y="4358"/>
                    <a:pt x="1999" y="2395"/>
                    <a:pt x="2552" y="308"/>
                  </a:cubicBezTo>
                  <a:cubicBezTo>
                    <a:pt x="2606" y="125"/>
                    <a:pt x="2453" y="1"/>
                    <a:pt x="230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2"/>
            <p:cNvSpPr/>
            <p:nvPr/>
          </p:nvSpPr>
          <p:spPr>
            <a:xfrm>
              <a:off x="709675" y="-2023825"/>
              <a:ext cx="123550" cy="21000"/>
            </a:xfrm>
            <a:custGeom>
              <a:avLst/>
              <a:gdLst/>
              <a:ahLst/>
              <a:cxnLst/>
              <a:rect l="l" t="t" r="r" b="b"/>
              <a:pathLst>
                <a:path w="4942" h="840" extrusionOk="0">
                  <a:moveTo>
                    <a:pt x="4638" y="0"/>
                  </a:moveTo>
                  <a:cubicBezTo>
                    <a:pt x="4633" y="0"/>
                    <a:pt x="4627" y="0"/>
                    <a:pt x="4621" y="1"/>
                  </a:cubicBezTo>
                  <a:cubicBezTo>
                    <a:pt x="3194" y="108"/>
                    <a:pt x="1766" y="250"/>
                    <a:pt x="303" y="322"/>
                  </a:cubicBezTo>
                  <a:cubicBezTo>
                    <a:pt x="5" y="357"/>
                    <a:pt x="0" y="840"/>
                    <a:pt x="288" y="840"/>
                  </a:cubicBezTo>
                  <a:cubicBezTo>
                    <a:pt x="293" y="840"/>
                    <a:pt x="298" y="840"/>
                    <a:pt x="303" y="839"/>
                  </a:cubicBezTo>
                  <a:cubicBezTo>
                    <a:pt x="1731" y="732"/>
                    <a:pt x="3158" y="589"/>
                    <a:pt x="4621" y="518"/>
                  </a:cubicBezTo>
                  <a:cubicBezTo>
                    <a:pt x="4919" y="466"/>
                    <a:pt x="4942" y="0"/>
                    <a:pt x="463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2"/>
            <p:cNvSpPr/>
            <p:nvPr/>
          </p:nvSpPr>
          <p:spPr>
            <a:xfrm>
              <a:off x="709375" y="-2006150"/>
              <a:ext cx="120075" cy="85575"/>
            </a:xfrm>
            <a:custGeom>
              <a:avLst/>
              <a:gdLst/>
              <a:ahLst/>
              <a:cxnLst/>
              <a:rect l="l" t="t" r="r" b="b"/>
              <a:pathLst>
                <a:path w="4803" h="3423" extrusionOk="0">
                  <a:moveTo>
                    <a:pt x="335" y="0"/>
                  </a:moveTo>
                  <a:cubicBezTo>
                    <a:pt x="139" y="0"/>
                    <a:pt x="0" y="323"/>
                    <a:pt x="208" y="471"/>
                  </a:cubicBezTo>
                  <a:lnTo>
                    <a:pt x="3830" y="3005"/>
                  </a:lnTo>
                  <a:cubicBezTo>
                    <a:pt x="4009" y="3130"/>
                    <a:pt x="4151" y="3255"/>
                    <a:pt x="4330" y="3380"/>
                  </a:cubicBezTo>
                  <a:cubicBezTo>
                    <a:pt x="4374" y="3409"/>
                    <a:pt x="4419" y="3422"/>
                    <a:pt x="4460" y="3422"/>
                  </a:cubicBezTo>
                  <a:cubicBezTo>
                    <a:pt x="4666" y="3422"/>
                    <a:pt x="4803" y="3100"/>
                    <a:pt x="4580" y="2951"/>
                  </a:cubicBezTo>
                  <a:lnTo>
                    <a:pt x="975" y="400"/>
                  </a:lnTo>
                  <a:cubicBezTo>
                    <a:pt x="797" y="293"/>
                    <a:pt x="636" y="168"/>
                    <a:pt x="458" y="43"/>
                  </a:cubicBezTo>
                  <a:cubicBezTo>
                    <a:pt x="416" y="13"/>
                    <a:pt x="375" y="0"/>
                    <a:pt x="33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2"/>
            <p:cNvSpPr/>
            <p:nvPr/>
          </p:nvSpPr>
          <p:spPr>
            <a:xfrm>
              <a:off x="805800" y="-1933825"/>
              <a:ext cx="22100" cy="145875"/>
            </a:xfrm>
            <a:custGeom>
              <a:avLst/>
              <a:gdLst/>
              <a:ahLst/>
              <a:cxnLst/>
              <a:rect l="l" t="t" r="r" b="b"/>
              <a:pathLst>
                <a:path w="884" h="5835" extrusionOk="0">
                  <a:moveTo>
                    <a:pt x="631" y="0"/>
                  </a:moveTo>
                  <a:cubicBezTo>
                    <a:pt x="504" y="0"/>
                    <a:pt x="375" y="85"/>
                    <a:pt x="366" y="255"/>
                  </a:cubicBezTo>
                  <a:cubicBezTo>
                    <a:pt x="259" y="2039"/>
                    <a:pt x="116" y="3823"/>
                    <a:pt x="9" y="5607"/>
                  </a:cubicBezTo>
                  <a:cubicBezTo>
                    <a:pt x="0" y="5759"/>
                    <a:pt x="125" y="5835"/>
                    <a:pt x="254" y="5835"/>
                  </a:cubicBezTo>
                  <a:cubicBezTo>
                    <a:pt x="384" y="5835"/>
                    <a:pt x="517" y="5759"/>
                    <a:pt x="526" y="5607"/>
                  </a:cubicBezTo>
                  <a:cubicBezTo>
                    <a:pt x="633" y="3823"/>
                    <a:pt x="776" y="2039"/>
                    <a:pt x="883" y="255"/>
                  </a:cubicBezTo>
                  <a:cubicBezTo>
                    <a:pt x="883" y="85"/>
                    <a:pt x="758" y="0"/>
                    <a:pt x="63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2"/>
            <p:cNvSpPr/>
            <p:nvPr/>
          </p:nvSpPr>
          <p:spPr>
            <a:xfrm>
              <a:off x="812225" y="-1895450"/>
              <a:ext cx="114750" cy="112625"/>
            </a:xfrm>
            <a:custGeom>
              <a:avLst/>
              <a:gdLst/>
              <a:ahLst/>
              <a:cxnLst/>
              <a:rect l="l" t="t" r="r" b="b"/>
              <a:pathLst>
                <a:path w="4590" h="4505" extrusionOk="0">
                  <a:moveTo>
                    <a:pt x="4195" y="1"/>
                  </a:moveTo>
                  <a:cubicBezTo>
                    <a:pt x="4141" y="1"/>
                    <a:pt x="4085" y="18"/>
                    <a:pt x="4034" y="58"/>
                  </a:cubicBezTo>
                  <a:cubicBezTo>
                    <a:pt x="3249" y="700"/>
                    <a:pt x="2500" y="1378"/>
                    <a:pt x="1804" y="2110"/>
                  </a:cubicBezTo>
                  <a:cubicBezTo>
                    <a:pt x="1197" y="2752"/>
                    <a:pt x="662" y="3448"/>
                    <a:pt x="127" y="4144"/>
                  </a:cubicBezTo>
                  <a:cubicBezTo>
                    <a:pt x="1" y="4320"/>
                    <a:pt x="185" y="4505"/>
                    <a:pt x="368" y="4505"/>
                  </a:cubicBezTo>
                  <a:cubicBezTo>
                    <a:pt x="444" y="4505"/>
                    <a:pt x="520" y="4473"/>
                    <a:pt x="573" y="4394"/>
                  </a:cubicBezTo>
                  <a:cubicBezTo>
                    <a:pt x="1090" y="3698"/>
                    <a:pt x="1625" y="3020"/>
                    <a:pt x="2214" y="2431"/>
                  </a:cubicBezTo>
                  <a:cubicBezTo>
                    <a:pt x="2874" y="1717"/>
                    <a:pt x="3606" y="1039"/>
                    <a:pt x="4391" y="415"/>
                  </a:cubicBezTo>
                  <a:cubicBezTo>
                    <a:pt x="4590" y="259"/>
                    <a:pt x="4405" y="1"/>
                    <a:pt x="419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2"/>
            <p:cNvSpPr/>
            <p:nvPr/>
          </p:nvSpPr>
          <p:spPr>
            <a:xfrm>
              <a:off x="907100" y="-1895675"/>
              <a:ext cx="127500" cy="109500"/>
            </a:xfrm>
            <a:custGeom>
              <a:avLst/>
              <a:gdLst/>
              <a:ahLst/>
              <a:cxnLst/>
              <a:rect l="l" t="t" r="r" b="b"/>
              <a:pathLst>
                <a:path w="5100" h="4380" extrusionOk="0">
                  <a:moveTo>
                    <a:pt x="365" y="1"/>
                  </a:moveTo>
                  <a:cubicBezTo>
                    <a:pt x="172" y="1"/>
                    <a:pt x="0" y="256"/>
                    <a:pt x="168" y="424"/>
                  </a:cubicBezTo>
                  <a:cubicBezTo>
                    <a:pt x="1577" y="1780"/>
                    <a:pt x="3165" y="2939"/>
                    <a:pt x="4575" y="4313"/>
                  </a:cubicBezTo>
                  <a:cubicBezTo>
                    <a:pt x="4621" y="4360"/>
                    <a:pt x="4674" y="4379"/>
                    <a:pt x="4726" y="4379"/>
                  </a:cubicBezTo>
                  <a:cubicBezTo>
                    <a:pt x="4917" y="4379"/>
                    <a:pt x="5100" y="4121"/>
                    <a:pt x="4932" y="3939"/>
                  </a:cubicBezTo>
                  <a:cubicBezTo>
                    <a:pt x="3522" y="2583"/>
                    <a:pt x="1934" y="1423"/>
                    <a:pt x="525" y="67"/>
                  </a:cubicBezTo>
                  <a:cubicBezTo>
                    <a:pt x="474" y="20"/>
                    <a:pt x="419" y="1"/>
                    <a:pt x="36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2"/>
            <p:cNvSpPr/>
            <p:nvPr/>
          </p:nvSpPr>
          <p:spPr>
            <a:xfrm>
              <a:off x="993000" y="-1928675"/>
              <a:ext cx="48750" cy="135575"/>
            </a:xfrm>
            <a:custGeom>
              <a:avLst/>
              <a:gdLst/>
              <a:ahLst/>
              <a:cxnLst/>
              <a:rect l="l" t="t" r="r" b="b"/>
              <a:pathLst>
                <a:path w="1950" h="5423" extrusionOk="0">
                  <a:moveTo>
                    <a:pt x="313" y="0"/>
                  </a:moveTo>
                  <a:cubicBezTo>
                    <a:pt x="163" y="0"/>
                    <a:pt x="0" y="123"/>
                    <a:pt x="33" y="316"/>
                  </a:cubicBezTo>
                  <a:cubicBezTo>
                    <a:pt x="425" y="1993"/>
                    <a:pt x="1050" y="3581"/>
                    <a:pt x="1424" y="5241"/>
                  </a:cubicBezTo>
                  <a:cubicBezTo>
                    <a:pt x="1453" y="5369"/>
                    <a:pt x="1546" y="5423"/>
                    <a:pt x="1644" y="5423"/>
                  </a:cubicBezTo>
                  <a:cubicBezTo>
                    <a:pt x="1792" y="5423"/>
                    <a:pt x="1949" y="5299"/>
                    <a:pt x="1906" y="5116"/>
                  </a:cubicBezTo>
                  <a:cubicBezTo>
                    <a:pt x="1531" y="3439"/>
                    <a:pt x="907" y="1851"/>
                    <a:pt x="532" y="174"/>
                  </a:cubicBezTo>
                  <a:cubicBezTo>
                    <a:pt x="504" y="53"/>
                    <a:pt x="411" y="0"/>
                    <a:pt x="31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2"/>
            <p:cNvSpPr/>
            <p:nvPr/>
          </p:nvSpPr>
          <p:spPr>
            <a:xfrm>
              <a:off x="991575" y="-2017450"/>
              <a:ext cx="104850" cy="92775"/>
            </a:xfrm>
            <a:custGeom>
              <a:avLst/>
              <a:gdLst/>
              <a:ahLst/>
              <a:cxnLst/>
              <a:rect l="l" t="t" r="r" b="b"/>
              <a:pathLst>
                <a:path w="4194" h="3711" extrusionOk="0">
                  <a:moveTo>
                    <a:pt x="3810" y="1"/>
                  </a:moveTo>
                  <a:cubicBezTo>
                    <a:pt x="3753" y="1"/>
                    <a:pt x="3694" y="21"/>
                    <a:pt x="3640" y="67"/>
                  </a:cubicBezTo>
                  <a:cubicBezTo>
                    <a:pt x="2481" y="1155"/>
                    <a:pt x="1339" y="2226"/>
                    <a:pt x="179" y="3278"/>
                  </a:cubicBezTo>
                  <a:cubicBezTo>
                    <a:pt x="0" y="3457"/>
                    <a:pt x="171" y="3711"/>
                    <a:pt x="366" y="3711"/>
                  </a:cubicBezTo>
                  <a:cubicBezTo>
                    <a:pt x="423" y="3711"/>
                    <a:pt x="483" y="3688"/>
                    <a:pt x="536" y="3635"/>
                  </a:cubicBezTo>
                  <a:cubicBezTo>
                    <a:pt x="1696" y="2565"/>
                    <a:pt x="2837" y="1494"/>
                    <a:pt x="3997" y="441"/>
                  </a:cubicBezTo>
                  <a:cubicBezTo>
                    <a:pt x="4193" y="260"/>
                    <a:pt x="4016" y="1"/>
                    <a:pt x="38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2"/>
            <p:cNvSpPr/>
            <p:nvPr/>
          </p:nvSpPr>
          <p:spPr>
            <a:xfrm>
              <a:off x="939825" y="-2026950"/>
              <a:ext cx="149450" cy="16100"/>
            </a:xfrm>
            <a:custGeom>
              <a:avLst/>
              <a:gdLst/>
              <a:ahLst/>
              <a:cxnLst/>
              <a:rect l="l" t="t" r="r" b="b"/>
              <a:pathLst>
                <a:path w="5978" h="644" extrusionOk="0">
                  <a:moveTo>
                    <a:pt x="305" y="0"/>
                  </a:moveTo>
                  <a:cubicBezTo>
                    <a:pt x="1" y="0"/>
                    <a:pt x="6" y="483"/>
                    <a:pt x="322" y="518"/>
                  </a:cubicBezTo>
                  <a:cubicBezTo>
                    <a:pt x="935" y="567"/>
                    <a:pt x="1548" y="578"/>
                    <a:pt x="2160" y="578"/>
                  </a:cubicBezTo>
                  <a:cubicBezTo>
                    <a:pt x="2671" y="578"/>
                    <a:pt x="3181" y="571"/>
                    <a:pt x="3691" y="571"/>
                  </a:cubicBezTo>
                  <a:cubicBezTo>
                    <a:pt x="4353" y="571"/>
                    <a:pt x="5014" y="584"/>
                    <a:pt x="5675" y="643"/>
                  </a:cubicBezTo>
                  <a:cubicBezTo>
                    <a:pt x="5680" y="643"/>
                    <a:pt x="5685" y="644"/>
                    <a:pt x="5690" y="644"/>
                  </a:cubicBezTo>
                  <a:cubicBezTo>
                    <a:pt x="5978" y="644"/>
                    <a:pt x="5973" y="143"/>
                    <a:pt x="5675" y="126"/>
                  </a:cubicBezTo>
                  <a:cubicBezTo>
                    <a:pt x="5062" y="77"/>
                    <a:pt x="4449" y="65"/>
                    <a:pt x="3836" y="65"/>
                  </a:cubicBezTo>
                  <a:cubicBezTo>
                    <a:pt x="3326" y="65"/>
                    <a:pt x="2815" y="73"/>
                    <a:pt x="2305" y="73"/>
                  </a:cubicBezTo>
                  <a:cubicBezTo>
                    <a:pt x="1644" y="73"/>
                    <a:pt x="983" y="60"/>
                    <a:pt x="322" y="1"/>
                  </a:cubicBezTo>
                  <a:cubicBezTo>
                    <a:pt x="316" y="0"/>
                    <a:pt x="311" y="0"/>
                    <a:pt x="30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2"/>
            <p:cNvSpPr/>
            <p:nvPr/>
          </p:nvSpPr>
          <p:spPr>
            <a:xfrm>
              <a:off x="882025" y="-2170925"/>
              <a:ext cx="78025" cy="152425"/>
            </a:xfrm>
            <a:custGeom>
              <a:avLst/>
              <a:gdLst/>
              <a:ahLst/>
              <a:cxnLst/>
              <a:rect l="l" t="t" r="r" b="b"/>
              <a:pathLst>
                <a:path w="3121" h="6097" extrusionOk="0">
                  <a:moveTo>
                    <a:pt x="299" y="1"/>
                  </a:moveTo>
                  <a:cubicBezTo>
                    <a:pt x="148" y="1"/>
                    <a:pt x="0" y="118"/>
                    <a:pt x="65" y="300"/>
                  </a:cubicBezTo>
                  <a:cubicBezTo>
                    <a:pt x="350" y="1049"/>
                    <a:pt x="636" y="1781"/>
                    <a:pt x="939" y="2495"/>
                  </a:cubicBezTo>
                  <a:cubicBezTo>
                    <a:pt x="1421" y="3672"/>
                    <a:pt x="1938" y="4868"/>
                    <a:pt x="2580" y="5974"/>
                  </a:cubicBezTo>
                  <a:cubicBezTo>
                    <a:pt x="2629" y="6061"/>
                    <a:pt x="2703" y="6096"/>
                    <a:pt x="2777" y="6096"/>
                  </a:cubicBezTo>
                  <a:cubicBezTo>
                    <a:pt x="2947" y="6096"/>
                    <a:pt x="3120" y="5910"/>
                    <a:pt x="3009" y="5724"/>
                  </a:cubicBezTo>
                  <a:cubicBezTo>
                    <a:pt x="2384" y="4636"/>
                    <a:pt x="1867" y="3458"/>
                    <a:pt x="1403" y="2298"/>
                  </a:cubicBezTo>
                  <a:cubicBezTo>
                    <a:pt x="1117" y="1585"/>
                    <a:pt x="814" y="889"/>
                    <a:pt x="546" y="175"/>
                  </a:cubicBezTo>
                  <a:cubicBezTo>
                    <a:pt x="503" y="53"/>
                    <a:pt x="400" y="1"/>
                    <a:pt x="2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86"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9">
            <a:extLst>
              <a:ext uri="{FF2B5EF4-FFF2-40B4-BE49-F238E27FC236}">
                <a16:creationId xmlns:a16="http://schemas.microsoft.com/office/drawing/2014/main" id="{FC5B6F55-82F5-4632-805A-9E8909FEE785}"/>
              </a:ext>
            </a:extLst>
          </p:cNvPr>
          <p:cNvSpPr>
            <a:spLocks noChangeArrowheads="1"/>
          </p:cNvSpPr>
          <p:nvPr/>
        </p:nvSpPr>
        <p:spPr bwMode="auto">
          <a:xfrm>
            <a:off x="226577" y="-24276"/>
            <a:ext cx="8690846"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br>
              <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rPr>
            </a:br>
            <a:endPar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Grade and Section: </a:t>
            </a:r>
            <a:r>
              <a:rPr lang="en-US" altLang="en-US" sz="1100" b="1" u="sng" dirty="0">
                <a:solidFill>
                  <a:schemeClr val="accent1">
                    <a:lumMod val="10000"/>
                  </a:schemeClr>
                </a:solidFill>
                <a:ea typeface="Calibri" panose="020F0502020204030204" pitchFamily="34" charset="0"/>
              </a:rPr>
              <a:t>_______________</a:t>
            </a: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					</a:t>
            </a:r>
            <a:r>
              <a:rPr kumimoji="0" lang="en-US" altLang="en-US" sz="1100" b="1" i="0"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Quarter</a:t>
            </a:r>
            <a:r>
              <a:rPr lang="en-US" altLang="en-US" sz="1100" b="1" dirty="0">
                <a:solidFill>
                  <a:schemeClr val="accent1">
                    <a:lumMod val="10000"/>
                  </a:schemeClr>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chemeClr val="accent1">
                    <a:lumMod val="10000"/>
                  </a:schemeClr>
                </a:solidFill>
                <a:ea typeface="Calibri" panose="020F0502020204030204" pitchFamily="34" charset="0"/>
              </a:rPr>
              <a:t> Week </a:t>
            </a:r>
            <a:r>
              <a:rPr lang="en-US" altLang="en-US" sz="1100" b="1" dirty="0">
                <a:solidFill>
                  <a:srgbClr val="FF0000"/>
                </a:solidFill>
                <a:ea typeface="Calibri" panose="020F0502020204030204" pitchFamily="34" charset="0"/>
              </a:rPr>
              <a:t>3</a:t>
            </a:r>
            <a:r>
              <a:rPr kumimoji="0" lang="en-US" altLang="en-US" sz="1100" b="1" i="0" strike="noStrike" cap="none" normalizeH="0" baseline="0" dirty="0">
                <a:ln>
                  <a:noFill/>
                </a:ln>
                <a:solidFill>
                  <a:srgbClr val="FF0000"/>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rgbClr val="FF0000"/>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Adviser:  ________________________                                                           		Date: _______________        </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p:txBody>
      </p:sp>
      <p:pic>
        <p:nvPicPr>
          <p:cNvPr id="83" name="Picture 61">
            <a:extLst>
              <a:ext uri="{FF2B5EF4-FFF2-40B4-BE49-F238E27FC236}">
                <a16:creationId xmlns:a16="http://schemas.microsoft.com/office/drawing/2014/main" id="{13DC236F-98A2-49C7-BFF4-7E776010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23" y="69965"/>
            <a:ext cx="537826" cy="537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2369565299"/>
              </p:ext>
            </p:extLst>
          </p:nvPr>
        </p:nvGraphicFramePr>
        <p:xfrm>
          <a:off x="226577" y="1992456"/>
          <a:ext cx="8690846" cy="2874279"/>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094420">
                  <a:extLst>
                    <a:ext uri="{9D8B030D-6E8A-4147-A177-3AD203B41FA5}">
                      <a16:colId xmlns:a16="http://schemas.microsoft.com/office/drawing/2014/main" val="145538190"/>
                    </a:ext>
                  </a:extLst>
                </a:gridCol>
                <a:gridCol w="1877352">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35967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454534">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SCIENCE</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3333FF"/>
                          </a:solidFill>
                          <a:effectLst/>
                          <a:latin typeface="+mj-lt"/>
                          <a:ea typeface="Times New Roman" panose="02020603050405020304" pitchFamily="18" charset="0"/>
                          <a:cs typeface="Times New Roman" panose="02020603050405020304" pitchFamily="18" charset="0"/>
                        </a:rPr>
                        <a:t> </a:t>
                      </a:r>
                      <a:r>
                        <a:rPr lang="en-PH" sz="1100" dirty="0">
                          <a:solidFill>
                            <a:srgbClr val="000000"/>
                          </a:solidFill>
                        </a:rPr>
                        <a:t>Explain the menstrual cycle</a:t>
                      </a:r>
                    </a:p>
                    <a:p>
                      <a:r>
                        <a:rPr lang="en-PH" sz="1100" b="1" dirty="0">
                          <a:solidFill>
                            <a:srgbClr val="000000"/>
                          </a:solidFill>
                          <a:effectLst/>
                          <a:latin typeface="+mj-lt"/>
                          <a:ea typeface="Times New Roman" panose="02020603050405020304" pitchFamily="18" charset="0"/>
                          <a:cs typeface="Times New Roman" panose="02020603050405020304" pitchFamily="18" charset="0"/>
                        </a:rPr>
                        <a:t> </a:t>
                      </a:r>
                      <a:r>
                        <a:rPr lang="en-PH" sz="1100" b="1" dirty="0">
                          <a:solidFill>
                            <a:srgbClr val="0000FF"/>
                          </a:solidFill>
                        </a:rPr>
                        <a:t>S5LT-IIc3</a:t>
                      </a:r>
                      <a:endParaRPr lang="en-PH" sz="1100" b="1" dirty="0">
                        <a:solidFill>
                          <a:srgbClr val="0000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PH" sz="1100" b="1" dirty="0">
                          <a:solidFill>
                            <a:srgbClr val="0070C0"/>
                          </a:solidFill>
                        </a:rPr>
                        <a:t>Menstrual Cycle</a:t>
                      </a:r>
                    </a:p>
                    <a:p>
                      <a:pPr marL="85725" indent="0" algn="l"/>
                      <a:endParaRPr lang="en-PH" sz="1100" dirty="0"/>
                    </a:p>
                    <a:p>
                      <a:pPr marL="85725" indent="0" algn="l"/>
                      <a:r>
                        <a:rPr lang="en-US" sz="1100" b="1" dirty="0">
                          <a:solidFill>
                            <a:srgbClr val="000000"/>
                          </a:solidFill>
                        </a:rPr>
                        <a:t>Learning Task 1: </a:t>
                      </a:r>
                    </a:p>
                    <a:p>
                      <a:pPr marL="85725" indent="0" algn="l"/>
                      <a:r>
                        <a:rPr lang="en-US" sz="1100" dirty="0">
                          <a:solidFill>
                            <a:srgbClr val="000000"/>
                          </a:solidFill>
                        </a:rPr>
                        <a:t>Conduct an interview with your older sisters or mother about their menstruation. Be guided with the interview questions below: </a:t>
                      </a:r>
                      <a:r>
                        <a:rPr lang="en-US" sz="1100" b="1" dirty="0">
                          <a:solidFill>
                            <a:srgbClr val="FF0000"/>
                          </a:solidFill>
                        </a:rPr>
                        <a:t>p.14</a:t>
                      </a:r>
                      <a:endParaRPr lang="en-US" sz="1100" dirty="0">
                        <a:solidFill>
                          <a:srgbClr val="000000"/>
                        </a:solidFill>
                      </a:endParaRPr>
                    </a:p>
                    <a:p>
                      <a:pPr marL="85725" indent="0" algn="l"/>
                      <a:endParaRPr lang="en-US" sz="1100" dirty="0">
                        <a:solidFill>
                          <a:srgbClr val="000000"/>
                        </a:solidFill>
                      </a:endParaRPr>
                    </a:p>
                    <a:p>
                      <a:pPr marL="85725" indent="0" algn="l"/>
                      <a:r>
                        <a:rPr lang="en-US" sz="1100" dirty="0">
                          <a:solidFill>
                            <a:srgbClr val="000000"/>
                          </a:solidFill>
                        </a:rPr>
                        <a:t>At what age did you first experience to have menstruation or period? ___________________________________</a:t>
                      </a:r>
                    </a:p>
                    <a:p>
                      <a:pPr marL="85725" indent="0" algn="l"/>
                      <a:endParaRPr lang="en-US" sz="1100" dirty="0">
                        <a:solidFill>
                          <a:srgbClr val="000000"/>
                        </a:solidFill>
                      </a:endParaRPr>
                    </a:p>
                    <a:p>
                      <a:pPr marL="85725" indent="0" algn="l"/>
                      <a:r>
                        <a:rPr lang="en-US" sz="1100" dirty="0">
                          <a:solidFill>
                            <a:srgbClr val="000000"/>
                          </a:solidFill>
                        </a:rPr>
                        <a:t>For this month, at what exact date do you usually start experiencing bleeding? ___________________________________</a:t>
                      </a:r>
                      <a:endParaRPr lang="en-PH" sz="1100" dirty="0">
                        <a:solidFill>
                          <a:srgbClr val="000000"/>
                        </a:solidFill>
                      </a:endParaRPr>
                    </a:p>
                    <a:p>
                      <a:pPr marL="85725" indent="0" algn="l"/>
                      <a:endParaRPr lang="en-PH" sz="1100" dirty="0">
                        <a:solidFill>
                          <a:schemeClr val="bg2">
                            <a:lumMod val="5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p>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spTree>
    <p:extLst>
      <p:ext uri="{BB962C8B-B14F-4D97-AF65-F5344CB8AC3E}">
        <p14:creationId xmlns:p14="http://schemas.microsoft.com/office/powerpoint/2010/main" val="126616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377125162"/>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2: </a:t>
                      </a:r>
                    </a:p>
                    <a:p>
                      <a:pPr marL="85725" indent="0" algn="l"/>
                      <a:r>
                        <a:rPr lang="en-US" sz="1100" dirty="0">
                          <a:solidFill>
                            <a:srgbClr val="000000"/>
                          </a:solidFill>
                        </a:rPr>
                        <a:t>Pick a date in a calendar. Consider that date as the first day of the menstrual cycle. Indicate also in the calendar the last day of the menstrual cycle. Accomplish the calendar in your notebook</a:t>
                      </a:r>
                      <a:r>
                        <a:rPr lang="en-US" sz="1100" dirty="0"/>
                        <a:t>. </a:t>
                      </a:r>
                      <a:r>
                        <a:rPr lang="en-US" sz="1100" b="1" dirty="0">
                          <a:solidFill>
                            <a:srgbClr val="FF0000"/>
                          </a:solidFill>
                        </a:rPr>
                        <a:t>p.15</a:t>
                      </a:r>
                    </a:p>
                    <a:p>
                      <a:pPr marL="85725" indent="0" algn="l"/>
                      <a:endParaRPr lang="en-US" sz="1100" b="1" dirty="0">
                        <a:solidFill>
                          <a:srgbClr val="FF0000"/>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b="0" dirty="0">
                        <a:solidFill>
                          <a:schemeClr val="bg2">
                            <a:lumMod val="5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6" name="Picture 5">
            <a:extLst>
              <a:ext uri="{FF2B5EF4-FFF2-40B4-BE49-F238E27FC236}">
                <a16:creationId xmlns:a16="http://schemas.microsoft.com/office/drawing/2014/main" id="{97D8AA53-3314-4FEB-8703-C196A21CFDD7}"/>
              </a:ext>
            </a:extLst>
          </p:cNvPr>
          <p:cNvPicPr>
            <a:picLocks noChangeAspect="1"/>
          </p:cNvPicPr>
          <p:nvPr/>
        </p:nvPicPr>
        <p:blipFill>
          <a:blip r:embed="rId3"/>
          <a:stretch>
            <a:fillRect/>
          </a:stretch>
        </p:blipFill>
        <p:spPr>
          <a:xfrm>
            <a:off x="4212574" y="1880387"/>
            <a:ext cx="3114731" cy="2842327"/>
          </a:xfrm>
          <a:prstGeom prst="rect">
            <a:avLst/>
          </a:prstGeom>
        </p:spPr>
      </p:pic>
    </p:spTree>
    <p:extLst>
      <p:ext uri="{BB962C8B-B14F-4D97-AF65-F5344CB8AC3E}">
        <p14:creationId xmlns:p14="http://schemas.microsoft.com/office/powerpoint/2010/main" val="3659239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4199307619"/>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3: </a:t>
                      </a:r>
                    </a:p>
                    <a:p>
                      <a:pPr marL="85725" indent="0" algn="l"/>
                      <a:r>
                        <a:rPr lang="en-US" sz="1100" dirty="0">
                          <a:solidFill>
                            <a:srgbClr val="000000"/>
                          </a:solidFill>
                        </a:rPr>
                        <a:t>Determine whether the statement is TRUE or FALSE. Write WOMAN if the statement expressed true idea. Otherwise, write MAN if it is false. </a:t>
                      </a:r>
                      <a:r>
                        <a:rPr lang="en-US" sz="1100" b="1" dirty="0">
                          <a:solidFill>
                            <a:srgbClr val="FF0000"/>
                          </a:solidFill>
                        </a:rPr>
                        <a:t>p.16</a:t>
                      </a:r>
                      <a:endParaRPr lang="en-US" sz="1100" dirty="0">
                        <a:solidFill>
                          <a:srgbClr val="000000"/>
                        </a:solidFill>
                      </a:endParaRPr>
                    </a:p>
                    <a:p>
                      <a:pPr marL="85725" indent="0" algn="l"/>
                      <a:endParaRPr lang="en-US" sz="800" dirty="0">
                        <a:solidFill>
                          <a:srgbClr val="000000"/>
                        </a:solidFill>
                      </a:endParaRPr>
                    </a:p>
                    <a:p>
                      <a:pPr marL="85725" indent="0" algn="l"/>
                      <a:r>
                        <a:rPr lang="en-US" sz="1100" dirty="0">
                          <a:solidFill>
                            <a:srgbClr val="000000"/>
                          </a:solidFill>
                        </a:rPr>
                        <a:t>________ 1. Menstrual cycle period may change every month.</a:t>
                      </a:r>
                    </a:p>
                    <a:p>
                      <a:pPr marL="85725" indent="0" algn="l"/>
                      <a:r>
                        <a:rPr lang="en-US" sz="1100" dirty="0">
                          <a:solidFill>
                            <a:srgbClr val="000000"/>
                          </a:solidFill>
                        </a:rPr>
                        <a:t>________ 2. The blood from menstruation is filthy. ________ 3. The blood during menstruation is due to crashed egg cells. </a:t>
                      </a:r>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r>
                        <a:rPr lang="en-PH" sz="1100" b="1" dirty="0">
                          <a:solidFill>
                            <a:srgbClr val="000000"/>
                          </a:solidFill>
                        </a:rPr>
                        <a:t>I understand that</a:t>
                      </a:r>
                    </a:p>
                    <a:p>
                      <a:pPr marL="85725" indent="0" algn="l"/>
                      <a:r>
                        <a:rPr lang="en-PH" sz="1100" dirty="0">
                          <a:solidFill>
                            <a:srgbClr val="000000"/>
                          </a:solidFill>
                        </a:rPr>
                        <a:t>             _________________________________</a:t>
                      </a:r>
                    </a:p>
                    <a:p>
                      <a:pPr marL="85725" indent="0" algn="l"/>
                      <a:r>
                        <a:rPr lang="en-PH" sz="1100" dirty="0">
                          <a:solidFill>
                            <a:srgbClr val="000000"/>
                          </a:solidFill>
                        </a:rPr>
                        <a:t>_____________________________________________________________________________________________________________________</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spTree>
    <p:extLst>
      <p:ext uri="{BB962C8B-B14F-4D97-AF65-F5344CB8AC3E}">
        <p14:creationId xmlns:p14="http://schemas.microsoft.com/office/powerpoint/2010/main" val="2101875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ctrTitle"/>
          </p:nvPr>
        </p:nvSpPr>
        <p:spPr>
          <a:xfrm>
            <a:off x="2226699" y="1007164"/>
            <a:ext cx="3499561" cy="93752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ln>
                  <a:solidFill>
                    <a:schemeClr val="accent1">
                      <a:lumMod val="10000"/>
                    </a:schemeClr>
                  </a:solidFill>
                </a:ln>
                <a:solidFill>
                  <a:srgbClr val="FF0000"/>
                </a:solidFill>
              </a:rPr>
              <a:t>SCIENCE 5</a:t>
            </a:r>
            <a:endParaRPr sz="6600" dirty="0">
              <a:ln>
                <a:solidFill>
                  <a:schemeClr val="accent1">
                    <a:lumMod val="10000"/>
                  </a:schemeClr>
                </a:solidFill>
              </a:ln>
              <a:solidFill>
                <a:srgbClr val="FF0000"/>
              </a:solidFill>
            </a:endParaRPr>
          </a:p>
        </p:txBody>
      </p:sp>
      <p:sp>
        <p:nvSpPr>
          <p:cNvPr id="176" name="Google Shape;176;p28"/>
          <p:cNvSpPr txBox="1">
            <a:spLocks noGrp="1"/>
          </p:cNvSpPr>
          <p:nvPr>
            <p:ph type="subTitle" idx="1"/>
          </p:nvPr>
        </p:nvSpPr>
        <p:spPr>
          <a:xfrm rot="-818">
            <a:off x="1173047" y="4018685"/>
            <a:ext cx="5350423" cy="515208"/>
          </a:xfrm>
          <a:prstGeom prst="rect">
            <a:avLst/>
          </a:prstGeom>
          <a:solidFill>
            <a:srgbClr val="FFC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0000FF"/>
                </a:solidFill>
              </a:rPr>
              <a:t>QUARTER 2 WEEK 4</a:t>
            </a:r>
            <a:endParaRPr sz="3600" b="1" dirty="0">
              <a:solidFill>
                <a:srgbClr val="0000FF"/>
              </a:solidFill>
            </a:endParaRPr>
          </a:p>
        </p:txBody>
      </p:sp>
      <p:grpSp>
        <p:nvGrpSpPr>
          <p:cNvPr id="177" name="Google Shape;177;p28"/>
          <p:cNvGrpSpPr/>
          <p:nvPr/>
        </p:nvGrpSpPr>
        <p:grpSpPr>
          <a:xfrm>
            <a:off x="5717087" y="1012598"/>
            <a:ext cx="1141616" cy="807926"/>
            <a:chOff x="936363" y="2048698"/>
            <a:chExt cx="822786" cy="582289"/>
          </a:xfrm>
        </p:grpSpPr>
        <p:sp>
          <p:nvSpPr>
            <p:cNvPr id="178" name="Google Shape;178;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28"/>
          <p:cNvSpPr txBox="1">
            <a:spLocks noGrp="1"/>
          </p:cNvSpPr>
          <p:nvPr>
            <p:ph type="ctrTitle" idx="2"/>
          </p:nvPr>
        </p:nvSpPr>
        <p:spPr>
          <a:xfrm>
            <a:off x="1362173" y="2077359"/>
            <a:ext cx="4972170" cy="1695889"/>
          </a:xfrm>
          <a:prstGeom prst="rect">
            <a:avLst/>
          </a:prstGeom>
        </p:spPr>
        <p:txBody>
          <a:bodyPr spcFirstLastPara="1" wrap="square" lIns="91425" tIns="91425" rIns="91425" bIns="137150" anchor="ctr" anchorCtr="0">
            <a:noAutofit/>
          </a:bodyPr>
          <a:lstStyle/>
          <a:p>
            <a:pPr marL="0" lvl="0" indent="0" algn="ctr" rtl="0">
              <a:spcBef>
                <a:spcPts val="0"/>
              </a:spcBef>
              <a:spcAft>
                <a:spcPts val="0"/>
              </a:spcAft>
              <a:buNone/>
            </a:pPr>
            <a:r>
              <a:rPr lang="en" sz="6000" dirty="0">
                <a:ln>
                  <a:solidFill>
                    <a:schemeClr val="accent1">
                      <a:lumMod val="10000"/>
                    </a:schemeClr>
                  </a:solidFill>
                </a:ln>
                <a:solidFill>
                  <a:srgbClr val="FFFF00"/>
                </a:solidFill>
              </a:rPr>
              <a:t>Weekly Home Learning Plan</a:t>
            </a:r>
            <a:endParaRPr sz="6000" dirty="0">
              <a:ln>
                <a:solidFill>
                  <a:schemeClr val="accent1">
                    <a:lumMod val="10000"/>
                  </a:schemeClr>
                </a:solidFill>
              </a:ln>
              <a:solidFill>
                <a:srgbClr val="FFFF00"/>
              </a:solidFill>
            </a:endParaRPr>
          </a:p>
        </p:txBody>
      </p:sp>
      <p:grpSp>
        <p:nvGrpSpPr>
          <p:cNvPr id="192" name="Google Shape;192;p28"/>
          <p:cNvGrpSpPr/>
          <p:nvPr/>
        </p:nvGrpSpPr>
        <p:grpSpPr>
          <a:xfrm flipH="1">
            <a:off x="956102" y="1024633"/>
            <a:ext cx="1141616" cy="807926"/>
            <a:chOff x="936363" y="2048698"/>
            <a:chExt cx="822786" cy="582289"/>
          </a:xfrm>
        </p:grpSpPr>
        <p:sp>
          <p:nvSpPr>
            <p:cNvPr id="193" name="Google Shape;193;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28"/>
          <p:cNvSpPr/>
          <p:nvPr/>
        </p:nvSpPr>
        <p:spPr>
          <a:xfrm>
            <a:off x="1348354" y="2423241"/>
            <a:ext cx="1344" cy="60"/>
          </a:xfrm>
          <a:custGeom>
            <a:avLst/>
            <a:gdLst/>
            <a:ahLst/>
            <a:cxnLst/>
            <a:rect l="l" t="t" r="r" b="b"/>
            <a:pathLst>
              <a:path w="19" h="1" extrusionOk="0">
                <a:moveTo>
                  <a:pt x="0" y="1"/>
                </a:moveTo>
                <a:cubicBezTo>
                  <a:pt x="18" y="1"/>
                  <a:pt x="18" y="1"/>
                  <a:pt x="0" y="1"/>
                </a:cubicBezTo>
                <a:cubicBezTo>
                  <a:pt x="18" y="1"/>
                  <a:pt x="18"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a:hlinkClick r:id="" action="ppaction://hlinkshowjump?jump=previousslide"/>
          </p:cNvPr>
          <p:cNvSpPr/>
          <p:nvPr/>
        </p:nvSpPr>
        <p:spPr>
          <a:xfrm>
            <a:off x="8336950" y="40732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5" name="Google Shape;215;p28">
            <a:hlinkClick r:id="" action="ppaction://hlinkshowjump?jump=previousslide"/>
          </p:cNvPr>
          <p:cNvSpPr/>
          <p:nvPr/>
        </p:nvSpPr>
        <p:spPr>
          <a:xfrm rot="10800000">
            <a:off x="8414200" y="45022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a:hlinkClick r:id="" action="ppaction://hlinkshowjump?jump=nextslide"/>
          </p:cNvPr>
          <p:cNvSpPr/>
          <p:nvPr/>
        </p:nvSpPr>
        <p:spPr>
          <a:xfrm>
            <a:off x="8336950" y="81427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7" name="Google Shape;217;p28">
            <a:hlinkClick r:id="" action="ppaction://hlinkshowjump?jump=nextslide"/>
          </p:cNvPr>
          <p:cNvSpPr/>
          <p:nvPr/>
        </p:nvSpPr>
        <p:spPr>
          <a:xfrm>
            <a:off x="8414200" y="85717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D7E2DC82-CB69-4C87-9156-258E14CE5A88}"/>
              </a:ext>
            </a:extLst>
          </p:cNvPr>
          <p:cNvPicPr>
            <a:picLocks noChangeAspect="1"/>
          </p:cNvPicPr>
          <p:nvPr/>
        </p:nvPicPr>
        <p:blipFill>
          <a:blip r:embed="rId3"/>
          <a:stretch>
            <a:fillRect/>
          </a:stretch>
        </p:blipFill>
        <p:spPr>
          <a:xfrm>
            <a:off x="6628018" y="1905229"/>
            <a:ext cx="2355589" cy="3054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16067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9">
            <a:extLst>
              <a:ext uri="{FF2B5EF4-FFF2-40B4-BE49-F238E27FC236}">
                <a16:creationId xmlns:a16="http://schemas.microsoft.com/office/drawing/2014/main" id="{FC5B6F55-82F5-4632-805A-9E8909FEE785}"/>
              </a:ext>
            </a:extLst>
          </p:cNvPr>
          <p:cNvSpPr>
            <a:spLocks noChangeArrowheads="1"/>
          </p:cNvSpPr>
          <p:nvPr/>
        </p:nvSpPr>
        <p:spPr bwMode="auto">
          <a:xfrm>
            <a:off x="226577" y="-24276"/>
            <a:ext cx="8690846"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br>
              <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rPr>
            </a:br>
            <a:endPar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Grade and Section: </a:t>
            </a:r>
            <a:r>
              <a:rPr lang="en-US" altLang="en-US" sz="1100" b="1" u="sng" dirty="0">
                <a:solidFill>
                  <a:schemeClr val="accent1">
                    <a:lumMod val="10000"/>
                  </a:schemeClr>
                </a:solidFill>
                <a:ea typeface="Calibri" panose="020F0502020204030204" pitchFamily="34" charset="0"/>
              </a:rPr>
              <a:t>_______________</a:t>
            </a: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					</a:t>
            </a:r>
            <a:r>
              <a:rPr kumimoji="0" lang="en-US" altLang="en-US" sz="1100" b="1" i="0"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Quarter</a:t>
            </a:r>
            <a:r>
              <a:rPr lang="en-US" altLang="en-US" sz="1100" b="1" dirty="0">
                <a:solidFill>
                  <a:schemeClr val="accent1">
                    <a:lumMod val="10000"/>
                  </a:schemeClr>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chemeClr val="accent1">
                    <a:lumMod val="10000"/>
                  </a:schemeClr>
                </a:solidFill>
                <a:ea typeface="Calibri" panose="020F0502020204030204" pitchFamily="34" charset="0"/>
              </a:rPr>
              <a:t> Week </a:t>
            </a:r>
            <a:r>
              <a:rPr lang="en-US" altLang="en-US" sz="1100" b="1" dirty="0">
                <a:solidFill>
                  <a:srgbClr val="FF0000"/>
                </a:solidFill>
                <a:ea typeface="Calibri" panose="020F0502020204030204" pitchFamily="34" charset="0"/>
              </a:rPr>
              <a:t>4</a:t>
            </a:r>
            <a:r>
              <a:rPr kumimoji="0" lang="en-US" altLang="en-US" sz="1100" b="1" i="0" strike="noStrike" cap="none" normalizeH="0" baseline="0" dirty="0">
                <a:ln>
                  <a:noFill/>
                </a:ln>
                <a:solidFill>
                  <a:srgbClr val="FF0000"/>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rgbClr val="FF0000"/>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Adviser:  ________________________                                                           		Date: _______________        </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p:txBody>
      </p:sp>
      <p:pic>
        <p:nvPicPr>
          <p:cNvPr id="83" name="Picture 61">
            <a:extLst>
              <a:ext uri="{FF2B5EF4-FFF2-40B4-BE49-F238E27FC236}">
                <a16:creationId xmlns:a16="http://schemas.microsoft.com/office/drawing/2014/main" id="{13DC236F-98A2-49C7-BFF4-7E776010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23" y="69965"/>
            <a:ext cx="537826" cy="537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3437357502"/>
              </p:ext>
            </p:extLst>
          </p:nvPr>
        </p:nvGraphicFramePr>
        <p:xfrm>
          <a:off x="226577" y="1992456"/>
          <a:ext cx="8690846" cy="2828559"/>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094420">
                  <a:extLst>
                    <a:ext uri="{9D8B030D-6E8A-4147-A177-3AD203B41FA5}">
                      <a16:colId xmlns:a16="http://schemas.microsoft.com/office/drawing/2014/main" val="145538190"/>
                    </a:ext>
                  </a:extLst>
                </a:gridCol>
                <a:gridCol w="1877352">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35967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454534">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SCIENCE</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3333FF"/>
                          </a:solidFill>
                          <a:effectLst/>
                          <a:latin typeface="+mj-lt"/>
                          <a:ea typeface="Times New Roman" panose="02020603050405020304" pitchFamily="18" charset="0"/>
                          <a:cs typeface="Times New Roman" panose="02020603050405020304" pitchFamily="18" charset="0"/>
                        </a:rPr>
                        <a:t> </a:t>
                      </a:r>
                      <a:r>
                        <a:rPr lang="en-US" sz="1100" dirty="0">
                          <a:solidFill>
                            <a:srgbClr val="000000"/>
                          </a:solidFill>
                        </a:rPr>
                        <a:t>Describe the different modes  </a:t>
                      </a:r>
                    </a:p>
                    <a:p>
                      <a:r>
                        <a:rPr lang="en-US" sz="1100" dirty="0">
                          <a:solidFill>
                            <a:srgbClr val="000000"/>
                          </a:solidFill>
                        </a:rPr>
                        <a:t> of reproduction in animals </a:t>
                      </a:r>
                    </a:p>
                    <a:p>
                      <a:r>
                        <a:rPr lang="en-US" sz="1100" dirty="0">
                          <a:solidFill>
                            <a:srgbClr val="000000"/>
                          </a:solidFill>
                        </a:rPr>
                        <a:t> such as butterflies, </a:t>
                      </a:r>
                    </a:p>
                    <a:p>
                      <a:r>
                        <a:rPr lang="en-US" sz="1100" dirty="0">
                          <a:solidFill>
                            <a:srgbClr val="000000"/>
                          </a:solidFill>
                        </a:rPr>
                        <a:t> mosquitoes, frogs, cats and </a:t>
                      </a:r>
                    </a:p>
                    <a:p>
                      <a:r>
                        <a:rPr lang="en-US" sz="1100" dirty="0">
                          <a:solidFill>
                            <a:srgbClr val="000000"/>
                          </a:solidFill>
                        </a:rPr>
                        <a:t> dogs</a:t>
                      </a:r>
                    </a:p>
                    <a:p>
                      <a:r>
                        <a:rPr lang="en-US" sz="1100" b="1" dirty="0">
                          <a:solidFill>
                            <a:srgbClr val="000000"/>
                          </a:solidFill>
                          <a:effectLst/>
                          <a:latin typeface="+mj-lt"/>
                          <a:ea typeface="Times New Roman" panose="02020603050405020304" pitchFamily="18" charset="0"/>
                          <a:cs typeface="Times New Roman" panose="02020603050405020304" pitchFamily="18" charset="0"/>
                        </a:rPr>
                        <a:t> </a:t>
                      </a:r>
                      <a:r>
                        <a:rPr lang="en-PH" sz="1100" b="1" dirty="0">
                          <a:solidFill>
                            <a:srgbClr val="0000FF"/>
                          </a:solidFill>
                        </a:rPr>
                        <a:t>S5LT-IIe5</a:t>
                      </a:r>
                      <a:endParaRPr lang="en-PH" sz="1100" b="1" dirty="0">
                        <a:solidFill>
                          <a:srgbClr val="0000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70C0"/>
                          </a:solidFill>
                        </a:rPr>
                        <a:t>Modes of Reproduction in Animals</a:t>
                      </a:r>
                    </a:p>
                    <a:p>
                      <a:pPr marL="85725" indent="0" algn="l"/>
                      <a:endParaRPr lang="en-US" sz="800" b="1" dirty="0">
                        <a:solidFill>
                          <a:srgbClr val="0070C0"/>
                        </a:solidFill>
                      </a:endParaRPr>
                    </a:p>
                    <a:p>
                      <a:pPr marL="85725" indent="0" algn="l"/>
                      <a:r>
                        <a:rPr lang="en-US" sz="1100" b="1" dirty="0">
                          <a:solidFill>
                            <a:srgbClr val="000000"/>
                          </a:solidFill>
                        </a:rPr>
                        <a:t>Learning Task 1: </a:t>
                      </a:r>
                    </a:p>
                    <a:p>
                      <a:pPr marL="85725" indent="0" algn="l"/>
                      <a:r>
                        <a:rPr lang="en-US" sz="1100" dirty="0">
                          <a:solidFill>
                            <a:srgbClr val="000000"/>
                          </a:solidFill>
                        </a:rPr>
                        <a:t>Encircle the animals that can reproduce in large number. </a:t>
                      </a:r>
                      <a:r>
                        <a:rPr lang="en-US" sz="1100" b="1" dirty="0">
                          <a:solidFill>
                            <a:srgbClr val="FF0000"/>
                          </a:solidFill>
                        </a:rPr>
                        <a:t>p.17</a:t>
                      </a:r>
                      <a:endParaRPr lang="en-US" sz="1100" dirty="0">
                        <a:solidFill>
                          <a:srgbClr val="000000"/>
                        </a:solidFill>
                      </a:endParaRPr>
                    </a:p>
                    <a:p>
                      <a:pPr marL="85725" indent="0" algn="l"/>
                      <a:endParaRPr lang="en-US" sz="1100" dirty="0">
                        <a:solidFill>
                          <a:srgbClr val="000000"/>
                        </a:solidFill>
                      </a:endParaRPr>
                    </a:p>
                    <a:p>
                      <a:pPr marL="85725" indent="0" algn="l"/>
                      <a:endParaRPr lang="en-US" sz="1100" dirty="0">
                        <a:solidFill>
                          <a:srgbClr val="000000"/>
                        </a:solidFill>
                      </a:endParaRPr>
                    </a:p>
                    <a:p>
                      <a:pPr marL="85725" indent="0" algn="l"/>
                      <a:endParaRPr lang="en-US" sz="1100" dirty="0">
                        <a:solidFill>
                          <a:srgbClr val="000000"/>
                        </a:solidFill>
                      </a:endParaRPr>
                    </a:p>
                    <a:p>
                      <a:pPr marL="85725" indent="0" algn="l"/>
                      <a:endParaRPr lang="en-US" sz="1100" dirty="0">
                        <a:solidFill>
                          <a:srgbClr val="000000"/>
                        </a:solidFill>
                      </a:endParaRPr>
                    </a:p>
                    <a:p>
                      <a:pPr marL="85725" indent="0" algn="l"/>
                      <a:endParaRPr lang="en-US" sz="1100" dirty="0">
                        <a:solidFill>
                          <a:srgbClr val="000000"/>
                        </a:solidFill>
                      </a:endParaRPr>
                    </a:p>
                    <a:p>
                      <a:pPr marL="85725" indent="0" algn="l"/>
                      <a:endParaRPr lang="en-US" sz="1100" dirty="0">
                        <a:solidFill>
                          <a:srgbClr val="000000"/>
                        </a:solidFill>
                      </a:endParaRPr>
                    </a:p>
                    <a:p>
                      <a:pPr marL="85725" indent="0" algn="l"/>
                      <a:endParaRPr lang="en-US" sz="1100" dirty="0">
                        <a:solidFill>
                          <a:srgbClr val="000000"/>
                        </a:solidFill>
                      </a:endParaRPr>
                    </a:p>
                    <a:p>
                      <a:pPr marL="85725" indent="0" algn="l"/>
                      <a:endParaRPr lang="en-US" sz="1100" dirty="0">
                        <a:solidFill>
                          <a:srgbClr val="000000"/>
                        </a:solidFill>
                      </a:endParaRPr>
                    </a:p>
                    <a:p>
                      <a:pPr marL="85725" indent="0" algn="l"/>
                      <a:r>
                        <a:rPr lang="en-US" sz="1100" dirty="0">
                          <a:solidFill>
                            <a:srgbClr val="000000"/>
                          </a:solidFill>
                        </a:rPr>
                        <a:t>What are the animals that can reproduce in large number? __________</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p>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F71F3F95-79E4-4C83-AE18-3025D4021372}"/>
              </a:ext>
            </a:extLst>
          </p:cNvPr>
          <p:cNvPicPr>
            <a:picLocks noChangeAspect="1"/>
          </p:cNvPicPr>
          <p:nvPr/>
        </p:nvPicPr>
        <p:blipFill>
          <a:blip r:embed="rId4"/>
          <a:stretch>
            <a:fillRect/>
          </a:stretch>
        </p:blipFill>
        <p:spPr>
          <a:xfrm>
            <a:off x="4367823" y="3147546"/>
            <a:ext cx="2735108" cy="1361403"/>
          </a:xfrm>
          <a:prstGeom prst="rect">
            <a:avLst/>
          </a:prstGeom>
        </p:spPr>
      </p:pic>
    </p:spTree>
    <p:extLst>
      <p:ext uri="{BB962C8B-B14F-4D97-AF65-F5344CB8AC3E}">
        <p14:creationId xmlns:p14="http://schemas.microsoft.com/office/powerpoint/2010/main" val="3362203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3262419741"/>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2</a:t>
                      </a:r>
                      <a:r>
                        <a:rPr lang="en-US" sz="1100" dirty="0">
                          <a:solidFill>
                            <a:srgbClr val="000000"/>
                          </a:solidFill>
                        </a:rPr>
                        <a:t>: </a:t>
                      </a:r>
                    </a:p>
                    <a:p>
                      <a:pPr marL="85725" indent="0" algn="l"/>
                      <a:r>
                        <a:rPr lang="en-US" sz="1100" dirty="0">
                          <a:solidFill>
                            <a:srgbClr val="000000"/>
                          </a:solidFill>
                        </a:rPr>
                        <a:t>Identify whether the following animals are reproducing sexually. Write TWO PARENTS if the animal shows sexual reproduction. Otherwise, write SINGLE PARENT. </a:t>
                      </a:r>
                      <a:r>
                        <a:rPr lang="en-US" sz="1100" b="1" dirty="0">
                          <a:solidFill>
                            <a:srgbClr val="FF0000"/>
                          </a:solidFill>
                        </a:rPr>
                        <a:t>p.18</a:t>
                      </a:r>
                    </a:p>
                    <a:p>
                      <a:pPr marL="85725" indent="0" algn="l"/>
                      <a:endParaRPr lang="en-US" sz="1100" b="1" dirty="0">
                        <a:solidFill>
                          <a:srgbClr val="000000"/>
                        </a:solidFill>
                      </a:endParaRPr>
                    </a:p>
                    <a:p>
                      <a:pPr marL="85725" indent="0" algn="l"/>
                      <a:r>
                        <a:rPr lang="en-US" sz="1100" dirty="0">
                          <a:solidFill>
                            <a:srgbClr val="000000"/>
                          </a:solidFill>
                        </a:rPr>
                        <a:t>________ 1. dolphin </a:t>
                      </a:r>
                    </a:p>
                    <a:p>
                      <a:pPr marL="85725" indent="0" algn="l"/>
                      <a:r>
                        <a:rPr lang="en-US" sz="1100" dirty="0">
                          <a:solidFill>
                            <a:srgbClr val="000000"/>
                          </a:solidFill>
                        </a:rPr>
                        <a:t>________ 2. sea anemone </a:t>
                      </a:r>
                    </a:p>
                    <a:p>
                      <a:pPr marL="85725" indent="0" algn="l"/>
                      <a:r>
                        <a:rPr lang="en-US" sz="1100" dirty="0">
                          <a:solidFill>
                            <a:srgbClr val="000000"/>
                          </a:solidFill>
                        </a:rPr>
                        <a:t>________ 3. housefly </a:t>
                      </a:r>
                    </a:p>
                    <a:p>
                      <a:pPr marL="85725" indent="0" algn="l"/>
                      <a:r>
                        <a:rPr lang="en-US" sz="1100" dirty="0">
                          <a:solidFill>
                            <a:srgbClr val="000000"/>
                          </a:solidFill>
                        </a:rPr>
                        <a:t>________ 4. earthworm </a:t>
                      </a:r>
                    </a:p>
                    <a:p>
                      <a:pPr marL="85725" indent="0" algn="l"/>
                      <a:r>
                        <a:rPr lang="en-US" sz="1100" dirty="0">
                          <a:solidFill>
                            <a:srgbClr val="000000"/>
                          </a:solidFill>
                        </a:rPr>
                        <a:t>________ 5. starfish</a:t>
                      </a:r>
                    </a:p>
                    <a:p>
                      <a:pPr marL="85725" indent="0" algn="l"/>
                      <a:endParaRPr lang="en-US" sz="1100" b="1" dirty="0">
                        <a:solidFill>
                          <a:srgbClr val="000000"/>
                        </a:solidFill>
                      </a:endParaRPr>
                    </a:p>
                    <a:p>
                      <a:pPr marL="85725" indent="0" algn="l"/>
                      <a:r>
                        <a:rPr lang="en-US" sz="1100" b="1" dirty="0">
                          <a:solidFill>
                            <a:srgbClr val="000000"/>
                          </a:solidFill>
                        </a:rPr>
                        <a:t>Learning Task 3: </a:t>
                      </a:r>
                    </a:p>
                    <a:p>
                      <a:pPr marL="85725" indent="0" algn="l"/>
                      <a:r>
                        <a:rPr lang="en-US" sz="1100" dirty="0">
                          <a:solidFill>
                            <a:srgbClr val="000000"/>
                          </a:solidFill>
                        </a:rPr>
                        <a:t>Study the figures below. The first picture shows a frog in its natural environment. The second picture shows a pregnant dog. </a:t>
                      </a:r>
                      <a:r>
                        <a:rPr lang="en-US" sz="1100" b="1" dirty="0">
                          <a:solidFill>
                            <a:srgbClr val="FF0000"/>
                          </a:solidFill>
                        </a:rPr>
                        <a:t>p.18</a:t>
                      </a: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72711AD5-FE77-4738-B1B8-5257E2240065}"/>
              </a:ext>
            </a:extLst>
          </p:cNvPr>
          <p:cNvPicPr>
            <a:picLocks noChangeAspect="1"/>
          </p:cNvPicPr>
          <p:nvPr/>
        </p:nvPicPr>
        <p:blipFill>
          <a:blip r:embed="rId3"/>
          <a:stretch>
            <a:fillRect/>
          </a:stretch>
        </p:blipFill>
        <p:spPr>
          <a:xfrm>
            <a:off x="5810081" y="3682292"/>
            <a:ext cx="1499386" cy="1016145"/>
          </a:xfrm>
          <a:prstGeom prst="rect">
            <a:avLst/>
          </a:prstGeom>
        </p:spPr>
      </p:pic>
    </p:spTree>
    <p:extLst>
      <p:ext uri="{BB962C8B-B14F-4D97-AF65-F5344CB8AC3E}">
        <p14:creationId xmlns:p14="http://schemas.microsoft.com/office/powerpoint/2010/main" val="520856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8456446"/>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4: </a:t>
                      </a:r>
                    </a:p>
                    <a:p>
                      <a:pPr marL="85725" indent="0" algn="l"/>
                      <a:r>
                        <a:rPr lang="en-US" sz="1100" dirty="0">
                          <a:solidFill>
                            <a:srgbClr val="000000"/>
                          </a:solidFill>
                        </a:rPr>
                        <a:t>Think of two animals that can reproduce sexually. In the first box, draw an example of an animal that exhibits internal fertilization (fertilization occurs inside the body) . In the second box, draw an animal that exhibits external fertilization (fertilization occurs outside the body or in the outside environment). </a:t>
                      </a:r>
                      <a:r>
                        <a:rPr lang="en-US" sz="1100" b="1" dirty="0">
                          <a:solidFill>
                            <a:srgbClr val="FF0000"/>
                          </a:solidFill>
                        </a:rPr>
                        <a:t>p.19</a:t>
                      </a:r>
                    </a:p>
                    <a:p>
                      <a:pPr marL="85725" indent="0" algn="l"/>
                      <a:endParaRPr lang="en-US" sz="1100" b="1" dirty="0">
                        <a:solidFill>
                          <a:srgbClr val="FF0000"/>
                        </a:solidFill>
                      </a:endParaRP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sp>
        <p:nvSpPr>
          <p:cNvPr id="2" name="Rectangle: Rounded Corners 1">
            <a:extLst>
              <a:ext uri="{FF2B5EF4-FFF2-40B4-BE49-F238E27FC236}">
                <a16:creationId xmlns:a16="http://schemas.microsoft.com/office/drawing/2014/main" id="{77122FD5-A05E-48D6-9B2D-EF9BA47CD078}"/>
              </a:ext>
            </a:extLst>
          </p:cNvPr>
          <p:cNvSpPr/>
          <p:nvPr/>
        </p:nvSpPr>
        <p:spPr>
          <a:xfrm>
            <a:off x="4434435" y="2443795"/>
            <a:ext cx="2670372" cy="93058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PH"/>
          </a:p>
        </p:txBody>
      </p:sp>
      <p:sp>
        <p:nvSpPr>
          <p:cNvPr id="5" name="Rectangle: Rounded Corners 4">
            <a:extLst>
              <a:ext uri="{FF2B5EF4-FFF2-40B4-BE49-F238E27FC236}">
                <a16:creationId xmlns:a16="http://schemas.microsoft.com/office/drawing/2014/main" id="{597FF7B3-51E5-4BD6-A5D9-95E768BD217F}"/>
              </a:ext>
            </a:extLst>
          </p:cNvPr>
          <p:cNvSpPr/>
          <p:nvPr/>
        </p:nvSpPr>
        <p:spPr>
          <a:xfrm>
            <a:off x="4434435" y="3549032"/>
            <a:ext cx="2670372" cy="93058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PH"/>
          </a:p>
        </p:txBody>
      </p:sp>
    </p:spTree>
    <p:extLst>
      <p:ext uri="{BB962C8B-B14F-4D97-AF65-F5344CB8AC3E}">
        <p14:creationId xmlns:p14="http://schemas.microsoft.com/office/powerpoint/2010/main" val="1653012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3895249645"/>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5: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rgbClr val="000000"/>
                          </a:solidFill>
                        </a:rPr>
                        <a:t>Study each picture in Column 1 . Each picture shows the parent animal and its offspring. Complete Column 2 by comparing the parent animal and its young and Column 3 by describing their mode and type of reproduction. Copy the chart in your notebook. </a:t>
                      </a:r>
                      <a:r>
                        <a:rPr lang="en-US" sz="1100" b="1" dirty="0">
                          <a:solidFill>
                            <a:srgbClr val="FF0000"/>
                          </a:solidFill>
                        </a:rPr>
                        <a:t>p.21</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1" dirty="0">
                        <a:solidFill>
                          <a:srgbClr val="FF0000"/>
                        </a:solidFill>
                      </a:endParaRP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1" dirty="0">
                        <a:solidFill>
                          <a:srgbClr val="FF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589935A8-F446-4CA0-BF6A-33E96D4928EC}"/>
              </a:ext>
            </a:extLst>
          </p:cNvPr>
          <p:cNvPicPr>
            <a:picLocks noChangeAspect="1"/>
          </p:cNvPicPr>
          <p:nvPr/>
        </p:nvPicPr>
        <p:blipFill>
          <a:blip r:embed="rId3"/>
          <a:stretch>
            <a:fillRect/>
          </a:stretch>
        </p:blipFill>
        <p:spPr>
          <a:xfrm>
            <a:off x="4192670" y="2233402"/>
            <a:ext cx="3138714" cy="2457660"/>
          </a:xfrm>
          <a:prstGeom prst="rect">
            <a:avLst/>
          </a:prstGeom>
        </p:spPr>
      </p:pic>
    </p:spTree>
    <p:extLst>
      <p:ext uri="{BB962C8B-B14F-4D97-AF65-F5344CB8AC3E}">
        <p14:creationId xmlns:p14="http://schemas.microsoft.com/office/powerpoint/2010/main" val="1987257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1246780643"/>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dirty="0">
                          <a:solidFill>
                            <a:srgbClr val="000000"/>
                          </a:solidFill>
                        </a:rPr>
                        <a:t>Learning Task 6: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rgbClr val="000000"/>
                          </a:solidFill>
                        </a:rPr>
                        <a:t>Based on what you have learned in this lesson, indicate the advantages and disadvantages of sexual and asexual reproduction in animals. You may use books and other references for your answers. </a:t>
                      </a:r>
                      <a:r>
                        <a:rPr lang="en-US" sz="1100" b="1" dirty="0">
                          <a:solidFill>
                            <a:srgbClr val="FF0000"/>
                          </a:solidFill>
                        </a:rPr>
                        <a:t>p.22</a:t>
                      </a:r>
                    </a:p>
                    <a:p>
                      <a:pPr marL="85725" indent="0" algn="l"/>
                      <a:r>
                        <a:rPr lang="en-US" sz="1100" dirty="0">
                          <a:solidFill>
                            <a:srgbClr val="000000"/>
                          </a:solidFill>
                        </a:rPr>
                        <a:t> </a:t>
                      </a:r>
                    </a:p>
                    <a:p>
                      <a:pPr marL="85725" indent="0" algn="l"/>
                      <a:endParaRPr lang="en-US"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6C129683-91B8-422D-8C23-5E73E0237B86}"/>
              </a:ext>
            </a:extLst>
          </p:cNvPr>
          <p:cNvPicPr>
            <a:picLocks noChangeAspect="1"/>
          </p:cNvPicPr>
          <p:nvPr/>
        </p:nvPicPr>
        <p:blipFill>
          <a:blip r:embed="rId3"/>
          <a:stretch>
            <a:fillRect/>
          </a:stretch>
        </p:blipFill>
        <p:spPr>
          <a:xfrm>
            <a:off x="4229001" y="2026338"/>
            <a:ext cx="3086199" cy="1671722"/>
          </a:xfrm>
          <a:prstGeom prst="rect">
            <a:avLst/>
          </a:prstGeom>
        </p:spPr>
      </p:pic>
    </p:spTree>
    <p:extLst>
      <p:ext uri="{BB962C8B-B14F-4D97-AF65-F5344CB8AC3E}">
        <p14:creationId xmlns:p14="http://schemas.microsoft.com/office/powerpoint/2010/main" val="4091348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ctrTitle"/>
          </p:nvPr>
        </p:nvSpPr>
        <p:spPr>
          <a:xfrm>
            <a:off x="2226699" y="1007164"/>
            <a:ext cx="3499561" cy="93752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ln>
                  <a:solidFill>
                    <a:schemeClr val="accent1">
                      <a:lumMod val="10000"/>
                    </a:schemeClr>
                  </a:solidFill>
                </a:ln>
                <a:solidFill>
                  <a:srgbClr val="FF0000"/>
                </a:solidFill>
              </a:rPr>
              <a:t>SCIENCE 5</a:t>
            </a:r>
            <a:endParaRPr sz="6600" dirty="0">
              <a:ln>
                <a:solidFill>
                  <a:schemeClr val="accent1">
                    <a:lumMod val="10000"/>
                  </a:schemeClr>
                </a:solidFill>
              </a:ln>
              <a:solidFill>
                <a:srgbClr val="FF0000"/>
              </a:solidFill>
            </a:endParaRPr>
          </a:p>
        </p:txBody>
      </p:sp>
      <p:sp>
        <p:nvSpPr>
          <p:cNvPr id="176" name="Google Shape;176;p28"/>
          <p:cNvSpPr txBox="1">
            <a:spLocks noGrp="1"/>
          </p:cNvSpPr>
          <p:nvPr>
            <p:ph type="subTitle" idx="1"/>
          </p:nvPr>
        </p:nvSpPr>
        <p:spPr>
          <a:xfrm rot="-818">
            <a:off x="1173047" y="4018685"/>
            <a:ext cx="5350423" cy="515208"/>
          </a:xfrm>
          <a:prstGeom prst="rect">
            <a:avLst/>
          </a:prstGeom>
          <a:solidFill>
            <a:srgbClr val="FFC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0000FF"/>
                </a:solidFill>
              </a:rPr>
              <a:t>QUARTER 2 WEEK 5</a:t>
            </a:r>
            <a:endParaRPr sz="3600" b="1" dirty="0">
              <a:solidFill>
                <a:srgbClr val="0000FF"/>
              </a:solidFill>
            </a:endParaRPr>
          </a:p>
        </p:txBody>
      </p:sp>
      <p:grpSp>
        <p:nvGrpSpPr>
          <p:cNvPr id="177" name="Google Shape;177;p28"/>
          <p:cNvGrpSpPr/>
          <p:nvPr/>
        </p:nvGrpSpPr>
        <p:grpSpPr>
          <a:xfrm>
            <a:off x="5717087" y="1012598"/>
            <a:ext cx="1141616" cy="807926"/>
            <a:chOff x="936363" y="2048698"/>
            <a:chExt cx="822786" cy="582289"/>
          </a:xfrm>
        </p:grpSpPr>
        <p:sp>
          <p:nvSpPr>
            <p:cNvPr id="178" name="Google Shape;178;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28"/>
          <p:cNvSpPr txBox="1">
            <a:spLocks noGrp="1"/>
          </p:cNvSpPr>
          <p:nvPr>
            <p:ph type="ctrTitle" idx="2"/>
          </p:nvPr>
        </p:nvSpPr>
        <p:spPr>
          <a:xfrm>
            <a:off x="1362173" y="2077359"/>
            <a:ext cx="4972170" cy="1695889"/>
          </a:xfrm>
          <a:prstGeom prst="rect">
            <a:avLst/>
          </a:prstGeom>
        </p:spPr>
        <p:txBody>
          <a:bodyPr spcFirstLastPara="1" wrap="square" lIns="91425" tIns="91425" rIns="91425" bIns="137150" anchor="ctr" anchorCtr="0">
            <a:noAutofit/>
          </a:bodyPr>
          <a:lstStyle/>
          <a:p>
            <a:pPr marL="0" lvl="0" indent="0" algn="ctr" rtl="0">
              <a:spcBef>
                <a:spcPts val="0"/>
              </a:spcBef>
              <a:spcAft>
                <a:spcPts val="0"/>
              </a:spcAft>
              <a:buNone/>
            </a:pPr>
            <a:r>
              <a:rPr lang="en" sz="6000" dirty="0">
                <a:ln>
                  <a:solidFill>
                    <a:schemeClr val="accent1">
                      <a:lumMod val="10000"/>
                    </a:schemeClr>
                  </a:solidFill>
                </a:ln>
                <a:solidFill>
                  <a:srgbClr val="FFFF00"/>
                </a:solidFill>
              </a:rPr>
              <a:t>Weekly Home Learning Plan</a:t>
            </a:r>
            <a:endParaRPr sz="6000" dirty="0">
              <a:ln>
                <a:solidFill>
                  <a:schemeClr val="accent1">
                    <a:lumMod val="10000"/>
                  </a:schemeClr>
                </a:solidFill>
              </a:ln>
              <a:solidFill>
                <a:srgbClr val="FFFF00"/>
              </a:solidFill>
            </a:endParaRPr>
          </a:p>
        </p:txBody>
      </p:sp>
      <p:grpSp>
        <p:nvGrpSpPr>
          <p:cNvPr id="192" name="Google Shape;192;p28"/>
          <p:cNvGrpSpPr/>
          <p:nvPr/>
        </p:nvGrpSpPr>
        <p:grpSpPr>
          <a:xfrm flipH="1">
            <a:off x="956102" y="1024633"/>
            <a:ext cx="1141616" cy="807926"/>
            <a:chOff x="936363" y="2048698"/>
            <a:chExt cx="822786" cy="582289"/>
          </a:xfrm>
        </p:grpSpPr>
        <p:sp>
          <p:nvSpPr>
            <p:cNvPr id="193" name="Google Shape;193;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28"/>
          <p:cNvSpPr/>
          <p:nvPr/>
        </p:nvSpPr>
        <p:spPr>
          <a:xfrm>
            <a:off x="1348354" y="2423241"/>
            <a:ext cx="1344" cy="60"/>
          </a:xfrm>
          <a:custGeom>
            <a:avLst/>
            <a:gdLst/>
            <a:ahLst/>
            <a:cxnLst/>
            <a:rect l="l" t="t" r="r" b="b"/>
            <a:pathLst>
              <a:path w="19" h="1" extrusionOk="0">
                <a:moveTo>
                  <a:pt x="0" y="1"/>
                </a:moveTo>
                <a:cubicBezTo>
                  <a:pt x="18" y="1"/>
                  <a:pt x="18" y="1"/>
                  <a:pt x="0" y="1"/>
                </a:cubicBezTo>
                <a:cubicBezTo>
                  <a:pt x="18" y="1"/>
                  <a:pt x="18"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a:hlinkClick r:id="" action="ppaction://hlinkshowjump?jump=previousslide"/>
          </p:cNvPr>
          <p:cNvSpPr/>
          <p:nvPr/>
        </p:nvSpPr>
        <p:spPr>
          <a:xfrm>
            <a:off x="8336950" y="40732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5" name="Google Shape;215;p28">
            <a:hlinkClick r:id="" action="ppaction://hlinkshowjump?jump=previousslide"/>
          </p:cNvPr>
          <p:cNvSpPr/>
          <p:nvPr/>
        </p:nvSpPr>
        <p:spPr>
          <a:xfrm rot="10800000">
            <a:off x="8414200" y="45022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a:hlinkClick r:id="" action="ppaction://hlinkshowjump?jump=nextslide"/>
          </p:cNvPr>
          <p:cNvSpPr/>
          <p:nvPr/>
        </p:nvSpPr>
        <p:spPr>
          <a:xfrm>
            <a:off x="8336950" y="81427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7" name="Google Shape;217;p28">
            <a:hlinkClick r:id="" action="ppaction://hlinkshowjump?jump=nextslide"/>
          </p:cNvPr>
          <p:cNvSpPr/>
          <p:nvPr/>
        </p:nvSpPr>
        <p:spPr>
          <a:xfrm>
            <a:off x="8414200" y="85717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D7E2DC82-CB69-4C87-9156-258E14CE5A88}"/>
              </a:ext>
            </a:extLst>
          </p:cNvPr>
          <p:cNvPicPr>
            <a:picLocks noChangeAspect="1"/>
          </p:cNvPicPr>
          <p:nvPr/>
        </p:nvPicPr>
        <p:blipFill>
          <a:blip r:embed="rId3"/>
          <a:stretch>
            <a:fillRect/>
          </a:stretch>
        </p:blipFill>
        <p:spPr>
          <a:xfrm>
            <a:off x="6628018" y="1905229"/>
            <a:ext cx="2355589" cy="3054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5492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ctrTitle"/>
          </p:nvPr>
        </p:nvSpPr>
        <p:spPr>
          <a:xfrm>
            <a:off x="2226699" y="1007164"/>
            <a:ext cx="3499561" cy="93752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ln>
                  <a:solidFill>
                    <a:schemeClr val="accent1">
                      <a:lumMod val="10000"/>
                    </a:schemeClr>
                  </a:solidFill>
                </a:ln>
                <a:solidFill>
                  <a:srgbClr val="FF0000"/>
                </a:solidFill>
              </a:rPr>
              <a:t>SCIENCE 5</a:t>
            </a:r>
            <a:endParaRPr sz="6600" dirty="0">
              <a:ln>
                <a:solidFill>
                  <a:schemeClr val="accent1">
                    <a:lumMod val="10000"/>
                  </a:schemeClr>
                </a:solidFill>
              </a:ln>
              <a:solidFill>
                <a:srgbClr val="FF0000"/>
              </a:solidFill>
            </a:endParaRPr>
          </a:p>
        </p:txBody>
      </p:sp>
      <p:sp>
        <p:nvSpPr>
          <p:cNvPr id="176" name="Google Shape;176;p28"/>
          <p:cNvSpPr txBox="1">
            <a:spLocks noGrp="1"/>
          </p:cNvSpPr>
          <p:nvPr>
            <p:ph type="subTitle" idx="1"/>
          </p:nvPr>
        </p:nvSpPr>
        <p:spPr>
          <a:xfrm rot="-818">
            <a:off x="1173047" y="4018685"/>
            <a:ext cx="5350423" cy="515208"/>
          </a:xfrm>
          <a:prstGeom prst="rect">
            <a:avLst/>
          </a:prstGeom>
          <a:solidFill>
            <a:srgbClr val="FFC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0000FF"/>
                </a:solidFill>
              </a:rPr>
              <a:t>QUARTER 2 WEEK 1 &amp; 2</a:t>
            </a:r>
            <a:endParaRPr sz="3600" b="1" dirty="0">
              <a:solidFill>
                <a:srgbClr val="0000FF"/>
              </a:solidFill>
            </a:endParaRPr>
          </a:p>
        </p:txBody>
      </p:sp>
      <p:grpSp>
        <p:nvGrpSpPr>
          <p:cNvPr id="177" name="Google Shape;177;p28"/>
          <p:cNvGrpSpPr/>
          <p:nvPr/>
        </p:nvGrpSpPr>
        <p:grpSpPr>
          <a:xfrm>
            <a:off x="5717087" y="1012598"/>
            <a:ext cx="1141616" cy="807926"/>
            <a:chOff x="936363" y="2048698"/>
            <a:chExt cx="822786" cy="582289"/>
          </a:xfrm>
        </p:grpSpPr>
        <p:sp>
          <p:nvSpPr>
            <p:cNvPr id="178" name="Google Shape;178;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28"/>
          <p:cNvSpPr txBox="1">
            <a:spLocks noGrp="1"/>
          </p:cNvSpPr>
          <p:nvPr>
            <p:ph type="ctrTitle" idx="2"/>
          </p:nvPr>
        </p:nvSpPr>
        <p:spPr>
          <a:xfrm>
            <a:off x="1362173" y="2077359"/>
            <a:ext cx="4972170" cy="1695889"/>
          </a:xfrm>
          <a:prstGeom prst="rect">
            <a:avLst/>
          </a:prstGeom>
        </p:spPr>
        <p:txBody>
          <a:bodyPr spcFirstLastPara="1" wrap="square" lIns="91425" tIns="91425" rIns="91425" bIns="137150" anchor="ctr" anchorCtr="0">
            <a:noAutofit/>
          </a:bodyPr>
          <a:lstStyle/>
          <a:p>
            <a:pPr marL="0" lvl="0" indent="0" algn="ctr" rtl="0">
              <a:spcBef>
                <a:spcPts val="0"/>
              </a:spcBef>
              <a:spcAft>
                <a:spcPts val="0"/>
              </a:spcAft>
              <a:buNone/>
            </a:pPr>
            <a:r>
              <a:rPr lang="en" sz="6000" dirty="0">
                <a:ln>
                  <a:solidFill>
                    <a:schemeClr val="accent1">
                      <a:lumMod val="10000"/>
                    </a:schemeClr>
                  </a:solidFill>
                </a:ln>
                <a:solidFill>
                  <a:srgbClr val="FFFF00"/>
                </a:solidFill>
              </a:rPr>
              <a:t>Weekly Home Learning Plan</a:t>
            </a:r>
            <a:endParaRPr sz="6000" dirty="0">
              <a:ln>
                <a:solidFill>
                  <a:schemeClr val="accent1">
                    <a:lumMod val="10000"/>
                  </a:schemeClr>
                </a:solidFill>
              </a:ln>
              <a:solidFill>
                <a:srgbClr val="FFFF00"/>
              </a:solidFill>
            </a:endParaRPr>
          </a:p>
        </p:txBody>
      </p:sp>
      <p:grpSp>
        <p:nvGrpSpPr>
          <p:cNvPr id="192" name="Google Shape;192;p28"/>
          <p:cNvGrpSpPr/>
          <p:nvPr/>
        </p:nvGrpSpPr>
        <p:grpSpPr>
          <a:xfrm flipH="1">
            <a:off x="956102" y="1024633"/>
            <a:ext cx="1141616" cy="807926"/>
            <a:chOff x="936363" y="2048698"/>
            <a:chExt cx="822786" cy="582289"/>
          </a:xfrm>
        </p:grpSpPr>
        <p:sp>
          <p:nvSpPr>
            <p:cNvPr id="193" name="Google Shape;193;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28"/>
          <p:cNvSpPr/>
          <p:nvPr/>
        </p:nvSpPr>
        <p:spPr>
          <a:xfrm>
            <a:off x="1348354" y="2423241"/>
            <a:ext cx="1344" cy="60"/>
          </a:xfrm>
          <a:custGeom>
            <a:avLst/>
            <a:gdLst/>
            <a:ahLst/>
            <a:cxnLst/>
            <a:rect l="l" t="t" r="r" b="b"/>
            <a:pathLst>
              <a:path w="19" h="1" extrusionOk="0">
                <a:moveTo>
                  <a:pt x="0" y="1"/>
                </a:moveTo>
                <a:cubicBezTo>
                  <a:pt x="18" y="1"/>
                  <a:pt x="18" y="1"/>
                  <a:pt x="0" y="1"/>
                </a:cubicBezTo>
                <a:cubicBezTo>
                  <a:pt x="18" y="1"/>
                  <a:pt x="18"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a:hlinkClick r:id="" action="ppaction://hlinkshowjump?jump=previousslide"/>
          </p:cNvPr>
          <p:cNvSpPr/>
          <p:nvPr/>
        </p:nvSpPr>
        <p:spPr>
          <a:xfrm>
            <a:off x="8336950" y="40732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5" name="Google Shape;215;p28">
            <a:hlinkClick r:id="" action="ppaction://hlinkshowjump?jump=previousslide"/>
          </p:cNvPr>
          <p:cNvSpPr/>
          <p:nvPr/>
        </p:nvSpPr>
        <p:spPr>
          <a:xfrm rot="10800000">
            <a:off x="8414200" y="45022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a:hlinkClick r:id="" action="ppaction://hlinkshowjump?jump=nextslide"/>
          </p:cNvPr>
          <p:cNvSpPr/>
          <p:nvPr/>
        </p:nvSpPr>
        <p:spPr>
          <a:xfrm>
            <a:off x="8336950" y="81427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7" name="Google Shape;217;p28">
            <a:hlinkClick r:id="" action="ppaction://hlinkshowjump?jump=nextslide"/>
          </p:cNvPr>
          <p:cNvSpPr/>
          <p:nvPr/>
        </p:nvSpPr>
        <p:spPr>
          <a:xfrm>
            <a:off x="8414200" y="85717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D7E2DC82-CB69-4C87-9156-258E14CE5A88}"/>
              </a:ext>
            </a:extLst>
          </p:cNvPr>
          <p:cNvPicPr>
            <a:picLocks noChangeAspect="1"/>
          </p:cNvPicPr>
          <p:nvPr/>
        </p:nvPicPr>
        <p:blipFill>
          <a:blip r:embed="rId5"/>
          <a:stretch>
            <a:fillRect/>
          </a:stretch>
        </p:blipFill>
        <p:spPr>
          <a:xfrm>
            <a:off x="6628018" y="1905229"/>
            <a:ext cx="2355589" cy="3054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Free Music for Vlogs) DIZARO - Stuck On U-oQ_jl_-DmFo">
            <a:hlinkClick r:id="" action="ppaction://media"/>
            <a:extLst>
              <a:ext uri="{FF2B5EF4-FFF2-40B4-BE49-F238E27FC236}">
                <a16:creationId xmlns:a16="http://schemas.microsoft.com/office/drawing/2014/main" id="{BC9A94DE-C82A-487E-9D37-E4D3F2518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77207" y="455324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9">
            <a:extLst>
              <a:ext uri="{FF2B5EF4-FFF2-40B4-BE49-F238E27FC236}">
                <a16:creationId xmlns:a16="http://schemas.microsoft.com/office/drawing/2014/main" id="{FC5B6F55-82F5-4632-805A-9E8909FEE785}"/>
              </a:ext>
            </a:extLst>
          </p:cNvPr>
          <p:cNvSpPr>
            <a:spLocks noChangeArrowheads="1"/>
          </p:cNvSpPr>
          <p:nvPr/>
        </p:nvSpPr>
        <p:spPr bwMode="auto">
          <a:xfrm>
            <a:off x="226577" y="-24276"/>
            <a:ext cx="8690846"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br>
              <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rPr>
            </a:br>
            <a:endPar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Grade and Section: </a:t>
            </a:r>
            <a:r>
              <a:rPr lang="en-US" altLang="en-US" sz="1100" b="1" u="sng" dirty="0">
                <a:solidFill>
                  <a:schemeClr val="accent1">
                    <a:lumMod val="10000"/>
                  </a:schemeClr>
                </a:solidFill>
                <a:ea typeface="Calibri" panose="020F0502020204030204" pitchFamily="34" charset="0"/>
              </a:rPr>
              <a:t>_______________</a:t>
            </a: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					</a:t>
            </a:r>
            <a:r>
              <a:rPr kumimoji="0" lang="en-US" altLang="en-US" sz="1100" b="1" i="0"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Quarter</a:t>
            </a:r>
            <a:r>
              <a:rPr lang="en-US" altLang="en-US" sz="1100" b="1" dirty="0">
                <a:solidFill>
                  <a:schemeClr val="accent1">
                    <a:lumMod val="10000"/>
                  </a:schemeClr>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chemeClr val="accent1">
                    <a:lumMod val="10000"/>
                  </a:schemeClr>
                </a:solidFill>
                <a:ea typeface="Calibri" panose="020F0502020204030204" pitchFamily="34" charset="0"/>
              </a:rPr>
              <a:t> Week </a:t>
            </a:r>
            <a:r>
              <a:rPr lang="en-US" altLang="en-US" sz="1100" b="1" dirty="0">
                <a:solidFill>
                  <a:srgbClr val="FF0000"/>
                </a:solidFill>
                <a:ea typeface="Calibri" panose="020F0502020204030204" pitchFamily="34" charset="0"/>
              </a:rPr>
              <a:t>5</a:t>
            </a:r>
            <a:endParaRPr kumimoji="0" lang="en-PH" altLang="en-US" sz="1100" b="0" i="0" strike="noStrike" cap="none" normalizeH="0" baseline="0" dirty="0">
              <a:ln>
                <a:noFill/>
              </a:ln>
              <a:solidFill>
                <a:srgbClr val="FF0000"/>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Adviser:  ________________________                                                           		Date: _______________        </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p:txBody>
      </p:sp>
      <p:pic>
        <p:nvPicPr>
          <p:cNvPr id="83" name="Picture 61">
            <a:extLst>
              <a:ext uri="{FF2B5EF4-FFF2-40B4-BE49-F238E27FC236}">
                <a16:creationId xmlns:a16="http://schemas.microsoft.com/office/drawing/2014/main" id="{13DC236F-98A2-49C7-BFF4-7E776010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23" y="69965"/>
            <a:ext cx="537826" cy="537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4274860555"/>
              </p:ext>
            </p:extLst>
          </p:nvPr>
        </p:nvGraphicFramePr>
        <p:xfrm>
          <a:off x="226577" y="1992456"/>
          <a:ext cx="8690846" cy="2814213"/>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094420">
                  <a:extLst>
                    <a:ext uri="{9D8B030D-6E8A-4147-A177-3AD203B41FA5}">
                      <a16:colId xmlns:a16="http://schemas.microsoft.com/office/drawing/2014/main" val="145538190"/>
                    </a:ext>
                  </a:extLst>
                </a:gridCol>
                <a:gridCol w="1877352">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35967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454534">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SCIENCE</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3333FF"/>
                          </a:solidFill>
                          <a:effectLst/>
                          <a:latin typeface="+mj-lt"/>
                          <a:ea typeface="Times New Roman" panose="02020603050405020304" pitchFamily="18" charset="0"/>
                          <a:cs typeface="Times New Roman" panose="02020603050405020304" pitchFamily="18" charset="0"/>
                        </a:rPr>
                        <a:t> </a:t>
                      </a:r>
                      <a:r>
                        <a:rPr lang="en-US" sz="1100" dirty="0">
                          <a:solidFill>
                            <a:srgbClr val="000000"/>
                          </a:solidFill>
                        </a:rPr>
                        <a:t>Describe the reproductive </a:t>
                      </a:r>
                    </a:p>
                    <a:p>
                      <a:r>
                        <a:rPr lang="en-US" sz="1100" dirty="0">
                          <a:solidFill>
                            <a:srgbClr val="000000"/>
                          </a:solidFill>
                        </a:rPr>
                        <a:t> parts in plants and their </a:t>
                      </a:r>
                    </a:p>
                    <a:p>
                      <a:r>
                        <a:rPr lang="en-US" sz="1100" dirty="0">
                          <a:solidFill>
                            <a:srgbClr val="000000"/>
                          </a:solidFill>
                        </a:rPr>
                        <a:t> functions</a:t>
                      </a:r>
                    </a:p>
                    <a:p>
                      <a:r>
                        <a:rPr lang="en-US" sz="1100" b="1" dirty="0">
                          <a:solidFill>
                            <a:srgbClr val="3333FF"/>
                          </a:solidFill>
                          <a:effectLst/>
                          <a:latin typeface="+mj-lt"/>
                          <a:ea typeface="Times New Roman" panose="02020603050405020304" pitchFamily="18" charset="0"/>
                          <a:cs typeface="Times New Roman" panose="02020603050405020304" pitchFamily="18" charset="0"/>
                        </a:rPr>
                        <a:t> </a:t>
                      </a:r>
                      <a:r>
                        <a:rPr lang="en-PH" sz="1100" b="1" dirty="0">
                          <a:solidFill>
                            <a:srgbClr val="0000FF"/>
                          </a:solidFill>
                        </a:rPr>
                        <a:t>S5LT -</a:t>
                      </a:r>
                      <a:r>
                        <a:rPr lang="en-PH" sz="1100" b="1" dirty="0" err="1">
                          <a:solidFill>
                            <a:srgbClr val="0000FF"/>
                          </a:solidFill>
                        </a:rPr>
                        <a:t>IIf</a:t>
                      </a:r>
                      <a:r>
                        <a:rPr lang="en-PH" sz="1100" b="1" dirty="0">
                          <a:solidFill>
                            <a:srgbClr val="0000FF"/>
                          </a:solidFill>
                        </a:rPr>
                        <a:t> – 6</a:t>
                      </a:r>
                    </a:p>
                    <a:p>
                      <a:endParaRPr lang="en-PH" sz="1100" b="1" dirty="0">
                        <a:solidFill>
                          <a:srgbClr val="0000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PH" sz="1100" b="1" dirty="0">
                          <a:solidFill>
                            <a:srgbClr val="0070C0"/>
                          </a:solidFill>
                        </a:rPr>
                        <a:t>Reproductive System in Plants</a:t>
                      </a:r>
                    </a:p>
                    <a:p>
                      <a:pPr marL="85725" indent="0" algn="l"/>
                      <a:endParaRPr lang="en-PH" sz="1100" b="1" dirty="0">
                        <a:solidFill>
                          <a:srgbClr val="000000"/>
                        </a:solidFill>
                      </a:endParaRPr>
                    </a:p>
                    <a:p>
                      <a:pPr marL="85725" indent="0" algn="l"/>
                      <a:r>
                        <a:rPr lang="en-US" sz="1100" b="1" dirty="0">
                          <a:solidFill>
                            <a:srgbClr val="000000"/>
                          </a:solidFill>
                        </a:rPr>
                        <a:t>Learning Task 1: </a:t>
                      </a:r>
                    </a:p>
                    <a:p>
                      <a:pPr marL="85725" indent="0" algn="l"/>
                      <a:r>
                        <a:rPr lang="en-US" sz="1100" dirty="0">
                          <a:solidFill>
                            <a:srgbClr val="000000"/>
                          </a:solidFill>
                        </a:rPr>
                        <a:t>Study the pictures. Name the plant. Identify the part of the plants used for reproduction. </a:t>
                      </a:r>
                      <a:r>
                        <a:rPr lang="en-US" sz="1100" b="1" dirty="0">
                          <a:solidFill>
                            <a:srgbClr val="FF0000"/>
                          </a:solidFill>
                        </a:rPr>
                        <a:t>p.23</a:t>
                      </a:r>
                      <a:endParaRPr lang="en-US" sz="1100" dirty="0">
                        <a:solidFill>
                          <a:srgbClr val="000000"/>
                        </a:solidFill>
                      </a:endParaRPr>
                    </a:p>
                    <a:p>
                      <a:pPr marL="85725" indent="0" algn="l"/>
                      <a:endParaRPr lang="en-US" sz="1100" dirty="0"/>
                    </a:p>
                    <a:p>
                      <a:pPr marL="85725" indent="0" algn="l"/>
                      <a:endParaRPr lang="en-US" sz="1100" dirty="0"/>
                    </a:p>
                    <a:p>
                      <a:pPr marL="85725" indent="0" algn="l"/>
                      <a:endParaRPr lang="en-US"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p>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4" name="Picture 3">
            <a:extLst>
              <a:ext uri="{FF2B5EF4-FFF2-40B4-BE49-F238E27FC236}">
                <a16:creationId xmlns:a16="http://schemas.microsoft.com/office/drawing/2014/main" id="{92F0F39C-42B9-4E70-BD36-ABCC6F8167C2}"/>
              </a:ext>
            </a:extLst>
          </p:cNvPr>
          <p:cNvPicPr>
            <a:picLocks noChangeAspect="1"/>
          </p:cNvPicPr>
          <p:nvPr/>
        </p:nvPicPr>
        <p:blipFill>
          <a:blip r:embed="rId4"/>
          <a:stretch>
            <a:fillRect/>
          </a:stretch>
        </p:blipFill>
        <p:spPr>
          <a:xfrm>
            <a:off x="4215590" y="3252998"/>
            <a:ext cx="3107702" cy="1497027"/>
          </a:xfrm>
          <a:prstGeom prst="rect">
            <a:avLst/>
          </a:prstGeom>
        </p:spPr>
      </p:pic>
    </p:spTree>
    <p:extLst>
      <p:ext uri="{BB962C8B-B14F-4D97-AF65-F5344CB8AC3E}">
        <p14:creationId xmlns:p14="http://schemas.microsoft.com/office/powerpoint/2010/main" val="192071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3700251783"/>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2: </a:t>
                      </a:r>
                    </a:p>
                    <a:p>
                      <a:pPr marL="85725" indent="0" algn="l"/>
                      <a:r>
                        <a:rPr lang="en-US" sz="1100" dirty="0">
                          <a:solidFill>
                            <a:srgbClr val="000000"/>
                          </a:solidFill>
                        </a:rPr>
                        <a:t>All plants that bear flowers are called flowering plants. Flowers are useful in the process of fertilization among plants. Below is a figure showing the parts of a flower involve in fertilization. Study the figure and label the parts of a flower. Copy this in your notebook. </a:t>
                      </a:r>
                      <a:r>
                        <a:rPr lang="en-US" sz="1100" b="1" dirty="0">
                          <a:solidFill>
                            <a:srgbClr val="FF0000"/>
                          </a:solidFill>
                        </a:rPr>
                        <a:t>p.25</a:t>
                      </a:r>
                    </a:p>
                    <a:p>
                      <a:pPr marL="85725" indent="0" algn="l"/>
                      <a:endParaRPr lang="en-US" sz="1100" b="1" dirty="0">
                        <a:solidFill>
                          <a:srgbClr val="FF0000"/>
                        </a:solidFill>
                      </a:endParaRP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89A73B12-E0F4-4DAE-813A-D4DA49D4444C}"/>
              </a:ext>
            </a:extLst>
          </p:cNvPr>
          <p:cNvPicPr>
            <a:picLocks noChangeAspect="1"/>
          </p:cNvPicPr>
          <p:nvPr/>
        </p:nvPicPr>
        <p:blipFill>
          <a:blip r:embed="rId3"/>
          <a:stretch>
            <a:fillRect/>
          </a:stretch>
        </p:blipFill>
        <p:spPr>
          <a:xfrm>
            <a:off x="4168508" y="2249585"/>
            <a:ext cx="3154784" cy="2387151"/>
          </a:xfrm>
          <a:prstGeom prst="rect">
            <a:avLst/>
          </a:prstGeom>
        </p:spPr>
      </p:pic>
    </p:spTree>
    <p:extLst>
      <p:ext uri="{BB962C8B-B14F-4D97-AF65-F5344CB8AC3E}">
        <p14:creationId xmlns:p14="http://schemas.microsoft.com/office/powerpoint/2010/main" val="4267117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1919495415"/>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3: </a:t>
                      </a:r>
                    </a:p>
                    <a:p>
                      <a:pPr marL="85725" indent="0" algn="l"/>
                      <a:r>
                        <a:rPr lang="en-US" sz="1100" dirty="0">
                          <a:solidFill>
                            <a:srgbClr val="000000"/>
                          </a:solidFill>
                        </a:rPr>
                        <a:t>Compare and contrast the two types of pollination Use the illustrations to answer the questions found in the boxes . </a:t>
                      </a:r>
                      <a:r>
                        <a:rPr lang="en-US" sz="1100" b="1" dirty="0">
                          <a:solidFill>
                            <a:srgbClr val="FF0000"/>
                          </a:solidFill>
                        </a:rPr>
                        <a:t>p.27</a:t>
                      </a: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r>
                        <a:rPr lang="en-US" sz="1100" b="1" dirty="0">
                          <a:solidFill>
                            <a:srgbClr val="000000"/>
                          </a:solidFill>
                        </a:rPr>
                        <a:t>Learning Task 4: </a:t>
                      </a:r>
                    </a:p>
                    <a:p>
                      <a:pPr marL="85725" indent="0" algn="l"/>
                      <a:r>
                        <a:rPr lang="en-US" sz="1100" dirty="0">
                          <a:solidFill>
                            <a:srgbClr val="000000"/>
                          </a:solidFill>
                        </a:rPr>
                        <a:t>Name 3 plants . Identify the pollinators by completing the chart below. Illustrate how pollination takes place in each flower. Draw this in your notebook. </a:t>
                      </a:r>
                      <a:r>
                        <a:rPr lang="en-US" sz="1100" b="1" dirty="0">
                          <a:solidFill>
                            <a:srgbClr val="FF0000"/>
                          </a:solidFill>
                        </a:rPr>
                        <a:t>p.28</a:t>
                      </a:r>
                    </a:p>
                    <a:p>
                      <a:pPr marL="85725" indent="0" algn="l"/>
                      <a:endParaRPr lang="en-US" sz="1100" dirty="0">
                        <a:solidFill>
                          <a:srgbClr val="000000"/>
                        </a:solidFill>
                      </a:endParaRPr>
                    </a:p>
                    <a:p>
                      <a:pPr marL="85725" indent="0" algn="l"/>
                      <a:endParaRPr lang="en-US" sz="1100" dirty="0">
                        <a:solidFill>
                          <a:srgbClr val="000000"/>
                        </a:solidFill>
                      </a:endParaRP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118D3061-9C49-4BE4-8086-9A1EE789F075}"/>
              </a:ext>
            </a:extLst>
          </p:cNvPr>
          <p:cNvPicPr>
            <a:picLocks noChangeAspect="1"/>
          </p:cNvPicPr>
          <p:nvPr/>
        </p:nvPicPr>
        <p:blipFill>
          <a:blip r:embed="rId3"/>
          <a:stretch>
            <a:fillRect/>
          </a:stretch>
        </p:blipFill>
        <p:spPr>
          <a:xfrm>
            <a:off x="4175490" y="1699327"/>
            <a:ext cx="3172078" cy="1270491"/>
          </a:xfrm>
          <a:prstGeom prst="rect">
            <a:avLst/>
          </a:prstGeom>
        </p:spPr>
      </p:pic>
      <p:graphicFrame>
        <p:nvGraphicFramePr>
          <p:cNvPr id="4" name="Table 4">
            <a:extLst>
              <a:ext uri="{FF2B5EF4-FFF2-40B4-BE49-F238E27FC236}">
                <a16:creationId xmlns:a16="http://schemas.microsoft.com/office/drawing/2014/main" id="{626B2125-E333-4387-9331-BE95813241C6}"/>
              </a:ext>
            </a:extLst>
          </p:cNvPr>
          <p:cNvGraphicFramePr>
            <a:graphicFrameLocks noGrp="1"/>
          </p:cNvGraphicFramePr>
          <p:nvPr>
            <p:extLst>
              <p:ext uri="{D42A27DB-BD31-4B8C-83A1-F6EECF244321}">
                <p14:modId xmlns:p14="http://schemas.microsoft.com/office/powerpoint/2010/main" val="3218283578"/>
              </p:ext>
            </p:extLst>
          </p:nvPr>
        </p:nvGraphicFramePr>
        <p:xfrm>
          <a:off x="4175490" y="3865944"/>
          <a:ext cx="3172078" cy="914400"/>
        </p:xfrm>
        <a:graphic>
          <a:graphicData uri="http://schemas.openxmlformats.org/drawingml/2006/table">
            <a:tbl>
              <a:tblPr firstRow="1" bandRow="1">
                <a:tableStyleId>{A0544320-B875-401A-B281-50468334D933}</a:tableStyleId>
              </a:tblPr>
              <a:tblGrid>
                <a:gridCol w="1586039">
                  <a:extLst>
                    <a:ext uri="{9D8B030D-6E8A-4147-A177-3AD203B41FA5}">
                      <a16:colId xmlns:a16="http://schemas.microsoft.com/office/drawing/2014/main" val="2124186632"/>
                    </a:ext>
                  </a:extLst>
                </a:gridCol>
                <a:gridCol w="1586039">
                  <a:extLst>
                    <a:ext uri="{9D8B030D-6E8A-4147-A177-3AD203B41FA5}">
                      <a16:colId xmlns:a16="http://schemas.microsoft.com/office/drawing/2014/main" val="1510031342"/>
                    </a:ext>
                  </a:extLst>
                </a:gridCol>
              </a:tblGrid>
              <a:tr h="297393">
                <a:tc>
                  <a:txBody>
                    <a:bodyPr/>
                    <a:lstStyle/>
                    <a:p>
                      <a:r>
                        <a:rPr lang="en-PH" sz="1100" b="1" dirty="0"/>
                        <a:t>Agent of Pollination/Pollinator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PH" sz="1100" b="1" dirty="0"/>
                        <a:t>Drawing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347628"/>
                  </a:ext>
                </a:extLst>
              </a:tr>
              <a:tr h="212424">
                <a:tc>
                  <a:txBody>
                    <a:bodyPr/>
                    <a:lstStyle/>
                    <a:p>
                      <a:endParaRPr lang="en-PH"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PH"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4087774"/>
                  </a:ext>
                </a:extLst>
              </a:tr>
              <a:tr h="212424">
                <a:tc>
                  <a:txBody>
                    <a:bodyPr/>
                    <a:lstStyle/>
                    <a:p>
                      <a:endParaRPr lang="en-PH"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PH"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2078557"/>
                  </a:ext>
                </a:extLst>
              </a:tr>
            </a:tbl>
          </a:graphicData>
        </a:graphic>
      </p:graphicFrame>
    </p:spTree>
    <p:extLst>
      <p:ext uri="{BB962C8B-B14F-4D97-AF65-F5344CB8AC3E}">
        <p14:creationId xmlns:p14="http://schemas.microsoft.com/office/powerpoint/2010/main" val="412258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ctrTitle"/>
          </p:nvPr>
        </p:nvSpPr>
        <p:spPr>
          <a:xfrm>
            <a:off x="2226699" y="1007164"/>
            <a:ext cx="3499561" cy="93752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ln>
                  <a:solidFill>
                    <a:schemeClr val="accent1">
                      <a:lumMod val="10000"/>
                    </a:schemeClr>
                  </a:solidFill>
                </a:ln>
                <a:solidFill>
                  <a:srgbClr val="FF0000"/>
                </a:solidFill>
              </a:rPr>
              <a:t>SCIENCE 5</a:t>
            </a:r>
            <a:endParaRPr sz="6600" dirty="0">
              <a:ln>
                <a:solidFill>
                  <a:schemeClr val="accent1">
                    <a:lumMod val="10000"/>
                  </a:schemeClr>
                </a:solidFill>
              </a:ln>
              <a:solidFill>
                <a:srgbClr val="FF0000"/>
              </a:solidFill>
            </a:endParaRPr>
          </a:p>
        </p:txBody>
      </p:sp>
      <p:sp>
        <p:nvSpPr>
          <p:cNvPr id="176" name="Google Shape;176;p28"/>
          <p:cNvSpPr txBox="1">
            <a:spLocks noGrp="1"/>
          </p:cNvSpPr>
          <p:nvPr>
            <p:ph type="subTitle" idx="1"/>
          </p:nvPr>
        </p:nvSpPr>
        <p:spPr>
          <a:xfrm rot="-818">
            <a:off x="1173047" y="4018685"/>
            <a:ext cx="5350423" cy="515208"/>
          </a:xfrm>
          <a:prstGeom prst="rect">
            <a:avLst/>
          </a:prstGeom>
          <a:solidFill>
            <a:srgbClr val="FFC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0000FF"/>
                </a:solidFill>
              </a:rPr>
              <a:t>QUARTER 2 WEEK 6</a:t>
            </a:r>
            <a:endParaRPr sz="3600" b="1" dirty="0">
              <a:solidFill>
                <a:srgbClr val="0000FF"/>
              </a:solidFill>
            </a:endParaRPr>
          </a:p>
        </p:txBody>
      </p:sp>
      <p:grpSp>
        <p:nvGrpSpPr>
          <p:cNvPr id="177" name="Google Shape;177;p28"/>
          <p:cNvGrpSpPr/>
          <p:nvPr/>
        </p:nvGrpSpPr>
        <p:grpSpPr>
          <a:xfrm>
            <a:off x="5717087" y="1012598"/>
            <a:ext cx="1141616" cy="807926"/>
            <a:chOff x="936363" y="2048698"/>
            <a:chExt cx="822786" cy="582289"/>
          </a:xfrm>
        </p:grpSpPr>
        <p:sp>
          <p:nvSpPr>
            <p:cNvPr id="178" name="Google Shape;178;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28"/>
          <p:cNvSpPr txBox="1">
            <a:spLocks noGrp="1"/>
          </p:cNvSpPr>
          <p:nvPr>
            <p:ph type="ctrTitle" idx="2"/>
          </p:nvPr>
        </p:nvSpPr>
        <p:spPr>
          <a:xfrm>
            <a:off x="1362173" y="2077359"/>
            <a:ext cx="4972170" cy="1695889"/>
          </a:xfrm>
          <a:prstGeom prst="rect">
            <a:avLst/>
          </a:prstGeom>
        </p:spPr>
        <p:txBody>
          <a:bodyPr spcFirstLastPara="1" wrap="square" lIns="91425" tIns="91425" rIns="91425" bIns="137150" anchor="ctr" anchorCtr="0">
            <a:noAutofit/>
          </a:bodyPr>
          <a:lstStyle/>
          <a:p>
            <a:pPr marL="0" lvl="0" indent="0" algn="ctr" rtl="0">
              <a:spcBef>
                <a:spcPts val="0"/>
              </a:spcBef>
              <a:spcAft>
                <a:spcPts val="0"/>
              </a:spcAft>
              <a:buNone/>
            </a:pPr>
            <a:r>
              <a:rPr lang="en" sz="6000" dirty="0">
                <a:ln>
                  <a:solidFill>
                    <a:schemeClr val="accent1">
                      <a:lumMod val="10000"/>
                    </a:schemeClr>
                  </a:solidFill>
                </a:ln>
                <a:solidFill>
                  <a:srgbClr val="FFFF00"/>
                </a:solidFill>
              </a:rPr>
              <a:t>Weekly Home Learning Plan</a:t>
            </a:r>
            <a:endParaRPr sz="6000" dirty="0">
              <a:ln>
                <a:solidFill>
                  <a:schemeClr val="accent1">
                    <a:lumMod val="10000"/>
                  </a:schemeClr>
                </a:solidFill>
              </a:ln>
              <a:solidFill>
                <a:srgbClr val="FFFF00"/>
              </a:solidFill>
            </a:endParaRPr>
          </a:p>
        </p:txBody>
      </p:sp>
      <p:grpSp>
        <p:nvGrpSpPr>
          <p:cNvPr id="192" name="Google Shape;192;p28"/>
          <p:cNvGrpSpPr/>
          <p:nvPr/>
        </p:nvGrpSpPr>
        <p:grpSpPr>
          <a:xfrm flipH="1">
            <a:off x="956102" y="1024633"/>
            <a:ext cx="1141616" cy="807926"/>
            <a:chOff x="936363" y="2048698"/>
            <a:chExt cx="822786" cy="582289"/>
          </a:xfrm>
        </p:grpSpPr>
        <p:sp>
          <p:nvSpPr>
            <p:cNvPr id="193" name="Google Shape;193;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28"/>
          <p:cNvSpPr/>
          <p:nvPr/>
        </p:nvSpPr>
        <p:spPr>
          <a:xfrm>
            <a:off x="1348354" y="2423241"/>
            <a:ext cx="1344" cy="60"/>
          </a:xfrm>
          <a:custGeom>
            <a:avLst/>
            <a:gdLst/>
            <a:ahLst/>
            <a:cxnLst/>
            <a:rect l="l" t="t" r="r" b="b"/>
            <a:pathLst>
              <a:path w="19" h="1" extrusionOk="0">
                <a:moveTo>
                  <a:pt x="0" y="1"/>
                </a:moveTo>
                <a:cubicBezTo>
                  <a:pt x="18" y="1"/>
                  <a:pt x="18" y="1"/>
                  <a:pt x="0" y="1"/>
                </a:cubicBezTo>
                <a:cubicBezTo>
                  <a:pt x="18" y="1"/>
                  <a:pt x="18"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a:hlinkClick r:id="" action="ppaction://hlinkshowjump?jump=previousslide"/>
          </p:cNvPr>
          <p:cNvSpPr/>
          <p:nvPr/>
        </p:nvSpPr>
        <p:spPr>
          <a:xfrm>
            <a:off x="8336950" y="40732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5" name="Google Shape;215;p28">
            <a:hlinkClick r:id="" action="ppaction://hlinkshowjump?jump=previousslide"/>
          </p:cNvPr>
          <p:cNvSpPr/>
          <p:nvPr/>
        </p:nvSpPr>
        <p:spPr>
          <a:xfrm rot="10800000">
            <a:off x="8414200" y="45022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a:hlinkClick r:id="" action="ppaction://hlinkshowjump?jump=nextslide"/>
          </p:cNvPr>
          <p:cNvSpPr/>
          <p:nvPr/>
        </p:nvSpPr>
        <p:spPr>
          <a:xfrm>
            <a:off x="8336950" y="81427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7" name="Google Shape;217;p28">
            <a:hlinkClick r:id="" action="ppaction://hlinkshowjump?jump=nextslide"/>
          </p:cNvPr>
          <p:cNvSpPr/>
          <p:nvPr/>
        </p:nvSpPr>
        <p:spPr>
          <a:xfrm>
            <a:off x="8414200" y="85717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D7E2DC82-CB69-4C87-9156-258E14CE5A88}"/>
              </a:ext>
            </a:extLst>
          </p:cNvPr>
          <p:cNvPicPr>
            <a:picLocks noChangeAspect="1"/>
          </p:cNvPicPr>
          <p:nvPr/>
        </p:nvPicPr>
        <p:blipFill>
          <a:blip r:embed="rId3"/>
          <a:stretch>
            <a:fillRect/>
          </a:stretch>
        </p:blipFill>
        <p:spPr>
          <a:xfrm>
            <a:off x="6628018" y="1905229"/>
            <a:ext cx="2355589" cy="3054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7460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9">
            <a:extLst>
              <a:ext uri="{FF2B5EF4-FFF2-40B4-BE49-F238E27FC236}">
                <a16:creationId xmlns:a16="http://schemas.microsoft.com/office/drawing/2014/main" id="{FC5B6F55-82F5-4632-805A-9E8909FEE785}"/>
              </a:ext>
            </a:extLst>
          </p:cNvPr>
          <p:cNvSpPr>
            <a:spLocks noChangeArrowheads="1"/>
          </p:cNvSpPr>
          <p:nvPr/>
        </p:nvSpPr>
        <p:spPr bwMode="auto">
          <a:xfrm>
            <a:off x="226577" y="-24276"/>
            <a:ext cx="8690846"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br>
              <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rPr>
            </a:br>
            <a:endPar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Grade and Section: </a:t>
            </a:r>
            <a:r>
              <a:rPr lang="en-US" altLang="en-US" sz="1100" b="1" u="sng" dirty="0">
                <a:solidFill>
                  <a:schemeClr val="accent1">
                    <a:lumMod val="10000"/>
                  </a:schemeClr>
                </a:solidFill>
                <a:ea typeface="Calibri" panose="020F0502020204030204" pitchFamily="34" charset="0"/>
              </a:rPr>
              <a:t>_______________</a:t>
            </a: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					</a:t>
            </a:r>
            <a:r>
              <a:rPr kumimoji="0" lang="en-US" altLang="en-US" sz="1100" b="1" i="0"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Quarter</a:t>
            </a:r>
            <a:r>
              <a:rPr lang="en-US" altLang="en-US" sz="1100" b="1" dirty="0">
                <a:solidFill>
                  <a:schemeClr val="accent1">
                    <a:lumMod val="10000"/>
                  </a:schemeClr>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chemeClr val="accent1">
                    <a:lumMod val="10000"/>
                  </a:schemeClr>
                </a:solidFill>
                <a:ea typeface="Calibri" panose="020F0502020204030204" pitchFamily="34" charset="0"/>
              </a:rPr>
              <a:t> Week </a:t>
            </a:r>
            <a:r>
              <a:rPr lang="en-US" altLang="en-US" sz="1100" b="1" dirty="0">
                <a:solidFill>
                  <a:srgbClr val="FF0000"/>
                </a:solidFill>
                <a:ea typeface="Calibri" panose="020F0502020204030204" pitchFamily="34" charset="0"/>
              </a:rPr>
              <a:t>6</a:t>
            </a:r>
            <a:endParaRPr kumimoji="0" lang="en-PH" altLang="en-US" sz="1100" b="0" i="0" strike="noStrike" cap="none" normalizeH="0" baseline="0" dirty="0">
              <a:ln>
                <a:noFill/>
              </a:ln>
              <a:solidFill>
                <a:srgbClr val="FF0000"/>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Adviser:  ________________________                                                           		Date: _______________        </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p:txBody>
      </p:sp>
      <p:pic>
        <p:nvPicPr>
          <p:cNvPr id="83" name="Picture 61">
            <a:extLst>
              <a:ext uri="{FF2B5EF4-FFF2-40B4-BE49-F238E27FC236}">
                <a16:creationId xmlns:a16="http://schemas.microsoft.com/office/drawing/2014/main" id="{13DC236F-98A2-49C7-BFF4-7E776010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23" y="69965"/>
            <a:ext cx="537826" cy="537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355593259"/>
              </p:ext>
            </p:extLst>
          </p:nvPr>
        </p:nvGraphicFramePr>
        <p:xfrm>
          <a:off x="226577" y="1992456"/>
          <a:ext cx="8690846" cy="2814213"/>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094420">
                  <a:extLst>
                    <a:ext uri="{9D8B030D-6E8A-4147-A177-3AD203B41FA5}">
                      <a16:colId xmlns:a16="http://schemas.microsoft.com/office/drawing/2014/main" val="145538190"/>
                    </a:ext>
                  </a:extLst>
                </a:gridCol>
                <a:gridCol w="1877352">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35967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454534">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SCIENCE</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3333FF"/>
                          </a:solidFill>
                          <a:effectLst/>
                          <a:latin typeface="+mj-lt"/>
                          <a:ea typeface="Times New Roman" panose="02020603050405020304" pitchFamily="18" charset="0"/>
                          <a:cs typeface="Times New Roman" panose="02020603050405020304" pitchFamily="18" charset="0"/>
                        </a:rPr>
                        <a:t> </a:t>
                      </a:r>
                      <a:r>
                        <a:rPr lang="en-US" sz="1100" dirty="0">
                          <a:solidFill>
                            <a:srgbClr val="000000"/>
                          </a:solidFill>
                        </a:rPr>
                        <a:t>Describe the different modes   </a:t>
                      </a:r>
                    </a:p>
                    <a:p>
                      <a:r>
                        <a:rPr lang="en-US" sz="1100" dirty="0">
                          <a:solidFill>
                            <a:srgbClr val="000000"/>
                          </a:solidFill>
                        </a:rPr>
                        <a:t> of reproduction in flowering </a:t>
                      </a:r>
                    </a:p>
                    <a:p>
                      <a:r>
                        <a:rPr lang="en-US" sz="1100" dirty="0">
                          <a:solidFill>
                            <a:srgbClr val="000000"/>
                          </a:solidFill>
                        </a:rPr>
                        <a:t> and non - flowering plants \  </a:t>
                      </a:r>
                    </a:p>
                    <a:p>
                      <a:r>
                        <a:rPr lang="en-US" sz="1100" dirty="0">
                          <a:solidFill>
                            <a:srgbClr val="000000"/>
                          </a:solidFill>
                        </a:rPr>
                        <a:t> such as moss, fern, mongo    </a:t>
                      </a:r>
                    </a:p>
                    <a:p>
                      <a:r>
                        <a:rPr lang="en-US" sz="1100" dirty="0">
                          <a:solidFill>
                            <a:srgbClr val="000000"/>
                          </a:solidFill>
                        </a:rPr>
                        <a:t> and others</a:t>
                      </a:r>
                    </a:p>
                    <a:p>
                      <a:r>
                        <a:rPr lang="en-US" sz="1100" b="1" dirty="0">
                          <a:solidFill>
                            <a:srgbClr val="000000"/>
                          </a:solidFill>
                          <a:effectLst/>
                          <a:latin typeface="+mj-lt"/>
                          <a:ea typeface="Times New Roman" panose="02020603050405020304" pitchFamily="18" charset="0"/>
                          <a:cs typeface="Times New Roman" panose="02020603050405020304" pitchFamily="18" charset="0"/>
                        </a:rPr>
                        <a:t> </a:t>
                      </a:r>
                      <a:r>
                        <a:rPr lang="en-PH" sz="1100" b="1" dirty="0">
                          <a:solidFill>
                            <a:srgbClr val="0000FF"/>
                          </a:solidFill>
                        </a:rPr>
                        <a:t>S5LT -</a:t>
                      </a:r>
                      <a:r>
                        <a:rPr lang="en-PH" sz="1100" b="1" dirty="0" err="1">
                          <a:solidFill>
                            <a:srgbClr val="0000FF"/>
                          </a:solidFill>
                        </a:rPr>
                        <a:t>IIg</a:t>
                      </a:r>
                      <a:r>
                        <a:rPr lang="en-PH" sz="1100" b="1" dirty="0">
                          <a:solidFill>
                            <a:srgbClr val="0000FF"/>
                          </a:solidFill>
                        </a:rPr>
                        <a:t> - 7</a:t>
                      </a:r>
                      <a:endParaRPr lang="en-PH" sz="1100" b="1" dirty="0">
                        <a:solidFill>
                          <a:srgbClr val="0000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Modes of Reproduction in Plants</a:t>
                      </a:r>
                    </a:p>
                    <a:p>
                      <a:pPr marL="85725" indent="0" algn="l"/>
                      <a:endParaRPr lang="en-US" sz="800" dirty="0">
                        <a:solidFill>
                          <a:srgbClr val="000000"/>
                        </a:solidFill>
                      </a:endParaRPr>
                    </a:p>
                    <a:p>
                      <a:pPr marL="85725" indent="0" algn="l"/>
                      <a:r>
                        <a:rPr lang="en-US" sz="1100" dirty="0">
                          <a:solidFill>
                            <a:srgbClr val="000000"/>
                          </a:solidFill>
                        </a:rPr>
                        <a:t>Learning Task 1: Observe your surrounding. List down the plants that possess the given description below on monocot and dicot. </a:t>
                      </a:r>
                      <a:r>
                        <a:rPr lang="en-US" sz="1100" b="1" dirty="0">
                          <a:solidFill>
                            <a:srgbClr val="FF0000"/>
                          </a:solidFill>
                        </a:rPr>
                        <a:t>p.30</a:t>
                      </a:r>
                      <a:endParaRPr lang="en-US" sz="1100" dirty="0">
                        <a:solidFill>
                          <a:srgbClr val="000000"/>
                        </a:solidFill>
                      </a:endParaRPr>
                    </a:p>
                    <a:p>
                      <a:pPr marL="85725" indent="0" algn="l"/>
                      <a:endParaRPr lang="en-US" sz="1100" dirty="0">
                        <a:solidFill>
                          <a:srgbClr val="000000"/>
                        </a:solidFill>
                      </a:endParaRPr>
                    </a:p>
                    <a:p>
                      <a:pPr marL="85725" indent="0" algn="l"/>
                      <a:endParaRPr lang="en-US"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p>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42168521-2D8B-45C4-81B0-1F785391E5EE}"/>
              </a:ext>
            </a:extLst>
          </p:cNvPr>
          <p:cNvPicPr>
            <a:picLocks noChangeAspect="1"/>
          </p:cNvPicPr>
          <p:nvPr/>
        </p:nvPicPr>
        <p:blipFill>
          <a:blip r:embed="rId4"/>
          <a:stretch>
            <a:fillRect/>
          </a:stretch>
        </p:blipFill>
        <p:spPr>
          <a:xfrm>
            <a:off x="4191674" y="3180170"/>
            <a:ext cx="3147802" cy="1521304"/>
          </a:xfrm>
          <a:prstGeom prst="rect">
            <a:avLst/>
          </a:prstGeom>
        </p:spPr>
      </p:pic>
    </p:spTree>
    <p:extLst>
      <p:ext uri="{BB962C8B-B14F-4D97-AF65-F5344CB8AC3E}">
        <p14:creationId xmlns:p14="http://schemas.microsoft.com/office/powerpoint/2010/main" val="522687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2382242399"/>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2: </a:t>
                      </a:r>
                    </a:p>
                    <a:p>
                      <a:pPr marL="85725" indent="0" algn="l"/>
                      <a:r>
                        <a:rPr lang="en-US" sz="1100" dirty="0">
                          <a:solidFill>
                            <a:srgbClr val="000000"/>
                          </a:solidFill>
                        </a:rPr>
                        <a:t>There are nonflowering plants that do not produce flowers and seeds. There are plants that produce spores . There are plants where seeds are not developed inside the parts of the flowers . In this activity, try to re arranged the jumbled letters to know these plants. </a:t>
                      </a:r>
                      <a:r>
                        <a:rPr lang="en-US" sz="1100" b="1" dirty="0">
                          <a:solidFill>
                            <a:srgbClr val="FF0000"/>
                          </a:solidFill>
                        </a:rPr>
                        <a:t>p.31</a:t>
                      </a:r>
                      <a:endParaRPr lang="en-US" sz="1100" dirty="0">
                        <a:solidFill>
                          <a:srgbClr val="000000"/>
                        </a:solidFill>
                      </a:endParaRPr>
                    </a:p>
                    <a:p>
                      <a:pPr marL="85725" indent="0" algn="l"/>
                      <a:endParaRPr lang="en-US" sz="1100" dirty="0">
                        <a:solidFill>
                          <a:srgbClr val="000000"/>
                        </a:solidFill>
                      </a:endParaRP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2C8760FE-5671-4DD1-B48B-EEF04372F359}"/>
              </a:ext>
            </a:extLst>
          </p:cNvPr>
          <p:cNvPicPr>
            <a:picLocks noChangeAspect="1"/>
          </p:cNvPicPr>
          <p:nvPr/>
        </p:nvPicPr>
        <p:blipFill>
          <a:blip r:embed="rId3"/>
          <a:stretch>
            <a:fillRect/>
          </a:stretch>
        </p:blipFill>
        <p:spPr>
          <a:xfrm>
            <a:off x="4214301" y="2241494"/>
            <a:ext cx="3133267" cy="2411425"/>
          </a:xfrm>
          <a:prstGeom prst="rect">
            <a:avLst/>
          </a:prstGeom>
        </p:spPr>
      </p:pic>
    </p:spTree>
    <p:extLst>
      <p:ext uri="{BB962C8B-B14F-4D97-AF65-F5344CB8AC3E}">
        <p14:creationId xmlns:p14="http://schemas.microsoft.com/office/powerpoint/2010/main" val="2269318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156365736"/>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3: </a:t>
                      </a:r>
                    </a:p>
                    <a:p>
                      <a:pPr marL="85725" indent="0" algn="l"/>
                      <a:r>
                        <a:rPr lang="en-US" sz="1100" dirty="0">
                          <a:solidFill>
                            <a:srgbClr val="000000"/>
                          </a:solidFill>
                        </a:rPr>
                        <a:t>Based on the given description, identify the classification of the plants found on the left side of each description. </a:t>
                      </a:r>
                      <a:r>
                        <a:rPr lang="en-US" sz="1100" b="1" dirty="0">
                          <a:solidFill>
                            <a:srgbClr val="FF0000"/>
                          </a:solidFill>
                        </a:rPr>
                        <a:t>p.31</a:t>
                      </a: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endParaRPr lang="en-US" sz="1100" b="1" dirty="0">
                        <a:solidFill>
                          <a:srgbClr val="FF0000"/>
                        </a:solidFill>
                      </a:endParaRPr>
                    </a:p>
                    <a:p>
                      <a:pPr marL="85725" indent="0" algn="l"/>
                      <a:r>
                        <a:rPr lang="en-US" sz="1100" b="1" dirty="0">
                          <a:solidFill>
                            <a:srgbClr val="000000"/>
                          </a:solidFill>
                        </a:rPr>
                        <a:t>Learning Task 4: </a:t>
                      </a:r>
                    </a:p>
                    <a:p>
                      <a:pPr marL="85725" indent="0" algn="l"/>
                      <a:r>
                        <a:rPr lang="en-US" sz="1100" dirty="0">
                          <a:solidFill>
                            <a:srgbClr val="000000"/>
                          </a:solidFill>
                        </a:rPr>
                        <a:t>Given the chart , put a check mark if each characteristic is true to each group of plants. </a:t>
                      </a:r>
                      <a:r>
                        <a:rPr lang="en-US" sz="1100" b="1" dirty="0">
                          <a:solidFill>
                            <a:srgbClr val="FF0000"/>
                          </a:solidFill>
                        </a:rPr>
                        <a:t>p.32</a:t>
                      </a:r>
                      <a:endParaRPr lang="en-US" sz="1100" b="1" dirty="0">
                        <a:solidFill>
                          <a:srgbClr val="000000"/>
                        </a:solidFill>
                      </a:endParaRPr>
                    </a:p>
                    <a:p>
                      <a:pPr marL="85725" indent="0" algn="l"/>
                      <a:endParaRPr lang="en-US" sz="1100" b="1" dirty="0">
                        <a:solidFill>
                          <a:srgbClr val="000000"/>
                        </a:solidFill>
                      </a:endParaRP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BBF88321-D7D6-4C37-A0F6-2654515EA04F}"/>
              </a:ext>
            </a:extLst>
          </p:cNvPr>
          <p:cNvPicPr>
            <a:picLocks noChangeAspect="1"/>
          </p:cNvPicPr>
          <p:nvPr/>
        </p:nvPicPr>
        <p:blipFill>
          <a:blip r:embed="rId3"/>
          <a:stretch>
            <a:fillRect/>
          </a:stretch>
        </p:blipFill>
        <p:spPr>
          <a:xfrm>
            <a:off x="4252115" y="1739788"/>
            <a:ext cx="3063086" cy="1931425"/>
          </a:xfrm>
          <a:prstGeom prst="rect">
            <a:avLst/>
          </a:prstGeom>
        </p:spPr>
      </p:pic>
    </p:spTree>
    <p:extLst>
      <p:ext uri="{BB962C8B-B14F-4D97-AF65-F5344CB8AC3E}">
        <p14:creationId xmlns:p14="http://schemas.microsoft.com/office/powerpoint/2010/main" val="2984756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528006246"/>
              </p:ext>
            </p:extLst>
          </p:nvPr>
        </p:nvGraphicFramePr>
        <p:xfrm>
          <a:off x="226577" y="445062"/>
          <a:ext cx="8690846" cy="4367448"/>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r>
                        <a:rPr lang="en-US" sz="1100" b="1" dirty="0">
                          <a:solidFill>
                            <a:srgbClr val="000000"/>
                          </a:solidFill>
                        </a:rPr>
                        <a:t>Learning Task 5: </a:t>
                      </a:r>
                    </a:p>
                    <a:p>
                      <a:pPr marL="85725" indent="0" algn="l" defTabSz="927100"/>
                      <a:r>
                        <a:rPr lang="en-US" sz="1100" dirty="0">
                          <a:solidFill>
                            <a:srgbClr val="000000"/>
                          </a:solidFill>
                        </a:rPr>
                        <a:t>A herbarium is an album or scrapbook of compressed flowering nonflowering plants. It may contain all parts or some parts of plants. To make a herbarium, follow the following steps : </a:t>
                      </a:r>
                      <a:r>
                        <a:rPr lang="en-US" sz="1100" b="1" dirty="0">
                          <a:solidFill>
                            <a:srgbClr val="FF0000"/>
                          </a:solidFill>
                        </a:rPr>
                        <a:t>p.32</a:t>
                      </a:r>
                      <a:endParaRPr lang="en-US" sz="1100" dirty="0">
                        <a:solidFill>
                          <a:srgbClr val="000000"/>
                        </a:solidFill>
                      </a:endParaRPr>
                    </a:p>
                    <a:p>
                      <a:pPr marL="85725" indent="0" algn="l"/>
                      <a:endParaRPr lang="en-US" sz="800" dirty="0">
                        <a:solidFill>
                          <a:srgbClr val="000000"/>
                        </a:solidFill>
                      </a:endParaRPr>
                    </a:p>
                    <a:p>
                      <a:pPr marL="85725" indent="0" algn="l"/>
                      <a:r>
                        <a:rPr lang="en-US" sz="1100" dirty="0">
                          <a:solidFill>
                            <a:srgbClr val="000000"/>
                          </a:solidFill>
                        </a:rPr>
                        <a:t>1. Collect plants or plant parts. Compress using an old book or any material where you can platen the parts. </a:t>
                      </a:r>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72876286-5FAE-4FCD-A411-D5D0D540DCD8}"/>
              </a:ext>
            </a:extLst>
          </p:cNvPr>
          <p:cNvPicPr>
            <a:picLocks noChangeAspect="1"/>
          </p:cNvPicPr>
          <p:nvPr/>
        </p:nvPicPr>
        <p:blipFill>
          <a:blip r:embed="rId3"/>
          <a:stretch>
            <a:fillRect/>
          </a:stretch>
        </p:blipFill>
        <p:spPr>
          <a:xfrm>
            <a:off x="4159307" y="1017674"/>
            <a:ext cx="3188262" cy="2309163"/>
          </a:xfrm>
          <a:prstGeom prst="rect">
            <a:avLst/>
          </a:prstGeom>
        </p:spPr>
      </p:pic>
    </p:spTree>
    <p:extLst>
      <p:ext uri="{BB962C8B-B14F-4D97-AF65-F5344CB8AC3E}">
        <p14:creationId xmlns:p14="http://schemas.microsoft.com/office/powerpoint/2010/main" val="502801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ctrTitle"/>
          </p:nvPr>
        </p:nvSpPr>
        <p:spPr>
          <a:xfrm>
            <a:off x="2226699" y="1007164"/>
            <a:ext cx="3499561" cy="93752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ln>
                  <a:solidFill>
                    <a:schemeClr val="accent1">
                      <a:lumMod val="10000"/>
                    </a:schemeClr>
                  </a:solidFill>
                </a:ln>
                <a:solidFill>
                  <a:srgbClr val="FF0000"/>
                </a:solidFill>
              </a:rPr>
              <a:t>SCIENCE 5</a:t>
            </a:r>
            <a:endParaRPr sz="6600" dirty="0">
              <a:ln>
                <a:solidFill>
                  <a:schemeClr val="accent1">
                    <a:lumMod val="10000"/>
                  </a:schemeClr>
                </a:solidFill>
              </a:ln>
              <a:solidFill>
                <a:srgbClr val="FF0000"/>
              </a:solidFill>
            </a:endParaRPr>
          </a:p>
        </p:txBody>
      </p:sp>
      <p:sp>
        <p:nvSpPr>
          <p:cNvPr id="176" name="Google Shape;176;p28"/>
          <p:cNvSpPr txBox="1">
            <a:spLocks noGrp="1"/>
          </p:cNvSpPr>
          <p:nvPr>
            <p:ph type="subTitle" idx="1"/>
          </p:nvPr>
        </p:nvSpPr>
        <p:spPr>
          <a:xfrm rot="-818">
            <a:off x="1173047" y="4018685"/>
            <a:ext cx="5350423" cy="515208"/>
          </a:xfrm>
          <a:prstGeom prst="rect">
            <a:avLst/>
          </a:prstGeom>
          <a:solidFill>
            <a:srgbClr val="FFC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0000FF"/>
                </a:solidFill>
              </a:rPr>
              <a:t>QUARTER 2 WEEK 7</a:t>
            </a:r>
            <a:endParaRPr sz="3600" b="1" dirty="0">
              <a:solidFill>
                <a:srgbClr val="0000FF"/>
              </a:solidFill>
            </a:endParaRPr>
          </a:p>
        </p:txBody>
      </p:sp>
      <p:grpSp>
        <p:nvGrpSpPr>
          <p:cNvPr id="177" name="Google Shape;177;p28"/>
          <p:cNvGrpSpPr/>
          <p:nvPr/>
        </p:nvGrpSpPr>
        <p:grpSpPr>
          <a:xfrm>
            <a:off x="5717087" y="1012598"/>
            <a:ext cx="1141616" cy="807926"/>
            <a:chOff x="936363" y="2048698"/>
            <a:chExt cx="822786" cy="582289"/>
          </a:xfrm>
        </p:grpSpPr>
        <p:sp>
          <p:nvSpPr>
            <p:cNvPr id="178" name="Google Shape;178;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28"/>
          <p:cNvSpPr txBox="1">
            <a:spLocks noGrp="1"/>
          </p:cNvSpPr>
          <p:nvPr>
            <p:ph type="ctrTitle" idx="2"/>
          </p:nvPr>
        </p:nvSpPr>
        <p:spPr>
          <a:xfrm>
            <a:off x="1362173" y="2077359"/>
            <a:ext cx="4972170" cy="1695889"/>
          </a:xfrm>
          <a:prstGeom prst="rect">
            <a:avLst/>
          </a:prstGeom>
        </p:spPr>
        <p:txBody>
          <a:bodyPr spcFirstLastPara="1" wrap="square" lIns="91425" tIns="91425" rIns="91425" bIns="137150" anchor="ctr" anchorCtr="0">
            <a:noAutofit/>
          </a:bodyPr>
          <a:lstStyle/>
          <a:p>
            <a:pPr marL="0" lvl="0" indent="0" algn="ctr" rtl="0">
              <a:spcBef>
                <a:spcPts val="0"/>
              </a:spcBef>
              <a:spcAft>
                <a:spcPts val="0"/>
              </a:spcAft>
              <a:buNone/>
            </a:pPr>
            <a:r>
              <a:rPr lang="en" sz="6000" dirty="0">
                <a:ln>
                  <a:solidFill>
                    <a:schemeClr val="accent1">
                      <a:lumMod val="10000"/>
                    </a:schemeClr>
                  </a:solidFill>
                </a:ln>
                <a:solidFill>
                  <a:srgbClr val="FFFF00"/>
                </a:solidFill>
              </a:rPr>
              <a:t>Weekly Home Learning Plan</a:t>
            </a:r>
            <a:endParaRPr sz="6000" dirty="0">
              <a:ln>
                <a:solidFill>
                  <a:schemeClr val="accent1">
                    <a:lumMod val="10000"/>
                  </a:schemeClr>
                </a:solidFill>
              </a:ln>
              <a:solidFill>
                <a:srgbClr val="FFFF00"/>
              </a:solidFill>
            </a:endParaRPr>
          </a:p>
        </p:txBody>
      </p:sp>
      <p:grpSp>
        <p:nvGrpSpPr>
          <p:cNvPr id="192" name="Google Shape;192;p28"/>
          <p:cNvGrpSpPr/>
          <p:nvPr/>
        </p:nvGrpSpPr>
        <p:grpSpPr>
          <a:xfrm flipH="1">
            <a:off x="956102" y="1024633"/>
            <a:ext cx="1141616" cy="807926"/>
            <a:chOff x="936363" y="2048698"/>
            <a:chExt cx="822786" cy="582289"/>
          </a:xfrm>
        </p:grpSpPr>
        <p:sp>
          <p:nvSpPr>
            <p:cNvPr id="193" name="Google Shape;193;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28"/>
          <p:cNvSpPr/>
          <p:nvPr/>
        </p:nvSpPr>
        <p:spPr>
          <a:xfrm>
            <a:off x="1348354" y="2423241"/>
            <a:ext cx="1344" cy="60"/>
          </a:xfrm>
          <a:custGeom>
            <a:avLst/>
            <a:gdLst/>
            <a:ahLst/>
            <a:cxnLst/>
            <a:rect l="l" t="t" r="r" b="b"/>
            <a:pathLst>
              <a:path w="19" h="1" extrusionOk="0">
                <a:moveTo>
                  <a:pt x="0" y="1"/>
                </a:moveTo>
                <a:cubicBezTo>
                  <a:pt x="18" y="1"/>
                  <a:pt x="18" y="1"/>
                  <a:pt x="0" y="1"/>
                </a:cubicBezTo>
                <a:cubicBezTo>
                  <a:pt x="18" y="1"/>
                  <a:pt x="18"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a:hlinkClick r:id="" action="ppaction://hlinkshowjump?jump=previousslide"/>
          </p:cNvPr>
          <p:cNvSpPr/>
          <p:nvPr/>
        </p:nvSpPr>
        <p:spPr>
          <a:xfrm>
            <a:off x="8336950" y="40732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5" name="Google Shape;215;p28">
            <a:hlinkClick r:id="" action="ppaction://hlinkshowjump?jump=previousslide"/>
          </p:cNvPr>
          <p:cNvSpPr/>
          <p:nvPr/>
        </p:nvSpPr>
        <p:spPr>
          <a:xfrm rot="10800000">
            <a:off x="8414200" y="45022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a:hlinkClick r:id="" action="ppaction://hlinkshowjump?jump=nextslide"/>
          </p:cNvPr>
          <p:cNvSpPr/>
          <p:nvPr/>
        </p:nvSpPr>
        <p:spPr>
          <a:xfrm>
            <a:off x="8336950" y="81427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7" name="Google Shape;217;p28">
            <a:hlinkClick r:id="" action="ppaction://hlinkshowjump?jump=nextslide"/>
          </p:cNvPr>
          <p:cNvSpPr/>
          <p:nvPr/>
        </p:nvSpPr>
        <p:spPr>
          <a:xfrm>
            <a:off x="8414200" y="85717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D7E2DC82-CB69-4C87-9156-258E14CE5A88}"/>
              </a:ext>
            </a:extLst>
          </p:cNvPr>
          <p:cNvPicPr>
            <a:picLocks noChangeAspect="1"/>
          </p:cNvPicPr>
          <p:nvPr/>
        </p:nvPicPr>
        <p:blipFill>
          <a:blip r:embed="rId3"/>
          <a:stretch>
            <a:fillRect/>
          </a:stretch>
        </p:blipFill>
        <p:spPr>
          <a:xfrm>
            <a:off x="6628018" y="1905229"/>
            <a:ext cx="2355589" cy="3054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87725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9">
            <a:extLst>
              <a:ext uri="{FF2B5EF4-FFF2-40B4-BE49-F238E27FC236}">
                <a16:creationId xmlns:a16="http://schemas.microsoft.com/office/drawing/2014/main" id="{FC5B6F55-82F5-4632-805A-9E8909FEE785}"/>
              </a:ext>
            </a:extLst>
          </p:cNvPr>
          <p:cNvSpPr>
            <a:spLocks noChangeArrowheads="1"/>
          </p:cNvSpPr>
          <p:nvPr/>
        </p:nvSpPr>
        <p:spPr bwMode="auto">
          <a:xfrm>
            <a:off x="226577" y="-24276"/>
            <a:ext cx="8690846"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br>
              <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rPr>
            </a:br>
            <a:endPar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Grade and Section: </a:t>
            </a:r>
            <a:r>
              <a:rPr lang="en-US" altLang="en-US" sz="1100" b="1" u="sng" dirty="0">
                <a:solidFill>
                  <a:schemeClr val="accent1">
                    <a:lumMod val="10000"/>
                  </a:schemeClr>
                </a:solidFill>
                <a:ea typeface="Calibri" panose="020F0502020204030204" pitchFamily="34" charset="0"/>
              </a:rPr>
              <a:t>_______________</a:t>
            </a: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					</a:t>
            </a:r>
            <a:r>
              <a:rPr kumimoji="0" lang="en-US" altLang="en-US" sz="1100" b="1" i="0"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Quarter</a:t>
            </a:r>
            <a:r>
              <a:rPr lang="en-US" altLang="en-US" sz="1100" b="1" dirty="0">
                <a:solidFill>
                  <a:schemeClr val="accent1">
                    <a:lumMod val="10000"/>
                  </a:schemeClr>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chemeClr val="accent1">
                    <a:lumMod val="10000"/>
                  </a:schemeClr>
                </a:solidFill>
                <a:ea typeface="Calibri" panose="020F0502020204030204" pitchFamily="34" charset="0"/>
              </a:rPr>
              <a:t> Week </a:t>
            </a:r>
            <a:r>
              <a:rPr lang="en-US" altLang="en-US" sz="1100" b="1" dirty="0">
                <a:solidFill>
                  <a:srgbClr val="FF0000"/>
                </a:solidFill>
                <a:ea typeface="Calibri" panose="020F0502020204030204" pitchFamily="34" charset="0"/>
              </a:rPr>
              <a:t>7</a:t>
            </a:r>
            <a:endParaRPr kumimoji="0" lang="en-PH" altLang="en-US" sz="1100" b="0" i="0" strike="noStrike" cap="none" normalizeH="0" baseline="0" dirty="0">
              <a:ln>
                <a:noFill/>
              </a:ln>
              <a:solidFill>
                <a:srgbClr val="FF0000"/>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Adviser:  ________________________                                                           		Date: _______________        </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p:txBody>
      </p:sp>
      <p:pic>
        <p:nvPicPr>
          <p:cNvPr id="83" name="Picture 61">
            <a:extLst>
              <a:ext uri="{FF2B5EF4-FFF2-40B4-BE49-F238E27FC236}">
                <a16:creationId xmlns:a16="http://schemas.microsoft.com/office/drawing/2014/main" id="{13DC236F-98A2-49C7-BFF4-7E776010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23" y="69965"/>
            <a:ext cx="537826" cy="537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62761702"/>
              </p:ext>
            </p:extLst>
          </p:nvPr>
        </p:nvGraphicFramePr>
        <p:xfrm>
          <a:off x="226577" y="1992456"/>
          <a:ext cx="8690846" cy="2814213"/>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094420">
                  <a:extLst>
                    <a:ext uri="{9D8B030D-6E8A-4147-A177-3AD203B41FA5}">
                      <a16:colId xmlns:a16="http://schemas.microsoft.com/office/drawing/2014/main" val="145538190"/>
                    </a:ext>
                  </a:extLst>
                </a:gridCol>
                <a:gridCol w="1877352">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35967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rgbClr val="000000"/>
                          </a:solidFill>
                          <a:effectLst/>
                          <a:latin typeface="+mj-lt"/>
                          <a:ea typeface="Calibri" panose="020F0502020204030204" pitchFamily="34" charset="0"/>
                          <a:cs typeface="Times New Roman" panose="02020603050405020304" pitchFamily="18" charset="0"/>
                        </a:rPr>
                        <a:t>Learning Competency</a:t>
                      </a:r>
                      <a:endParaRPr lang="en-PH" sz="110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rgbClr val="000000"/>
                          </a:solidFill>
                          <a:effectLst/>
                          <a:latin typeface="+mj-lt"/>
                          <a:ea typeface="Calibri" panose="020F0502020204030204" pitchFamily="34" charset="0"/>
                          <a:cs typeface="Times New Roman" panose="02020603050405020304" pitchFamily="18" charset="0"/>
                        </a:rPr>
                        <a:t>Learning Tasks</a:t>
                      </a:r>
                      <a:endParaRPr lang="en-PH" sz="110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454534">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SCIENCE</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t> </a:t>
                      </a:r>
                      <a:r>
                        <a:rPr lang="en-US" sz="1100" dirty="0">
                          <a:solidFill>
                            <a:srgbClr val="000000"/>
                          </a:solidFill>
                        </a:rPr>
                        <a:t>Discuss the interactions </a:t>
                      </a:r>
                    </a:p>
                    <a:p>
                      <a:r>
                        <a:rPr lang="en-US" sz="1100" dirty="0">
                          <a:solidFill>
                            <a:srgbClr val="000000"/>
                          </a:solidFill>
                        </a:rPr>
                        <a:t> among living things and non </a:t>
                      </a:r>
                    </a:p>
                    <a:p>
                      <a:r>
                        <a:rPr lang="en-US" sz="1100" dirty="0">
                          <a:solidFill>
                            <a:srgbClr val="000000"/>
                          </a:solidFill>
                        </a:rPr>
                        <a:t> -living things in estuaries </a:t>
                      </a:r>
                    </a:p>
                    <a:p>
                      <a:r>
                        <a:rPr lang="en-US" sz="1100" dirty="0">
                          <a:solidFill>
                            <a:srgbClr val="000000"/>
                          </a:solidFill>
                        </a:rPr>
                        <a:t> and intertidal zones</a:t>
                      </a:r>
                    </a:p>
                    <a:p>
                      <a:r>
                        <a:rPr lang="en-US" sz="1100" b="1" dirty="0">
                          <a:solidFill>
                            <a:srgbClr val="000000"/>
                          </a:solidFill>
                          <a:effectLst/>
                          <a:latin typeface="+mj-lt"/>
                          <a:ea typeface="Times New Roman" panose="02020603050405020304" pitchFamily="18" charset="0"/>
                          <a:cs typeface="Times New Roman" panose="02020603050405020304" pitchFamily="18" charset="0"/>
                        </a:rPr>
                        <a:t> </a:t>
                      </a:r>
                      <a:r>
                        <a:rPr lang="en-PH" sz="1100" b="1" dirty="0">
                          <a:solidFill>
                            <a:srgbClr val="0000FF"/>
                          </a:solidFill>
                        </a:rPr>
                        <a:t>S5LT - </a:t>
                      </a:r>
                      <a:r>
                        <a:rPr lang="en-PH" sz="1100" b="1" dirty="0" err="1">
                          <a:solidFill>
                            <a:srgbClr val="0000FF"/>
                          </a:solidFill>
                        </a:rPr>
                        <a:t>IIh</a:t>
                      </a:r>
                      <a:r>
                        <a:rPr lang="en-PH" sz="1100" b="1" dirty="0">
                          <a:solidFill>
                            <a:srgbClr val="0000FF"/>
                          </a:solidFill>
                        </a:rPr>
                        <a:t> - 8</a:t>
                      </a:r>
                      <a:endParaRPr lang="en-PH" sz="1100" b="1" dirty="0">
                        <a:solidFill>
                          <a:srgbClr val="0000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PH" sz="1100" b="1" dirty="0">
                          <a:solidFill>
                            <a:srgbClr val="0070C0"/>
                          </a:solidFill>
                        </a:rPr>
                        <a:t>Interactions in Estuaries and Intertidal Zones</a:t>
                      </a:r>
                    </a:p>
                    <a:p>
                      <a:pPr marL="85725" indent="0" algn="l"/>
                      <a:endParaRPr lang="en-PH" sz="800" dirty="0">
                        <a:solidFill>
                          <a:srgbClr val="000000"/>
                        </a:solidFill>
                      </a:endParaRPr>
                    </a:p>
                    <a:p>
                      <a:pPr marL="85725" indent="0" algn="l"/>
                      <a:r>
                        <a:rPr lang="en-US" sz="1100" b="1" dirty="0">
                          <a:solidFill>
                            <a:srgbClr val="000000"/>
                          </a:solidFill>
                        </a:rPr>
                        <a:t>Learning Task 1: </a:t>
                      </a:r>
                    </a:p>
                    <a:p>
                      <a:pPr marL="85725" indent="0" algn="l"/>
                      <a:r>
                        <a:rPr lang="en-US" sz="1100" dirty="0">
                          <a:solidFill>
                            <a:srgbClr val="000000"/>
                          </a:solidFill>
                        </a:rPr>
                        <a:t>Organisms require energy to perform life activities. In this case, they need to eat food. Analyze the figure (left side). Observe the pattern how organisms interact and get energy (eating). Fill in the blanks below based on the figure. </a:t>
                      </a:r>
                      <a:r>
                        <a:rPr lang="en-US" sz="1100" b="1" dirty="0">
                          <a:solidFill>
                            <a:srgbClr val="FF0000"/>
                          </a:solidFill>
                        </a:rPr>
                        <a:t>p.33</a:t>
                      </a:r>
                    </a:p>
                    <a:p>
                      <a:pPr marL="85725" indent="0" algn="l"/>
                      <a:endParaRPr lang="en-US" sz="1100" b="1" dirty="0">
                        <a:solidFill>
                          <a:srgbClr val="FF0000"/>
                        </a:solidFill>
                      </a:endParaRPr>
                    </a:p>
                    <a:p>
                      <a:pPr marL="85725" indent="0" algn="l"/>
                      <a:endParaRPr lang="en-US"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p>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4" name="Picture 3">
            <a:extLst>
              <a:ext uri="{FF2B5EF4-FFF2-40B4-BE49-F238E27FC236}">
                <a16:creationId xmlns:a16="http://schemas.microsoft.com/office/drawing/2014/main" id="{BA42921B-551A-4C3E-9DF9-AB536077221A}"/>
              </a:ext>
            </a:extLst>
          </p:cNvPr>
          <p:cNvPicPr>
            <a:picLocks noChangeAspect="1"/>
          </p:cNvPicPr>
          <p:nvPr/>
        </p:nvPicPr>
        <p:blipFill>
          <a:blip r:embed="rId4"/>
          <a:stretch>
            <a:fillRect/>
          </a:stretch>
        </p:blipFill>
        <p:spPr>
          <a:xfrm>
            <a:off x="4905649" y="3681875"/>
            <a:ext cx="1623738" cy="1124793"/>
          </a:xfrm>
          <a:prstGeom prst="rect">
            <a:avLst/>
          </a:prstGeom>
        </p:spPr>
      </p:pic>
    </p:spTree>
    <p:extLst>
      <p:ext uri="{BB962C8B-B14F-4D97-AF65-F5344CB8AC3E}">
        <p14:creationId xmlns:p14="http://schemas.microsoft.com/office/powerpoint/2010/main" val="204992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9">
            <a:extLst>
              <a:ext uri="{FF2B5EF4-FFF2-40B4-BE49-F238E27FC236}">
                <a16:creationId xmlns:a16="http://schemas.microsoft.com/office/drawing/2014/main" id="{FC5B6F55-82F5-4632-805A-9E8909FEE785}"/>
              </a:ext>
            </a:extLst>
          </p:cNvPr>
          <p:cNvSpPr>
            <a:spLocks noChangeArrowheads="1"/>
          </p:cNvSpPr>
          <p:nvPr/>
        </p:nvSpPr>
        <p:spPr bwMode="auto">
          <a:xfrm>
            <a:off x="226577" y="-24276"/>
            <a:ext cx="8690846"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br>
              <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rPr>
            </a:br>
            <a:endPar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Grade and Section: </a:t>
            </a:r>
            <a:r>
              <a:rPr lang="en-US" altLang="en-US" sz="1100" b="1" u="sng" dirty="0">
                <a:solidFill>
                  <a:schemeClr val="accent1">
                    <a:lumMod val="10000"/>
                  </a:schemeClr>
                </a:solidFill>
                <a:ea typeface="Calibri" panose="020F0502020204030204" pitchFamily="34" charset="0"/>
              </a:rPr>
              <a:t>_______________</a:t>
            </a: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					</a:t>
            </a:r>
            <a:r>
              <a:rPr kumimoji="0" lang="en-US" altLang="en-US" sz="1100" b="1" i="0"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Quarter</a:t>
            </a:r>
            <a:r>
              <a:rPr lang="en-US" altLang="en-US" sz="1100" b="1" dirty="0">
                <a:solidFill>
                  <a:schemeClr val="accent1">
                    <a:lumMod val="10000"/>
                  </a:schemeClr>
                </a:solidFill>
                <a:ea typeface="Calibri" panose="020F0502020204030204" pitchFamily="34" charset="0"/>
              </a:rPr>
              <a:t> </a:t>
            </a:r>
            <a:r>
              <a:rPr lang="en-US" altLang="en-US" sz="1100" b="1" dirty="0">
                <a:solidFill>
                  <a:srgbClr val="FF0000"/>
                </a:solidFill>
                <a:ea typeface="Calibri" panose="020F0502020204030204" pitchFamily="34" charset="0"/>
              </a:rPr>
              <a:t>2 </a:t>
            </a:r>
            <a:r>
              <a:rPr lang="en-US" altLang="en-US" sz="1100" b="1" dirty="0">
                <a:solidFill>
                  <a:schemeClr val="accent1">
                    <a:lumMod val="10000"/>
                  </a:schemeClr>
                </a:solidFill>
                <a:ea typeface="Calibri" panose="020F0502020204030204" pitchFamily="34" charset="0"/>
              </a:rPr>
              <a:t>Week </a:t>
            </a:r>
            <a:r>
              <a:rPr lang="en-US" altLang="en-US" sz="1100" b="1" dirty="0">
                <a:solidFill>
                  <a:srgbClr val="FF0000"/>
                </a:solidFill>
                <a:ea typeface="Calibri" panose="020F0502020204030204" pitchFamily="34" charset="0"/>
              </a:rPr>
              <a:t>1 &amp; 2</a:t>
            </a:r>
            <a:r>
              <a:rPr kumimoji="0" lang="en-US" altLang="en-US" sz="1100" b="1" i="0" strike="noStrike" cap="none" normalizeH="0" baseline="0" dirty="0">
                <a:ln>
                  <a:noFill/>
                </a:ln>
                <a:solidFill>
                  <a:srgbClr val="FF0000"/>
                </a:solidFill>
                <a:effectLst/>
                <a:latin typeface="Arial" panose="020B0604020202020204" pitchFamily="34" charset="0"/>
                <a:ea typeface="Calibri" panose="020F0502020204030204" pitchFamily="34" charset="0"/>
              </a:rPr>
              <a:t>  </a:t>
            </a:r>
            <a:r>
              <a:rPr kumimoji="0" lang="en-US" altLang="en-US" sz="1100" b="1" i="0"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 </a:t>
            </a:r>
            <a:endParaRPr kumimoji="0" lang="en-PH" altLang="en-US" sz="1100" b="0" i="0" strike="noStrike" cap="none" normalizeH="0" baseline="0" dirty="0">
              <a:ln>
                <a:noFill/>
              </a:ln>
              <a:solidFill>
                <a:schemeClr val="accent1">
                  <a:lumMod val="10000"/>
                </a:schemeClr>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Adviser:  ________________________                                                           		Date: _______________        </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p:txBody>
      </p:sp>
      <p:pic>
        <p:nvPicPr>
          <p:cNvPr id="83" name="Picture 61">
            <a:extLst>
              <a:ext uri="{FF2B5EF4-FFF2-40B4-BE49-F238E27FC236}">
                <a16:creationId xmlns:a16="http://schemas.microsoft.com/office/drawing/2014/main" id="{13DC236F-98A2-49C7-BFF4-7E776010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23" y="69965"/>
            <a:ext cx="537826" cy="537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3867045633"/>
              </p:ext>
            </p:extLst>
          </p:nvPr>
        </p:nvGraphicFramePr>
        <p:xfrm>
          <a:off x="226577" y="1992456"/>
          <a:ext cx="8690846" cy="2814213"/>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094420">
                  <a:extLst>
                    <a:ext uri="{9D8B030D-6E8A-4147-A177-3AD203B41FA5}">
                      <a16:colId xmlns:a16="http://schemas.microsoft.com/office/drawing/2014/main" val="145538190"/>
                    </a:ext>
                  </a:extLst>
                </a:gridCol>
                <a:gridCol w="1877352">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35967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454534">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SCIENCE</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3333FF"/>
                          </a:solidFill>
                          <a:effectLst/>
                          <a:latin typeface="+mj-lt"/>
                          <a:ea typeface="Times New Roman" panose="02020603050405020304" pitchFamily="18" charset="0"/>
                          <a:cs typeface="Times New Roman" panose="02020603050405020304" pitchFamily="18" charset="0"/>
                        </a:rPr>
                        <a:t> </a:t>
                      </a:r>
                      <a:r>
                        <a:rPr lang="en-US" sz="1100" dirty="0">
                          <a:solidFill>
                            <a:srgbClr val="000000"/>
                          </a:solidFill>
                        </a:rPr>
                        <a:t>Describe the parts of the </a:t>
                      </a:r>
                    </a:p>
                    <a:p>
                      <a:r>
                        <a:rPr lang="en-US" sz="1100" dirty="0">
                          <a:solidFill>
                            <a:srgbClr val="000000"/>
                          </a:solidFill>
                        </a:rPr>
                        <a:t> reproductive system and </a:t>
                      </a:r>
                    </a:p>
                    <a:p>
                      <a:r>
                        <a:rPr lang="en-US" sz="1100" dirty="0">
                          <a:solidFill>
                            <a:srgbClr val="000000"/>
                          </a:solidFill>
                        </a:rPr>
                        <a:t> their functions </a:t>
                      </a:r>
                    </a:p>
                    <a:p>
                      <a:r>
                        <a:rPr lang="en-US" sz="1100" b="1" dirty="0">
                          <a:solidFill>
                            <a:srgbClr val="000000"/>
                          </a:solidFill>
                          <a:effectLst/>
                          <a:latin typeface="+mj-lt"/>
                          <a:ea typeface="Times New Roman" panose="02020603050405020304" pitchFamily="18" charset="0"/>
                          <a:cs typeface="Times New Roman" panose="02020603050405020304" pitchFamily="18" charset="0"/>
                        </a:rPr>
                        <a:t> </a:t>
                      </a:r>
                      <a:r>
                        <a:rPr lang="en-PH" sz="1100" b="1" dirty="0">
                          <a:solidFill>
                            <a:srgbClr val="0000FF"/>
                          </a:solidFill>
                        </a:rPr>
                        <a:t>S5LT-IIa1</a:t>
                      </a:r>
                      <a:endParaRPr lang="en-PH" sz="1100" b="1" dirty="0">
                        <a:solidFill>
                          <a:srgbClr val="0000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PH" sz="1100" b="1" dirty="0">
                          <a:solidFill>
                            <a:srgbClr val="0070C0"/>
                          </a:solidFill>
                        </a:rPr>
                        <a:t>Human Reproductive System</a:t>
                      </a:r>
                    </a:p>
                    <a:p>
                      <a:pPr marL="85725" indent="0" algn="l"/>
                      <a:endParaRPr lang="en-PH" sz="1100" dirty="0">
                        <a:solidFill>
                          <a:srgbClr val="000000"/>
                        </a:solidFill>
                      </a:endParaRPr>
                    </a:p>
                    <a:p>
                      <a:pPr marL="85725" indent="0" algn="l"/>
                      <a:r>
                        <a:rPr lang="en-US" sz="1100" b="1" dirty="0">
                          <a:solidFill>
                            <a:srgbClr val="000000"/>
                          </a:solidFill>
                        </a:rPr>
                        <a:t>Learning Task 1: </a:t>
                      </a:r>
                    </a:p>
                    <a:p>
                      <a:pPr marL="85725" indent="0" algn="l"/>
                      <a:r>
                        <a:rPr lang="en-US" sz="1100" dirty="0">
                          <a:solidFill>
                            <a:srgbClr val="000000"/>
                          </a:solidFill>
                        </a:rPr>
                        <a:t>Study the two pictures below. Identify if it is a male or female reproductive system. Write your answer on a separate answer sheet. </a:t>
                      </a:r>
                      <a:r>
                        <a:rPr lang="en-US" sz="1100" b="1" dirty="0">
                          <a:solidFill>
                            <a:srgbClr val="FF0000"/>
                          </a:solidFill>
                        </a:rPr>
                        <a:t>p.7</a:t>
                      </a:r>
                      <a:endParaRPr lang="en-US" sz="1100" dirty="0">
                        <a:solidFill>
                          <a:srgbClr val="000000"/>
                        </a:solidFill>
                      </a:endParaRPr>
                    </a:p>
                    <a:p>
                      <a:pPr marL="85725" indent="0" algn="l"/>
                      <a:endParaRPr lang="en-PH" sz="1100" dirty="0">
                        <a:solidFill>
                          <a:schemeClr val="bg2">
                            <a:lumMod val="5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p>
                    <a:p>
                      <a:endPar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endParaRPr>
                    </a:p>
                    <a:p>
                      <a:endPar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endParaRPr>
                    </a:p>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7" name="Picture 6">
            <a:extLst>
              <a:ext uri="{FF2B5EF4-FFF2-40B4-BE49-F238E27FC236}">
                <a16:creationId xmlns:a16="http://schemas.microsoft.com/office/drawing/2014/main" id="{061E5065-CBE9-4697-853D-73F08E1C4991}"/>
              </a:ext>
            </a:extLst>
          </p:cNvPr>
          <p:cNvPicPr>
            <a:picLocks noChangeAspect="1"/>
          </p:cNvPicPr>
          <p:nvPr/>
        </p:nvPicPr>
        <p:blipFill>
          <a:blip r:embed="rId4"/>
          <a:stretch>
            <a:fillRect/>
          </a:stretch>
        </p:blipFill>
        <p:spPr>
          <a:xfrm>
            <a:off x="4214074" y="3350103"/>
            <a:ext cx="3101126" cy="145656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2456173491"/>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2: </a:t>
                      </a:r>
                    </a:p>
                    <a:p>
                      <a:pPr marL="85725" indent="0" algn="l"/>
                      <a:r>
                        <a:rPr lang="en-US" sz="1100" dirty="0">
                          <a:solidFill>
                            <a:srgbClr val="000000"/>
                          </a:solidFill>
                        </a:rPr>
                        <a:t>Just like in estuaries, organisms in intertidal zones need energy to live through eating food. Analyze the figure (right side). Observe the different organisms and imagine how they interact and get energy (eating). Fill in the blanks below based on the figure. Note: answer may not be in the illustration. </a:t>
                      </a:r>
                      <a:r>
                        <a:rPr lang="en-US" sz="1100" b="1" dirty="0">
                          <a:solidFill>
                            <a:srgbClr val="FF0000"/>
                          </a:solidFill>
                        </a:rPr>
                        <a:t>p.34</a:t>
                      </a:r>
                    </a:p>
                    <a:p>
                      <a:pPr marL="85725" indent="0" algn="l"/>
                      <a:endParaRPr lang="en-US" sz="1100" b="1" dirty="0">
                        <a:solidFill>
                          <a:srgbClr val="FF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endParaRPr lang="en-PH" sz="1100" dirty="0">
                        <a:solidFill>
                          <a:srgbClr val="000000"/>
                        </a:solidFill>
                      </a:endParaRPr>
                    </a:p>
                    <a:p>
                      <a:pPr marL="85725" indent="0" algn="l"/>
                      <a:r>
                        <a:rPr lang="en-PH" sz="1100" dirty="0">
                          <a:solidFill>
                            <a:srgbClr val="000000"/>
                          </a:solidFill>
                        </a:rPr>
                        <a:t>1. Hermit crab eats ________________________</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DF2C0BBC-D17C-4512-9E53-B00D0DD9DE8A}"/>
              </a:ext>
            </a:extLst>
          </p:cNvPr>
          <p:cNvPicPr>
            <a:picLocks noChangeAspect="1"/>
          </p:cNvPicPr>
          <p:nvPr/>
        </p:nvPicPr>
        <p:blipFill>
          <a:blip r:embed="rId3"/>
          <a:stretch>
            <a:fillRect/>
          </a:stretch>
        </p:blipFill>
        <p:spPr>
          <a:xfrm>
            <a:off x="4215950" y="2329818"/>
            <a:ext cx="3074974" cy="1991329"/>
          </a:xfrm>
          <a:prstGeom prst="rect">
            <a:avLst/>
          </a:prstGeom>
        </p:spPr>
      </p:pic>
    </p:spTree>
    <p:extLst>
      <p:ext uri="{BB962C8B-B14F-4D97-AF65-F5344CB8AC3E}">
        <p14:creationId xmlns:p14="http://schemas.microsoft.com/office/powerpoint/2010/main" val="3064824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2219909699"/>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rgbClr val="000000"/>
                          </a:solidFill>
                          <a:effectLst/>
                          <a:latin typeface="+mj-lt"/>
                          <a:ea typeface="Calibri" panose="020F0502020204030204" pitchFamily="34" charset="0"/>
                          <a:cs typeface="Times New Roman" panose="02020603050405020304" pitchFamily="18" charset="0"/>
                        </a:rPr>
                        <a:t>Learning Competency</a:t>
                      </a:r>
                      <a:endParaRPr lang="en-PH" sz="110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rgbClr val="000000"/>
                          </a:solidFill>
                          <a:effectLst/>
                          <a:latin typeface="+mj-lt"/>
                          <a:ea typeface="Calibri" panose="020F0502020204030204" pitchFamily="34" charset="0"/>
                          <a:cs typeface="Times New Roman" panose="02020603050405020304" pitchFamily="18" charset="0"/>
                        </a:rPr>
                        <a:t>Learning Tasks</a:t>
                      </a:r>
                      <a:endParaRPr lang="en-PH" sz="110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3: </a:t>
                      </a:r>
                    </a:p>
                    <a:p>
                      <a:pPr marL="85725" indent="0" algn="l"/>
                      <a:r>
                        <a:rPr lang="en-US" sz="1100" dirty="0">
                          <a:solidFill>
                            <a:srgbClr val="000000"/>
                          </a:solidFill>
                        </a:rPr>
                        <a:t>In both estuary and intertidal zone, organisms have different roles to perform. In this task, identify the organisms that perform the given roles. Choose the word/ group of words in the box. </a:t>
                      </a:r>
                      <a:r>
                        <a:rPr lang="en-US" sz="1100" b="1" dirty="0">
                          <a:solidFill>
                            <a:srgbClr val="FF0000"/>
                          </a:solidFill>
                        </a:rPr>
                        <a:t>p.35</a:t>
                      </a:r>
                      <a:endParaRPr lang="en-US" sz="1100" dirty="0">
                        <a:solidFill>
                          <a:srgbClr val="000000"/>
                        </a:solidFill>
                      </a:endParaRPr>
                    </a:p>
                    <a:p>
                      <a:pPr marL="85725" indent="0" algn="l"/>
                      <a:endParaRPr lang="en-US" sz="1100" dirty="0">
                        <a:solidFill>
                          <a:srgbClr val="000000"/>
                        </a:solidFill>
                      </a:endParaRP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9211561C-1558-4D05-BB6A-383C5603A42C}"/>
              </a:ext>
            </a:extLst>
          </p:cNvPr>
          <p:cNvPicPr>
            <a:picLocks noChangeAspect="1"/>
          </p:cNvPicPr>
          <p:nvPr/>
        </p:nvPicPr>
        <p:blipFill>
          <a:blip r:embed="rId3"/>
          <a:stretch>
            <a:fillRect/>
          </a:stretch>
        </p:blipFill>
        <p:spPr>
          <a:xfrm>
            <a:off x="4171313" y="2063469"/>
            <a:ext cx="3160072" cy="2634969"/>
          </a:xfrm>
          <a:prstGeom prst="rect">
            <a:avLst/>
          </a:prstGeom>
        </p:spPr>
      </p:pic>
    </p:spTree>
    <p:extLst>
      <p:ext uri="{BB962C8B-B14F-4D97-AF65-F5344CB8AC3E}">
        <p14:creationId xmlns:p14="http://schemas.microsoft.com/office/powerpoint/2010/main" val="1547455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3962554"/>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4. </a:t>
                      </a:r>
                    </a:p>
                    <a:p>
                      <a:pPr marL="85725" indent="0" algn="l"/>
                      <a:r>
                        <a:rPr lang="en-US" sz="1100" dirty="0">
                          <a:solidFill>
                            <a:srgbClr val="000000"/>
                          </a:solidFill>
                        </a:rPr>
                        <a:t>Make a model of ecological (energy) pyramid showing the arrangement of producers, consumers, scavengers and decomposers. You may include the organisms that you answer in Learning Task 3. You may use scrap materials in making the 3D model of ecological pyramid. The figure below gives you the idea of the content of the pyramid. You may ask your teacher for the rubric of the activity. </a:t>
                      </a:r>
                      <a:r>
                        <a:rPr lang="en-US" sz="1100" b="1" dirty="0">
                          <a:solidFill>
                            <a:srgbClr val="FF0000"/>
                          </a:solidFill>
                        </a:rPr>
                        <a:t>p.35</a:t>
                      </a:r>
                    </a:p>
                    <a:p>
                      <a:pPr marL="85725" indent="0" algn="l"/>
                      <a:endParaRPr lang="en-US" sz="1100" b="1" dirty="0">
                        <a:solidFill>
                          <a:srgbClr val="FF0000"/>
                        </a:solidFill>
                      </a:endParaRP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42C849DB-96F9-45B7-8EFD-03981A0FE1CA}"/>
              </a:ext>
            </a:extLst>
          </p:cNvPr>
          <p:cNvPicPr>
            <a:picLocks noChangeAspect="1"/>
          </p:cNvPicPr>
          <p:nvPr/>
        </p:nvPicPr>
        <p:blipFill>
          <a:blip r:embed="rId3"/>
          <a:stretch>
            <a:fillRect/>
          </a:stretch>
        </p:blipFill>
        <p:spPr>
          <a:xfrm>
            <a:off x="4206088" y="2751292"/>
            <a:ext cx="3143250" cy="1947146"/>
          </a:xfrm>
          <a:prstGeom prst="rect">
            <a:avLst/>
          </a:prstGeom>
        </p:spPr>
      </p:pic>
    </p:spTree>
    <p:extLst>
      <p:ext uri="{BB962C8B-B14F-4D97-AF65-F5344CB8AC3E}">
        <p14:creationId xmlns:p14="http://schemas.microsoft.com/office/powerpoint/2010/main" val="2233989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ctrTitle"/>
          </p:nvPr>
        </p:nvSpPr>
        <p:spPr>
          <a:xfrm>
            <a:off x="2226699" y="1007164"/>
            <a:ext cx="3499561" cy="93752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ln>
                  <a:solidFill>
                    <a:schemeClr val="accent1">
                      <a:lumMod val="10000"/>
                    </a:schemeClr>
                  </a:solidFill>
                </a:ln>
                <a:solidFill>
                  <a:srgbClr val="FF0000"/>
                </a:solidFill>
              </a:rPr>
              <a:t>SCIENCE 5</a:t>
            </a:r>
            <a:endParaRPr sz="6600" dirty="0">
              <a:ln>
                <a:solidFill>
                  <a:schemeClr val="accent1">
                    <a:lumMod val="10000"/>
                  </a:schemeClr>
                </a:solidFill>
              </a:ln>
              <a:solidFill>
                <a:srgbClr val="FF0000"/>
              </a:solidFill>
            </a:endParaRPr>
          </a:p>
        </p:txBody>
      </p:sp>
      <p:sp>
        <p:nvSpPr>
          <p:cNvPr id="176" name="Google Shape;176;p28"/>
          <p:cNvSpPr txBox="1">
            <a:spLocks noGrp="1"/>
          </p:cNvSpPr>
          <p:nvPr>
            <p:ph type="subTitle" idx="1"/>
          </p:nvPr>
        </p:nvSpPr>
        <p:spPr>
          <a:xfrm rot="-818">
            <a:off x="1173047" y="4018685"/>
            <a:ext cx="5350423" cy="515208"/>
          </a:xfrm>
          <a:prstGeom prst="rect">
            <a:avLst/>
          </a:prstGeom>
          <a:solidFill>
            <a:srgbClr val="FFC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0000FF"/>
                </a:solidFill>
              </a:rPr>
              <a:t>QUARTER 2 WEEK 8</a:t>
            </a:r>
            <a:endParaRPr sz="3600" b="1" dirty="0">
              <a:solidFill>
                <a:srgbClr val="0000FF"/>
              </a:solidFill>
            </a:endParaRPr>
          </a:p>
        </p:txBody>
      </p:sp>
      <p:grpSp>
        <p:nvGrpSpPr>
          <p:cNvPr id="177" name="Google Shape;177;p28"/>
          <p:cNvGrpSpPr/>
          <p:nvPr/>
        </p:nvGrpSpPr>
        <p:grpSpPr>
          <a:xfrm>
            <a:off x="5717087" y="1012598"/>
            <a:ext cx="1141616" cy="807926"/>
            <a:chOff x="936363" y="2048698"/>
            <a:chExt cx="822786" cy="582289"/>
          </a:xfrm>
        </p:grpSpPr>
        <p:sp>
          <p:nvSpPr>
            <p:cNvPr id="178" name="Google Shape;178;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28"/>
          <p:cNvSpPr txBox="1">
            <a:spLocks noGrp="1"/>
          </p:cNvSpPr>
          <p:nvPr>
            <p:ph type="ctrTitle" idx="2"/>
          </p:nvPr>
        </p:nvSpPr>
        <p:spPr>
          <a:xfrm>
            <a:off x="1362173" y="2077359"/>
            <a:ext cx="4972170" cy="1695889"/>
          </a:xfrm>
          <a:prstGeom prst="rect">
            <a:avLst/>
          </a:prstGeom>
        </p:spPr>
        <p:txBody>
          <a:bodyPr spcFirstLastPara="1" wrap="square" lIns="91425" tIns="91425" rIns="91425" bIns="137150" anchor="ctr" anchorCtr="0">
            <a:noAutofit/>
          </a:bodyPr>
          <a:lstStyle/>
          <a:p>
            <a:pPr marL="0" lvl="0" indent="0" algn="ctr" rtl="0">
              <a:spcBef>
                <a:spcPts val="0"/>
              </a:spcBef>
              <a:spcAft>
                <a:spcPts val="0"/>
              </a:spcAft>
              <a:buNone/>
            </a:pPr>
            <a:r>
              <a:rPr lang="en" sz="6000" dirty="0">
                <a:ln>
                  <a:solidFill>
                    <a:schemeClr val="accent1">
                      <a:lumMod val="10000"/>
                    </a:schemeClr>
                  </a:solidFill>
                </a:ln>
                <a:solidFill>
                  <a:srgbClr val="FFFF00"/>
                </a:solidFill>
              </a:rPr>
              <a:t>Weekly Home Learning Plan</a:t>
            </a:r>
            <a:endParaRPr sz="6000" dirty="0">
              <a:ln>
                <a:solidFill>
                  <a:schemeClr val="accent1">
                    <a:lumMod val="10000"/>
                  </a:schemeClr>
                </a:solidFill>
              </a:ln>
              <a:solidFill>
                <a:srgbClr val="FFFF00"/>
              </a:solidFill>
            </a:endParaRPr>
          </a:p>
        </p:txBody>
      </p:sp>
      <p:grpSp>
        <p:nvGrpSpPr>
          <p:cNvPr id="192" name="Google Shape;192;p28"/>
          <p:cNvGrpSpPr/>
          <p:nvPr/>
        </p:nvGrpSpPr>
        <p:grpSpPr>
          <a:xfrm flipH="1">
            <a:off x="956102" y="1024633"/>
            <a:ext cx="1141616" cy="807926"/>
            <a:chOff x="936363" y="2048698"/>
            <a:chExt cx="822786" cy="582289"/>
          </a:xfrm>
        </p:grpSpPr>
        <p:sp>
          <p:nvSpPr>
            <p:cNvPr id="193" name="Google Shape;193;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28"/>
          <p:cNvSpPr/>
          <p:nvPr/>
        </p:nvSpPr>
        <p:spPr>
          <a:xfrm>
            <a:off x="1348354" y="2423241"/>
            <a:ext cx="1344" cy="60"/>
          </a:xfrm>
          <a:custGeom>
            <a:avLst/>
            <a:gdLst/>
            <a:ahLst/>
            <a:cxnLst/>
            <a:rect l="l" t="t" r="r" b="b"/>
            <a:pathLst>
              <a:path w="19" h="1" extrusionOk="0">
                <a:moveTo>
                  <a:pt x="0" y="1"/>
                </a:moveTo>
                <a:cubicBezTo>
                  <a:pt x="18" y="1"/>
                  <a:pt x="18" y="1"/>
                  <a:pt x="0" y="1"/>
                </a:cubicBezTo>
                <a:cubicBezTo>
                  <a:pt x="18" y="1"/>
                  <a:pt x="18"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a:hlinkClick r:id="" action="ppaction://hlinkshowjump?jump=previousslide"/>
          </p:cNvPr>
          <p:cNvSpPr/>
          <p:nvPr/>
        </p:nvSpPr>
        <p:spPr>
          <a:xfrm>
            <a:off x="8336950" y="40732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5" name="Google Shape;215;p28">
            <a:hlinkClick r:id="" action="ppaction://hlinkshowjump?jump=previousslide"/>
          </p:cNvPr>
          <p:cNvSpPr/>
          <p:nvPr/>
        </p:nvSpPr>
        <p:spPr>
          <a:xfrm rot="10800000">
            <a:off x="8414200" y="45022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a:hlinkClick r:id="" action="ppaction://hlinkshowjump?jump=nextslide"/>
          </p:cNvPr>
          <p:cNvSpPr/>
          <p:nvPr/>
        </p:nvSpPr>
        <p:spPr>
          <a:xfrm>
            <a:off x="8336950" y="81427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7" name="Google Shape;217;p28">
            <a:hlinkClick r:id="" action="ppaction://hlinkshowjump?jump=nextslide"/>
          </p:cNvPr>
          <p:cNvSpPr/>
          <p:nvPr/>
        </p:nvSpPr>
        <p:spPr>
          <a:xfrm>
            <a:off x="8414200" y="85717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D7E2DC82-CB69-4C87-9156-258E14CE5A88}"/>
              </a:ext>
            </a:extLst>
          </p:cNvPr>
          <p:cNvPicPr>
            <a:picLocks noChangeAspect="1"/>
          </p:cNvPicPr>
          <p:nvPr/>
        </p:nvPicPr>
        <p:blipFill>
          <a:blip r:embed="rId3"/>
          <a:stretch>
            <a:fillRect/>
          </a:stretch>
        </p:blipFill>
        <p:spPr>
          <a:xfrm>
            <a:off x="6628018" y="1905229"/>
            <a:ext cx="2355589" cy="3054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76174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Rectangle 9">
            <a:extLst>
              <a:ext uri="{FF2B5EF4-FFF2-40B4-BE49-F238E27FC236}">
                <a16:creationId xmlns:a16="http://schemas.microsoft.com/office/drawing/2014/main" id="{FC5B6F55-82F5-4632-805A-9E8909FEE785}"/>
              </a:ext>
            </a:extLst>
          </p:cNvPr>
          <p:cNvSpPr>
            <a:spLocks noChangeArrowheads="1"/>
          </p:cNvSpPr>
          <p:nvPr/>
        </p:nvSpPr>
        <p:spPr bwMode="auto">
          <a:xfrm>
            <a:off x="226577" y="-24276"/>
            <a:ext cx="8690846"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00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00025" algn="l"/>
              </a:tabLst>
            </a:pPr>
            <a:br>
              <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rPr>
            </a:br>
            <a:endParaRPr kumimoji="0" lang="en-PH" altLang="en-US" sz="1800" b="0" i="0" u="none" strike="noStrike" cap="none" normalizeH="0" baseline="0" dirty="0">
              <a:ln>
                <a:noFill/>
              </a:ln>
              <a:solidFill>
                <a:schemeClr val="tx1">
                  <a:lumMod val="90000"/>
                  <a:lumOff val="10000"/>
                </a:schemeClr>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Republic of the</a:t>
            </a:r>
            <a:r>
              <a:rPr kumimoji="0" lang="en-US" altLang="en-US" sz="1100" b="0"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 </a:t>
            </a: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Philippines</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Old English Text MT" panose="03040902040508030806" pitchFamily="66" charset="0"/>
                <a:ea typeface="Times New Roman" panose="02020603050405020304" pitchFamily="18" charset="0"/>
                <a:cs typeface="Calibri" panose="020F0502020204030204" pitchFamily="34" charset="0"/>
              </a:rPr>
              <a:t>Department of Education</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rajan Pro" charset="0"/>
                <a:ea typeface="Times New Roman" panose="02020603050405020304" pitchFamily="18" charset="0"/>
              </a:rPr>
              <a:t>REGION IV-A</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Tahoma" panose="020B0604030504040204" pitchFamily="34" charset="0"/>
                <a:ea typeface="Times New Roman" panose="02020603050405020304" pitchFamily="18" charset="0"/>
                <a:cs typeface="Tahoma" panose="020B0604030504040204" pitchFamily="34" charset="0"/>
              </a:rPr>
              <a:t>SCHOOLS DIVISION OFFICE OF IMUS CITY</a:t>
            </a:r>
            <a:endParaRPr kumimoji="0" lang="en-PH" altLang="en-US" sz="1100" b="0" i="0" u="none" strike="noStrike" cap="none" normalizeH="0" baseline="0" dirty="0">
              <a:ln>
                <a:noFill/>
              </a:ln>
              <a:solidFill>
                <a:schemeClr val="accent1">
                  <a:lumMod val="10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PH" altLang="en-US" sz="1100" b="1" i="0" u="sng" strike="noStrike" cap="none" normalizeH="0" baseline="0" dirty="0">
                <a:ln>
                  <a:noFill/>
                </a:ln>
                <a:solidFill>
                  <a:srgbClr val="FF0000"/>
                </a:solidFill>
                <a:effectLst/>
                <a:latin typeface="Tahoma" panose="020B0604030504040204" pitchFamily="34" charset="0"/>
                <a:ea typeface="Times New Roman" panose="02020603050405020304" pitchFamily="18" charset="0"/>
                <a:cs typeface="Tahoma" panose="020B0604030504040204" pitchFamily="34" charset="0"/>
              </a:rPr>
              <a:t>NAME OF SCHOOL</a:t>
            </a:r>
            <a:endParaRPr kumimoji="0" lang="en-PH" altLang="en-US" sz="1100" b="0" i="0" u="sng"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WEEKLY HOME LEARNING PLAN</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Grade and Section: </a:t>
            </a:r>
            <a:r>
              <a:rPr lang="en-US" altLang="en-US" sz="1100" b="1" u="sng" dirty="0">
                <a:solidFill>
                  <a:schemeClr val="accent1">
                    <a:lumMod val="10000"/>
                  </a:schemeClr>
                </a:solidFill>
                <a:ea typeface="Calibri" panose="020F0502020204030204" pitchFamily="34" charset="0"/>
              </a:rPr>
              <a:t>_______________</a:t>
            </a: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					</a:t>
            </a:r>
            <a:r>
              <a:rPr kumimoji="0" lang="en-US" altLang="en-US" sz="1100" b="1" i="0"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Quarter</a:t>
            </a:r>
            <a:r>
              <a:rPr lang="en-US" altLang="en-US" sz="1100" b="1" dirty="0">
                <a:solidFill>
                  <a:schemeClr val="accent1">
                    <a:lumMod val="10000"/>
                  </a:schemeClr>
                </a:solidFill>
                <a:ea typeface="Calibri" panose="020F0502020204030204" pitchFamily="34" charset="0"/>
              </a:rPr>
              <a:t> </a:t>
            </a:r>
            <a:r>
              <a:rPr lang="en-US" altLang="en-US" sz="1100" b="1" dirty="0">
                <a:solidFill>
                  <a:srgbClr val="FF0000"/>
                </a:solidFill>
                <a:ea typeface="Calibri" panose="020F0502020204030204" pitchFamily="34" charset="0"/>
              </a:rPr>
              <a:t>2</a:t>
            </a:r>
            <a:r>
              <a:rPr lang="en-US" altLang="en-US" sz="1100" b="1" dirty="0">
                <a:solidFill>
                  <a:schemeClr val="accent1">
                    <a:lumMod val="10000"/>
                  </a:schemeClr>
                </a:solidFill>
                <a:ea typeface="Calibri" panose="020F0502020204030204" pitchFamily="34" charset="0"/>
              </a:rPr>
              <a:t> Week </a:t>
            </a:r>
            <a:r>
              <a:rPr lang="en-US" altLang="en-US" sz="1100" b="1" dirty="0">
                <a:solidFill>
                  <a:srgbClr val="FF0000"/>
                </a:solidFill>
                <a:ea typeface="Calibri" panose="020F0502020204030204" pitchFamily="34" charset="0"/>
              </a:rPr>
              <a:t>8</a:t>
            </a:r>
            <a:endParaRPr kumimoji="0" lang="en-PH" altLang="en-US" sz="1100" b="0" i="0" strike="noStrike" cap="none" normalizeH="0" baseline="0" dirty="0">
              <a:ln>
                <a:noFill/>
              </a:ln>
              <a:solidFill>
                <a:srgbClr val="FF0000"/>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00025" algn="l"/>
              </a:tabLst>
            </a:pPr>
            <a:r>
              <a:rPr kumimoji="0" lang="en-US" altLang="en-US" sz="1100" b="1" i="0" u="none" strike="noStrike" cap="none" normalizeH="0" baseline="0" dirty="0">
                <a:ln>
                  <a:noFill/>
                </a:ln>
                <a:solidFill>
                  <a:schemeClr val="accent1">
                    <a:lumMod val="10000"/>
                  </a:schemeClr>
                </a:solidFill>
                <a:effectLst/>
                <a:latin typeface="Arial" panose="020B0604020202020204" pitchFamily="34" charset="0"/>
                <a:ea typeface="Calibri" panose="020F0502020204030204" pitchFamily="34" charset="0"/>
              </a:rPr>
              <a:t>Adviser:  ________________________                                                           		Date: _______________        </a:t>
            </a:r>
            <a:endParaRPr kumimoji="0" lang="en-PH" altLang="en-US" sz="1100" b="0" i="0" u="none" strike="noStrike" cap="none" normalizeH="0" baseline="0" dirty="0">
              <a:ln>
                <a:noFill/>
              </a:ln>
              <a:solidFill>
                <a:schemeClr val="accent1">
                  <a:lumMod val="10000"/>
                </a:schemeClr>
              </a:solidFill>
              <a:effectLst/>
              <a:latin typeface="Arial" panose="020B0604020202020204" pitchFamily="34" charset="0"/>
            </a:endParaRPr>
          </a:p>
        </p:txBody>
      </p:sp>
      <p:pic>
        <p:nvPicPr>
          <p:cNvPr id="83" name="Picture 61">
            <a:extLst>
              <a:ext uri="{FF2B5EF4-FFF2-40B4-BE49-F238E27FC236}">
                <a16:creationId xmlns:a16="http://schemas.microsoft.com/office/drawing/2014/main" id="{13DC236F-98A2-49C7-BFF4-7E776010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23" y="69965"/>
            <a:ext cx="537826" cy="537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1097743949"/>
              </p:ext>
            </p:extLst>
          </p:nvPr>
        </p:nvGraphicFramePr>
        <p:xfrm>
          <a:off x="226577" y="1992456"/>
          <a:ext cx="8690846" cy="2814213"/>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094420">
                  <a:extLst>
                    <a:ext uri="{9D8B030D-6E8A-4147-A177-3AD203B41FA5}">
                      <a16:colId xmlns:a16="http://schemas.microsoft.com/office/drawing/2014/main" val="145538190"/>
                    </a:ext>
                  </a:extLst>
                </a:gridCol>
                <a:gridCol w="1877352">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359679">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rgbClr val="000000"/>
                          </a:solidFill>
                          <a:effectLst/>
                          <a:latin typeface="+mj-lt"/>
                          <a:ea typeface="Calibri" panose="020F0502020204030204" pitchFamily="34" charset="0"/>
                          <a:cs typeface="Times New Roman" panose="02020603050405020304" pitchFamily="18" charset="0"/>
                        </a:rPr>
                        <a:t>Learning Competency</a:t>
                      </a:r>
                      <a:endParaRPr lang="en-PH" sz="110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rgbClr val="000000"/>
                          </a:solidFill>
                          <a:effectLst/>
                          <a:latin typeface="+mj-lt"/>
                          <a:ea typeface="Calibri" panose="020F0502020204030204" pitchFamily="34" charset="0"/>
                          <a:cs typeface="Times New Roman" panose="02020603050405020304" pitchFamily="18" charset="0"/>
                        </a:rPr>
                        <a:t>Learning Tasks</a:t>
                      </a:r>
                      <a:endParaRPr lang="en-PH" sz="110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2454534">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8:00-8:45</a:t>
                      </a: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PH" sz="1800" b="1" dirty="0">
                          <a:solidFill>
                            <a:srgbClr val="00B050"/>
                          </a:solidFill>
                          <a:effectLst/>
                          <a:latin typeface="+mj-lt"/>
                          <a:ea typeface="Times New Roman" panose="02020603050405020304" pitchFamily="18" charset="0"/>
                          <a:cs typeface="Times New Roman" panose="02020603050405020304" pitchFamily="18" charset="0"/>
                        </a:rPr>
                        <a:t>SCIENCE</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PH" sz="1100" b="1" dirty="0">
                          <a:solidFill>
                            <a:srgbClr val="000000"/>
                          </a:solidFill>
                          <a:effectLst/>
                          <a:latin typeface="+mj-lt"/>
                          <a:ea typeface="Times New Roman" panose="02020603050405020304" pitchFamily="18" charset="0"/>
                          <a:cs typeface="Times New Roman" panose="02020603050405020304" pitchFamily="18" charset="0"/>
                        </a:rPr>
                        <a:t> </a:t>
                      </a:r>
                      <a:r>
                        <a:rPr lang="en-US" sz="1100" dirty="0">
                          <a:solidFill>
                            <a:srgbClr val="000000"/>
                          </a:solidFill>
                        </a:rPr>
                        <a:t>Explain the need to protect  </a:t>
                      </a:r>
                    </a:p>
                    <a:p>
                      <a:r>
                        <a:rPr lang="en-US" sz="1100" dirty="0">
                          <a:solidFill>
                            <a:srgbClr val="000000"/>
                          </a:solidFill>
                        </a:rPr>
                        <a:t> and conserve estuaries and </a:t>
                      </a:r>
                    </a:p>
                    <a:p>
                      <a:r>
                        <a:rPr lang="en-US" sz="1100" dirty="0">
                          <a:solidFill>
                            <a:srgbClr val="000000"/>
                          </a:solidFill>
                        </a:rPr>
                        <a:t> intertidal zones </a:t>
                      </a:r>
                    </a:p>
                    <a:p>
                      <a:r>
                        <a:rPr lang="en-US" sz="1100" b="1" i="0" u="none" strike="noStrike" cap="none" dirty="0">
                          <a:solidFill>
                            <a:srgbClr val="000000"/>
                          </a:solidFill>
                          <a:effectLst/>
                          <a:latin typeface="+mn-lt"/>
                          <a:ea typeface="Times New Roman" panose="02020603050405020304" pitchFamily="18" charset="0"/>
                          <a:cs typeface="Times New Roman" panose="02020603050405020304" pitchFamily="18" charset="0"/>
                          <a:sym typeface="Arial"/>
                        </a:rPr>
                        <a:t> </a:t>
                      </a:r>
                      <a:r>
                        <a:rPr lang="en-PH" sz="1100" b="1" dirty="0">
                          <a:solidFill>
                            <a:srgbClr val="0000FF"/>
                          </a:solidFill>
                        </a:rPr>
                        <a:t>S5LT -</a:t>
                      </a:r>
                      <a:r>
                        <a:rPr lang="en-PH" sz="1100" b="1" dirty="0" err="1">
                          <a:solidFill>
                            <a:srgbClr val="0000FF"/>
                          </a:solidFill>
                        </a:rPr>
                        <a:t>Ii</a:t>
                      </a:r>
                      <a:r>
                        <a:rPr lang="en-PH" sz="1100" b="1" dirty="0">
                          <a:solidFill>
                            <a:srgbClr val="0000FF"/>
                          </a:solidFill>
                        </a:rPr>
                        <a:t> - j -10 </a:t>
                      </a:r>
                      <a:endParaRPr lang="en-PH" sz="1100" b="1" i="0" u="none" strike="noStrike" cap="none" dirty="0">
                        <a:solidFill>
                          <a:srgbClr val="0000FF"/>
                        </a:solidFill>
                        <a:effectLst/>
                        <a:latin typeface="+mn-lt"/>
                        <a:ea typeface="Times New Roman" panose="02020603050405020304" pitchFamily="18" charset="0"/>
                        <a:cs typeface="Times New Roman" panose="02020603050405020304" pitchFamily="18" charset="0"/>
                        <a:sym typeface="Arial"/>
                      </a:endParaRPr>
                    </a:p>
                    <a:p>
                      <a:endParaRPr lang="en-PH" sz="1100" b="1" dirty="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70C0"/>
                          </a:solidFill>
                        </a:rPr>
                        <a:t>The Need to Protect and Conserve Estuaries and Intertidal Zones</a:t>
                      </a:r>
                    </a:p>
                    <a:p>
                      <a:pPr marL="85725" indent="0" algn="l"/>
                      <a:endParaRPr lang="en-US" sz="1100" b="1" dirty="0">
                        <a:solidFill>
                          <a:srgbClr val="0070C0"/>
                        </a:solidFill>
                      </a:endParaRPr>
                    </a:p>
                    <a:p>
                      <a:pPr marL="85725" indent="0" algn="l"/>
                      <a:r>
                        <a:rPr lang="en-US" sz="1100" b="1" dirty="0">
                          <a:solidFill>
                            <a:srgbClr val="000000"/>
                          </a:solidFill>
                        </a:rPr>
                        <a:t>Learning Task 1: </a:t>
                      </a:r>
                    </a:p>
                    <a:p>
                      <a:pPr marL="85725" indent="0" algn="l"/>
                      <a:r>
                        <a:rPr lang="en-US" sz="1100" dirty="0">
                          <a:solidFill>
                            <a:srgbClr val="000000"/>
                          </a:solidFill>
                        </a:rPr>
                        <a:t>Draw a smiley face on the action or activity that helps protect and conserve the estuaries and intertidal zones. </a:t>
                      </a:r>
                      <a:r>
                        <a:rPr lang="en-US" sz="1100" b="1" dirty="0">
                          <a:solidFill>
                            <a:srgbClr val="FF0000"/>
                          </a:solidFill>
                        </a:rPr>
                        <a:t>p.36</a:t>
                      </a:r>
                      <a:endParaRPr lang="en-US" sz="1100" dirty="0">
                        <a:solidFill>
                          <a:srgbClr val="000000"/>
                        </a:solidFill>
                      </a:endParaRPr>
                    </a:p>
                    <a:p>
                      <a:pPr marL="85725" indent="0" algn="l"/>
                      <a:endParaRPr lang="en-US" sz="1100" dirty="0">
                        <a:solidFill>
                          <a:srgbClr val="000000"/>
                        </a:solidFill>
                      </a:endParaRPr>
                    </a:p>
                    <a:p>
                      <a:pPr marL="85725" indent="0" algn="l"/>
                      <a:r>
                        <a:rPr lang="en-US" sz="1100" dirty="0">
                          <a:solidFill>
                            <a:srgbClr val="000000"/>
                          </a:solidFill>
                        </a:rPr>
                        <a:t>_______ 1. planting trees </a:t>
                      </a:r>
                    </a:p>
                    <a:p>
                      <a:pPr marL="85725" indent="0" algn="l"/>
                      <a:r>
                        <a:rPr lang="en-US" sz="1100" dirty="0">
                          <a:solidFill>
                            <a:srgbClr val="000000"/>
                          </a:solidFill>
                        </a:rPr>
                        <a:t>_______ 2. disposing garbage properly </a:t>
                      </a:r>
                    </a:p>
                    <a:p>
                      <a:pPr marL="85725" indent="0" algn="l"/>
                      <a:r>
                        <a:rPr lang="en-US" sz="1100" dirty="0">
                          <a:solidFill>
                            <a:srgbClr val="000000"/>
                          </a:solidFill>
                        </a:rPr>
                        <a:t>_______ 3. restricting fishing activities </a:t>
                      </a:r>
                    </a:p>
                    <a:p>
                      <a:pPr marL="85725" indent="0" algn="l"/>
                      <a:r>
                        <a:rPr lang="en-US" sz="1100" dirty="0">
                          <a:solidFill>
                            <a:srgbClr val="000000"/>
                          </a:solidFill>
                        </a:rPr>
                        <a:t>_______ 4. banning recreational birding </a:t>
                      </a:r>
                    </a:p>
                    <a:p>
                      <a:pPr marL="85725" indent="0" algn="l"/>
                      <a:r>
                        <a:rPr lang="en-US" sz="1100" dirty="0">
                          <a:solidFill>
                            <a:srgbClr val="000000"/>
                          </a:solidFill>
                        </a:rPr>
                        <a:t>_______ 5. avoiding oil leaks</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p>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spTree>
    <p:extLst>
      <p:ext uri="{BB962C8B-B14F-4D97-AF65-F5344CB8AC3E}">
        <p14:creationId xmlns:p14="http://schemas.microsoft.com/office/powerpoint/2010/main" val="700334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1787878320"/>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rgbClr val="000000"/>
                          </a:solidFill>
                          <a:effectLst/>
                          <a:latin typeface="+mj-lt"/>
                          <a:ea typeface="Calibri" panose="020F0502020204030204" pitchFamily="34" charset="0"/>
                          <a:cs typeface="Times New Roman" panose="02020603050405020304" pitchFamily="18" charset="0"/>
                        </a:rPr>
                        <a:t>Learning Competency</a:t>
                      </a:r>
                      <a:endParaRPr lang="en-PH" sz="110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rgbClr val="000000"/>
                          </a:solidFill>
                          <a:effectLst/>
                          <a:latin typeface="+mj-lt"/>
                          <a:ea typeface="Calibri" panose="020F0502020204030204" pitchFamily="34" charset="0"/>
                          <a:cs typeface="Times New Roman" panose="02020603050405020304" pitchFamily="18" charset="0"/>
                        </a:rPr>
                        <a:t>Learning Tasks</a:t>
                      </a:r>
                      <a:endParaRPr lang="en-PH" sz="1100" dirty="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2: </a:t>
                      </a:r>
                    </a:p>
                    <a:p>
                      <a:pPr marL="85725" indent="0" algn="l"/>
                      <a:r>
                        <a:rPr lang="en-US" sz="1100" dirty="0">
                          <a:solidFill>
                            <a:srgbClr val="000000"/>
                          </a:solidFill>
                        </a:rPr>
                        <a:t>The diagram shows both food chain and food web in estuaries. Food chain is a series of transfer of energy as the algae can be eaten by small fish and small fish may be eaten by a carnivorous fish. A food web is composed of different food chains. What do you think are the activities that may negatively affect the process of energy transfer? </a:t>
                      </a:r>
                      <a:r>
                        <a:rPr lang="en-US" sz="1100" b="1" dirty="0">
                          <a:solidFill>
                            <a:srgbClr val="FF0000"/>
                          </a:solidFill>
                        </a:rPr>
                        <a:t>p.36</a:t>
                      </a:r>
                    </a:p>
                    <a:p>
                      <a:pPr marL="85725" indent="0" algn="l"/>
                      <a:endParaRPr lang="en-US" sz="1100" b="1" dirty="0">
                        <a:solidFill>
                          <a:srgbClr val="FF0000"/>
                        </a:solidFill>
                      </a:endParaRP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4" name="Picture 3">
            <a:extLst>
              <a:ext uri="{FF2B5EF4-FFF2-40B4-BE49-F238E27FC236}">
                <a16:creationId xmlns:a16="http://schemas.microsoft.com/office/drawing/2014/main" id="{C8748F77-819D-4F7B-8F60-F6A00B6CCE7D}"/>
              </a:ext>
            </a:extLst>
          </p:cNvPr>
          <p:cNvPicPr>
            <a:picLocks noChangeAspect="1"/>
          </p:cNvPicPr>
          <p:nvPr/>
        </p:nvPicPr>
        <p:blipFill>
          <a:blip r:embed="rId3"/>
          <a:stretch>
            <a:fillRect/>
          </a:stretch>
        </p:blipFill>
        <p:spPr>
          <a:xfrm>
            <a:off x="4185479" y="2587934"/>
            <a:ext cx="3137813" cy="2126688"/>
          </a:xfrm>
          <a:prstGeom prst="rect">
            <a:avLst/>
          </a:prstGeom>
        </p:spPr>
      </p:pic>
    </p:spTree>
    <p:extLst>
      <p:ext uri="{BB962C8B-B14F-4D97-AF65-F5344CB8AC3E}">
        <p14:creationId xmlns:p14="http://schemas.microsoft.com/office/powerpoint/2010/main" val="2447938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2950825274"/>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rgbClr val="000000"/>
                          </a:solidFill>
                          <a:effectLst/>
                          <a:latin typeface="+mj-lt"/>
                          <a:ea typeface="Calibri" panose="020F0502020204030204" pitchFamily="34" charset="0"/>
                          <a:cs typeface="Times New Roman" panose="02020603050405020304" pitchFamily="18" charset="0"/>
                        </a:rPr>
                        <a:t>Learning Competency</a:t>
                      </a:r>
                      <a:endParaRPr lang="en-PH" sz="110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rgbClr val="000000"/>
                          </a:solidFill>
                          <a:effectLst/>
                          <a:latin typeface="+mj-lt"/>
                          <a:ea typeface="Calibri" panose="020F0502020204030204" pitchFamily="34" charset="0"/>
                          <a:cs typeface="Times New Roman" panose="02020603050405020304" pitchFamily="18" charset="0"/>
                        </a:rPr>
                        <a:t>Learning Tasks</a:t>
                      </a:r>
                      <a:endParaRPr lang="en-PH" sz="1100" dirty="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00000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4: </a:t>
                      </a:r>
                    </a:p>
                    <a:p>
                      <a:pPr marL="85725" indent="0" algn="l"/>
                      <a:r>
                        <a:rPr lang="en-US" sz="1100" dirty="0">
                          <a:solidFill>
                            <a:srgbClr val="000000"/>
                          </a:solidFill>
                        </a:rPr>
                        <a:t>Now that you k no w t he </a:t>
                      </a:r>
                      <a:r>
                        <a:rPr lang="en-US" sz="1100" dirty="0" err="1">
                          <a:solidFill>
                            <a:srgbClr val="000000"/>
                          </a:solidFill>
                        </a:rPr>
                        <a:t>im</a:t>
                      </a:r>
                      <a:r>
                        <a:rPr lang="en-US" sz="1100" dirty="0">
                          <a:solidFill>
                            <a:srgbClr val="000000"/>
                          </a:solidFill>
                        </a:rPr>
                        <a:t> p o r t a </a:t>
                      </a:r>
                      <a:r>
                        <a:rPr lang="en-US" sz="1100" dirty="0" err="1">
                          <a:solidFill>
                            <a:srgbClr val="000000"/>
                          </a:solidFill>
                        </a:rPr>
                        <a:t>nc</a:t>
                      </a:r>
                      <a:r>
                        <a:rPr lang="en-US" sz="1100" dirty="0">
                          <a:solidFill>
                            <a:srgbClr val="000000"/>
                          </a:solidFill>
                        </a:rPr>
                        <a:t> e o f estuaries and intertidal zones, as student you can do your part in protecting and conserving them. To show your support to the program entitled " Save Manila Bay", in a bond paper, make a poster in indicating your proposed actions in cooperation and collaboration with your classmates. </a:t>
                      </a:r>
                      <a:r>
                        <a:rPr lang="en-US" sz="1100" b="1" dirty="0">
                          <a:solidFill>
                            <a:srgbClr val="FF0000"/>
                          </a:solidFill>
                        </a:rPr>
                        <a:t>p.36</a:t>
                      </a:r>
                    </a:p>
                    <a:p>
                      <a:pPr marL="85725" indent="0" algn="l"/>
                      <a:endParaRPr lang="en-US" sz="1100" b="1" dirty="0">
                        <a:solidFill>
                          <a:srgbClr val="FF0000"/>
                        </a:solidFill>
                      </a:endParaRPr>
                    </a:p>
                    <a:p>
                      <a:pPr marL="85725" indent="0" algn="l"/>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2BBEB66C-97EF-45C1-AB38-B938B57FD36D}"/>
              </a:ext>
            </a:extLst>
          </p:cNvPr>
          <p:cNvPicPr>
            <a:picLocks noChangeAspect="1"/>
          </p:cNvPicPr>
          <p:nvPr/>
        </p:nvPicPr>
        <p:blipFill>
          <a:blip r:embed="rId3"/>
          <a:stretch>
            <a:fillRect/>
          </a:stretch>
        </p:blipFill>
        <p:spPr>
          <a:xfrm>
            <a:off x="4167820" y="2571750"/>
            <a:ext cx="3155472" cy="1983602"/>
          </a:xfrm>
          <a:prstGeom prst="rect">
            <a:avLst/>
          </a:prstGeom>
        </p:spPr>
      </p:pic>
    </p:spTree>
    <p:extLst>
      <p:ext uri="{BB962C8B-B14F-4D97-AF65-F5344CB8AC3E}">
        <p14:creationId xmlns:p14="http://schemas.microsoft.com/office/powerpoint/2010/main" val="1947487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58"/>
          <p:cNvSpPr txBox="1">
            <a:spLocks noGrp="1"/>
          </p:cNvSpPr>
          <p:nvPr>
            <p:ph type="title"/>
          </p:nvPr>
        </p:nvSpPr>
        <p:spPr>
          <a:xfrm>
            <a:off x="2552300" y="732870"/>
            <a:ext cx="3239400" cy="80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000FF"/>
                </a:solidFill>
              </a:rPr>
              <a:t>Thanks!</a:t>
            </a:r>
            <a:endParaRPr dirty="0">
              <a:solidFill>
                <a:srgbClr val="0000FF"/>
              </a:solidFill>
            </a:endParaRPr>
          </a:p>
        </p:txBody>
      </p:sp>
      <p:sp>
        <p:nvSpPr>
          <p:cNvPr id="1592" name="Google Shape;1592;p58"/>
          <p:cNvSpPr txBox="1">
            <a:spLocks noGrp="1"/>
          </p:cNvSpPr>
          <p:nvPr>
            <p:ph type="subTitle" idx="1"/>
          </p:nvPr>
        </p:nvSpPr>
        <p:spPr>
          <a:xfrm>
            <a:off x="2627401" y="1976928"/>
            <a:ext cx="3504994" cy="58122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dirty="0">
                <a:solidFill>
                  <a:schemeClr val="dk1"/>
                </a:solidFill>
              </a:rPr>
              <a:t>Do you have any questions?</a:t>
            </a:r>
            <a:endParaRPr b="1" dirty="0">
              <a:solidFill>
                <a:schemeClr val="dk1"/>
              </a:solidFill>
            </a:endParaRPr>
          </a:p>
          <a:p>
            <a:pPr marL="0" lvl="0" indent="0" algn="ctr" rtl="0">
              <a:spcBef>
                <a:spcPts val="0"/>
              </a:spcBef>
              <a:spcAft>
                <a:spcPts val="0"/>
              </a:spcAft>
              <a:buNone/>
            </a:pPr>
            <a:endParaRPr lang="en-PH" b="1" i="1" dirty="0">
              <a:solidFill>
                <a:srgbClr val="0000FF"/>
              </a:solidFill>
            </a:endParaRPr>
          </a:p>
          <a:p>
            <a:pPr marL="0" lvl="0" indent="0" algn="ctr" rtl="0">
              <a:spcBef>
                <a:spcPts val="0"/>
              </a:spcBef>
              <a:spcAft>
                <a:spcPts val="0"/>
              </a:spcAft>
              <a:buNone/>
            </a:pPr>
            <a:endParaRPr lang="en-PH" b="1" i="1" dirty="0">
              <a:solidFill>
                <a:srgbClr val="0000FF"/>
              </a:solidFill>
            </a:endParaRPr>
          </a:p>
          <a:p>
            <a:pPr marL="0" lvl="0" indent="0" algn="ctr" rtl="0">
              <a:spcBef>
                <a:spcPts val="0"/>
              </a:spcBef>
              <a:spcAft>
                <a:spcPts val="0"/>
              </a:spcAft>
              <a:buNone/>
            </a:pPr>
            <a:endParaRPr lang="en-PH" b="1" i="1" dirty="0">
              <a:solidFill>
                <a:srgbClr val="0000FF"/>
              </a:solidFill>
            </a:endParaRPr>
          </a:p>
          <a:p>
            <a:pPr marL="0" lvl="0" indent="0" algn="ctr" rtl="0">
              <a:spcBef>
                <a:spcPts val="0"/>
              </a:spcBef>
              <a:spcAft>
                <a:spcPts val="0"/>
              </a:spcAft>
              <a:buNone/>
            </a:pPr>
            <a:endParaRPr lang="en-PH" b="1" i="1" dirty="0">
              <a:solidFill>
                <a:srgbClr val="0000FF"/>
              </a:solidFill>
            </a:endParaRPr>
          </a:p>
          <a:p>
            <a:pPr marL="0" lvl="0" indent="0" algn="ctr" rtl="0">
              <a:spcBef>
                <a:spcPts val="0"/>
              </a:spcBef>
              <a:spcAft>
                <a:spcPts val="0"/>
              </a:spcAft>
              <a:buNone/>
            </a:pPr>
            <a:r>
              <a:rPr lang="en-PH" b="1" i="1" dirty="0">
                <a:solidFill>
                  <a:srgbClr val="0000FF"/>
                </a:solidFill>
              </a:rPr>
              <a:t>titserlarisel@gmail.com</a:t>
            </a:r>
            <a:endParaRPr b="1" i="1" dirty="0">
              <a:solidFill>
                <a:srgbClr val="0000FF"/>
              </a:solidFill>
            </a:endParaRPr>
          </a:p>
        </p:txBody>
      </p:sp>
      <p:grpSp>
        <p:nvGrpSpPr>
          <p:cNvPr id="1594" name="Google Shape;1594;p58"/>
          <p:cNvGrpSpPr/>
          <p:nvPr/>
        </p:nvGrpSpPr>
        <p:grpSpPr>
          <a:xfrm>
            <a:off x="2961755" y="2500140"/>
            <a:ext cx="501380" cy="483195"/>
            <a:chOff x="2979663" y="2389006"/>
            <a:chExt cx="688520" cy="663730"/>
          </a:xfrm>
        </p:grpSpPr>
        <p:sp>
          <p:nvSpPr>
            <p:cNvPr id="1595" name="Google Shape;1595;p58"/>
            <p:cNvSpPr/>
            <p:nvPr/>
          </p:nvSpPr>
          <p:spPr>
            <a:xfrm>
              <a:off x="2979663" y="2389006"/>
              <a:ext cx="688520" cy="663730"/>
            </a:xfrm>
            <a:custGeom>
              <a:avLst/>
              <a:gdLst/>
              <a:ahLst/>
              <a:cxnLst/>
              <a:rect l="l" t="t" r="r" b="b"/>
              <a:pathLst>
                <a:path w="20053" h="19331" extrusionOk="0">
                  <a:moveTo>
                    <a:pt x="12673" y="1"/>
                  </a:moveTo>
                  <a:cubicBezTo>
                    <a:pt x="10580" y="118"/>
                    <a:pt x="8487" y="165"/>
                    <a:pt x="6394" y="165"/>
                  </a:cubicBezTo>
                  <a:cubicBezTo>
                    <a:pt x="6000" y="165"/>
                    <a:pt x="5606" y="163"/>
                    <a:pt x="5213" y="160"/>
                  </a:cubicBezTo>
                  <a:cubicBezTo>
                    <a:pt x="4729" y="160"/>
                    <a:pt x="4161" y="115"/>
                    <a:pt x="3593" y="115"/>
                  </a:cubicBezTo>
                  <a:cubicBezTo>
                    <a:pt x="2806" y="115"/>
                    <a:pt x="2019" y="202"/>
                    <a:pt x="1453" y="618"/>
                  </a:cubicBezTo>
                  <a:cubicBezTo>
                    <a:pt x="220" y="1513"/>
                    <a:pt x="458" y="3641"/>
                    <a:pt x="439" y="5014"/>
                  </a:cubicBezTo>
                  <a:cubicBezTo>
                    <a:pt x="419" y="7461"/>
                    <a:pt x="419" y="9908"/>
                    <a:pt x="478" y="12354"/>
                  </a:cubicBezTo>
                  <a:cubicBezTo>
                    <a:pt x="558" y="14562"/>
                    <a:pt x="1" y="18680"/>
                    <a:pt x="2905" y="19158"/>
                  </a:cubicBezTo>
                  <a:cubicBezTo>
                    <a:pt x="3688" y="19287"/>
                    <a:pt x="4504" y="19330"/>
                    <a:pt x="5331" y="19330"/>
                  </a:cubicBezTo>
                  <a:cubicBezTo>
                    <a:pt x="6921" y="19330"/>
                    <a:pt x="8556" y="19171"/>
                    <a:pt x="10086" y="19158"/>
                  </a:cubicBezTo>
                  <a:cubicBezTo>
                    <a:pt x="11360" y="19138"/>
                    <a:pt x="12633" y="19118"/>
                    <a:pt x="13926" y="19118"/>
                  </a:cubicBezTo>
                  <a:cubicBezTo>
                    <a:pt x="14528" y="19118"/>
                    <a:pt x="15211" y="19176"/>
                    <a:pt x="15885" y="19176"/>
                  </a:cubicBezTo>
                  <a:cubicBezTo>
                    <a:pt x="16458" y="19176"/>
                    <a:pt x="17024" y="19134"/>
                    <a:pt x="17526" y="18979"/>
                  </a:cubicBezTo>
                  <a:cubicBezTo>
                    <a:pt x="20053" y="18223"/>
                    <a:pt x="19356" y="14463"/>
                    <a:pt x="19337" y="12434"/>
                  </a:cubicBezTo>
                  <a:cubicBezTo>
                    <a:pt x="19317" y="9967"/>
                    <a:pt x="19297" y="7520"/>
                    <a:pt x="19297" y="5054"/>
                  </a:cubicBezTo>
                  <a:cubicBezTo>
                    <a:pt x="19317" y="3920"/>
                    <a:pt x="19476" y="2507"/>
                    <a:pt x="18919" y="1473"/>
                  </a:cubicBezTo>
                  <a:cubicBezTo>
                    <a:pt x="18282" y="260"/>
                    <a:pt x="16989" y="140"/>
                    <a:pt x="15776" y="81"/>
                  </a:cubicBezTo>
                  <a:cubicBezTo>
                    <a:pt x="14741" y="41"/>
                    <a:pt x="13707" y="21"/>
                    <a:pt x="12673" y="1"/>
                  </a:cubicBezTo>
                  <a:close/>
                </a:path>
              </a:pathLst>
            </a:cu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8"/>
            <p:cNvSpPr/>
            <p:nvPr/>
          </p:nvSpPr>
          <p:spPr>
            <a:xfrm>
              <a:off x="3084166" y="2558635"/>
              <a:ext cx="479523" cy="324500"/>
            </a:xfrm>
            <a:custGeom>
              <a:avLst/>
              <a:gdLst/>
              <a:ahLst/>
              <a:cxnLst/>
              <a:rect l="l" t="t" r="r" b="b"/>
              <a:pathLst>
                <a:path w="13966" h="9451" extrusionOk="0">
                  <a:moveTo>
                    <a:pt x="1134" y="9072"/>
                  </a:moveTo>
                  <a:cubicBezTo>
                    <a:pt x="1174" y="8833"/>
                    <a:pt x="697" y="8515"/>
                    <a:pt x="120" y="7978"/>
                  </a:cubicBezTo>
                  <a:cubicBezTo>
                    <a:pt x="637" y="6784"/>
                    <a:pt x="0" y="1752"/>
                    <a:pt x="1095" y="717"/>
                  </a:cubicBezTo>
                  <a:cubicBezTo>
                    <a:pt x="736" y="518"/>
                    <a:pt x="1990" y="240"/>
                    <a:pt x="2209" y="240"/>
                  </a:cubicBezTo>
                  <a:cubicBezTo>
                    <a:pt x="3979" y="1"/>
                    <a:pt x="11498" y="81"/>
                    <a:pt x="11797" y="359"/>
                  </a:cubicBezTo>
                  <a:cubicBezTo>
                    <a:pt x="12791" y="518"/>
                    <a:pt x="12433" y="697"/>
                    <a:pt x="12573" y="1155"/>
                  </a:cubicBezTo>
                  <a:cubicBezTo>
                    <a:pt x="13965" y="2547"/>
                    <a:pt x="13508" y="6944"/>
                    <a:pt x="13289" y="8197"/>
                  </a:cubicBezTo>
                  <a:cubicBezTo>
                    <a:pt x="12931" y="8555"/>
                    <a:pt x="12095" y="8694"/>
                    <a:pt x="12135" y="8833"/>
                  </a:cubicBezTo>
                  <a:cubicBezTo>
                    <a:pt x="10981" y="9450"/>
                    <a:pt x="2766" y="9331"/>
                    <a:pt x="1134" y="9072"/>
                  </a:cubicBezTo>
                  <a:close/>
                  <a:moveTo>
                    <a:pt x="5053" y="6665"/>
                  </a:moveTo>
                  <a:cubicBezTo>
                    <a:pt x="6605" y="5929"/>
                    <a:pt x="7898" y="5233"/>
                    <a:pt x="9151" y="4497"/>
                  </a:cubicBezTo>
                  <a:cubicBezTo>
                    <a:pt x="8077" y="3781"/>
                    <a:pt x="6565" y="3084"/>
                    <a:pt x="5272" y="2348"/>
                  </a:cubicBezTo>
                  <a:cubicBezTo>
                    <a:pt x="5073" y="3820"/>
                    <a:pt x="5232" y="5193"/>
                    <a:pt x="5053" y="6665"/>
                  </a:cubicBezTo>
                  <a:close/>
                </a:path>
              </a:pathLst>
            </a:cu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0" name="Google Shape;1600;p58"/>
          <p:cNvSpPr/>
          <p:nvPr/>
        </p:nvSpPr>
        <p:spPr>
          <a:xfrm>
            <a:off x="5159678" y="2500505"/>
            <a:ext cx="511102" cy="499805"/>
          </a:xfrm>
          <a:custGeom>
            <a:avLst/>
            <a:gdLst/>
            <a:ahLst/>
            <a:cxnLst/>
            <a:rect l="l" t="t" r="r" b="b"/>
            <a:pathLst>
              <a:path w="33725" h="32985" extrusionOk="0">
                <a:moveTo>
                  <a:pt x="24791" y="0"/>
                </a:moveTo>
                <a:cubicBezTo>
                  <a:pt x="24393" y="0"/>
                  <a:pt x="23999" y="9"/>
                  <a:pt x="23617" y="24"/>
                </a:cubicBezTo>
                <a:cubicBezTo>
                  <a:pt x="20371" y="334"/>
                  <a:pt x="17173" y="358"/>
                  <a:pt x="13942" y="358"/>
                </a:cubicBezTo>
                <a:cubicBezTo>
                  <a:pt x="13354" y="358"/>
                  <a:pt x="12766" y="357"/>
                  <a:pt x="12175" y="357"/>
                </a:cubicBezTo>
                <a:cubicBezTo>
                  <a:pt x="10636" y="357"/>
                  <a:pt x="9077" y="258"/>
                  <a:pt x="7528" y="258"/>
                </a:cubicBezTo>
                <a:cubicBezTo>
                  <a:pt x="7063" y="258"/>
                  <a:pt x="6600" y="267"/>
                  <a:pt x="6138" y="290"/>
                </a:cubicBezTo>
                <a:cubicBezTo>
                  <a:pt x="3036" y="491"/>
                  <a:pt x="1434" y="1825"/>
                  <a:pt x="1034" y="4960"/>
                </a:cubicBezTo>
                <a:cubicBezTo>
                  <a:pt x="0" y="12633"/>
                  <a:pt x="1067" y="20472"/>
                  <a:pt x="1968" y="28110"/>
                </a:cubicBezTo>
                <a:cubicBezTo>
                  <a:pt x="2168" y="29611"/>
                  <a:pt x="2368" y="31579"/>
                  <a:pt x="3803" y="32380"/>
                </a:cubicBezTo>
                <a:cubicBezTo>
                  <a:pt x="4737" y="32914"/>
                  <a:pt x="6138" y="32847"/>
                  <a:pt x="7172" y="32914"/>
                </a:cubicBezTo>
                <a:cubicBezTo>
                  <a:pt x="7833" y="32963"/>
                  <a:pt x="8503" y="32985"/>
                  <a:pt x="9175" y="32985"/>
                </a:cubicBezTo>
                <a:cubicBezTo>
                  <a:pt x="10335" y="32985"/>
                  <a:pt x="11502" y="32919"/>
                  <a:pt x="12642" y="32814"/>
                </a:cubicBezTo>
                <a:cubicBezTo>
                  <a:pt x="14344" y="32680"/>
                  <a:pt x="16078" y="32413"/>
                  <a:pt x="17779" y="32180"/>
                </a:cubicBezTo>
                <a:cubicBezTo>
                  <a:pt x="17479" y="30178"/>
                  <a:pt x="17513" y="28144"/>
                  <a:pt x="17446" y="26109"/>
                </a:cubicBezTo>
                <a:cubicBezTo>
                  <a:pt x="17446" y="24875"/>
                  <a:pt x="17479" y="23407"/>
                  <a:pt x="17146" y="22206"/>
                </a:cubicBezTo>
                <a:cubicBezTo>
                  <a:pt x="16712" y="20472"/>
                  <a:pt x="15211" y="20672"/>
                  <a:pt x="13610" y="20538"/>
                </a:cubicBezTo>
                <a:cubicBezTo>
                  <a:pt x="13310" y="20538"/>
                  <a:pt x="12943" y="20271"/>
                  <a:pt x="13009" y="19938"/>
                </a:cubicBezTo>
                <a:cubicBezTo>
                  <a:pt x="13143" y="18437"/>
                  <a:pt x="13343" y="17036"/>
                  <a:pt x="13310" y="15568"/>
                </a:cubicBezTo>
                <a:cubicBezTo>
                  <a:pt x="13310" y="15335"/>
                  <a:pt x="13476" y="15201"/>
                  <a:pt x="13676" y="15201"/>
                </a:cubicBezTo>
                <a:cubicBezTo>
                  <a:pt x="14777" y="15101"/>
                  <a:pt x="15878" y="15101"/>
                  <a:pt x="16979" y="15101"/>
                </a:cubicBezTo>
                <a:cubicBezTo>
                  <a:pt x="16478" y="12266"/>
                  <a:pt x="16712" y="8330"/>
                  <a:pt x="18513" y="6161"/>
                </a:cubicBezTo>
                <a:cubicBezTo>
                  <a:pt x="20095" y="4273"/>
                  <a:pt x="22594" y="3829"/>
                  <a:pt x="24980" y="3829"/>
                </a:cubicBezTo>
                <a:cubicBezTo>
                  <a:pt x="25714" y="3829"/>
                  <a:pt x="26437" y="3871"/>
                  <a:pt x="27119" y="3926"/>
                </a:cubicBezTo>
                <a:cubicBezTo>
                  <a:pt x="27453" y="3960"/>
                  <a:pt x="27686" y="4160"/>
                  <a:pt x="27720" y="4493"/>
                </a:cubicBezTo>
                <a:cubicBezTo>
                  <a:pt x="27787" y="6261"/>
                  <a:pt x="27787" y="7996"/>
                  <a:pt x="27953" y="9731"/>
                </a:cubicBezTo>
                <a:cubicBezTo>
                  <a:pt x="28004" y="10086"/>
                  <a:pt x="27668" y="10345"/>
                  <a:pt x="27343" y="10345"/>
                </a:cubicBezTo>
                <a:cubicBezTo>
                  <a:pt x="27241" y="10345"/>
                  <a:pt x="27140" y="10320"/>
                  <a:pt x="27053" y="10264"/>
                </a:cubicBezTo>
                <a:cubicBezTo>
                  <a:pt x="26679" y="10015"/>
                  <a:pt x="26272" y="9901"/>
                  <a:pt x="25868" y="9901"/>
                </a:cubicBezTo>
                <a:cubicBezTo>
                  <a:pt x="25190" y="9901"/>
                  <a:pt x="24519" y="10221"/>
                  <a:pt x="24017" y="10765"/>
                </a:cubicBezTo>
                <a:cubicBezTo>
                  <a:pt x="22983" y="11832"/>
                  <a:pt x="23016" y="13500"/>
                  <a:pt x="23250" y="14901"/>
                </a:cubicBezTo>
                <a:cubicBezTo>
                  <a:pt x="24151" y="14667"/>
                  <a:pt x="25018" y="14534"/>
                  <a:pt x="25952" y="14367"/>
                </a:cubicBezTo>
                <a:cubicBezTo>
                  <a:pt x="25993" y="14360"/>
                  <a:pt x="26035" y="14356"/>
                  <a:pt x="26076" y="14356"/>
                </a:cubicBezTo>
                <a:cubicBezTo>
                  <a:pt x="26397" y="14356"/>
                  <a:pt x="26686" y="14583"/>
                  <a:pt x="26686" y="14968"/>
                </a:cubicBezTo>
                <a:cubicBezTo>
                  <a:pt x="26786" y="16569"/>
                  <a:pt x="26853" y="18203"/>
                  <a:pt x="26953" y="19804"/>
                </a:cubicBezTo>
                <a:cubicBezTo>
                  <a:pt x="26953" y="20092"/>
                  <a:pt x="26678" y="20440"/>
                  <a:pt x="26361" y="20440"/>
                </a:cubicBezTo>
                <a:cubicBezTo>
                  <a:pt x="26347" y="20440"/>
                  <a:pt x="26333" y="20440"/>
                  <a:pt x="26319" y="20438"/>
                </a:cubicBezTo>
                <a:cubicBezTo>
                  <a:pt x="25585" y="20338"/>
                  <a:pt x="24818" y="20238"/>
                  <a:pt x="24051" y="20138"/>
                </a:cubicBezTo>
                <a:lnTo>
                  <a:pt x="24051" y="20138"/>
                </a:lnTo>
                <a:cubicBezTo>
                  <a:pt x="23784" y="23841"/>
                  <a:pt x="24217" y="27577"/>
                  <a:pt x="24851" y="31246"/>
                </a:cubicBezTo>
                <a:cubicBezTo>
                  <a:pt x="24851" y="31313"/>
                  <a:pt x="24851" y="31413"/>
                  <a:pt x="24851" y="31479"/>
                </a:cubicBezTo>
                <a:cubicBezTo>
                  <a:pt x="25021" y="31476"/>
                  <a:pt x="25193" y="31475"/>
                  <a:pt x="25365" y="31475"/>
                </a:cubicBezTo>
                <a:cubicBezTo>
                  <a:pt x="25883" y="31475"/>
                  <a:pt x="26408" y="31486"/>
                  <a:pt x="26932" y="31486"/>
                </a:cubicBezTo>
                <a:cubicBezTo>
                  <a:pt x="27905" y="31486"/>
                  <a:pt x="28875" y="31446"/>
                  <a:pt x="29788" y="31213"/>
                </a:cubicBezTo>
                <a:cubicBezTo>
                  <a:pt x="32023" y="30645"/>
                  <a:pt x="32890" y="28511"/>
                  <a:pt x="33190" y="26409"/>
                </a:cubicBezTo>
                <a:cubicBezTo>
                  <a:pt x="33724" y="22706"/>
                  <a:pt x="33691" y="18937"/>
                  <a:pt x="33557" y="15201"/>
                </a:cubicBezTo>
                <a:cubicBezTo>
                  <a:pt x="33524" y="13166"/>
                  <a:pt x="33391" y="11165"/>
                  <a:pt x="33224" y="9163"/>
                </a:cubicBezTo>
                <a:cubicBezTo>
                  <a:pt x="33024" y="7229"/>
                  <a:pt x="33057" y="4860"/>
                  <a:pt x="32423" y="3026"/>
                </a:cubicBezTo>
                <a:cubicBezTo>
                  <a:pt x="31562" y="562"/>
                  <a:pt x="28008" y="0"/>
                  <a:pt x="24791" y="0"/>
                </a:cubicBezTo>
                <a:close/>
              </a:path>
            </a:pathLst>
          </a:cu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8"/>
          <p:cNvSpPr/>
          <p:nvPr/>
        </p:nvSpPr>
        <p:spPr>
          <a:xfrm>
            <a:off x="3694828" y="2497046"/>
            <a:ext cx="498978" cy="489895"/>
          </a:xfrm>
          <a:custGeom>
            <a:avLst/>
            <a:gdLst/>
            <a:ahLst/>
            <a:cxnLst/>
            <a:rect l="l" t="t" r="r" b="b"/>
            <a:pathLst>
              <a:path w="32925" h="32331" extrusionOk="0">
                <a:moveTo>
                  <a:pt x="27803" y="6734"/>
                </a:moveTo>
                <a:cubicBezTo>
                  <a:pt x="28014" y="6734"/>
                  <a:pt x="28234" y="6932"/>
                  <a:pt x="28154" y="7172"/>
                </a:cubicBezTo>
                <a:cubicBezTo>
                  <a:pt x="27921" y="7773"/>
                  <a:pt x="27754" y="8407"/>
                  <a:pt x="27520" y="9007"/>
                </a:cubicBezTo>
                <a:cubicBezTo>
                  <a:pt x="27954" y="8907"/>
                  <a:pt x="28388" y="8740"/>
                  <a:pt x="28855" y="8540"/>
                </a:cubicBezTo>
                <a:cubicBezTo>
                  <a:pt x="28915" y="8515"/>
                  <a:pt x="28974" y="8503"/>
                  <a:pt x="29030" y="8503"/>
                </a:cubicBezTo>
                <a:cubicBezTo>
                  <a:pt x="29342" y="8503"/>
                  <a:pt x="29548" y="8863"/>
                  <a:pt x="29322" y="9174"/>
                </a:cubicBezTo>
                <a:cubicBezTo>
                  <a:pt x="28554" y="10041"/>
                  <a:pt x="27487" y="11209"/>
                  <a:pt x="27353" y="12443"/>
                </a:cubicBezTo>
                <a:cubicBezTo>
                  <a:pt x="27287" y="12977"/>
                  <a:pt x="27487" y="13610"/>
                  <a:pt x="27454" y="14177"/>
                </a:cubicBezTo>
                <a:cubicBezTo>
                  <a:pt x="27387" y="15445"/>
                  <a:pt x="27020" y="16679"/>
                  <a:pt x="26520" y="17847"/>
                </a:cubicBezTo>
                <a:cubicBezTo>
                  <a:pt x="25452" y="20315"/>
                  <a:pt x="23718" y="22650"/>
                  <a:pt x="21716" y="24418"/>
                </a:cubicBezTo>
                <a:cubicBezTo>
                  <a:pt x="19152" y="26651"/>
                  <a:pt x="15884" y="27859"/>
                  <a:pt x="12594" y="27859"/>
                </a:cubicBezTo>
                <a:cubicBezTo>
                  <a:pt x="10576" y="27859"/>
                  <a:pt x="8549" y="27404"/>
                  <a:pt x="6672" y="26453"/>
                </a:cubicBezTo>
                <a:cubicBezTo>
                  <a:pt x="6405" y="26319"/>
                  <a:pt x="6438" y="25786"/>
                  <a:pt x="6772" y="25719"/>
                </a:cubicBezTo>
                <a:cubicBezTo>
                  <a:pt x="8707" y="25385"/>
                  <a:pt x="10341" y="24551"/>
                  <a:pt x="11576" y="23117"/>
                </a:cubicBezTo>
                <a:cubicBezTo>
                  <a:pt x="6005" y="21516"/>
                  <a:pt x="3536" y="14411"/>
                  <a:pt x="6138" y="9441"/>
                </a:cubicBezTo>
                <a:cubicBezTo>
                  <a:pt x="6217" y="9283"/>
                  <a:pt x="6355" y="9215"/>
                  <a:pt x="6501" y="9215"/>
                </a:cubicBezTo>
                <a:cubicBezTo>
                  <a:pt x="6663" y="9215"/>
                  <a:pt x="6833" y="9300"/>
                  <a:pt x="6939" y="9441"/>
                </a:cubicBezTo>
                <a:cubicBezTo>
                  <a:pt x="8773" y="12375"/>
                  <a:pt x="11644" y="13573"/>
                  <a:pt x="14883" y="13573"/>
                </a:cubicBezTo>
                <a:cubicBezTo>
                  <a:pt x="15179" y="13573"/>
                  <a:pt x="15477" y="13563"/>
                  <a:pt x="15779" y="13544"/>
                </a:cubicBezTo>
                <a:cubicBezTo>
                  <a:pt x="15845" y="11109"/>
                  <a:pt x="16779" y="8640"/>
                  <a:pt x="19248" y="7706"/>
                </a:cubicBezTo>
                <a:cubicBezTo>
                  <a:pt x="19891" y="7457"/>
                  <a:pt x="20647" y="7316"/>
                  <a:pt x="21406" y="7316"/>
                </a:cubicBezTo>
                <a:cubicBezTo>
                  <a:pt x="22575" y="7316"/>
                  <a:pt x="23749" y="7651"/>
                  <a:pt x="24518" y="8440"/>
                </a:cubicBezTo>
                <a:cubicBezTo>
                  <a:pt x="24551" y="8440"/>
                  <a:pt x="24551" y="8407"/>
                  <a:pt x="24585" y="8407"/>
                </a:cubicBezTo>
                <a:cubicBezTo>
                  <a:pt x="25652" y="7940"/>
                  <a:pt x="26653" y="7406"/>
                  <a:pt x="27654" y="6772"/>
                </a:cubicBezTo>
                <a:cubicBezTo>
                  <a:pt x="27700" y="6746"/>
                  <a:pt x="27751" y="6734"/>
                  <a:pt x="27803" y="6734"/>
                </a:cubicBezTo>
                <a:close/>
                <a:moveTo>
                  <a:pt x="12510" y="1"/>
                </a:moveTo>
                <a:cubicBezTo>
                  <a:pt x="10608" y="67"/>
                  <a:pt x="8740" y="201"/>
                  <a:pt x="6939" y="367"/>
                </a:cubicBezTo>
                <a:cubicBezTo>
                  <a:pt x="4671" y="601"/>
                  <a:pt x="2336" y="1101"/>
                  <a:pt x="1101" y="3203"/>
                </a:cubicBezTo>
                <a:cubicBezTo>
                  <a:pt x="1" y="5138"/>
                  <a:pt x="301" y="7606"/>
                  <a:pt x="367" y="9741"/>
                </a:cubicBezTo>
                <a:cubicBezTo>
                  <a:pt x="468" y="13810"/>
                  <a:pt x="734" y="17847"/>
                  <a:pt x="868" y="21916"/>
                </a:cubicBezTo>
                <a:cubicBezTo>
                  <a:pt x="935" y="24051"/>
                  <a:pt x="935" y="26186"/>
                  <a:pt x="1101" y="28321"/>
                </a:cubicBezTo>
                <a:cubicBezTo>
                  <a:pt x="1201" y="29522"/>
                  <a:pt x="1135" y="30923"/>
                  <a:pt x="2069" y="31690"/>
                </a:cubicBezTo>
                <a:cubicBezTo>
                  <a:pt x="2733" y="32252"/>
                  <a:pt x="3514" y="32286"/>
                  <a:pt x="4353" y="32286"/>
                </a:cubicBezTo>
                <a:cubicBezTo>
                  <a:pt x="4468" y="32286"/>
                  <a:pt x="4584" y="32285"/>
                  <a:pt x="4701" y="32285"/>
                </a:cubicBezTo>
                <a:cubicBezTo>
                  <a:pt x="4845" y="32285"/>
                  <a:pt x="4991" y="32286"/>
                  <a:pt x="5138" y="32290"/>
                </a:cubicBezTo>
                <a:cubicBezTo>
                  <a:pt x="6301" y="32319"/>
                  <a:pt x="7466" y="32331"/>
                  <a:pt x="8633" y="32331"/>
                </a:cubicBezTo>
                <a:cubicBezTo>
                  <a:pt x="11583" y="32331"/>
                  <a:pt x="14540" y="32253"/>
                  <a:pt x="17480" y="32157"/>
                </a:cubicBezTo>
                <a:cubicBezTo>
                  <a:pt x="19681" y="32090"/>
                  <a:pt x="21883" y="31990"/>
                  <a:pt x="24084" y="31923"/>
                </a:cubicBezTo>
                <a:cubicBezTo>
                  <a:pt x="24231" y="31918"/>
                  <a:pt x="24386" y="31916"/>
                  <a:pt x="24550" y="31916"/>
                </a:cubicBezTo>
                <a:cubicBezTo>
                  <a:pt x="25138" y="31916"/>
                  <a:pt x="25826" y="31943"/>
                  <a:pt x="26532" y="31943"/>
                </a:cubicBezTo>
                <a:cubicBezTo>
                  <a:pt x="28046" y="31943"/>
                  <a:pt x="29644" y="31817"/>
                  <a:pt x="30522" y="31023"/>
                </a:cubicBezTo>
                <a:cubicBezTo>
                  <a:pt x="32023" y="29655"/>
                  <a:pt x="31890" y="26620"/>
                  <a:pt x="32090" y="24818"/>
                </a:cubicBezTo>
                <a:cubicBezTo>
                  <a:pt x="32290" y="22884"/>
                  <a:pt x="32457" y="21016"/>
                  <a:pt x="32557" y="19081"/>
                </a:cubicBezTo>
                <a:cubicBezTo>
                  <a:pt x="32757" y="15078"/>
                  <a:pt x="32924" y="11008"/>
                  <a:pt x="32791" y="6972"/>
                </a:cubicBezTo>
                <a:cubicBezTo>
                  <a:pt x="32724" y="4570"/>
                  <a:pt x="32190" y="2135"/>
                  <a:pt x="29622" y="1235"/>
                </a:cubicBezTo>
                <a:cubicBezTo>
                  <a:pt x="27987" y="668"/>
                  <a:pt x="26119" y="668"/>
                  <a:pt x="24385" y="534"/>
                </a:cubicBezTo>
                <a:cubicBezTo>
                  <a:pt x="20449" y="267"/>
                  <a:pt x="16446" y="201"/>
                  <a:pt x="12510" y="1"/>
                </a:cubicBezTo>
                <a:close/>
              </a:path>
            </a:pathLst>
          </a:cu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7" name="Google Shape;1607;p58"/>
          <p:cNvGrpSpPr/>
          <p:nvPr/>
        </p:nvGrpSpPr>
        <p:grpSpPr>
          <a:xfrm>
            <a:off x="4426120" y="2494834"/>
            <a:ext cx="490407" cy="493590"/>
            <a:chOff x="5781413" y="3429651"/>
            <a:chExt cx="673451" cy="678009"/>
          </a:xfrm>
        </p:grpSpPr>
        <p:sp>
          <p:nvSpPr>
            <p:cNvPr id="1608" name="Google Shape;1608;p58"/>
            <p:cNvSpPr/>
            <p:nvPr/>
          </p:nvSpPr>
          <p:spPr>
            <a:xfrm>
              <a:off x="5781413" y="3429651"/>
              <a:ext cx="673451" cy="678009"/>
            </a:xfrm>
            <a:custGeom>
              <a:avLst/>
              <a:gdLst/>
              <a:ahLst/>
              <a:cxnLst/>
              <a:rect l="l" t="t" r="r" b="b"/>
              <a:pathLst>
                <a:path w="32358" h="32577" extrusionOk="0">
                  <a:moveTo>
                    <a:pt x="14351" y="4868"/>
                  </a:moveTo>
                  <a:cubicBezTo>
                    <a:pt x="14682" y="4868"/>
                    <a:pt x="15014" y="4911"/>
                    <a:pt x="15345" y="5004"/>
                  </a:cubicBezTo>
                  <a:cubicBezTo>
                    <a:pt x="15651" y="4977"/>
                    <a:pt x="15957" y="4964"/>
                    <a:pt x="16261" y="4964"/>
                  </a:cubicBezTo>
                  <a:cubicBezTo>
                    <a:pt x="20832" y="4964"/>
                    <a:pt x="25121" y="7962"/>
                    <a:pt x="26653" y="12309"/>
                  </a:cubicBezTo>
                  <a:cubicBezTo>
                    <a:pt x="28288" y="16879"/>
                    <a:pt x="26887" y="22450"/>
                    <a:pt x="22950" y="25419"/>
                  </a:cubicBezTo>
                  <a:cubicBezTo>
                    <a:pt x="21160" y="26784"/>
                    <a:pt x="18845" y="27543"/>
                    <a:pt x="16582" y="27543"/>
                  </a:cubicBezTo>
                  <a:cubicBezTo>
                    <a:pt x="16358" y="27543"/>
                    <a:pt x="16135" y="27535"/>
                    <a:pt x="15912" y="27520"/>
                  </a:cubicBezTo>
                  <a:cubicBezTo>
                    <a:pt x="14745" y="27453"/>
                    <a:pt x="13744" y="27053"/>
                    <a:pt x="12643" y="26753"/>
                  </a:cubicBezTo>
                  <a:cubicBezTo>
                    <a:pt x="12168" y="26623"/>
                    <a:pt x="11726" y="26567"/>
                    <a:pt x="11304" y="26567"/>
                  </a:cubicBezTo>
                  <a:cubicBezTo>
                    <a:pt x="9770" y="26567"/>
                    <a:pt x="8509" y="27314"/>
                    <a:pt x="6939" y="28021"/>
                  </a:cubicBezTo>
                  <a:cubicBezTo>
                    <a:pt x="6832" y="28063"/>
                    <a:pt x="6722" y="28083"/>
                    <a:pt x="6614" y="28083"/>
                  </a:cubicBezTo>
                  <a:cubicBezTo>
                    <a:pt x="6046" y="28083"/>
                    <a:pt x="5535" y="27542"/>
                    <a:pt x="5872" y="26953"/>
                  </a:cubicBezTo>
                  <a:cubicBezTo>
                    <a:pt x="6639" y="25585"/>
                    <a:pt x="8273" y="23351"/>
                    <a:pt x="7706" y="21783"/>
                  </a:cubicBezTo>
                  <a:cubicBezTo>
                    <a:pt x="7273" y="20682"/>
                    <a:pt x="6605" y="19815"/>
                    <a:pt x="6339" y="18614"/>
                  </a:cubicBezTo>
                  <a:cubicBezTo>
                    <a:pt x="5938" y="17146"/>
                    <a:pt x="5905" y="15578"/>
                    <a:pt x="6138" y="14077"/>
                  </a:cubicBezTo>
                  <a:cubicBezTo>
                    <a:pt x="6138" y="14077"/>
                    <a:pt x="6138" y="14044"/>
                    <a:pt x="6138" y="14010"/>
                  </a:cubicBezTo>
                  <a:cubicBezTo>
                    <a:pt x="6372" y="11242"/>
                    <a:pt x="7806" y="8807"/>
                    <a:pt x="9908" y="7139"/>
                  </a:cubicBezTo>
                  <a:cubicBezTo>
                    <a:pt x="11230" y="5844"/>
                    <a:pt x="12780" y="4868"/>
                    <a:pt x="14351" y="4868"/>
                  </a:cubicBezTo>
                  <a:close/>
                  <a:moveTo>
                    <a:pt x="16546" y="0"/>
                  </a:moveTo>
                  <a:cubicBezTo>
                    <a:pt x="12910" y="167"/>
                    <a:pt x="9241" y="267"/>
                    <a:pt x="5571" y="534"/>
                  </a:cubicBezTo>
                  <a:cubicBezTo>
                    <a:pt x="4004" y="634"/>
                    <a:pt x="2469" y="334"/>
                    <a:pt x="1602" y="2035"/>
                  </a:cubicBezTo>
                  <a:cubicBezTo>
                    <a:pt x="1101" y="3036"/>
                    <a:pt x="1135" y="4470"/>
                    <a:pt x="1135" y="5571"/>
                  </a:cubicBezTo>
                  <a:cubicBezTo>
                    <a:pt x="1101" y="7939"/>
                    <a:pt x="1035" y="10308"/>
                    <a:pt x="968" y="12676"/>
                  </a:cubicBezTo>
                  <a:cubicBezTo>
                    <a:pt x="835" y="16712"/>
                    <a:pt x="735" y="20749"/>
                    <a:pt x="735" y="24785"/>
                  </a:cubicBezTo>
                  <a:cubicBezTo>
                    <a:pt x="701" y="26720"/>
                    <a:pt x="1" y="30556"/>
                    <a:pt x="1869" y="31723"/>
                  </a:cubicBezTo>
                  <a:cubicBezTo>
                    <a:pt x="2634" y="32220"/>
                    <a:pt x="3651" y="32334"/>
                    <a:pt x="4663" y="32334"/>
                  </a:cubicBezTo>
                  <a:cubicBezTo>
                    <a:pt x="5416" y="32334"/>
                    <a:pt x="6165" y="32271"/>
                    <a:pt x="6806" y="32257"/>
                  </a:cubicBezTo>
                  <a:cubicBezTo>
                    <a:pt x="7923" y="32248"/>
                    <a:pt x="9040" y="32244"/>
                    <a:pt x="10157" y="32244"/>
                  </a:cubicBezTo>
                  <a:cubicBezTo>
                    <a:pt x="13210" y="32244"/>
                    <a:pt x="16262" y="32275"/>
                    <a:pt x="19315" y="32324"/>
                  </a:cubicBezTo>
                  <a:cubicBezTo>
                    <a:pt x="20732" y="32338"/>
                    <a:pt x="22783" y="32577"/>
                    <a:pt x="24818" y="32577"/>
                  </a:cubicBezTo>
                  <a:cubicBezTo>
                    <a:pt x="27427" y="32577"/>
                    <a:pt x="30009" y="32184"/>
                    <a:pt x="31190" y="30422"/>
                  </a:cubicBezTo>
                  <a:cubicBezTo>
                    <a:pt x="32357" y="28754"/>
                    <a:pt x="32090" y="26453"/>
                    <a:pt x="31990" y="24518"/>
                  </a:cubicBezTo>
                  <a:cubicBezTo>
                    <a:pt x="31924" y="22650"/>
                    <a:pt x="31890" y="20815"/>
                    <a:pt x="31857" y="18947"/>
                  </a:cubicBezTo>
                  <a:cubicBezTo>
                    <a:pt x="31757" y="14811"/>
                    <a:pt x="31757" y="10708"/>
                    <a:pt x="31523" y="6605"/>
                  </a:cubicBezTo>
                  <a:cubicBezTo>
                    <a:pt x="31423" y="4570"/>
                    <a:pt x="31056" y="1802"/>
                    <a:pt x="29021" y="734"/>
                  </a:cubicBezTo>
                  <a:cubicBezTo>
                    <a:pt x="28171" y="266"/>
                    <a:pt x="27060" y="158"/>
                    <a:pt x="25930" y="158"/>
                  </a:cubicBezTo>
                  <a:cubicBezTo>
                    <a:pt x="24972" y="158"/>
                    <a:pt x="24001" y="236"/>
                    <a:pt x="23166" y="236"/>
                  </a:cubicBezTo>
                  <a:cubicBezTo>
                    <a:pt x="23093" y="236"/>
                    <a:pt x="23021" y="235"/>
                    <a:pt x="22950" y="234"/>
                  </a:cubicBezTo>
                  <a:cubicBezTo>
                    <a:pt x="20849" y="201"/>
                    <a:pt x="18714" y="67"/>
                    <a:pt x="16546" y="0"/>
                  </a:cubicBezTo>
                  <a:close/>
                </a:path>
              </a:pathLst>
            </a:cu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8"/>
            <p:cNvSpPr/>
            <p:nvPr/>
          </p:nvSpPr>
          <p:spPr>
            <a:xfrm>
              <a:off x="6004977" y="3652792"/>
              <a:ext cx="235842" cy="229825"/>
            </a:xfrm>
            <a:custGeom>
              <a:avLst/>
              <a:gdLst/>
              <a:ahLst/>
              <a:cxnLst/>
              <a:rect l="l" t="t" r="r" b="b"/>
              <a:pathLst>
                <a:path w="11143" h="10860" extrusionOk="0">
                  <a:moveTo>
                    <a:pt x="2056" y="1"/>
                  </a:moveTo>
                  <a:cubicBezTo>
                    <a:pt x="1609" y="1"/>
                    <a:pt x="1150" y="196"/>
                    <a:pt x="735" y="661"/>
                  </a:cubicBezTo>
                  <a:cubicBezTo>
                    <a:pt x="1" y="1495"/>
                    <a:pt x="1" y="2596"/>
                    <a:pt x="368" y="3663"/>
                  </a:cubicBezTo>
                  <a:cubicBezTo>
                    <a:pt x="401" y="4464"/>
                    <a:pt x="601" y="5231"/>
                    <a:pt x="835" y="5765"/>
                  </a:cubicBezTo>
                  <a:cubicBezTo>
                    <a:pt x="1635" y="7766"/>
                    <a:pt x="3437" y="9167"/>
                    <a:pt x="5338" y="10101"/>
                  </a:cubicBezTo>
                  <a:cubicBezTo>
                    <a:pt x="6172" y="10480"/>
                    <a:pt x="7188" y="10859"/>
                    <a:pt x="8149" y="10859"/>
                  </a:cubicBezTo>
                  <a:cubicBezTo>
                    <a:pt x="8880" y="10859"/>
                    <a:pt x="9579" y="10640"/>
                    <a:pt x="10141" y="10035"/>
                  </a:cubicBezTo>
                  <a:cubicBezTo>
                    <a:pt x="11142" y="8934"/>
                    <a:pt x="10742" y="6999"/>
                    <a:pt x="9174" y="6732"/>
                  </a:cubicBezTo>
                  <a:cubicBezTo>
                    <a:pt x="9090" y="6716"/>
                    <a:pt x="9006" y="6708"/>
                    <a:pt x="8921" y="6708"/>
                  </a:cubicBezTo>
                  <a:cubicBezTo>
                    <a:pt x="8165" y="6708"/>
                    <a:pt x="7406" y="7347"/>
                    <a:pt x="7106" y="8067"/>
                  </a:cubicBezTo>
                  <a:cubicBezTo>
                    <a:pt x="6572" y="7866"/>
                    <a:pt x="6005" y="7466"/>
                    <a:pt x="5672" y="7266"/>
                  </a:cubicBezTo>
                  <a:cubicBezTo>
                    <a:pt x="5038" y="6832"/>
                    <a:pt x="4471" y="6332"/>
                    <a:pt x="4004" y="5765"/>
                  </a:cubicBezTo>
                  <a:cubicBezTo>
                    <a:pt x="3670" y="5365"/>
                    <a:pt x="3337" y="4864"/>
                    <a:pt x="3103" y="4364"/>
                  </a:cubicBezTo>
                  <a:cubicBezTo>
                    <a:pt x="3570" y="4130"/>
                    <a:pt x="3970" y="3730"/>
                    <a:pt x="4171" y="3130"/>
                  </a:cubicBezTo>
                  <a:cubicBezTo>
                    <a:pt x="4569" y="1686"/>
                    <a:pt x="3370" y="1"/>
                    <a:pt x="2056" y="1"/>
                  </a:cubicBezTo>
                  <a:close/>
                </a:path>
              </a:pathLst>
            </a:cu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58"/>
          <p:cNvGrpSpPr/>
          <p:nvPr/>
        </p:nvGrpSpPr>
        <p:grpSpPr>
          <a:xfrm>
            <a:off x="2513480" y="1637241"/>
            <a:ext cx="3317221" cy="51447"/>
            <a:chOff x="2713043" y="3021590"/>
            <a:chExt cx="3317221" cy="51447"/>
          </a:xfrm>
        </p:grpSpPr>
        <p:grpSp>
          <p:nvGrpSpPr>
            <p:cNvPr id="1611" name="Google Shape;1611;p58"/>
            <p:cNvGrpSpPr/>
            <p:nvPr/>
          </p:nvGrpSpPr>
          <p:grpSpPr>
            <a:xfrm>
              <a:off x="2713043" y="3021589"/>
              <a:ext cx="1560916" cy="51447"/>
              <a:chOff x="-1975577" y="2288327"/>
              <a:chExt cx="1560916" cy="51447"/>
            </a:xfrm>
          </p:grpSpPr>
          <p:sp>
            <p:nvSpPr>
              <p:cNvPr id="1612" name="Google Shape;1612;p58"/>
              <p:cNvSpPr/>
              <p:nvPr/>
            </p:nvSpPr>
            <p:spPr>
              <a:xfrm>
                <a:off x="-1975577" y="2288327"/>
                <a:ext cx="174714" cy="51447"/>
              </a:xfrm>
              <a:custGeom>
                <a:avLst/>
                <a:gdLst/>
                <a:ahLst/>
                <a:cxnLst/>
                <a:rect l="l" t="t" r="r" b="b"/>
                <a:pathLst>
                  <a:path w="1518" h="447" extrusionOk="0">
                    <a:moveTo>
                      <a:pt x="215" y="0"/>
                    </a:moveTo>
                    <a:cubicBezTo>
                      <a:pt x="108" y="0"/>
                      <a:pt x="1" y="107"/>
                      <a:pt x="1" y="215"/>
                    </a:cubicBezTo>
                    <a:cubicBezTo>
                      <a:pt x="18" y="357"/>
                      <a:pt x="108" y="446"/>
                      <a:pt x="215" y="446"/>
                    </a:cubicBezTo>
                    <a:lnTo>
                      <a:pt x="1285" y="446"/>
                    </a:lnTo>
                    <a:cubicBezTo>
                      <a:pt x="1410" y="446"/>
                      <a:pt x="1517" y="322"/>
                      <a:pt x="1517" y="215"/>
                    </a:cubicBezTo>
                    <a:cubicBezTo>
                      <a:pt x="1517" y="107"/>
                      <a:pt x="1428" y="0"/>
                      <a:pt x="1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8"/>
              <p:cNvSpPr/>
              <p:nvPr/>
            </p:nvSpPr>
            <p:spPr>
              <a:xfrm>
                <a:off x="-1628451" y="2288327"/>
                <a:ext cx="174599" cy="51447"/>
              </a:xfrm>
              <a:custGeom>
                <a:avLst/>
                <a:gdLst/>
                <a:ahLst/>
                <a:cxnLst/>
                <a:rect l="l" t="t" r="r" b="b"/>
                <a:pathLst>
                  <a:path w="1517" h="447" extrusionOk="0">
                    <a:moveTo>
                      <a:pt x="214" y="0"/>
                    </a:moveTo>
                    <a:cubicBezTo>
                      <a:pt x="107" y="0"/>
                      <a:pt x="0" y="107"/>
                      <a:pt x="0" y="215"/>
                    </a:cubicBezTo>
                    <a:cubicBezTo>
                      <a:pt x="18" y="357"/>
                      <a:pt x="107" y="446"/>
                      <a:pt x="214" y="446"/>
                    </a:cubicBezTo>
                    <a:lnTo>
                      <a:pt x="1285" y="446"/>
                    </a:lnTo>
                    <a:cubicBezTo>
                      <a:pt x="1392" y="446"/>
                      <a:pt x="1517" y="322"/>
                      <a:pt x="1517" y="215"/>
                    </a:cubicBezTo>
                    <a:cubicBezTo>
                      <a:pt x="1517" y="107"/>
                      <a:pt x="1427" y="0"/>
                      <a:pt x="1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8"/>
              <p:cNvSpPr/>
              <p:nvPr/>
            </p:nvSpPr>
            <p:spPr>
              <a:xfrm>
                <a:off x="-1283512" y="2288327"/>
                <a:ext cx="174714" cy="51447"/>
              </a:xfrm>
              <a:custGeom>
                <a:avLst/>
                <a:gdLst/>
                <a:ahLst/>
                <a:cxnLst/>
                <a:rect l="l" t="t" r="r" b="b"/>
                <a:pathLst>
                  <a:path w="1518" h="447" extrusionOk="0">
                    <a:moveTo>
                      <a:pt x="233" y="0"/>
                    </a:moveTo>
                    <a:cubicBezTo>
                      <a:pt x="126" y="0"/>
                      <a:pt x="1" y="107"/>
                      <a:pt x="1" y="215"/>
                    </a:cubicBezTo>
                    <a:cubicBezTo>
                      <a:pt x="36" y="357"/>
                      <a:pt x="126" y="446"/>
                      <a:pt x="233" y="446"/>
                    </a:cubicBezTo>
                    <a:lnTo>
                      <a:pt x="1303" y="446"/>
                    </a:lnTo>
                    <a:cubicBezTo>
                      <a:pt x="1410" y="446"/>
                      <a:pt x="1517" y="322"/>
                      <a:pt x="1517" y="215"/>
                    </a:cubicBezTo>
                    <a:cubicBezTo>
                      <a:pt x="1517" y="107"/>
                      <a:pt x="1428"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8"/>
              <p:cNvSpPr/>
              <p:nvPr/>
            </p:nvSpPr>
            <p:spPr>
              <a:xfrm>
                <a:off x="-936386" y="2288327"/>
                <a:ext cx="174599" cy="51447"/>
              </a:xfrm>
              <a:custGeom>
                <a:avLst/>
                <a:gdLst/>
                <a:ahLst/>
                <a:cxnLst/>
                <a:rect l="l" t="t" r="r" b="b"/>
                <a:pathLst>
                  <a:path w="1517" h="447" extrusionOk="0">
                    <a:moveTo>
                      <a:pt x="232" y="0"/>
                    </a:moveTo>
                    <a:cubicBezTo>
                      <a:pt x="107" y="0"/>
                      <a:pt x="0" y="107"/>
                      <a:pt x="0" y="215"/>
                    </a:cubicBezTo>
                    <a:cubicBezTo>
                      <a:pt x="0" y="357"/>
                      <a:pt x="107" y="446"/>
                      <a:pt x="232" y="446"/>
                    </a:cubicBezTo>
                    <a:lnTo>
                      <a:pt x="1303" y="446"/>
                    </a:lnTo>
                    <a:cubicBezTo>
                      <a:pt x="1410" y="446"/>
                      <a:pt x="1517" y="322"/>
                      <a:pt x="1517" y="215"/>
                    </a:cubicBezTo>
                    <a:cubicBezTo>
                      <a:pt x="1517" y="107"/>
                      <a:pt x="1427"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8"/>
              <p:cNvSpPr/>
              <p:nvPr/>
            </p:nvSpPr>
            <p:spPr>
              <a:xfrm>
                <a:off x="-589375" y="2288327"/>
                <a:ext cx="174714" cy="51447"/>
              </a:xfrm>
              <a:custGeom>
                <a:avLst/>
                <a:gdLst/>
                <a:ahLst/>
                <a:cxnLst/>
                <a:rect l="l" t="t" r="r" b="b"/>
                <a:pathLst>
                  <a:path w="1518" h="447" extrusionOk="0">
                    <a:moveTo>
                      <a:pt x="215" y="0"/>
                    </a:moveTo>
                    <a:cubicBezTo>
                      <a:pt x="107" y="0"/>
                      <a:pt x="0" y="107"/>
                      <a:pt x="0" y="215"/>
                    </a:cubicBezTo>
                    <a:cubicBezTo>
                      <a:pt x="0" y="357"/>
                      <a:pt x="107" y="446"/>
                      <a:pt x="215" y="446"/>
                    </a:cubicBezTo>
                    <a:lnTo>
                      <a:pt x="1285" y="446"/>
                    </a:lnTo>
                    <a:cubicBezTo>
                      <a:pt x="1410" y="446"/>
                      <a:pt x="1517" y="322"/>
                      <a:pt x="1517" y="215"/>
                    </a:cubicBezTo>
                    <a:cubicBezTo>
                      <a:pt x="1517" y="107"/>
                      <a:pt x="1428" y="0"/>
                      <a:pt x="1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58"/>
            <p:cNvGrpSpPr/>
            <p:nvPr/>
          </p:nvGrpSpPr>
          <p:grpSpPr>
            <a:xfrm>
              <a:off x="4469348" y="3021589"/>
              <a:ext cx="1560916" cy="51447"/>
              <a:chOff x="-1975577" y="2288327"/>
              <a:chExt cx="1560916" cy="51447"/>
            </a:xfrm>
          </p:grpSpPr>
          <p:sp>
            <p:nvSpPr>
              <p:cNvPr id="1618" name="Google Shape;1618;p58"/>
              <p:cNvSpPr/>
              <p:nvPr/>
            </p:nvSpPr>
            <p:spPr>
              <a:xfrm>
                <a:off x="-1975577" y="2288327"/>
                <a:ext cx="174714" cy="51447"/>
              </a:xfrm>
              <a:custGeom>
                <a:avLst/>
                <a:gdLst/>
                <a:ahLst/>
                <a:cxnLst/>
                <a:rect l="l" t="t" r="r" b="b"/>
                <a:pathLst>
                  <a:path w="1518" h="447" extrusionOk="0">
                    <a:moveTo>
                      <a:pt x="215" y="0"/>
                    </a:moveTo>
                    <a:cubicBezTo>
                      <a:pt x="108" y="0"/>
                      <a:pt x="1" y="107"/>
                      <a:pt x="1" y="215"/>
                    </a:cubicBezTo>
                    <a:cubicBezTo>
                      <a:pt x="18" y="357"/>
                      <a:pt x="108" y="446"/>
                      <a:pt x="215" y="446"/>
                    </a:cubicBezTo>
                    <a:lnTo>
                      <a:pt x="1285" y="446"/>
                    </a:lnTo>
                    <a:cubicBezTo>
                      <a:pt x="1410" y="446"/>
                      <a:pt x="1517" y="322"/>
                      <a:pt x="1517" y="215"/>
                    </a:cubicBezTo>
                    <a:cubicBezTo>
                      <a:pt x="1517" y="107"/>
                      <a:pt x="1428" y="0"/>
                      <a:pt x="1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8"/>
              <p:cNvSpPr/>
              <p:nvPr/>
            </p:nvSpPr>
            <p:spPr>
              <a:xfrm>
                <a:off x="-1628451" y="2288327"/>
                <a:ext cx="174599" cy="51447"/>
              </a:xfrm>
              <a:custGeom>
                <a:avLst/>
                <a:gdLst/>
                <a:ahLst/>
                <a:cxnLst/>
                <a:rect l="l" t="t" r="r" b="b"/>
                <a:pathLst>
                  <a:path w="1517" h="447" extrusionOk="0">
                    <a:moveTo>
                      <a:pt x="214" y="0"/>
                    </a:moveTo>
                    <a:cubicBezTo>
                      <a:pt x="107" y="0"/>
                      <a:pt x="0" y="107"/>
                      <a:pt x="0" y="215"/>
                    </a:cubicBezTo>
                    <a:cubicBezTo>
                      <a:pt x="18" y="357"/>
                      <a:pt x="107" y="446"/>
                      <a:pt x="214" y="446"/>
                    </a:cubicBezTo>
                    <a:lnTo>
                      <a:pt x="1285" y="446"/>
                    </a:lnTo>
                    <a:cubicBezTo>
                      <a:pt x="1392" y="446"/>
                      <a:pt x="1517" y="322"/>
                      <a:pt x="1517" y="215"/>
                    </a:cubicBezTo>
                    <a:cubicBezTo>
                      <a:pt x="1517" y="107"/>
                      <a:pt x="1427" y="0"/>
                      <a:pt x="1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8"/>
              <p:cNvSpPr/>
              <p:nvPr/>
            </p:nvSpPr>
            <p:spPr>
              <a:xfrm>
                <a:off x="-1283512" y="2288327"/>
                <a:ext cx="174714" cy="51447"/>
              </a:xfrm>
              <a:custGeom>
                <a:avLst/>
                <a:gdLst/>
                <a:ahLst/>
                <a:cxnLst/>
                <a:rect l="l" t="t" r="r" b="b"/>
                <a:pathLst>
                  <a:path w="1518" h="447" extrusionOk="0">
                    <a:moveTo>
                      <a:pt x="233" y="0"/>
                    </a:moveTo>
                    <a:cubicBezTo>
                      <a:pt x="126" y="0"/>
                      <a:pt x="1" y="107"/>
                      <a:pt x="1" y="215"/>
                    </a:cubicBezTo>
                    <a:cubicBezTo>
                      <a:pt x="36" y="357"/>
                      <a:pt x="126" y="446"/>
                      <a:pt x="233" y="446"/>
                    </a:cubicBezTo>
                    <a:lnTo>
                      <a:pt x="1303" y="446"/>
                    </a:lnTo>
                    <a:cubicBezTo>
                      <a:pt x="1410" y="446"/>
                      <a:pt x="1517" y="322"/>
                      <a:pt x="1517" y="215"/>
                    </a:cubicBezTo>
                    <a:cubicBezTo>
                      <a:pt x="1517" y="107"/>
                      <a:pt x="1428"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8"/>
              <p:cNvSpPr/>
              <p:nvPr/>
            </p:nvSpPr>
            <p:spPr>
              <a:xfrm>
                <a:off x="-936386" y="2288327"/>
                <a:ext cx="174599" cy="51447"/>
              </a:xfrm>
              <a:custGeom>
                <a:avLst/>
                <a:gdLst/>
                <a:ahLst/>
                <a:cxnLst/>
                <a:rect l="l" t="t" r="r" b="b"/>
                <a:pathLst>
                  <a:path w="1517" h="447" extrusionOk="0">
                    <a:moveTo>
                      <a:pt x="232" y="0"/>
                    </a:moveTo>
                    <a:cubicBezTo>
                      <a:pt x="107" y="0"/>
                      <a:pt x="0" y="107"/>
                      <a:pt x="0" y="215"/>
                    </a:cubicBezTo>
                    <a:cubicBezTo>
                      <a:pt x="0" y="357"/>
                      <a:pt x="107" y="446"/>
                      <a:pt x="232" y="446"/>
                    </a:cubicBezTo>
                    <a:lnTo>
                      <a:pt x="1303" y="446"/>
                    </a:lnTo>
                    <a:cubicBezTo>
                      <a:pt x="1410" y="446"/>
                      <a:pt x="1517" y="322"/>
                      <a:pt x="1517" y="215"/>
                    </a:cubicBezTo>
                    <a:cubicBezTo>
                      <a:pt x="1517" y="107"/>
                      <a:pt x="1427"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8"/>
              <p:cNvSpPr/>
              <p:nvPr/>
            </p:nvSpPr>
            <p:spPr>
              <a:xfrm>
                <a:off x="-589375" y="2288327"/>
                <a:ext cx="174714" cy="51447"/>
              </a:xfrm>
              <a:custGeom>
                <a:avLst/>
                <a:gdLst/>
                <a:ahLst/>
                <a:cxnLst/>
                <a:rect l="l" t="t" r="r" b="b"/>
                <a:pathLst>
                  <a:path w="1518" h="447" extrusionOk="0">
                    <a:moveTo>
                      <a:pt x="215" y="0"/>
                    </a:moveTo>
                    <a:cubicBezTo>
                      <a:pt x="107" y="0"/>
                      <a:pt x="0" y="107"/>
                      <a:pt x="0" y="215"/>
                    </a:cubicBezTo>
                    <a:cubicBezTo>
                      <a:pt x="0" y="357"/>
                      <a:pt x="107" y="446"/>
                      <a:pt x="215" y="446"/>
                    </a:cubicBezTo>
                    <a:lnTo>
                      <a:pt x="1285" y="446"/>
                    </a:lnTo>
                    <a:cubicBezTo>
                      <a:pt x="1410" y="446"/>
                      <a:pt x="1517" y="322"/>
                      <a:pt x="1517" y="215"/>
                    </a:cubicBezTo>
                    <a:cubicBezTo>
                      <a:pt x="1517" y="107"/>
                      <a:pt x="1428" y="0"/>
                      <a:pt x="1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3" name="Google Shape;1623;p58"/>
          <p:cNvGrpSpPr/>
          <p:nvPr/>
        </p:nvGrpSpPr>
        <p:grpSpPr>
          <a:xfrm rot="5400000" flipH="1">
            <a:off x="68647" y="1561478"/>
            <a:ext cx="1762576" cy="268176"/>
            <a:chOff x="1214700" y="741350"/>
            <a:chExt cx="2052371" cy="268176"/>
          </a:xfrm>
        </p:grpSpPr>
        <p:sp>
          <p:nvSpPr>
            <p:cNvPr id="1624" name="Google Shape;1624;p58"/>
            <p:cNvSpPr/>
            <p:nvPr/>
          </p:nvSpPr>
          <p:spPr>
            <a:xfrm>
              <a:off x="1214700" y="741350"/>
              <a:ext cx="2052371" cy="193245"/>
            </a:xfrm>
            <a:custGeom>
              <a:avLst/>
              <a:gdLst/>
              <a:ahLst/>
              <a:cxnLst/>
              <a:rect l="l" t="t" r="r" b="b"/>
              <a:pathLst>
                <a:path w="42545" h="3025" extrusionOk="0">
                  <a:moveTo>
                    <a:pt x="36289" y="1"/>
                  </a:moveTo>
                  <a:cubicBezTo>
                    <a:pt x="35658" y="1"/>
                    <a:pt x="35024" y="92"/>
                    <a:pt x="34396" y="249"/>
                  </a:cubicBezTo>
                  <a:cubicBezTo>
                    <a:pt x="32861" y="624"/>
                    <a:pt x="31452" y="1338"/>
                    <a:pt x="29935" y="1784"/>
                  </a:cubicBezTo>
                  <a:cubicBezTo>
                    <a:pt x="28797" y="2113"/>
                    <a:pt x="27617" y="2273"/>
                    <a:pt x="26435" y="2273"/>
                  </a:cubicBezTo>
                  <a:cubicBezTo>
                    <a:pt x="26079" y="2273"/>
                    <a:pt x="25723" y="2259"/>
                    <a:pt x="25367" y="2230"/>
                  </a:cubicBezTo>
                  <a:cubicBezTo>
                    <a:pt x="23797" y="2105"/>
                    <a:pt x="22388" y="1587"/>
                    <a:pt x="20925" y="1141"/>
                  </a:cubicBezTo>
                  <a:cubicBezTo>
                    <a:pt x="20107" y="893"/>
                    <a:pt x="19300" y="728"/>
                    <a:pt x="18492" y="728"/>
                  </a:cubicBezTo>
                  <a:cubicBezTo>
                    <a:pt x="17908" y="728"/>
                    <a:pt x="17323" y="814"/>
                    <a:pt x="16732" y="1016"/>
                  </a:cubicBezTo>
                  <a:cubicBezTo>
                    <a:pt x="15411" y="1427"/>
                    <a:pt x="14216" y="2194"/>
                    <a:pt x="12842" y="2408"/>
                  </a:cubicBezTo>
                  <a:cubicBezTo>
                    <a:pt x="12575" y="2448"/>
                    <a:pt x="12308" y="2465"/>
                    <a:pt x="12042" y="2465"/>
                  </a:cubicBezTo>
                  <a:cubicBezTo>
                    <a:pt x="10741" y="2465"/>
                    <a:pt x="9453" y="2041"/>
                    <a:pt x="8239" y="1641"/>
                  </a:cubicBezTo>
                  <a:cubicBezTo>
                    <a:pt x="6868" y="1158"/>
                    <a:pt x="5457" y="662"/>
                    <a:pt x="4006" y="662"/>
                  </a:cubicBezTo>
                  <a:cubicBezTo>
                    <a:pt x="3794" y="662"/>
                    <a:pt x="3581" y="673"/>
                    <a:pt x="3367" y="695"/>
                  </a:cubicBezTo>
                  <a:cubicBezTo>
                    <a:pt x="2029" y="820"/>
                    <a:pt x="762" y="1391"/>
                    <a:pt x="67" y="2587"/>
                  </a:cubicBezTo>
                  <a:cubicBezTo>
                    <a:pt x="0" y="2706"/>
                    <a:pt x="122" y="2865"/>
                    <a:pt x="232" y="2865"/>
                  </a:cubicBezTo>
                  <a:cubicBezTo>
                    <a:pt x="270" y="2865"/>
                    <a:pt x="307" y="2846"/>
                    <a:pt x="334" y="2801"/>
                  </a:cubicBezTo>
                  <a:cubicBezTo>
                    <a:pt x="1066" y="1837"/>
                    <a:pt x="2297" y="1320"/>
                    <a:pt x="3475" y="1231"/>
                  </a:cubicBezTo>
                  <a:cubicBezTo>
                    <a:pt x="3610" y="1221"/>
                    <a:pt x="3745" y="1216"/>
                    <a:pt x="3879" y="1216"/>
                  </a:cubicBezTo>
                  <a:cubicBezTo>
                    <a:pt x="5240" y="1216"/>
                    <a:pt x="6580" y="1683"/>
                    <a:pt x="7846" y="2105"/>
                  </a:cubicBezTo>
                  <a:cubicBezTo>
                    <a:pt x="9197" y="2550"/>
                    <a:pt x="10563" y="3025"/>
                    <a:pt x="12001" y="3025"/>
                  </a:cubicBezTo>
                  <a:cubicBezTo>
                    <a:pt x="12120" y="3025"/>
                    <a:pt x="12240" y="3022"/>
                    <a:pt x="12360" y="3015"/>
                  </a:cubicBezTo>
                  <a:cubicBezTo>
                    <a:pt x="13788" y="2943"/>
                    <a:pt x="15019" y="2283"/>
                    <a:pt x="16321" y="1766"/>
                  </a:cubicBezTo>
                  <a:cubicBezTo>
                    <a:pt x="16981" y="1516"/>
                    <a:pt x="17642" y="1302"/>
                    <a:pt x="18355" y="1284"/>
                  </a:cubicBezTo>
                  <a:cubicBezTo>
                    <a:pt x="18427" y="1281"/>
                    <a:pt x="18499" y="1279"/>
                    <a:pt x="18570" y="1279"/>
                  </a:cubicBezTo>
                  <a:cubicBezTo>
                    <a:pt x="19259" y="1279"/>
                    <a:pt x="19921" y="1431"/>
                    <a:pt x="20568" y="1641"/>
                  </a:cubicBezTo>
                  <a:cubicBezTo>
                    <a:pt x="21282" y="1855"/>
                    <a:pt x="21995" y="2123"/>
                    <a:pt x="22727" y="2319"/>
                  </a:cubicBezTo>
                  <a:cubicBezTo>
                    <a:pt x="23440" y="2551"/>
                    <a:pt x="24172" y="2676"/>
                    <a:pt x="24939" y="2765"/>
                  </a:cubicBezTo>
                  <a:cubicBezTo>
                    <a:pt x="25450" y="2826"/>
                    <a:pt x="25966" y="2856"/>
                    <a:pt x="26481" y="2856"/>
                  </a:cubicBezTo>
                  <a:cubicBezTo>
                    <a:pt x="27477" y="2856"/>
                    <a:pt x="28472" y="2745"/>
                    <a:pt x="29436" y="2533"/>
                  </a:cubicBezTo>
                  <a:cubicBezTo>
                    <a:pt x="30952" y="2176"/>
                    <a:pt x="32380" y="1498"/>
                    <a:pt x="33861" y="1034"/>
                  </a:cubicBezTo>
                  <a:cubicBezTo>
                    <a:pt x="34664" y="784"/>
                    <a:pt x="35502" y="606"/>
                    <a:pt x="36359" y="606"/>
                  </a:cubicBezTo>
                  <a:cubicBezTo>
                    <a:pt x="37233" y="606"/>
                    <a:pt x="37982" y="856"/>
                    <a:pt x="38749" y="1248"/>
                  </a:cubicBezTo>
                  <a:cubicBezTo>
                    <a:pt x="39392" y="1587"/>
                    <a:pt x="40034" y="1962"/>
                    <a:pt x="40801" y="2051"/>
                  </a:cubicBezTo>
                  <a:cubicBezTo>
                    <a:pt x="40942" y="2075"/>
                    <a:pt x="41085" y="2088"/>
                    <a:pt x="41229" y="2088"/>
                  </a:cubicBezTo>
                  <a:cubicBezTo>
                    <a:pt x="41415" y="2088"/>
                    <a:pt x="41602" y="2066"/>
                    <a:pt x="41783" y="2016"/>
                  </a:cubicBezTo>
                  <a:cubicBezTo>
                    <a:pt x="42140" y="1891"/>
                    <a:pt x="42336" y="1748"/>
                    <a:pt x="42496" y="1409"/>
                  </a:cubicBezTo>
                  <a:cubicBezTo>
                    <a:pt x="42544" y="1281"/>
                    <a:pt x="42478" y="1154"/>
                    <a:pt x="42374" y="1154"/>
                  </a:cubicBezTo>
                  <a:cubicBezTo>
                    <a:pt x="42362" y="1154"/>
                    <a:pt x="42349" y="1155"/>
                    <a:pt x="42336" y="1159"/>
                  </a:cubicBezTo>
                  <a:cubicBezTo>
                    <a:pt x="42193" y="1213"/>
                    <a:pt x="42068" y="1213"/>
                    <a:pt x="41943" y="1248"/>
                  </a:cubicBezTo>
                  <a:lnTo>
                    <a:pt x="41551" y="1391"/>
                  </a:lnTo>
                  <a:cubicBezTo>
                    <a:pt x="41416" y="1414"/>
                    <a:pt x="41282" y="1423"/>
                    <a:pt x="41147" y="1423"/>
                  </a:cubicBezTo>
                  <a:cubicBezTo>
                    <a:pt x="40961" y="1423"/>
                    <a:pt x="40774" y="1404"/>
                    <a:pt x="40587" y="1373"/>
                  </a:cubicBezTo>
                  <a:cubicBezTo>
                    <a:pt x="39909" y="1213"/>
                    <a:pt x="39303" y="784"/>
                    <a:pt x="38660" y="499"/>
                  </a:cubicBezTo>
                  <a:cubicBezTo>
                    <a:pt x="37891" y="149"/>
                    <a:pt x="37093" y="1"/>
                    <a:pt x="36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8"/>
            <p:cNvSpPr/>
            <p:nvPr/>
          </p:nvSpPr>
          <p:spPr>
            <a:xfrm>
              <a:off x="1214748" y="859275"/>
              <a:ext cx="2052274" cy="150252"/>
            </a:xfrm>
            <a:custGeom>
              <a:avLst/>
              <a:gdLst/>
              <a:ahLst/>
              <a:cxnLst/>
              <a:rect l="l" t="t" r="r" b="b"/>
              <a:pathLst>
                <a:path w="42543" h="2352" extrusionOk="0">
                  <a:moveTo>
                    <a:pt x="36286" y="1"/>
                  </a:moveTo>
                  <a:cubicBezTo>
                    <a:pt x="35656" y="1"/>
                    <a:pt x="35022" y="70"/>
                    <a:pt x="34395" y="187"/>
                  </a:cubicBezTo>
                  <a:cubicBezTo>
                    <a:pt x="32860" y="473"/>
                    <a:pt x="31451" y="1062"/>
                    <a:pt x="29934" y="1401"/>
                  </a:cubicBezTo>
                  <a:cubicBezTo>
                    <a:pt x="28834" y="1639"/>
                    <a:pt x="27694" y="1770"/>
                    <a:pt x="26552" y="1770"/>
                  </a:cubicBezTo>
                  <a:cubicBezTo>
                    <a:pt x="26157" y="1770"/>
                    <a:pt x="25761" y="1754"/>
                    <a:pt x="25366" y="1722"/>
                  </a:cubicBezTo>
                  <a:cubicBezTo>
                    <a:pt x="23796" y="1615"/>
                    <a:pt x="22387" y="1222"/>
                    <a:pt x="20924" y="865"/>
                  </a:cubicBezTo>
                  <a:cubicBezTo>
                    <a:pt x="20089" y="665"/>
                    <a:pt x="19266" y="533"/>
                    <a:pt x="18441" y="533"/>
                  </a:cubicBezTo>
                  <a:cubicBezTo>
                    <a:pt x="17874" y="533"/>
                    <a:pt x="17305" y="595"/>
                    <a:pt x="16731" y="741"/>
                  </a:cubicBezTo>
                  <a:cubicBezTo>
                    <a:pt x="15410" y="1080"/>
                    <a:pt x="14215" y="1686"/>
                    <a:pt x="12841" y="1847"/>
                  </a:cubicBezTo>
                  <a:cubicBezTo>
                    <a:pt x="12580" y="1876"/>
                    <a:pt x="12319" y="1890"/>
                    <a:pt x="12059" y="1890"/>
                  </a:cubicBezTo>
                  <a:cubicBezTo>
                    <a:pt x="10752" y="1890"/>
                    <a:pt x="9458" y="1553"/>
                    <a:pt x="8238" y="1240"/>
                  </a:cubicBezTo>
                  <a:cubicBezTo>
                    <a:pt x="6871" y="868"/>
                    <a:pt x="5465" y="481"/>
                    <a:pt x="4017" y="481"/>
                  </a:cubicBezTo>
                  <a:cubicBezTo>
                    <a:pt x="3801" y="481"/>
                    <a:pt x="3584" y="490"/>
                    <a:pt x="3366" y="509"/>
                  </a:cubicBezTo>
                  <a:cubicBezTo>
                    <a:pt x="2028" y="616"/>
                    <a:pt x="761" y="1044"/>
                    <a:pt x="66" y="1990"/>
                  </a:cubicBezTo>
                  <a:cubicBezTo>
                    <a:pt x="1" y="2093"/>
                    <a:pt x="114" y="2206"/>
                    <a:pt x="222" y="2206"/>
                  </a:cubicBezTo>
                  <a:cubicBezTo>
                    <a:pt x="263" y="2206"/>
                    <a:pt x="304" y="2189"/>
                    <a:pt x="333" y="2150"/>
                  </a:cubicBezTo>
                  <a:cubicBezTo>
                    <a:pt x="1065" y="1401"/>
                    <a:pt x="2296" y="990"/>
                    <a:pt x="3474" y="919"/>
                  </a:cubicBezTo>
                  <a:cubicBezTo>
                    <a:pt x="3614" y="911"/>
                    <a:pt x="3755" y="907"/>
                    <a:pt x="3896" y="907"/>
                  </a:cubicBezTo>
                  <a:cubicBezTo>
                    <a:pt x="5250" y="907"/>
                    <a:pt x="6584" y="1275"/>
                    <a:pt x="7845" y="1615"/>
                  </a:cubicBezTo>
                  <a:cubicBezTo>
                    <a:pt x="9221" y="1967"/>
                    <a:pt x="10613" y="2351"/>
                    <a:pt x="12079" y="2351"/>
                  </a:cubicBezTo>
                  <a:cubicBezTo>
                    <a:pt x="12172" y="2351"/>
                    <a:pt x="12266" y="2350"/>
                    <a:pt x="12359" y="2346"/>
                  </a:cubicBezTo>
                  <a:cubicBezTo>
                    <a:pt x="13787" y="2311"/>
                    <a:pt x="15018" y="1775"/>
                    <a:pt x="16320" y="1365"/>
                  </a:cubicBezTo>
                  <a:cubicBezTo>
                    <a:pt x="16980" y="1169"/>
                    <a:pt x="17641" y="1008"/>
                    <a:pt x="18354" y="990"/>
                  </a:cubicBezTo>
                  <a:cubicBezTo>
                    <a:pt x="18403" y="989"/>
                    <a:pt x="18452" y="989"/>
                    <a:pt x="18501" y="989"/>
                  </a:cubicBezTo>
                  <a:cubicBezTo>
                    <a:pt x="19215" y="989"/>
                    <a:pt x="19899" y="1108"/>
                    <a:pt x="20567" y="1258"/>
                  </a:cubicBezTo>
                  <a:cubicBezTo>
                    <a:pt x="21281" y="1436"/>
                    <a:pt x="21994" y="1633"/>
                    <a:pt x="22726" y="1811"/>
                  </a:cubicBezTo>
                  <a:cubicBezTo>
                    <a:pt x="23439" y="1990"/>
                    <a:pt x="24171" y="2097"/>
                    <a:pt x="24938" y="2168"/>
                  </a:cubicBezTo>
                  <a:cubicBezTo>
                    <a:pt x="25453" y="2217"/>
                    <a:pt x="25971" y="2241"/>
                    <a:pt x="26489" y="2241"/>
                  </a:cubicBezTo>
                  <a:cubicBezTo>
                    <a:pt x="27482" y="2241"/>
                    <a:pt x="28474" y="2154"/>
                    <a:pt x="29435" y="1990"/>
                  </a:cubicBezTo>
                  <a:cubicBezTo>
                    <a:pt x="30951" y="1722"/>
                    <a:pt x="32379" y="1187"/>
                    <a:pt x="33860" y="812"/>
                  </a:cubicBezTo>
                  <a:cubicBezTo>
                    <a:pt x="34663" y="616"/>
                    <a:pt x="35501" y="473"/>
                    <a:pt x="36358" y="473"/>
                  </a:cubicBezTo>
                  <a:cubicBezTo>
                    <a:pt x="37232" y="473"/>
                    <a:pt x="37981" y="687"/>
                    <a:pt x="38748" y="990"/>
                  </a:cubicBezTo>
                  <a:cubicBezTo>
                    <a:pt x="39391" y="1258"/>
                    <a:pt x="40033" y="1544"/>
                    <a:pt x="40800" y="1615"/>
                  </a:cubicBezTo>
                  <a:cubicBezTo>
                    <a:pt x="40907" y="1621"/>
                    <a:pt x="41016" y="1625"/>
                    <a:pt x="41126" y="1625"/>
                  </a:cubicBezTo>
                  <a:cubicBezTo>
                    <a:pt x="41346" y="1625"/>
                    <a:pt x="41568" y="1609"/>
                    <a:pt x="41782" y="1561"/>
                  </a:cubicBezTo>
                  <a:cubicBezTo>
                    <a:pt x="42139" y="1472"/>
                    <a:pt x="42335" y="1347"/>
                    <a:pt x="42495" y="1097"/>
                  </a:cubicBezTo>
                  <a:cubicBezTo>
                    <a:pt x="42542" y="1035"/>
                    <a:pt x="42479" y="931"/>
                    <a:pt x="42378" y="931"/>
                  </a:cubicBezTo>
                  <a:cubicBezTo>
                    <a:pt x="42365" y="931"/>
                    <a:pt x="42350" y="933"/>
                    <a:pt x="42335" y="937"/>
                  </a:cubicBezTo>
                  <a:cubicBezTo>
                    <a:pt x="42192" y="990"/>
                    <a:pt x="42067" y="990"/>
                    <a:pt x="41942" y="1008"/>
                  </a:cubicBezTo>
                  <a:cubicBezTo>
                    <a:pt x="41817" y="1026"/>
                    <a:pt x="41675" y="1080"/>
                    <a:pt x="41550" y="1097"/>
                  </a:cubicBezTo>
                  <a:cubicBezTo>
                    <a:pt x="41401" y="1122"/>
                    <a:pt x="41252" y="1136"/>
                    <a:pt x="41103" y="1136"/>
                  </a:cubicBezTo>
                  <a:cubicBezTo>
                    <a:pt x="40930" y="1136"/>
                    <a:pt x="40758" y="1118"/>
                    <a:pt x="40586" y="1080"/>
                  </a:cubicBezTo>
                  <a:cubicBezTo>
                    <a:pt x="39908" y="955"/>
                    <a:pt x="39302" y="634"/>
                    <a:pt x="38659" y="384"/>
                  </a:cubicBezTo>
                  <a:cubicBezTo>
                    <a:pt x="37889" y="114"/>
                    <a:pt x="37090" y="1"/>
                    <a:pt x="36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6" name="Google Shape;1626;p58"/>
          <p:cNvGrpSpPr/>
          <p:nvPr/>
        </p:nvGrpSpPr>
        <p:grpSpPr>
          <a:xfrm rot="5400000">
            <a:off x="6512947" y="1561478"/>
            <a:ext cx="1762576" cy="268176"/>
            <a:chOff x="1214700" y="741350"/>
            <a:chExt cx="2052371" cy="268176"/>
          </a:xfrm>
        </p:grpSpPr>
        <p:sp>
          <p:nvSpPr>
            <p:cNvPr id="1627" name="Google Shape;1627;p58"/>
            <p:cNvSpPr/>
            <p:nvPr/>
          </p:nvSpPr>
          <p:spPr>
            <a:xfrm>
              <a:off x="1214700" y="741350"/>
              <a:ext cx="2052371" cy="193245"/>
            </a:xfrm>
            <a:custGeom>
              <a:avLst/>
              <a:gdLst/>
              <a:ahLst/>
              <a:cxnLst/>
              <a:rect l="l" t="t" r="r" b="b"/>
              <a:pathLst>
                <a:path w="42545" h="3025" extrusionOk="0">
                  <a:moveTo>
                    <a:pt x="36289" y="1"/>
                  </a:moveTo>
                  <a:cubicBezTo>
                    <a:pt x="35658" y="1"/>
                    <a:pt x="35024" y="92"/>
                    <a:pt x="34396" y="249"/>
                  </a:cubicBezTo>
                  <a:cubicBezTo>
                    <a:pt x="32861" y="624"/>
                    <a:pt x="31452" y="1338"/>
                    <a:pt x="29935" y="1784"/>
                  </a:cubicBezTo>
                  <a:cubicBezTo>
                    <a:pt x="28797" y="2113"/>
                    <a:pt x="27617" y="2273"/>
                    <a:pt x="26435" y="2273"/>
                  </a:cubicBezTo>
                  <a:cubicBezTo>
                    <a:pt x="26079" y="2273"/>
                    <a:pt x="25723" y="2259"/>
                    <a:pt x="25367" y="2230"/>
                  </a:cubicBezTo>
                  <a:cubicBezTo>
                    <a:pt x="23797" y="2105"/>
                    <a:pt x="22388" y="1587"/>
                    <a:pt x="20925" y="1141"/>
                  </a:cubicBezTo>
                  <a:cubicBezTo>
                    <a:pt x="20107" y="893"/>
                    <a:pt x="19300" y="728"/>
                    <a:pt x="18492" y="728"/>
                  </a:cubicBezTo>
                  <a:cubicBezTo>
                    <a:pt x="17908" y="728"/>
                    <a:pt x="17323" y="814"/>
                    <a:pt x="16732" y="1016"/>
                  </a:cubicBezTo>
                  <a:cubicBezTo>
                    <a:pt x="15411" y="1427"/>
                    <a:pt x="14216" y="2194"/>
                    <a:pt x="12842" y="2408"/>
                  </a:cubicBezTo>
                  <a:cubicBezTo>
                    <a:pt x="12575" y="2448"/>
                    <a:pt x="12308" y="2465"/>
                    <a:pt x="12042" y="2465"/>
                  </a:cubicBezTo>
                  <a:cubicBezTo>
                    <a:pt x="10741" y="2465"/>
                    <a:pt x="9453" y="2041"/>
                    <a:pt x="8239" y="1641"/>
                  </a:cubicBezTo>
                  <a:cubicBezTo>
                    <a:pt x="6868" y="1158"/>
                    <a:pt x="5457" y="662"/>
                    <a:pt x="4006" y="662"/>
                  </a:cubicBezTo>
                  <a:cubicBezTo>
                    <a:pt x="3794" y="662"/>
                    <a:pt x="3581" y="673"/>
                    <a:pt x="3367" y="695"/>
                  </a:cubicBezTo>
                  <a:cubicBezTo>
                    <a:pt x="2029" y="820"/>
                    <a:pt x="762" y="1391"/>
                    <a:pt x="67" y="2587"/>
                  </a:cubicBezTo>
                  <a:cubicBezTo>
                    <a:pt x="0" y="2706"/>
                    <a:pt x="122" y="2865"/>
                    <a:pt x="232" y="2865"/>
                  </a:cubicBezTo>
                  <a:cubicBezTo>
                    <a:pt x="270" y="2865"/>
                    <a:pt x="307" y="2846"/>
                    <a:pt x="334" y="2801"/>
                  </a:cubicBezTo>
                  <a:cubicBezTo>
                    <a:pt x="1066" y="1837"/>
                    <a:pt x="2297" y="1320"/>
                    <a:pt x="3475" y="1231"/>
                  </a:cubicBezTo>
                  <a:cubicBezTo>
                    <a:pt x="3610" y="1221"/>
                    <a:pt x="3745" y="1216"/>
                    <a:pt x="3879" y="1216"/>
                  </a:cubicBezTo>
                  <a:cubicBezTo>
                    <a:pt x="5240" y="1216"/>
                    <a:pt x="6580" y="1683"/>
                    <a:pt x="7846" y="2105"/>
                  </a:cubicBezTo>
                  <a:cubicBezTo>
                    <a:pt x="9197" y="2550"/>
                    <a:pt x="10563" y="3025"/>
                    <a:pt x="12001" y="3025"/>
                  </a:cubicBezTo>
                  <a:cubicBezTo>
                    <a:pt x="12120" y="3025"/>
                    <a:pt x="12240" y="3022"/>
                    <a:pt x="12360" y="3015"/>
                  </a:cubicBezTo>
                  <a:cubicBezTo>
                    <a:pt x="13788" y="2943"/>
                    <a:pt x="15019" y="2283"/>
                    <a:pt x="16321" y="1766"/>
                  </a:cubicBezTo>
                  <a:cubicBezTo>
                    <a:pt x="16981" y="1516"/>
                    <a:pt x="17642" y="1302"/>
                    <a:pt x="18355" y="1284"/>
                  </a:cubicBezTo>
                  <a:cubicBezTo>
                    <a:pt x="18427" y="1281"/>
                    <a:pt x="18499" y="1279"/>
                    <a:pt x="18570" y="1279"/>
                  </a:cubicBezTo>
                  <a:cubicBezTo>
                    <a:pt x="19259" y="1279"/>
                    <a:pt x="19921" y="1431"/>
                    <a:pt x="20568" y="1641"/>
                  </a:cubicBezTo>
                  <a:cubicBezTo>
                    <a:pt x="21282" y="1855"/>
                    <a:pt x="21995" y="2123"/>
                    <a:pt x="22727" y="2319"/>
                  </a:cubicBezTo>
                  <a:cubicBezTo>
                    <a:pt x="23440" y="2551"/>
                    <a:pt x="24172" y="2676"/>
                    <a:pt x="24939" y="2765"/>
                  </a:cubicBezTo>
                  <a:cubicBezTo>
                    <a:pt x="25450" y="2826"/>
                    <a:pt x="25966" y="2856"/>
                    <a:pt x="26481" y="2856"/>
                  </a:cubicBezTo>
                  <a:cubicBezTo>
                    <a:pt x="27477" y="2856"/>
                    <a:pt x="28472" y="2745"/>
                    <a:pt x="29436" y="2533"/>
                  </a:cubicBezTo>
                  <a:cubicBezTo>
                    <a:pt x="30952" y="2176"/>
                    <a:pt x="32380" y="1498"/>
                    <a:pt x="33861" y="1034"/>
                  </a:cubicBezTo>
                  <a:cubicBezTo>
                    <a:pt x="34664" y="784"/>
                    <a:pt x="35502" y="606"/>
                    <a:pt x="36359" y="606"/>
                  </a:cubicBezTo>
                  <a:cubicBezTo>
                    <a:pt x="37233" y="606"/>
                    <a:pt x="37982" y="856"/>
                    <a:pt x="38749" y="1248"/>
                  </a:cubicBezTo>
                  <a:cubicBezTo>
                    <a:pt x="39392" y="1587"/>
                    <a:pt x="40034" y="1962"/>
                    <a:pt x="40801" y="2051"/>
                  </a:cubicBezTo>
                  <a:cubicBezTo>
                    <a:pt x="40942" y="2075"/>
                    <a:pt x="41085" y="2088"/>
                    <a:pt x="41229" y="2088"/>
                  </a:cubicBezTo>
                  <a:cubicBezTo>
                    <a:pt x="41415" y="2088"/>
                    <a:pt x="41602" y="2066"/>
                    <a:pt x="41783" y="2016"/>
                  </a:cubicBezTo>
                  <a:cubicBezTo>
                    <a:pt x="42140" y="1891"/>
                    <a:pt x="42336" y="1748"/>
                    <a:pt x="42496" y="1409"/>
                  </a:cubicBezTo>
                  <a:cubicBezTo>
                    <a:pt x="42544" y="1281"/>
                    <a:pt x="42478" y="1154"/>
                    <a:pt x="42374" y="1154"/>
                  </a:cubicBezTo>
                  <a:cubicBezTo>
                    <a:pt x="42362" y="1154"/>
                    <a:pt x="42349" y="1155"/>
                    <a:pt x="42336" y="1159"/>
                  </a:cubicBezTo>
                  <a:cubicBezTo>
                    <a:pt x="42193" y="1213"/>
                    <a:pt x="42068" y="1213"/>
                    <a:pt x="41943" y="1248"/>
                  </a:cubicBezTo>
                  <a:lnTo>
                    <a:pt x="41551" y="1391"/>
                  </a:lnTo>
                  <a:cubicBezTo>
                    <a:pt x="41416" y="1414"/>
                    <a:pt x="41282" y="1423"/>
                    <a:pt x="41147" y="1423"/>
                  </a:cubicBezTo>
                  <a:cubicBezTo>
                    <a:pt x="40961" y="1423"/>
                    <a:pt x="40774" y="1404"/>
                    <a:pt x="40587" y="1373"/>
                  </a:cubicBezTo>
                  <a:cubicBezTo>
                    <a:pt x="39909" y="1213"/>
                    <a:pt x="39303" y="784"/>
                    <a:pt x="38660" y="499"/>
                  </a:cubicBezTo>
                  <a:cubicBezTo>
                    <a:pt x="37891" y="149"/>
                    <a:pt x="37093" y="1"/>
                    <a:pt x="36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8"/>
            <p:cNvSpPr/>
            <p:nvPr/>
          </p:nvSpPr>
          <p:spPr>
            <a:xfrm>
              <a:off x="1214748" y="859275"/>
              <a:ext cx="2052274" cy="150252"/>
            </a:xfrm>
            <a:custGeom>
              <a:avLst/>
              <a:gdLst/>
              <a:ahLst/>
              <a:cxnLst/>
              <a:rect l="l" t="t" r="r" b="b"/>
              <a:pathLst>
                <a:path w="42543" h="2352" extrusionOk="0">
                  <a:moveTo>
                    <a:pt x="36286" y="1"/>
                  </a:moveTo>
                  <a:cubicBezTo>
                    <a:pt x="35656" y="1"/>
                    <a:pt x="35022" y="70"/>
                    <a:pt x="34395" y="187"/>
                  </a:cubicBezTo>
                  <a:cubicBezTo>
                    <a:pt x="32860" y="473"/>
                    <a:pt x="31451" y="1062"/>
                    <a:pt x="29934" y="1401"/>
                  </a:cubicBezTo>
                  <a:cubicBezTo>
                    <a:pt x="28834" y="1639"/>
                    <a:pt x="27694" y="1770"/>
                    <a:pt x="26552" y="1770"/>
                  </a:cubicBezTo>
                  <a:cubicBezTo>
                    <a:pt x="26157" y="1770"/>
                    <a:pt x="25761" y="1754"/>
                    <a:pt x="25366" y="1722"/>
                  </a:cubicBezTo>
                  <a:cubicBezTo>
                    <a:pt x="23796" y="1615"/>
                    <a:pt x="22387" y="1222"/>
                    <a:pt x="20924" y="865"/>
                  </a:cubicBezTo>
                  <a:cubicBezTo>
                    <a:pt x="20089" y="665"/>
                    <a:pt x="19266" y="533"/>
                    <a:pt x="18441" y="533"/>
                  </a:cubicBezTo>
                  <a:cubicBezTo>
                    <a:pt x="17874" y="533"/>
                    <a:pt x="17305" y="595"/>
                    <a:pt x="16731" y="741"/>
                  </a:cubicBezTo>
                  <a:cubicBezTo>
                    <a:pt x="15410" y="1080"/>
                    <a:pt x="14215" y="1686"/>
                    <a:pt x="12841" y="1847"/>
                  </a:cubicBezTo>
                  <a:cubicBezTo>
                    <a:pt x="12580" y="1876"/>
                    <a:pt x="12319" y="1890"/>
                    <a:pt x="12059" y="1890"/>
                  </a:cubicBezTo>
                  <a:cubicBezTo>
                    <a:pt x="10752" y="1890"/>
                    <a:pt x="9458" y="1553"/>
                    <a:pt x="8238" y="1240"/>
                  </a:cubicBezTo>
                  <a:cubicBezTo>
                    <a:pt x="6871" y="868"/>
                    <a:pt x="5465" y="481"/>
                    <a:pt x="4017" y="481"/>
                  </a:cubicBezTo>
                  <a:cubicBezTo>
                    <a:pt x="3801" y="481"/>
                    <a:pt x="3584" y="490"/>
                    <a:pt x="3366" y="509"/>
                  </a:cubicBezTo>
                  <a:cubicBezTo>
                    <a:pt x="2028" y="616"/>
                    <a:pt x="761" y="1044"/>
                    <a:pt x="66" y="1990"/>
                  </a:cubicBezTo>
                  <a:cubicBezTo>
                    <a:pt x="1" y="2093"/>
                    <a:pt x="114" y="2206"/>
                    <a:pt x="222" y="2206"/>
                  </a:cubicBezTo>
                  <a:cubicBezTo>
                    <a:pt x="263" y="2206"/>
                    <a:pt x="304" y="2189"/>
                    <a:pt x="333" y="2150"/>
                  </a:cubicBezTo>
                  <a:cubicBezTo>
                    <a:pt x="1065" y="1401"/>
                    <a:pt x="2296" y="990"/>
                    <a:pt x="3474" y="919"/>
                  </a:cubicBezTo>
                  <a:cubicBezTo>
                    <a:pt x="3614" y="911"/>
                    <a:pt x="3755" y="907"/>
                    <a:pt x="3896" y="907"/>
                  </a:cubicBezTo>
                  <a:cubicBezTo>
                    <a:pt x="5250" y="907"/>
                    <a:pt x="6584" y="1275"/>
                    <a:pt x="7845" y="1615"/>
                  </a:cubicBezTo>
                  <a:cubicBezTo>
                    <a:pt x="9221" y="1967"/>
                    <a:pt x="10613" y="2351"/>
                    <a:pt x="12079" y="2351"/>
                  </a:cubicBezTo>
                  <a:cubicBezTo>
                    <a:pt x="12172" y="2351"/>
                    <a:pt x="12266" y="2350"/>
                    <a:pt x="12359" y="2346"/>
                  </a:cubicBezTo>
                  <a:cubicBezTo>
                    <a:pt x="13787" y="2311"/>
                    <a:pt x="15018" y="1775"/>
                    <a:pt x="16320" y="1365"/>
                  </a:cubicBezTo>
                  <a:cubicBezTo>
                    <a:pt x="16980" y="1169"/>
                    <a:pt x="17641" y="1008"/>
                    <a:pt x="18354" y="990"/>
                  </a:cubicBezTo>
                  <a:cubicBezTo>
                    <a:pt x="18403" y="989"/>
                    <a:pt x="18452" y="989"/>
                    <a:pt x="18501" y="989"/>
                  </a:cubicBezTo>
                  <a:cubicBezTo>
                    <a:pt x="19215" y="989"/>
                    <a:pt x="19899" y="1108"/>
                    <a:pt x="20567" y="1258"/>
                  </a:cubicBezTo>
                  <a:cubicBezTo>
                    <a:pt x="21281" y="1436"/>
                    <a:pt x="21994" y="1633"/>
                    <a:pt x="22726" y="1811"/>
                  </a:cubicBezTo>
                  <a:cubicBezTo>
                    <a:pt x="23439" y="1990"/>
                    <a:pt x="24171" y="2097"/>
                    <a:pt x="24938" y="2168"/>
                  </a:cubicBezTo>
                  <a:cubicBezTo>
                    <a:pt x="25453" y="2217"/>
                    <a:pt x="25971" y="2241"/>
                    <a:pt x="26489" y="2241"/>
                  </a:cubicBezTo>
                  <a:cubicBezTo>
                    <a:pt x="27482" y="2241"/>
                    <a:pt x="28474" y="2154"/>
                    <a:pt x="29435" y="1990"/>
                  </a:cubicBezTo>
                  <a:cubicBezTo>
                    <a:pt x="30951" y="1722"/>
                    <a:pt x="32379" y="1187"/>
                    <a:pt x="33860" y="812"/>
                  </a:cubicBezTo>
                  <a:cubicBezTo>
                    <a:pt x="34663" y="616"/>
                    <a:pt x="35501" y="473"/>
                    <a:pt x="36358" y="473"/>
                  </a:cubicBezTo>
                  <a:cubicBezTo>
                    <a:pt x="37232" y="473"/>
                    <a:pt x="37981" y="687"/>
                    <a:pt x="38748" y="990"/>
                  </a:cubicBezTo>
                  <a:cubicBezTo>
                    <a:pt x="39391" y="1258"/>
                    <a:pt x="40033" y="1544"/>
                    <a:pt x="40800" y="1615"/>
                  </a:cubicBezTo>
                  <a:cubicBezTo>
                    <a:pt x="40907" y="1621"/>
                    <a:pt x="41016" y="1625"/>
                    <a:pt x="41126" y="1625"/>
                  </a:cubicBezTo>
                  <a:cubicBezTo>
                    <a:pt x="41346" y="1625"/>
                    <a:pt x="41568" y="1609"/>
                    <a:pt x="41782" y="1561"/>
                  </a:cubicBezTo>
                  <a:cubicBezTo>
                    <a:pt x="42139" y="1472"/>
                    <a:pt x="42335" y="1347"/>
                    <a:pt x="42495" y="1097"/>
                  </a:cubicBezTo>
                  <a:cubicBezTo>
                    <a:pt x="42542" y="1035"/>
                    <a:pt x="42479" y="931"/>
                    <a:pt x="42378" y="931"/>
                  </a:cubicBezTo>
                  <a:cubicBezTo>
                    <a:pt x="42365" y="931"/>
                    <a:pt x="42350" y="933"/>
                    <a:pt x="42335" y="937"/>
                  </a:cubicBezTo>
                  <a:cubicBezTo>
                    <a:pt x="42192" y="990"/>
                    <a:pt x="42067" y="990"/>
                    <a:pt x="41942" y="1008"/>
                  </a:cubicBezTo>
                  <a:cubicBezTo>
                    <a:pt x="41817" y="1026"/>
                    <a:pt x="41675" y="1080"/>
                    <a:pt x="41550" y="1097"/>
                  </a:cubicBezTo>
                  <a:cubicBezTo>
                    <a:pt x="41401" y="1122"/>
                    <a:pt x="41252" y="1136"/>
                    <a:pt x="41103" y="1136"/>
                  </a:cubicBezTo>
                  <a:cubicBezTo>
                    <a:pt x="40930" y="1136"/>
                    <a:pt x="40758" y="1118"/>
                    <a:pt x="40586" y="1080"/>
                  </a:cubicBezTo>
                  <a:cubicBezTo>
                    <a:pt x="39908" y="955"/>
                    <a:pt x="39302" y="634"/>
                    <a:pt x="38659" y="384"/>
                  </a:cubicBezTo>
                  <a:cubicBezTo>
                    <a:pt x="37889" y="114"/>
                    <a:pt x="37090" y="1"/>
                    <a:pt x="36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58">
            <a:hlinkClick r:id="" action="ppaction://hlinkshowjump?jump=previousslide"/>
          </p:cNvPr>
          <p:cNvSpPr/>
          <p:nvPr/>
        </p:nvSpPr>
        <p:spPr>
          <a:xfrm>
            <a:off x="8336950" y="40732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1630" name="Google Shape;1630;p58">
            <a:hlinkClick r:id="" action="ppaction://hlinkshowjump?jump=previousslide"/>
          </p:cNvPr>
          <p:cNvSpPr/>
          <p:nvPr/>
        </p:nvSpPr>
        <p:spPr>
          <a:xfrm rot="10800000">
            <a:off x="8414200" y="45022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8">
            <a:hlinkClick r:id="" action="ppaction://hlinkshowjump?jump=nextslide"/>
          </p:cNvPr>
          <p:cNvSpPr/>
          <p:nvPr/>
        </p:nvSpPr>
        <p:spPr>
          <a:xfrm>
            <a:off x="8336950" y="81427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1632" name="Google Shape;1632;p58">
            <a:hlinkClick r:id="" action="ppaction://hlinkshowjump?jump=nextslide"/>
          </p:cNvPr>
          <p:cNvSpPr/>
          <p:nvPr/>
        </p:nvSpPr>
        <p:spPr>
          <a:xfrm>
            <a:off x="8414200" y="85717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8">
            <a:hlinkClick r:id="rId3" action="ppaction://hlinksldjump"/>
          </p:cNvPr>
          <p:cNvSpPr/>
          <p:nvPr/>
        </p:nvSpPr>
        <p:spPr>
          <a:xfrm>
            <a:off x="7932150" y="2428627"/>
            <a:ext cx="809400" cy="35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7150" tIns="91425" rIns="91425"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Week</a:t>
            </a:r>
            <a:endParaRPr>
              <a:solidFill>
                <a:schemeClr val="dk1"/>
              </a:solidFill>
              <a:latin typeface="Karla"/>
              <a:ea typeface="Karla"/>
              <a:cs typeface="Karla"/>
              <a:sym typeface="Karla"/>
            </a:endParaRPr>
          </a:p>
        </p:txBody>
      </p:sp>
      <p:sp>
        <p:nvSpPr>
          <p:cNvPr id="1634" name="Google Shape;1634;p58">
            <a:hlinkClick r:id="rId4" action="ppaction://hlinksldjump"/>
          </p:cNvPr>
          <p:cNvSpPr/>
          <p:nvPr/>
        </p:nvSpPr>
        <p:spPr>
          <a:xfrm>
            <a:off x="7932150" y="2779767"/>
            <a:ext cx="402300" cy="180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64575" tIns="91425" rIns="91425"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1</a:t>
            </a:r>
            <a:endParaRPr>
              <a:solidFill>
                <a:schemeClr val="dk1"/>
              </a:solidFill>
              <a:latin typeface="Karla"/>
              <a:ea typeface="Karla"/>
              <a:cs typeface="Karla"/>
              <a:sym typeface="Karla"/>
            </a:endParaRPr>
          </a:p>
        </p:txBody>
      </p:sp>
      <p:sp>
        <p:nvSpPr>
          <p:cNvPr id="1635" name="Google Shape;1635;p58">
            <a:hlinkClick r:id="rId5" action="ppaction://hlinksldjump"/>
          </p:cNvPr>
          <p:cNvSpPr/>
          <p:nvPr/>
        </p:nvSpPr>
        <p:spPr>
          <a:xfrm>
            <a:off x="7932150" y="2954991"/>
            <a:ext cx="402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37150" tIns="91425" rIns="91425"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2</a:t>
            </a:r>
            <a:endParaRPr>
              <a:solidFill>
                <a:schemeClr val="dk1"/>
              </a:solidFill>
              <a:latin typeface="Karla"/>
              <a:ea typeface="Karla"/>
              <a:cs typeface="Karla"/>
              <a:sym typeface="Karla"/>
            </a:endParaRPr>
          </a:p>
        </p:txBody>
      </p:sp>
      <p:sp>
        <p:nvSpPr>
          <p:cNvPr id="1636" name="Google Shape;1636;p58">
            <a:hlinkClick r:id="rId6" action="ppaction://hlinksldjump"/>
          </p:cNvPr>
          <p:cNvSpPr/>
          <p:nvPr/>
        </p:nvSpPr>
        <p:spPr>
          <a:xfrm>
            <a:off x="7932150" y="3130931"/>
            <a:ext cx="402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37150" tIns="91425" rIns="91425"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3</a:t>
            </a:r>
            <a:endParaRPr>
              <a:solidFill>
                <a:schemeClr val="dk1"/>
              </a:solidFill>
              <a:latin typeface="Karla"/>
              <a:ea typeface="Karla"/>
              <a:cs typeface="Karla"/>
              <a:sym typeface="Karla"/>
            </a:endParaRPr>
          </a:p>
        </p:txBody>
      </p:sp>
      <p:sp>
        <p:nvSpPr>
          <p:cNvPr id="1637" name="Google Shape;1637;p58">
            <a:hlinkClick r:id="rId7" action="ppaction://hlinksldjump"/>
          </p:cNvPr>
          <p:cNvSpPr/>
          <p:nvPr/>
        </p:nvSpPr>
        <p:spPr>
          <a:xfrm>
            <a:off x="7932150" y="3983652"/>
            <a:ext cx="809400" cy="35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0"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Year</a:t>
            </a:r>
            <a:endParaRPr>
              <a:solidFill>
                <a:schemeClr val="dk1"/>
              </a:solidFill>
              <a:latin typeface="Karla"/>
              <a:ea typeface="Karla"/>
              <a:cs typeface="Karla"/>
              <a:sym typeface="Karla"/>
            </a:endParaRPr>
          </a:p>
        </p:txBody>
      </p:sp>
      <p:sp>
        <p:nvSpPr>
          <p:cNvPr id="1638" name="Google Shape;1638;p58">
            <a:hlinkClick r:id="rId8" action="ppaction://hlinksldjump"/>
          </p:cNvPr>
          <p:cNvSpPr/>
          <p:nvPr/>
        </p:nvSpPr>
        <p:spPr>
          <a:xfrm>
            <a:off x="7932150" y="3311019"/>
            <a:ext cx="402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137150" tIns="91425" rIns="91425"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4</a:t>
            </a:r>
            <a:endParaRPr>
              <a:solidFill>
                <a:schemeClr val="dk1"/>
              </a:solidFill>
              <a:latin typeface="Karla"/>
              <a:ea typeface="Karla"/>
              <a:cs typeface="Karla"/>
              <a:sym typeface="Karla"/>
            </a:endParaRPr>
          </a:p>
        </p:txBody>
      </p:sp>
      <p:sp>
        <p:nvSpPr>
          <p:cNvPr id="1639" name="Google Shape;1639;p58">
            <a:hlinkClick r:id="rId9" action="ppaction://hlinksldjump"/>
          </p:cNvPr>
          <p:cNvSpPr/>
          <p:nvPr/>
        </p:nvSpPr>
        <p:spPr>
          <a:xfrm>
            <a:off x="7932150" y="2007150"/>
            <a:ext cx="809400" cy="350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0" bIns="91425" anchor="ctr" anchorCtr="0">
            <a:noAutofit/>
          </a:bodyPr>
          <a:lstStyle/>
          <a:p>
            <a:pPr marL="0" lvl="0" indent="0" algn="l" rtl="0">
              <a:spcBef>
                <a:spcPts val="0"/>
              </a:spcBef>
              <a:spcAft>
                <a:spcPts val="0"/>
              </a:spcAft>
              <a:buNone/>
            </a:pPr>
            <a:r>
              <a:rPr lang="en">
                <a:solidFill>
                  <a:schemeClr val="lt1"/>
                </a:solidFill>
                <a:latin typeface="Karla"/>
                <a:ea typeface="Karla"/>
                <a:cs typeface="Karla"/>
                <a:sym typeface="Karla"/>
              </a:rPr>
              <a:t>Planner</a:t>
            </a:r>
            <a:endParaRPr>
              <a:solidFill>
                <a:schemeClr val="lt1"/>
              </a:solidFill>
              <a:latin typeface="Karla"/>
              <a:ea typeface="Karla"/>
              <a:cs typeface="Karla"/>
              <a:sym typeface="Karla"/>
            </a:endParaRPr>
          </a:p>
        </p:txBody>
      </p:sp>
      <p:sp>
        <p:nvSpPr>
          <p:cNvPr id="1640" name="Google Shape;1640;p58">
            <a:hlinkClick r:id="rId10" action="ppaction://hlinksldjump"/>
          </p:cNvPr>
          <p:cNvSpPr/>
          <p:nvPr/>
        </p:nvSpPr>
        <p:spPr>
          <a:xfrm>
            <a:off x="7932150" y="3562159"/>
            <a:ext cx="809400" cy="35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0" bIns="91425" anchor="ctr" anchorCtr="0">
            <a:noAutofit/>
          </a:bodyPr>
          <a:lstStyle/>
          <a:p>
            <a:pPr marL="0" lvl="0" indent="0" algn="l" rtl="0">
              <a:spcBef>
                <a:spcPts val="0"/>
              </a:spcBef>
              <a:spcAft>
                <a:spcPts val="0"/>
              </a:spcAft>
              <a:buNone/>
            </a:pPr>
            <a:r>
              <a:rPr lang="en">
                <a:solidFill>
                  <a:schemeClr val="dk1"/>
                </a:solidFill>
                <a:latin typeface="Karla"/>
                <a:ea typeface="Karla"/>
                <a:cs typeface="Karla"/>
                <a:sym typeface="Karla"/>
              </a:rPr>
              <a:t>Month</a:t>
            </a:r>
            <a:endParaRPr>
              <a:solidFill>
                <a:schemeClr val="dk1"/>
              </a:solidFill>
              <a:latin typeface="Karla"/>
              <a:ea typeface="Karla"/>
              <a:cs typeface="Karla"/>
              <a:sym typeface="Karla"/>
            </a:endParaRPr>
          </a:p>
        </p:txBody>
      </p:sp>
      <p:grpSp>
        <p:nvGrpSpPr>
          <p:cNvPr id="54" name="Group 53">
            <a:extLst>
              <a:ext uri="{FF2B5EF4-FFF2-40B4-BE49-F238E27FC236}">
                <a16:creationId xmlns:a16="http://schemas.microsoft.com/office/drawing/2014/main" id="{E718F07A-DE31-4F97-9C94-E89ACA47769F}"/>
              </a:ext>
            </a:extLst>
          </p:cNvPr>
          <p:cNvGrpSpPr/>
          <p:nvPr/>
        </p:nvGrpSpPr>
        <p:grpSpPr>
          <a:xfrm>
            <a:off x="349894" y="2081664"/>
            <a:ext cx="2611608" cy="2957029"/>
            <a:chOff x="5229574" y="773455"/>
            <a:chExt cx="3106698" cy="3856504"/>
          </a:xfrm>
        </p:grpSpPr>
        <p:grpSp>
          <p:nvGrpSpPr>
            <p:cNvPr id="55" name="Group 54">
              <a:extLst>
                <a:ext uri="{FF2B5EF4-FFF2-40B4-BE49-F238E27FC236}">
                  <a16:creationId xmlns:a16="http://schemas.microsoft.com/office/drawing/2014/main" id="{0385DB7E-149E-43C5-BCF6-3BBA0B6FE399}"/>
                </a:ext>
              </a:extLst>
            </p:cNvPr>
            <p:cNvGrpSpPr/>
            <p:nvPr/>
          </p:nvGrpSpPr>
          <p:grpSpPr>
            <a:xfrm>
              <a:off x="5229574" y="2897848"/>
              <a:ext cx="3106698" cy="1732111"/>
              <a:chOff x="213352" y="4063807"/>
              <a:chExt cx="3106698" cy="1732111"/>
            </a:xfrm>
          </p:grpSpPr>
          <p:sp>
            <p:nvSpPr>
              <p:cNvPr id="57" name="TextBox 56">
                <a:extLst>
                  <a:ext uri="{FF2B5EF4-FFF2-40B4-BE49-F238E27FC236}">
                    <a16:creationId xmlns:a16="http://schemas.microsoft.com/office/drawing/2014/main" id="{F9C4253B-62FD-49EC-9A28-7FEC816EDAD8}"/>
                  </a:ext>
                </a:extLst>
              </p:cNvPr>
              <p:cNvSpPr txBox="1"/>
              <p:nvPr/>
            </p:nvSpPr>
            <p:spPr>
              <a:xfrm>
                <a:off x="213352" y="4063807"/>
                <a:ext cx="3106698" cy="682374"/>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r>
                  <a:rPr lang="en-PH" sz="2800" dirty="0">
                    <a:ln>
                      <a:solidFill>
                        <a:srgbClr val="FFFF00"/>
                      </a:solidFill>
                    </a:ln>
                    <a:solidFill>
                      <a:srgbClr val="0000FF"/>
                    </a:solidFill>
                    <a:latin typeface="BubbleGum" panose="00000400000000000000" pitchFamily="2" charset="0"/>
                  </a:rPr>
                  <a:t>MAAM LARISEL</a:t>
                </a:r>
              </a:p>
            </p:txBody>
          </p:sp>
          <p:pic>
            <p:nvPicPr>
              <p:cNvPr id="58" name="Picture 57" descr="A picture containing text, sign, red&#10;&#10;Description automatically generated">
                <a:extLst>
                  <a:ext uri="{FF2B5EF4-FFF2-40B4-BE49-F238E27FC236}">
                    <a16:creationId xmlns:a16="http://schemas.microsoft.com/office/drawing/2014/main" id="{5765593C-EF66-424C-AAF5-A30EA37844BD}"/>
                  </a:ext>
                </a:extLst>
              </p:cNvPr>
              <p:cNvPicPr>
                <a:picLocks noChangeAspect="1"/>
              </p:cNvPicPr>
              <p:nvPr/>
            </p:nvPicPr>
            <p:blipFill>
              <a:blip r:embed="rId11"/>
              <a:stretch>
                <a:fillRect/>
              </a:stretch>
            </p:blipFill>
            <p:spPr>
              <a:xfrm>
                <a:off x="584791" y="4909521"/>
                <a:ext cx="2381693" cy="886397"/>
              </a:xfrm>
              <a:prstGeom prst="rect">
                <a:avLst/>
              </a:prstGeom>
            </p:spPr>
          </p:pic>
        </p:grpSp>
        <p:pic>
          <p:nvPicPr>
            <p:cNvPr id="56" name="Picture 55">
              <a:extLst>
                <a:ext uri="{FF2B5EF4-FFF2-40B4-BE49-F238E27FC236}">
                  <a16:creationId xmlns:a16="http://schemas.microsoft.com/office/drawing/2014/main" id="{C3DDE986-5E3C-48CD-A05D-A02189DE3579}"/>
                </a:ext>
              </a:extLst>
            </p:cNvPr>
            <p:cNvPicPr>
              <a:picLocks noChangeAspect="1"/>
            </p:cNvPicPr>
            <p:nvPr/>
          </p:nvPicPr>
          <p:blipFill>
            <a:blip r:embed="rId12"/>
            <a:stretch>
              <a:fillRect/>
            </a:stretch>
          </p:blipFill>
          <p:spPr>
            <a:xfrm>
              <a:off x="5838525" y="773455"/>
              <a:ext cx="1888797" cy="2124394"/>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3523105527"/>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2: </a:t>
                      </a:r>
                    </a:p>
                    <a:p>
                      <a:pPr marL="85725" indent="0" algn="l"/>
                      <a:r>
                        <a:rPr lang="en-US" sz="1100" dirty="0">
                          <a:solidFill>
                            <a:srgbClr val="000000"/>
                          </a:solidFill>
                        </a:rPr>
                        <a:t>Identify the parts of a male reproductive organ based on the jumbled letters. You can also choose the word from the box. Before choosing the word, encircle all the parts of male &amp; female reproductive system. </a:t>
                      </a:r>
                      <a:r>
                        <a:rPr lang="en-US" sz="1100" b="1" dirty="0">
                          <a:solidFill>
                            <a:srgbClr val="FF0000"/>
                          </a:solidFill>
                        </a:rPr>
                        <a:t>p.8</a:t>
                      </a:r>
                    </a:p>
                    <a:p>
                      <a:pPr marL="85725" indent="0" algn="l"/>
                      <a:endParaRPr lang="en-US" sz="1100" dirty="0">
                        <a:solidFill>
                          <a:schemeClr val="bg2">
                            <a:lumMod val="50000"/>
                          </a:schemeClr>
                        </a:solidFill>
                      </a:endParaRPr>
                    </a:p>
                    <a:p>
                      <a:pPr marL="85725" indent="0" algn="l"/>
                      <a:endParaRPr lang="en-PH" sz="1100" dirty="0">
                        <a:solidFill>
                          <a:schemeClr val="bg2">
                            <a:lumMod val="5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EDD9F3F5-7AD2-43D3-A080-FA2605D108EB}"/>
              </a:ext>
            </a:extLst>
          </p:cNvPr>
          <p:cNvPicPr>
            <a:picLocks noChangeAspect="1"/>
          </p:cNvPicPr>
          <p:nvPr/>
        </p:nvPicPr>
        <p:blipFill>
          <a:blip r:embed="rId3"/>
          <a:stretch>
            <a:fillRect/>
          </a:stretch>
        </p:blipFill>
        <p:spPr>
          <a:xfrm>
            <a:off x="4201290" y="2047285"/>
            <a:ext cx="3146278" cy="2667337"/>
          </a:xfrm>
          <a:prstGeom prst="rect">
            <a:avLst/>
          </a:prstGeom>
        </p:spPr>
      </p:pic>
    </p:spTree>
    <p:extLst>
      <p:ext uri="{BB962C8B-B14F-4D97-AF65-F5344CB8AC3E}">
        <p14:creationId xmlns:p14="http://schemas.microsoft.com/office/powerpoint/2010/main" val="2673986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1134526536"/>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3: </a:t>
                      </a:r>
                    </a:p>
                    <a:p>
                      <a:pPr marL="85725" indent="0" algn="l"/>
                      <a:r>
                        <a:rPr lang="en-US" sz="1100" dirty="0">
                          <a:solidFill>
                            <a:srgbClr val="000000"/>
                          </a:solidFill>
                        </a:rPr>
                        <a:t>Fill in the boxes of the flowchart with correct word showing how the semen is released from the male reproductive system</a:t>
                      </a:r>
                      <a:r>
                        <a:rPr lang="en-US" sz="1100" dirty="0"/>
                        <a:t>. </a:t>
                      </a:r>
                      <a:r>
                        <a:rPr lang="en-US" sz="1100" b="1" dirty="0">
                          <a:solidFill>
                            <a:srgbClr val="FF0000"/>
                          </a:solidFill>
                        </a:rPr>
                        <a:t>p.9</a:t>
                      </a: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r>
                        <a:rPr lang="en-US" sz="1100" b="1" dirty="0">
                          <a:solidFill>
                            <a:srgbClr val="000000"/>
                          </a:solidFill>
                        </a:rPr>
                        <a:t>Learning Task 4: </a:t>
                      </a:r>
                    </a:p>
                    <a:p>
                      <a:pPr marL="85725" indent="0" algn="l"/>
                      <a:r>
                        <a:rPr lang="en-US" sz="1100" dirty="0">
                          <a:solidFill>
                            <a:srgbClr val="000000"/>
                          </a:solidFill>
                        </a:rPr>
                        <a:t>Fill in the boxes of flow chart with correct word (part of the female reproductive system) showing how egg matures and being fertilized in the presence of sperm cell or goes out of the body in the form of blood. </a:t>
                      </a:r>
                      <a:r>
                        <a:rPr lang="en-US" sz="1100" b="1" dirty="0">
                          <a:solidFill>
                            <a:srgbClr val="FF0000"/>
                          </a:solidFill>
                        </a:rPr>
                        <a:t>p.10</a:t>
                      </a:r>
                      <a:endParaRPr lang="en-PH" sz="1100" dirty="0">
                        <a:solidFill>
                          <a:srgbClr val="000000"/>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3DD53860-09D9-41E7-B2B8-164EF2D8BFC9}"/>
              </a:ext>
            </a:extLst>
          </p:cNvPr>
          <p:cNvPicPr>
            <a:picLocks noChangeAspect="1"/>
          </p:cNvPicPr>
          <p:nvPr/>
        </p:nvPicPr>
        <p:blipFill>
          <a:blip r:embed="rId3"/>
          <a:stretch>
            <a:fillRect/>
          </a:stretch>
        </p:blipFill>
        <p:spPr>
          <a:xfrm>
            <a:off x="4188475" y="1788340"/>
            <a:ext cx="3142909" cy="1819570"/>
          </a:xfrm>
          <a:prstGeom prst="rect">
            <a:avLst/>
          </a:prstGeom>
        </p:spPr>
      </p:pic>
    </p:spTree>
    <p:extLst>
      <p:ext uri="{BB962C8B-B14F-4D97-AF65-F5344CB8AC3E}">
        <p14:creationId xmlns:p14="http://schemas.microsoft.com/office/powerpoint/2010/main" val="4064779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3459048440"/>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endParaRPr lang="en-PH" sz="1100" dirty="0">
                        <a:solidFill>
                          <a:schemeClr val="bg2">
                            <a:lumMod val="50000"/>
                          </a:schemeClr>
                        </a:solidFill>
                      </a:endParaRPr>
                    </a:p>
                    <a:p>
                      <a:pPr marL="85725" indent="0" algn="l"/>
                      <a:r>
                        <a:rPr lang="en-US" sz="1100" b="1" dirty="0">
                          <a:solidFill>
                            <a:srgbClr val="000000"/>
                          </a:solidFill>
                        </a:rPr>
                        <a:t>Learning Task 5: </a:t>
                      </a:r>
                    </a:p>
                    <a:p>
                      <a:pPr marL="85725" indent="0" algn="l"/>
                      <a:r>
                        <a:rPr lang="en-US" sz="1100" dirty="0">
                          <a:solidFill>
                            <a:srgbClr val="000000"/>
                          </a:solidFill>
                        </a:rPr>
                        <a:t>Write MR if the given word is a part of the male reproductive system. Otherwise, write FR. In case the part can be found in both system, write BOTH. </a:t>
                      </a:r>
                      <a:r>
                        <a:rPr lang="en-US" sz="1100" b="1" dirty="0">
                          <a:solidFill>
                            <a:srgbClr val="FF0000"/>
                          </a:solidFill>
                        </a:rPr>
                        <a:t>p.11</a:t>
                      </a:r>
                      <a:endParaRPr lang="en-US" sz="1100" dirty="0">
                        <a:solidFill>
                          <a:srgbClr val="000000"/>
                        </a:solidFill>
                      </a:endParaRPr>
                    </a:p>
                    <a:p>
                      <a:pPr marL="85725" indent="0" algn="l"/>
                      <a:endParaRPr lang="en-US" sz="1100" dirty="0">
                        <a:solidFill>
                          <a:srgbClr val="000000"/>
                        </a:solidFill>
                      </a:endParaRPr>
                    </a:p>
                    <a:p>
                      <a:pPr marL="85725" indent="0" algn="l"/>
                      <a:r>
                        <a:rPr lang="en-US" sz="1100" dirty="0">
                          <a:solidFill>
                            <a:srgbClr val="000000"/>
                          </a:solidFill>
                        </a:rPr>
                        <a:t>______ 1. Urethra </a:t>
                      </a:r>
                    </a:p>
                    <a:p>
                      <a:pPr marL="85725" indent="0" algn="l"/>
                      <a:r>
                        <a:rPr lang="en-US" sz="1100" dirty="0">
                          <a:solidFill>
                            <a:srgbClr val="000000"/>
                          </a:solidFill>
                        </a:rPr>
                        <a:t>______ 2. Uterus </a:t>
                      </a:r>
                    </a:p>
                    <a:p>
                      <a:pPr marL="85725" indent="0" algn="l"/>
                      <a:r>
                        <a:rPr lang="en-US" sz="1100" dirty="0">
                          <a:solidFill>
                            <a:srgbClr val="000000"/>
                          </a:solidFill>
                        </a:rPr>
                        <a:t>______3. Erectile Tissue </a:t>
                      </a:r>
                    </a:p>
                    <a:p>
                      <a:pPr marL="85725" indent="0" algn="l"/>
                      <a:r>
                        <a:rPr lang="en-PH" sz="1100" dirty="0">
                          <a:solidFill>
                            <a:srgbClr val="000000"/>
                          </a:solidFill>
                        </a:rPr>
                        <a:t>_____  4.Ovary </a:t>
                      </a:r>
                    </a:p>
                    <a:p>
                      <a:pPr marL="85725" indent="0" algn="l"/>
                      <a:r>
                        <a:rPr lang="en-PH" sz="1100" dirty="0">
                          <a:solidFill>
                            <a:srgbClr val="000000"/>
                          </a:solidFill>
                        </a:rPr>
                        <a:t>______5. Vas Deferens </a:t>
                      </a:r>
                    </a:p>
                    <a:p>
                      <a:pPr marL="85725" indent="0" algn="l"/>
                      <a:r>
                        <a:rPr lang="en-PH" sz="1100" dirty="0">
                          <a:solidFill>
                            <a:srgbClr val="000000"/>
                          </a:solidFill>
                        </a:rPr>
                        <a:t>_____  6. Epididymis </a:t>
                      </a: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r>
                        <a:rPr lang="en-US" sz="105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p>
                    <a:p>
                      <a:r>
                        <a:rPr lang="en-US" sz="105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5" name="Picture 4" descr="Diagram&#10;&#10;Description automatically generated">
            <a:extLst>
              <a:ext uri="{FF2B5EF4-FFF2-40B4-BE49-F238E27FC236}">
                <a16:creationId xmlns:a16="http://schemas.microsoft.com/office/drawing/2014/main" id="{DAD7B7D6-448D-404D-8B3E-7F42BCC8EDE6}"/>
              </a:ext>
            </a:extLst>
          </p:cNvPr>
          <p:cNvPicPr>
            <a:picLocks noChangeAspect="1"/>
          </p:cNvPicPr>
          <p:nvPr/>
        </p:nvPicPr>
        <p:blipFill>
          <a:blip r:embed="rId3"/>
          <a:stretch>
            <a:fillRect/>
          </a:stretch>
        </p:blipFill>
        <p:spPr>
          <a:xfrm>
            <a:off x="4196778" y="1084333"/>
            <a:ext cx="3077962" cy="1274698"/>
          </a:xfrm>
          <a:prstGeom prst="rect">
            <a:avLst/>
          </a:prstGeom>
        </p:spPr>
      </p:pic>
    </p:spTree>
    <p:extLst>
      <p:ext uri="{BB962C8B-B14F-4D97-AF65-F5344CB8AC3E}">
        <p14:creationId xmlns:p14="http://schemas.microsoft.com/office/powerpoint/2010/main" val="1018993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2183885425"/>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dirty="0">
                          <a:solidFill>
                            <a:srgbClr val="000000"/>
                          </a:solidFill>
                        </a:rPr>
                        <a:t>Learning Task 6: </a:t>
                      </a:r>
                    </a:p>
                    <a:p>
                      <a:pPr marL="85725" indent="0" algn="l"/>
                      <a:r>
                        <a:rPr lang="en-US" sz="1100" dirty="0">
                          <a:solidFill>
                            <a:srgbClr val="000000"/>
                          </a:solidFill>
                        </a:rPr>
                        <a:t>Label the parts of the male and female reproductive system. Draw both pictures in hour notebook. </a:t>
                      </a:r>
                      <a:r>
                        <a:rPr lang="en-US" sz="1100" b="1" dirty="0">
                          <a:solidFill>
                            <a:srgbClr val="FF0000"/>
                          </a:solidFill>
                        </a:rPr>
                        <a:t>p.11</a:t>
                      </a:r>
                      <a:endParaRPr lang="en-US" sz="1100" dirty="0">
                        <a:solidFill>
                          <a:srgbClr val="000000"/>
                        </a:solidFill>
                      </a:endParaRPr>
                    </a:p>
                    <a:p>
                      <a:pPr marL="85725" indent="0" algn="l"/>
                      <a:endParaRPr lang="en-PH" sz="1100" dirty="0">
                        <a:solidFill>
                          <a:schemeClr val="bg2">
                            <a:lumMod val="5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r>
                        <a:rPr lang="en-US" sz="105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3" name="Picture 2">
            <a:extLst>
              <a:ext uri="{FF2B5EF4-FFF2-40B4-BE49-F238E27FC236}">
                <a16:creationId xmlns:a16="http://schemas.microsoft.com/office/drawing/2014/main" id="{17C85E84-91D7-45F8-9024-6FA7B936881E}"/>
              </a:ext>
            </a:extLst>
          </p:cNvPr>
          <p:cNvPicPr>
            <a:picLocks noChangeAspect="1"/>
          </p:cNvPicPr>
          <p:nvPr/>
        </p:nvPicPr>
        <p:blipFill>
          <a:blip r:embed="rId3"/>
          <a:stretch>
            <a:fillRect/>
          </a:stretch>
        </p:blipFill>
        <p:spPr>
          <a:xfrm>
            <a:off x="4203985" y="1731694"/>
            <a:ext cx="3119308" cy="2966743"/>
          </a:xfrm>
          <a:prstGeom prst="rect">
            <a:avLst/>
          </a:prstGeom>
        </p:spPr>
      </p:pic>
    </p:spTree>
    <p:extLst>
      <p:ext uri="{BB962C8B-B14F-4D97-AF65-F5344CB8AC3E}">
        <p14:creationId xmlns:p14="http://schemas.microsoft.com/office/powerpoint/2010/main" val="1785744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37" name="Google Shape;1893;p59">
            <a:extLst>
              <a:ext uri="{FF2B5EF4-FFF2-40B4-BE49-F238E27FC236}">
                <a16:creationId xmlns:a16="http://schemas.microsoft.com/office/drawing/2014/main" id="{A7ED8D20-8D46-4EC6-B752-DA35940BC4E5}"/>
              </a:ext>
            </a:extLst>
          </p:cNvPr>
          <p:cNvSpPr/>
          <p:nvPr/>
        </p:nvSpPr>
        <p:spPr>
          <a:xfrm>
            <a:off x="218485" y="-121381"/>
            <a:ext cx="8698938" cy="5365020"/>
          </a:xfrm>
          <a:custGeom>
            <a:avLst/>
            <a:gdLst/>
            <a:ahLst/>
            <a:cxnLst/>
            <a:rect l="l" t="t" r="r" b="b"/>
            <a:pathLst>
              <a:path w="30864" h="14621" extrusionOk="0">
                <a:moveTo>
                  <a:pt x="17414" y="1"/>
                </a:moveTo>
                <a:cubicBezTo>
                  <a:pt x="17353" y="1"/>
                  <a:pt x="17291" y="4"/>
                  <a:pt x="17231" y="4"/>
                </a:cubicBezTo>
                <a:cubicBezTo>
                  <a:pt x="17222" y="4"/>
                  <a:pt x="17214" y="4"/>
                  <a:pt x="17206" y="4"/>
                </a:cubicBezTo>
                <a:cubicBezTo>
                  <a:pt x="17042" y="4"/>
                  <a:pt x="16868" y="67"/>
                  <a:pt x="16711" y="127"/>
                </a:cubicBezTo>
                <a:cubicBezTo>
                  <a:pt x="16520" y="200"/>
                  <a:pt x="16320" y="211"/>
                  <a:pt x="16120" y="211"/>
                </a:cubicBezTo>
                <a:cubicBezTo>
                  <a:pt x="16025" y="211"/>
                  <a:pt x="15931" y="209"/>
                  <a:pt x="15837" y="209"/>
                </a:cubicBezTo>
                <a:cubicBezTo>
                  <a:pt x="15759" y="209"/>
                  <a:pt x="15681" y="213"/>
                  <a:pt x="15602" y="213"/>
                </a:cubicBezTo>
                <a:cubicBezTo>
                  <a:pt x="15583" y="213"/>
                  <a:pt x="15563" y="213"/>
                  <a:pt x="15544" y="212"/>
                </a:cubicBezTo>
                <a:cubicBezTo>
                  <a:pt x="15446" y="209"/>
                  <a:pt x="15383" y="158"/>
                  <a:pt x="15298" y="133"/>
                </a:cubicBezTo>
                <a:cubicBezTo>
                  <a:pt x="15276" y="127"/>
                  <a:pt x="15255" y="125"/>
                  <a:pt x="15235" y="125"/>
                </a:cubicBezTo>
                <a:cubicBezTo>
                  <a:pt x="15063" y="125"/>
                  <a:pt x="14923" y="310"/>
                  <a:pt x="14796" y="414"/>
                </a:cubicBezTo>
                <a:cubicBezTo>
                  <a:pt x="14692" y="502"/>
                  <a:pt x="14569" y="578"/>
                  <a:pt x="14484" y="688"/>
                </a:cubicBezTo>
                <a:cubicBezTo>
                  <a:pt x="14462" y="723"/>
                  <a:pt x="14437" y="751"/>
                  <a:pt x="14405" y="776"/>
                </a:cubicBezTo>
                <a:cubicBezTo>
                  <a:pt x="14383" y="792"/>
                  <a:pt x="14359" y="798"/>
                  <a:pt x="14334" y="798"/>
                </a:cubicBezTo>
                <a:cubicBezTo>
                  <a:pt x="14203" y="798"/>
                  <a:pt x="14036" y="627"/>
                  <a:pt x="13904" y="627"/>
                </a:cubicBezTo>
                <a:cubicBezTo>
                  <a:pt x="13876" y="627"/>
                  <a:pt x="13849" y="635"/>
                  <a:pt x="13825" y="653"/>
                </a:cubicBezTo>
                <a:cubicBezTo>
                  <a:pt x="13727" y="726"/>
                  <a:pt x="13680" y="814"/>
                  <a:pt x="13554" y="817"/>
                </a:cubicBezTo>
                <a:cubicBezTo>
                  <a:pt x="13510" y="817"/>
                  <a:pt x="13466" y="808"/>
                  <a:pt x="13425" y="795"/>
                </a:cubicBezTo>
                <a:cubicBezTo>
                  <a:pt x="13289" y="754"/>
                  <a:pt x="13154" y="720"/>
                  <a:pt x="13015" y="691"/>
                </a:cubicBezTo>
                <a:cubicBezTo>
                  <a:pt x="12952" y="682"/>
                  <a:pt x="12882" y="676"/>
                  <a:pt x="12810" y="676"/>
                </a:cubicBezTo>
                <a:cubicBezTo>
                  <a:pt x="12636" y="676"/>
                  <a:pt x="12452" y="714"/>
                  <a:pt x="12349" y="846"/>
                </a:cubicBezTo>
                <a:cubicBezTo>
                  <a:pt x="12318" y="887"/>
                  <a:pt x="12305" y="934"/>
                  <a:pt x="12277" y="978"/>
                </a:cubicBezTo>
                <a:cubicBezTo>
                  <a:pt x="12233" y="1048"/>
                  <a:pt x="12122" y="1117"/>
                  <a:pt x="12050" y="1155"/>
                </a:cubicBezTo>
                <a:cubicBezTo>
                  <a:pt x="11934" y="1214"/>
                  <a:pt x="11805" y="1223"/>
                  <a:pt x="11677" y="1223"/>
                </a:cubicBezTo>
                <a:cubicBezTo>
                  <a:pt x="11620" y="1223"/>
                  <a:pt x="11563" y="1221"/>
                  <a:pt x="11507" y="1221"/>
                </a:cubicBezTo>
                <a:cubicBezTo>
                  <a:pt x="11495" y="1221"/>
                  <a:pt x="11482" y="1221"/>
                  <a:pt x="11469" y="1221"/>
                </a:cubicBezTo>
                <a:cubicBezTo>
                  <a:pt x="11280" y="1221"/>
                  <a:pt x="11092" y="1199"/>
                  <a:pt x="10908" y="1158"/>
                </a:cubicBezTo>
                <a:cubicBezTo>
                  <a:pt x="10790" y="1128"/>
                  <a:pt x="10716" y="1111"/>
                  <a:pt x="10642" y="1111"/>
                </a:cubicBezTo>
                <a:cubicBezTo>
                  <a:pt x="10570" y="1111"/>
                  <a:pt x="10499" y="1127"/>
                  <a:pt x="10388" y="1161"/>
                </a:cubicBezTo>
                <a:cubicBezTo>
                  <a:pt x="10146" y="1229"/>
                  <a:pt x="9896" y="1264"/>
                  <a:pt x="9648" y="1264"/>
                </a:cubicBezTo>
                <a:cubicBezTo>
                  <a:pt x="9618" y="1264"/>
                  <a:pt x="9588" y="1263"/>
                  <a:pt x="9559" y="1262"/>
                </a:cubicBezTo>
                <a:cubicBezTo>
                  <a:pt x="9539" y="1262"/>
                  <a:pt x="9519" y="1261"/>
                  <a:pt x="9499" y="1261"/>
                </a:cubicBezTo>
                <a:cubicBezTo>
                  <a:pt x="9399" y="1261"/>
                  <a:pt x="9300" y="1268"/>
                  <a:pt x="9202" y="1281"/>
                </a:cubicBezTo>
                <a:cubicBezTo>
                  <a:pt x="9151" y="1293"/>
                  <a:pt x="9081" y="1311"/>
                  <a:pt x="9017" y="1311"/>
                </a:cubicBezTo>
                <a:cubicBezTo>
                  <a:pt x="8995" y="1311"/>
                  <a:pt x="8973" y="1309"/>
                  <a:pt x="8953" y="1303"/>
                </a:cubicBezTo>
                <a:cubicBezTo>
                  <a:pt x="8918" y="1297"/>
                  <a:pt x="8903" y="1268"/>
                  <a:pt x="8865" y="1262"/>
                </a:cubicBezTo>
                <a:cubicBezTo>
                  <a:pt x="8824" y="1252"/>
                  <a:pt x="8786" y="1250"/>
                  <a:pt x="8749" y="1250"/>
                </a:cubicBezTo>
                <a:cubicBezTo>
                  <a:pt x="8730" y="1250"/>
                  <a:pt x="8712" y="1250"/>
                  <a:pt x="8693" y="1250"/>
                </a:cubicBezTo>
                <a:cubicBezTo>
                  <a:pt x="8639" y="1250"/>
                  <a:pt x="8584" y="1246"/>
                  <a:pt x="8524" y="1215"/>
                </a:cubicBezTo>
                <a:cubicBezTo>
                  <a:pt x="8429" y="1162"/>
                  <a:pt x="8386" y="1104"/>
                  <a:pt x="8303" y="1104"/>
                </a:cubicBezTo>
                <a:cubicBezTo>
                  <a:pt x="8281" y="1104"/>
                  <a:pt x="8257" y="1108"/>
                  <a:pt x="8228" y="1117"/>
                </a:cubicBezTo>
                <a:cubicBezTo>
                  <a:pt x="7966" y="1202"/>
                  <a:pt x="7714" y="1338"/>
                  <a:pt x="7443" y="1379"/>
                </a:cubicBezTo>
                <a:cubicBezTo>
                  <a:pt x="7376" y="1388"/>
                  <a:pt x="7310" y="1392"/>
                  <a:pt x="7243" y="1392"/>
                </a:cubicBezTo>
                <a:cubicBezTo>
                  <a:pt x="7124" y="1392"/>
                  <a:pt x="7006" y="1378"/>
                  <a:pt x="6891" y="1347"/>
                </a:cubicBezTo>
                <a:cubicBezTo>
                  <a:pt x="6815" y="1331"/>
                  <a:pt x="6739" y="1306"/>
                  <a:pt x="6670" y="1275"/>
                </a:cubicBezTo>
                <a:cubicBezTo>
                  <a:pt x="6609" y="1243"/>
                  <a:pt x="6570" y="1230"/>
                  <a:pt x="6528" y="1230"/>
                </a:cubicBezTo>
                <a:cubicBezTo>
                  <a:pt x="6494" y="1230"/>
                  <a:pt x="6459" y="1239"/>
                  <a:pt x="6408" y="1253"/>
                </a:cubicBezTo>
                <a:cubicBezTo>
                  <a:pt x="6343" y="1270"/>
                  <a:pt x="6276" y="1278"/>
                  <a:pt x="6209" y="1278"/>
                </a:cubicBezTo>
                <a:cubicBezTo>
                  <a:pt x="6077" y="1278"/>
                  <a:pt x="5945" y="1245"/>
                  <a:pt x="5828" y="1180"/>
                </a:cubicBezTo>
                <a:cubicBezTo>
                  <a:pt x="5759" y="1133"/>
                  <a:pt x="5680" y="1092"/>
                  <a:pt x="5601" y="1060"/>
                </a:cubicBezTo>
                <a:cubicBezTo>
                  <a:pt x="5525" y="1045"/>
                  <a:pt x="5456" y="1022"/>
                  <a:pt x="5384" y="997"/>
                </a:cubicBezTo>
                <a:cubicBezTo>
                  <a:pt x="5305" y="956"/>
                  <a:pt x="5235" y="899"/>
                  <a:pt x="5160" y="855"/>
                </a:cubicBezTo>
                <a:cubicBezTo>
                  <a:pt x="5141" y="844"/>
                  <a:pt x="5116" y="839"/>
                  <a:pt x="5088" y="839"/>
                </a:cubicBezTo>
                <a:cubicBezTo>
                  <a:pt x="4976" y="839"/>
                  <a:pt x="4812" y="913"/>
                  <a:pt x="4747" y="928"/>
                </a:cubicBezTo>
                <a:cubicBezTo>
                  <a:pt x="4682" y="945"/>
                  <a:pt x="4603" y="952"/>
                  <a:pt x="4522" y="952"/>
                </a:cubicBezTo>
                <a:cubicBezTo>
                  <a:pt x="4410" y="952"/>
                  <a:pt x="4295" y="938"/>
                  <a:pt x="4207" y="918"/>
                </a:cubicBezTo>
                <a:cubicBezTo>
                  <a:pt x="4166" y="909"/>
                  <a:pt x="4094" y="909"/>
                  <a:pt x="4059" y="890"/>
                </a:cubicBezTo>
                <a:cubicBezTo>
                  <a:pt x="4037" y="874"/>
                  <a:pt x="3923" y="805"/>
                  <a:pt x="3889" y="786"/>
                </a:cubicBezTo>
                <a:cubicBezTo>
                  <a:pt x="3848" y="764"/>
                  <a:pt x="3804" y="739"/>
                  <a:pt x="3763" y="713"/>
                </a:cubicBezTo>
                <a:cubicBezTo>
                  <a:pt x="3674" y="663"/>
                  <a:pt x="3602" y="603"/>
                  <a:pt x="3510" y="562"/>
                </a:cubicBezTo>
                <a:cubicBezTo>
                  <a:pt x="3460" y="538"/>
                  <a:pt x="3409" y="528"/>
                  <a:pt x="3358" y="528"/>
                </a:cubicBezTo>
                <a:cubicBezTo>
                  <a:pt x="3151" y="528"/>
                  <a:pt x="2946" y="695"/>
                  <a:pt x="2779" y="799"/>
                </a:cubicBezTo>
                <a:cubicBezTo>
                  <a:pt x="2727" y="829"/>
                  <a:pt x="2693" y="843"/>
                  <a:pt x="2663" y="843"/>
                </a:cubicBezTo>
                <a:cubicBezTo>
                  <a:pt x="2619" y="843"/>
                  <a:pt x="2586" y="811"/>
                  <a:pt x="2523" y="754"/>
                </a:cubicBezTo>
                <a:cubicBezTo>
                  <a:pt x="2473" y="708"/>
                  <a:pt x="2248" y="654"/>
                  <a:pt x="2069" y="654"/>
                </a:cubicBezTo>
                <a:cubicBezTo>
                  <a:pt x="1968" y="654"/>
                  <a:pt x="1881" y="671"/>
                  <a:pt x="1849" y="717"/>
                </a:cubicBezTo>
                <a:cubicBezTo>
                  <a:pt x="1813" y="773"/>
                  <a:pt x="1752" y="936"/>
                  <a:pt x="1671" y="936"/>
                </a:cubicBezTo>
                <a:cubicBezTo>
                  <a:pt x="1666" y="936"/>
                  <a:pt x="1661" y="935"/>
                  <a:pt x="1656" y="934"/>
                </a:cubicBezTo>
                <a:cubicBezTo>
                  <a:pt x="1587" y="918"/>
                  <a:pt x="1527" y="789"/>
                  <a:pt x="1464" y="754"/>
                </a:cubicBezTo>
                <a:cubicBezTo>
                  <a:pt x="1427" y="734"/>
                  <a:pt x="1384" y="730"/>
                  <a:pt x="1340" y="730"/>
                </a:cubicBezTo>
                <a:cubicBezTo>
                  <a:pt x="1319" y="730"/>
                  <a:pt x="1298" y="731"/>
                  <a:pt x="1277" y="731"/>
                </a:cubicBezTo>
                <a:cubicBezTo>
                  <a:pt x="1248" y="731"/>
                  <a:pt x="1220" y="730"/>
                  <a:pt x="1193" y="723"/>
                </a:cubicBezTo>
                <a:cubicBezTo>
                  <a:pt x="1189" y="722"/>
                  <a:pt x="1185" y="722"/>
                  <a:pt x="1181" y="722"/>
                </a:cubicBezTo>
                <a:cubicBezTo>
                  <a:pt x="1105" y="722"/>
                  <a:pt x="972" y="851"/>
                  <a:pt x="921" y="887"/>
                </a:cubicBezTo>
                <a:cubicBezTo>
                  <a:pt x="832" y="958"/>
                  <a:pt x="773" y="1019"/>
                  <a:pt x="659" y="1019"/>
                </a:cubicBezTo>
                <a:cubicBezTo>
                  <a:pt x="656" y="1019"/>
                  <a:pt x="653" y="1019"/>
                  <a:pt x="650" y="1019"/>
                </a:cubicBezTo>
                <a:cubicBezTo>
                  <a:pt x="647" y="1019"/>
                  <a:pt x="644" y="1019"/>
                  <a:pt x="641" y="1019"/>
                </a:cubicBezTo>
                <a:cubicBezTo>
                  <a:pt x="518" y="1019"/>
                  <a:pt x="402" y="960"/>
                  <a:pt x="332" y="855"/>
                </a:cubicBezTo>
                <a:cubicBezTo>
                  <a:pt x="298" y="813"/>
                  <a:pt x="226" y="802"/>
                  <a:pt x="157" y="802"/>
                </a:cubicBezTo>
                <a:cubicBezTo>
                  <a:pt x="76" y="802"/>
                  <a:pt x="1" y="817"/>
                  <a:pt x="1" y="817"/>
                </a:cubicBezTo>
                <a:lnTo>
                  <a:pt x="1" y="13794"/>
                </a:lnTo>
                <a:lnTo>
                  <a:pt x="530" y="13787"/>
                </a:lnTo>
                <a:lnTo>
                  <a:pt x="884" y="14106"/>
                </a:lnTo>
                <a:cubicBezTo>
                  <a:pt x="884" y="14106"/>
                  <a:pt x="1212" y="14068"/>
                  <a:pt x="1268" y="14014"/>
                </a:cubicBezTo>
                <a:cubicBezTo>
                  <a:pt x="1347" y="13932"/>
                  <a:pt x="1445" y="13876"/>
                  <a:pt x="1552" y="13847"/>
                </a:cubicBezTo>
                <a:cubicBezTo>
                  <a:pt x="1582" y="13843"/>
                  <a:pt x="1613" y="13840"/>
                  <a:pt x="1643" y="13840"/>
                </a:cubicBezTo>
                <a:cubicBezTo>
                  <a:pt x="1776" y="13840"/>
                  <a:pt x="1907" y="13885"/>
                  <a:pt x="2013" y="13970"/>
                </a:cubicBezTo>
                <a:cubicBezTo>
                  <a:pt x="2167" y="14083"/>
                  <a:pt x="2305" y="14183"/>
                  <a:pt x="2489" y="14183"/>
                </a:cubicBezTo>
                <a:cubicBezTo>
                  <a:pt x="2511" y="14183"/>
                  <a:pt x="2534" y="14182"/>
                  <a:pt x="2558" y="14178"/>
                </a:cubicBezTo>
                <a:cubicBezTo>
                  <a:pt x="2668" y="14163"/>
                  <a:pt x="2776" y="14109"/>
                  <a:pt x="2886" y="14081"/>
                </a:cubicBezTo>
                <a:cubicBezTo>
                  <a:pt x="2987" y="14052"/>
                  <a:pt x="3104" y="14033"/>
                  <a:pt x="3201" y="14002"/>
                </a:cubicBezTo>
                <a:cubicBezTo>
                  <a:pt x="3302" y="13967"/>
                  <a:pt x="3340" y="13866"/>
                  <a:pt x="3406" y="13794"/>
                </a:cubicBezTo>
                <a:cubicBezTo>
                  <a:pt x="3460" y="13737"/>
                  <a:pt x="3529" y="13696"/>
                  <a:pt x="3605" y="13674"/>
                </a:cubicBezTo>
                <a:cubicBezTo>
                  <a:pt x="3666" y="13648"/>
                  <a:pt x="3734" y="13633"/>
                  <a:pt x="3801" y="13633"/>
                </a:cubicBezTo>
                <a:cubicBezTo>
                  <a:pt x="3807" y="13633"/>
                  <a:pt x="3813" y="13633"/>
                  <a:pt x="3819" y="13633"/>
                </a:cubicBezTo>
                <a:cubicBezTo>
                  <a:pt x="4015" y="13636"/>
                  <a:pt x="4075" y="13800"/>
                  <a:pt x="4236" y="13895"/>
                </a:cubicBezTo>
                <a:cubicBezTo>
                  <a:pt x="4363" y="13971"/>
                  <a:pt x="4444" y="14018"/>
                  <a:pt x="4578" y="14018"/>
                </a:cubicBezTo>
                <a:cubicBezTo>
                  <a:pt x="4600" y="14018"/>
                  <a:pt x="4623" y="14017"/>
                  <a:pt x="4649" y="14014"/>
                </a:cubicBezTo>
                <a:cubicBezTo>
                  <a:pt x="4740" y="14005"/>
                  <a:pt x="4781" y="13964"/>
                  <a:pt x="4863" y="13917"/>
                </a:cubicBezTo>
                <a:cubicBezTo>
                  <a:pt x="4977" y="13854"/>
                  <a:pt x="5100" y="13813"/>
                  <a:pt x="5220" y="13762"/>
                </a:cubicBezTo>
                <a:cubicBezTo>
                  <a:pt x="5317" y="13715"/>
                  <a:pt x="5421" y="13687"/>
                  <a:pt x="5522" y="13646"/>
                </a:cubicBezTo>
                <a:cubicBezTo>
                  <a:pt x="5601" y="13614"/>
                  <a:pt x="5648" y="13570"/>
                  <a:pt x="5727" y="13535"/>
                </a:cubicBezTo>
                <a:cubicBezTo>
                  <a:pt x="5829" y="13492"/>
                  <a:pt x="5931" y="13469"/>
                  <a:pt x="6032" y="13469"/>
                </a:cubicBezTo>
                <a:cubicBezTo>
                  <a:pt x="6152" y="13469"/>
                  <a:pt x="6271" y="13502"/>
                  <a:pt x="6386" y="13576"/>
                </a:cubicBezTo>
                <a:cubicBezTo>
                  <a:pt x="6462" y="13627"/>
                  <a:pt x="6528" y="13696"/>
                  <a:pt x="6604" y="13740"/>
                </a:cubicBezTo>
                <a:cubicBezTo>
                  <a:pt x="6680" y="13787"/>
                  <a:pt x="6727" y="13784"/>
                  <a:pt x="6809" y="13806"/>
                </a:cubicBezTo>
                <a:cubicBezTo>
                  <a:pt x="6962" y="13847"/>
                  <a:pt x="7070" y="13906"/>
                  <a:pt x="7227" y="13906"/>
                </a:cubicBezTo>
                <a:cubicBezTo>
                  <a:pt x="7242" y="13906"/>
                  <a:pt x="7257" y="13905"/>
                  <a:pt x="7272" y="13904"/>
                </a:cubicBezTo>
                <a:cubicBezTo>
                  <a:pt x="7380" y="13901"/>
                  <a:pt x="7484" y="13882"/>
                  <a:pt x="7588" y="13851"/>
                </a:cubicBezTo>
                <a:cubicBezTo>
                  <a:pt x="7646" y="13831"/>
                  <a:pt x="7672" y="13788"/>
                  <a:pt x="7735" y="13788"/>
                </a:cubicBezTo>
                <a:cubicBezTo>
                  <a:pt x="7744" y="13788"/>
                  <a:pt x="7754" y="13789"/>
                  <a:pt x="7764" y="13791"/>
                </a:cubicBezTo>
                <a:cubicBezTo>
                  <a:pt x="7862" y="13813"/>
                  <a:pt x="7890" y="13907"/>
                  <a:pt x="7944" y="13996"/>
                </a:cubicBezTo>
                <a:cubicBezTo>
                  <a:pt x="8054" y="14191"/>
                  <a:pt x="8162" y="14368"/>
                  <a:pt x="8348" y="14491"/>
                </a:cubicBezTo>
                <a:cubicBezTo>
                  <a:pt x="8491" y="14586"/>
                  <a:pt x="8662" y="14620"/>
                  <a:pt x="8838" y="14620"/>
                </a:cubicBezTo>
                <a:cubicBezTo>
                  <a:pt x="9034" y="14620"/>
                  <a:pt x="9236" y="14578"/>
                  <a:pt x="9414" y="14532"/>
                </a:cubicBezTo>
                <a:cubicBezTo>
                  <a:pt x="9701" y="14453"/>
                  <a:pt x="9978" y="14324"/>
                  <a:pt x="10262" y="14242"/>
                </a:cubicBezTo>
                <a:cubicBezTo>
                  <a:pt x="10295" y="14232"/>
                  <a:pt x="10325" y="14227"/>
                  <a:pt x="10354" y="14227"/>
                </a:cubicBezTo>
                <a:cubicBezTo>
                  <a:pt x="10423" y="14227"/>
                  <a:pt x="10483" y="14253"/>
                  <a:pt x="10561" y="14283"/>
                </a:cubicBezTo>
                <a:cubicBezTo>
                  <a:pt x="10732" y="14346"/>
                  <a:pt x="10915" y="14346"/>
                  <a:pt x="11088" y="14390"/>
                </a:cubicBezTo>
                <a:cubicBezTo>
                  <a:pt x="11219" y="14425"/>
                  <a:pt x="11350" y="14456"/>
                  <a:pt x="11488" y="14456"/>
                </a:cubicBezTo>
                <a:cubicBezTo>
                  <a:pt x="11524" y="14456"/>
                  <a:pt x="11559" y="14454"/>
                  <a:pt x="11596" y="14450"/>
                </a:cubicBezTo>
                <a:cubicBezTo>
                  <a:pt x="11772" y="14428"/>
                  <a:pt x="11952" y="14317"/>
                  <a:pt x="12129" y="14270"/>
                </a:cubicBezTo>
                <a:cubicBezTo>
                  <a:pt x="12299" y="14226"/>
                  <a:pt x="12416" y="14175"/>
                  <a:pt x="12589" y="14175"/>
                </a:cubicBezTo>
                <a:cubicBezTo>
                  <a:pt x="12762" y="14175"/>
                  <a:pt x="12914" y="14229"/>
                  <a:pt x="13087" y="14232"/>
                </a:cubicBezTo>
                <a:lnTo>
                  <a:pt x="13362" y="14232"/>
                </a:lnTo>
                <a:cubicBezTo>
                  <a:pt x="13415" y="14232"/>
                  <a:pt x="13478" y="14243"/>
                  <a:pt x="13537" y="14243"/>
                </a:cubicBezTo>
                <a:cubicBezTo>
                  <a:pt x="13562" y="14243"/>
                  <a:pt x="13586" y="14241"/>
                  <a:pt x="13608" y="14235"/>
                </a:cubicBezTo>
                <a:cubicBezTo>
                  <a:pt x="13778" y="14188"/>
                  <a:pt x="14018" y="13932"/>
                  <a:pt x="14115" y="13794"/>
                </a:cubicBezTo>
                <a:cubicBezTo>
                  <a:pt x="14219" y="13646"/>
                  <a:pt x="14213" y="13658"/>
                  <a:pt x="14368" y="13623"/>
                </a:cubicBezTo>
                <a:cubicBezTo>
                  <a:pt x="14383" y="13623"/>
                  <a:pt x="14409" y="13582"/>
                  <a:pt x="14428" y="13579"/>
                </a:cubicBezTo>
                <a:cubicBezTo>
                  <a:pt x="14447" y="13572"/>
                  <a:pt x="14471" y="13570"/>
                  <a:pt x="14497" y="13570"/>
                </a:cubicBezTo>
                <a:cubicBezTo>
                  <a:pt x="14543" y="13570"/>
                  <a:pt x="14594" y="13577"/>
                  <a:pt x="14632" y="13579"/>
                </a:cubicBezTo>
                <a:cubicBezTo>
                  <a:pt x="14765" y="13586"/>
                  <a:pt x="14882" y="13646"/>
                  <a:pt x="15001" y="13702"/>
                </a:cubicBezTo>
                <a:cubicBezTo>
                  <a:pt x="15099" y="13753"/>
                  <a:pt x="15187" y="13819"/>
                  <a:pt x="15266" y="13895"/>
                </a:cubicBezTo>
                <a:cubicBezTo>
                  <a:pt x="15333" y="13948"/>
                  <a:pt x="15377" y="14014"/>
                  <a:pt x="15437" y="14071"/>
                </a:cubicBezTo>
                <a:cubicBezTo>
                  <a:pt x="15506" y="14137"/>
                  <a:pt x="15616" y="14147"/>
                  <a:pt x="15714" y="14166"/>
                </a:cubicBezTo>
                <a:cubicBezTo>
                  <a:pt x="15792" y="14179"/>
                  <a:pt x="15872" y="14183"/>
                  <a:pt x="15953" y="14183"/>
                </a:cubicBezTo>
                <a:cubicBezTo>
                  <a:pt x="16043" y="14183"/>
                  <a:pt x="16134" y="14178"/>
                  <a:pt x="16222" y="14178"/>
                </a:cubicBezTo>
                <a:cubicBezTo>
                  <a:pt x="16303" y="14178"/>
                  <a:pt x="16392" y="14186"/>
                  <a:pt x="16479" y="14186"/>
                </a:cubicBezTo>
                <a:cubicBezTo>
                  <a:pt x="16585" y="14186"/>
                  <a:pt x="16689" y="14175"/>
                  <a:pt x="16777" y="14125"/>
                </a:cubicBezTo>
                <a:cubicBezTo>
                  <a:pt x="16909" y="14049"/>
                  <a:pt x="17032" y="13939"/>
                  <a:pt x="17162" y="13851"/>
                </a:cubicBezTo>
                <a:cubicBezTo>
                  <a:pt x="17237" y="13800"/>
                  <a:pt x="17417" y="13649"/>
                  <a:pt x="17512" y="13639"/>
                </a:cubicBezTo>
                <a:cubicBezTo>
                  <a:pt x="17513" y="13639"/>
                  <a:pt x="17514" y="13639"/>
                  <a:pt x="17516" y="13639"/>
                </a:cubicBezTo>
                <a:cubicBezTo>
                  <a:pt x="17567" y="13639"/>
                  <a:pt x="17702" y="13741"/>
                  <a:pt x="17745" y="13765"/>
                </a:cubicBezTo>
                <a:cubicBezTo>
                  <a:pt x="17925" y="13863"/>
                  <a:pt x="18095" y="13989"/>
                  <a:pt x="18281" y="14078"/>
                </a:cubicBezTo>
                <a:cubicBezTo>
                  <a:pt x="18382" y="14122"/>
                  <a:pt x="18451" y="14122"/>
                  <a:pt x="18558" y="14125"/>
                </a:cubicBezTo>
                <a:cubicBezTo>
                  <a:pt x="18563" y="14125"/>
                  <a:pt x="18567" y="14125"/>
                  <a:pt x="18571" y="14125"/>
                </a:cubicBezTo>
                <a:cubicBezTo>
                  <a:pt x="18910" y="14125"/>
                  <a:pt x="19247" y="13995"/>
                  <a:pt x="19583" y="13961"/>
                </a:cubicBezTo>
                <a:cubicBezTo>
                  <a:pt x="19815" y="13938"/>
                  <a:pt x="20021" y="13730"/>
                  <a:pt x="20275" y="13730"/>
                </a:cubicBezTo>
                <a:cubicBezTo>
                  <a:pt x="20300" y="13730"/>
                  <a:pt x="20326" y="13732"/>
                  <a:pt x="20353" y="13737"/>
                </a:cubicBezTo>
                <a:cubicBezTo>
                  <a:pt x="20570" y="13775"/>
                  <a:pt x="20807" y="14033"/>
                  <a:pt x="21009" y="14131"/>
                </a:cubicBezTo>
                <a:cubicBezTo>
                  <a:pt x="21103" y="14175"/>
                  <a:pt x="21182" y="14182"/>
                  <a:pt x="21286" y="14204"/>
                </a:cubicBezTo>
                <a:cubicBezTo>
                  <a:pt x="21415" y="14232"/>
                  <a:pt x="21548" y="14245"/>
                  <a:pt x="21680" y="14245"/>
                </a:cubicBezTo>
                <a:cubicBezTo>
                  <a:pt x="21787" y="14245"/>
                  <a:pt x="21893" y="14236"/>
                  <a:pt x="21999" y="14219"/>
                </a:cubicBezTo>
                <a:cubicBezTo>
                  <a:pt x="22062" y="14207"/>
                  <a:pt x="22207" y="14201"/>
                  <a:pt x="22267" y="14178"/>
                </a:cubicBezTo>
                <a:cubicBezTo>
                  <a:pt x="22358" y="14147"/>
                  <a:pt x="22368" y="14090"/>
                  <a:pt x="22447" y="14005"/>
                </a:cubicBezTo>
                <a:cubicBezTo>
                  <a:pt x="22614" y="13820"/>
                  <a:pt x="22750" y="13743"/>
                  <a:pt x="22972" y="13743"/>
                </a:cubicBezTo>
                <a:cubicBezTo>
                  <a:pt x="22977" y="13743"/>
                  <a:pt x="22981" y="13743"/>
                  <a:pt x="22986" y="13743"/>
                </a:cubicBezTo>
                <a:lnTo>
                  <a:pt x="23598" y="13743"/>
                </a:lnTo>
                <a:cubicBezTo>
                  <a:pt x="23727" y="13743"/>
                  <a:pt x="23831" y="13778"/>
                  <a:pt x="23957" y="13797"/>
                </a:cubicBezTo>
                <a:cubicBezTo>
                  <a:pt x="23980" y="13800"/>
                  <a:pt x="24003" y="13802"/>
                  <a:pt x="24026" y="13802"/>
                </a:cubicBezTo>
                <a:cubicBezTo>
                  <a:pt x="24154" y="13802"/>
                  <a:pt x="24280" y="13754"/>
                  <a:pt x="24395" y="13705"/>
                </a:cubicBezTo>
                <a:cubicBezTo>
                  <a:pt x="24487" y="13664"/>
                  <a:pt x="24591" y="13570"/>
                  <a:pt x="24689" y="13535"/>
                </a:cubicBezTo>
                <a:cubicBezTo>
                  <a:pt x="24714" y="13526"/>
                  <a:pt x="24738" y="13522"/>
                  <a:pt x="24762" y="13522"/>
                </a:cubicBezTo>
                <a:cubicBezTo>
                  <a:pt x="24896" y="13522"/>
                  <a:pt x="25015" y="13648"/>
                  <a:pt x="25130" y="13715"/>
                </a:cubicBezTo>
                <a:cubicBezTo>
                  <a:pt x="25304" y="13819"/>
                  <a:pt x="25485" y="13910"/>
                  <a:pt x="25682" y="13910"/>
                </a:cubicBezTo>
                <a:cubicBezTo>
                  <a:pt x="25717" y="13910"/>
                  <a:pt x="25753" y="13907"/>
                  <a:pt x="25789" y="13901"/>
                </a:cubicBezTo>
                <a:cubicBezTo>
                  <a:pt x="25963" y="13869"/>
                  <a:pt x="26127" y="13781"/>
                  <a:pt x="26294" y="13724"/>
                </a:cubicBezTo>
                <a:cubicBezTo>
                  <a:pt x="26363" y="13700"/>
                  <a:pt x="26473" y="13638"/>
                  <a:pt x="26559" y="13638"/>
                </a:cubicBezTo>
                <a:cubicBezTo>
                  <a:pt x="26571" y="13638"/>
                  <a:pt x="26582" y="13640"/>
                  <a:pt x="26593" y="13642"/>
                </a:cubicBezTo>
                <a:cubicBezTo>
                  <a:pt x="26628" y="13658"/>
                  <a:pt x="26660" y="13680"/>
                  <a:pt x="26685" y="13709"/>
                </a:cubicBezTo>
                <a:cubicBezTo>
                  <a:pt x="26805" y="13810"/>
                  <a:pt x="26874" y="13910"/>
                  <a:pt x="27025" y="13980"/>
                </a:cubicBezTo>
                <a:cubicBezTo>
                  <a:pt x="27141" y="14034"/>
                  <a:pt x="27316" y="14079"/>
                  <a:pt x="27466" y="14079"/>
                </a:cubicBezTo>
                <a:cubicBezTo>
                  <a:pt x="27501" y="14079"/>
                  <a:pt x="27534" y="14077"/>
                  <a:pt x="27565" y="14071"/>
                </a:cubicBezTo>
                <a:cubicBezTo>
                  <a:pt x="27754" y="14043"/>
                  <a:pt x="27924" y="13901"/>
                  <a:pt x="28104" y="13835"/>
                </a:cubicBezTo>
                <a:cubicBezTo>
                  <a:pt x="28215" y="13794"/>
                  <a:pt x="28382" y="13681"/>
                  <a:pt x="28511" y="13681"/>
                </a:cubicBezTo>
                <a:cubicBezTo>
                  <a:pt x="28521" y="13681"/>
                  <a:pt x="28530" y="13682"/>
                  <a:pt x="28539" y="13683"/>
                </a:cubicBezTo>
                <a:cubicBezTo>
                  <a:pt x="28649" y="13699"/>
                  <a:pt x="28750" y="13781"/>
                  <a:pt x="28864" y="13806"/>
                </a:cubicBezTo>
                <a:cubicBezTo>
                  <a:pt x="29109" y="13865"/>
                  <a:pt x="29287" y="13944"/>
                  <a:pt x="29494" y="13944"/>
                </a:cubicBezTo>
                <a:cubicBezTo>
                  <a:pt x="29567" y="13944"/>
                  <a:pt x="29644" y="13934"/>
                  <a:pt x="29728" y="13910"/>
                </a:cubicBezTo>
                <a:cubicBezTo>
                  <a:pt x="29971" y="13838"/>
                  <a:pt x="30863" y="13806"/>
                  <a:pt x="30863" y="13806"/>
                </a:cubicBezTo>
                <a:lnTo>
                  <a:pt x="30863" y="121"/>
                </a:lnTo>
                <a:cubicBezTo>
                  <a:pt x="30863" y="121"/>
                  <a:pt x="30737" y="199"/>
                  <a:pt x="30652" y="253"/>
                </a:cubicBezTo>
                <a:cubicBezTo>
                  <a:pt x="30640" y="261"/>
                  <a:pt x="30629" y="265"/>
                  <a:pt x="30618" y="265"/>
                </a:cubicBezTo>
                <a:cubicBezTo>
                  <a:pt x="30535" y="265"/>
                  <a:pt x="30509" y="18"/>
                  <a:pt x="30442" y="18"/>
                </a:cubicBezTo>
                <a:cubicBezTo>
                  <a:pt x="30432" y="18"/>
                  <a:pt x="30421" y="23"/>
                  <a:pt x="30409" y="35"/>
                </a:cubicBezTo>
                <a:cubicBezTo>
                  <a:pt x="30367" y="75"/>
                  <a:pt x="30339" y="83"/>
                  <a:pt x="30306" y="83"/>
                </a:cubicBezTo>
                <a:cubicBezTo>
                  <a:pt x="30284" y="83"/>
                  <a:pt x="30259" y="80"/>
                  <a:pt x="30226" y="80"/>
                </a:cubicBezTo>
                <a:cubicBezTo>
                  <a:pt x="30103" y="89"/>
                  <a:pt x="29983" y="105"/>
                  <a:pt x="29863" y="133"/>
                </a:cubicBezTo>
                <a:cubicBezTo>
                  <a:pt x="29753" y="158"/>
                  <a:pt x="29725" y="177"/>
                  <a:pt x="29662" y="275"/>
                </a:cubicBezTo>
                <a:cubicBezTo>
                  <a:pt x="29583" y="408"/>
                  <a:pt x="29513" y="710"/>
                  <a:pt x="29378" y="776"/>
                </a:cubicBezTo>
                <a:cubicBezTo>
                  <a:pt x="29305" y="802"/>
                  <a:pt x="29226" y="821"/>
                  <a:pt x="29148" y="824"/>
                </a:cubicBezTo>
                <a:cubicBezTo>
                  <a:pt x="28943" y="821"/>
                  <a:pt x="28880" y="493"/>
                  <a:pt x="28668" y="483"/>
                </a:cubicBezTo>
                <a:cubicBezTo>
                  <a:pt x="28666" y="483"/>
                  <a:pt x="28663" y="483"/>
                  <a:pt x="28660" y="483"/>
                </a:cubicBezTo>
                <a:cubicBezTo>
                  <a:pt x="28498" y="483"/>
                  <a:pt x="28414" y="667"/>
                  <a:pt x="28284" y="742"/>
                </a:cubicBezTo>
                <a:cubicBezTo>
                  <a:pt x="28242" y="767"/>
                  <a:pt x="28218" y="771"/>
                  <a:pt x="28189" y="771"/>
                </a:cubicBezTo>
                <a:cubicBezTo>
                  <a:pt x="28176" y="771"/>
                  <a:pt x="28161" y="770"/>
                  <a:pt x="28142" y="770"/>
                </a:cubicBezTo>
                <a:cubicBezTo>
                  <a:pt x="28135" y="770"/>
                  <a:pt x="28128" y="770"/>
                  <a:pt x="28120" y="770"/>
                </a:cubicBezTo>
                <a:cubicBezTo>
                  <a:pt x="27994" y="776"/>
                  <a:pt x="27871" y="814"/>
                  <a:pt x="27741" y="817"/>
                </a:cubicBezTo>
                <a:cubicBezTo>
                  <a:pt x="27737" y="818"/>
                  <a:pt x="27733" y="818"/>
                  <a:pt x="27729" y="818"/>
                </a:cubicBezTo>
                <a:cubicBezTo>
                  <a:pt x="27683" y="818"/>
                  <a:pt x="27625" y="809"/>
                  <a:pt x="27569" y="809"/>
                </a:cubicBezTo>
                <a:cubicBezTo>
                  <a:pt x="27524" y="809"/>
                  <a:pt x="27480" y="815"/>
                  <a:pt x="27445" y="836"/>
                </a:cubicBezTo>
                <a:cubicBezTo>
                  <a:pt x="27366" y="884"/>
                  <a:pt x="27303" y="985"/>
                  <a:pt x="27234" y="1041"/>
                </a:cubicBezTo>
                <a:cubicBezTo>
                  <a:pt x="27126" y="1130"/>
                  <a:pt x="27029" y="1218"/>
                  <a:pt x="26890" y="1227"/>
                </a:cubicBezTo>
                <a:cubicBezTo>
                  <a:pt x="26877" y="1228"/>
                  <a:pt x="26866" y="1229"/>
                  <a:pt x="26857" y="1229"/>
                </a:cubicBezTo>
                <a:cubicBezTo>
                  <a:pt x="26796" y="1229"/>
                  <a:pt x="26794" y="1210"/>
                  <a:pt x="26745" y="1161"/>
                </a:cubicBezTo>
                <a:cubicBezTo>
                  <a:pt x="26650" y="1057"/>
                  <a:pt x="26515" y="1007"/>
                  <a:pt x="26388" y="956"/>
                </a:cubicBezTo>
                <a:cubicBezTo>
                  <a:pt x="26308" y="925"/>
                  <a:pt x="26231" y="907"/>
                  <a:pt x="26157" y="907"/>
                </a:cubicBezTo>
                <a:cubicBezTo>
                  <a:pt x="26055" y="907"/>
                  <a:pt x="25958" y="941"/>
                  <a:pt x="25862" y="1022"/>
                </a:cubicBezTo>
                <a:cubicBezTo>
                  <a:pt x="25783" y="1092"/>
                  <a:pt x="25720" y="1180"/>
                  <a:pt x="25638" y="1243"/>
                </a:cubicBezTo>
                <a:cubicBezTo>
                  <a:pt x="25546" y="1313"/>
                  <a:pt x="25439" y="1306"/>
                  <a:pt x="25338" y="1354"/>
                </a:cubicBezTo>
                <a:cubicBezTo>
                  <a:pt x="25265" y="1388"/>
                  <a:pt x="25206" y="1412"/>
                  <a:pt x="25154" y="1412"/>
                </a:cubicBezTo>
                <a:cubicBezTo>
                  <a:pt x="25083" y="1412"/>
                  <a:pt x="25024" y="1368"/>
                  <a:pt x="24957" y="1246"/>
                </a:cubicBezTo>
                <a:cubicBezTo>
                  <a:pt x="24925" y="1193"/>
                  <a:pt x="24922" y="1167"/>
                  <a:pt x="24881" y="1139"/>
                </a:cubicBezTo>
                <a:cubicBezTo>
                  <a:pt x="24812" y="1087"/>
                  <a:pt x="24439" y="966"/>
                  <a:pt x="24322" y="966"/>
                </a:cubicBezTo>
                <a:cubicBezTo>
                  <a:pt x="24312" y="966"/>
                  <a:pt x="24304" y="967"/>
                  <a:pt x="24298" y="969"/>
                </a:cubicBezTo>
                <a:cubicBezTo>
                  <a:pt x="24250" y="981"/>
                  <a:pt x="24213" y="1041"/>
                  <a:pt x="24187" y="1086"/>
                </a:cubicBezTo>
                <a:lnTo>
                  <a:pt x="24187" y="1089"/>
                </a:lnTo>
                <a:cubicBezTo>
                  <a:pt x="24184" y="1092"/>
                  <a:pt x="24181" y="1095"/>
                  <a:pt x="24181" y="1098"/>
                </a:cubicBezTo>
                <a:lnTo>
                  <a:pt x="24181" y="1098"/>
                </a:lnTo>
                <a:cubicBezTo>
                  <a:pt x="24181" y="1095"/>
                  <a:pt x="24184" y="1092"/>
                  <a:pt x="24187" y="1092"/>
                </a:cubicBezTo>
                <a:lnTo>
                  <a:pt x="24187" y="1092"/>
                </a:lnTo>
                <a:cubicBezTo>
                  <a:pt x="24159" y="1149"/>
                  <a:pt x="24127" y="1205"/>
                  <a:pt x="24096" y="1262"/>
                </a:cubicBezTo>
                <a:cubicBezTo>
                  <a:pt x="24085" y="1266"/>
                  <a:pt x="24074" y="1268"/>
                  <a:pt x="24063" y="1268"/>
                </a:cubicBezTo>
                <a:cubicBezTo>
                  <a:pt x="24040" y="1268"/>
                  <a:pt x="24016" y="1262"/>
                  <a:pt x="23995" y="1262"/>
                </a:cubicBezTo>
                <a:cubicBezTo>
                  <a:pt x="23818" y="1262"/>
                  <a:pt x="23645" y="1303"/>
                  <a:pt x="23465" y="1303"/>
                </a:cubicBezTo>
                <a:cubicBezTo>
                  <a:pt x="23459" y="1303"/>
                  <a:pt x="23453" y="1303"/>
                  <a:pt x="23446" y="1303"/>
                </a:cubicBezTo>
                <a:cubicBezTo>
                  <a:pt x="23397" y="1303"/>
                  <a:pt x="23348" y="1306"/>
                  <a:pt x="23299" y="1306"/>
                </a:cubicBezTo>
                <a:cubicBezTo>
                  <a:pt x="23238" y="1306"/>
                  <a:pt x="23178" y="1302"/>
                  <a:pt x="23118" y="1284"/>
                </a:cubicBezTo>
                <a:cubicBezTo>
                  <a:pt x="22963" y="1237"/>
                  <a:pt x="22805" y="1095"/>
                  <a:pt x="22640" y="1095"/>
                </a:cubicBezTo>
                <a:cubicBezTo>
                  <a:pt x="22627" y="1095"/>
                  <a:pt x="22614" y="1096"/>
                  <a:pt x="22601" y="1098"/>
                </a:cubicBezTo>
                <a:cubicBezTo>
                  <a:pt x="22494" y="1114"/>
                  <a:pt x="22412" y="1180"/>
                  <a:pt x="22298" y="1183"/>
                </a:cubicBezTo>
                <a:cubicBezTo>
                  <a:pt x="22262" y="1185"/>
                  <a:pt x="22209" y="1193"/>
                  <a:pt x="22160" y="1193"/>
                </a:cubicBezTo>
                <a:cubicBezTo>
                  <a:pt x="22130" y="1193"/>
                  <a:pt x="22102" y="1190"/>
                  <a:pt x="22081" y="1180"/>
                </a:cubicBezTo>
                <a:cubicBezTo>
                  <a:pt x="22027" y="1155"/>
                  <a:pt x="21996" y="1098"/>
                  <a:pt x="21936" y="1070"/>
                </a:cubicBezTo>
                <a:cubicBezTo>
                  <a:pt x="21847" y="1026"/>
                  <a:pt x="21788" y="1013"/>
                  <a:pt x="21709" y="940"/>
                </a:cubicBezTo>
                <a:cubicBezTo>
                  <a:pt x="21590" y="821"/>
                  <a:pt x="21486" y="732"/>
                  <a:pt x="21322" y="732"/>
                </a:cubicBezTo>
                <a:cubicBezTo>
                  <a:pt x="21316" y="732"/>
                  <a:pt x="21311" y="732"/>
                  <a:pt x="21305" y="732"/>
                </a:cubicBezTo>
                <a:cubicBezTo>
                  <a:pt x="21166" y="742"/>
                  <a:pt x="21043" y="811"/>
                  <a:pt x="20901" y="817"/>
                </a:cubicBezTo>
                <a:cubicBezTo>
                  <a:pt x="20884" y="818"/>
                  <a:pt x="20867" y="819"/>
                  <a:pt x="20849" y="819"/>
                </a:cubicBezTo>
                <a:cubicBezTo>
                  <a:pt x="20591" y="819"/>
                  <a:pt x="20342" y="731"/>
                  <a:pt x="20141" y="568"/>
                </a:cubicBezTo>
                <a:cubicBezTo>
                  <a:pt x="20129" y="558"/>
                  <a:pt x="20117" y="554"/>
                  <a:pt x="20107" y="554"/>
                </a:cubicBezTo>
                <a:cubicBezTo>
                  <a:pt x="20036" y="554"/>
                  <a:pt x="20013" y="751"/>
                  <a:pt x="19964" y="751"/>
                </a:cubicBezTo>
                <a:cubicBezTo>
                  <a:pt x="19955" y="751"/>
                  <a:pt x="19947" y="745"/>
                  <a:pt x="19937" y="732"/>
                </a:cubicBezTo>
                <a:cubicBezTo>
                  <a:pt x="19829" y="603"/>
                  <a:pt x="19590" y="537"/>
                  <a:pt x="19441" y="496"/>
                </a:cubicBezTo>
                <a:cubicBezTo>
                  <a:pt x="19337" y="467"/>
                  <a:pt x="19135" y="306"/>
                  <a:pt x="19013" y="306"/>
                </a:cubicBezTo>
                <a:cubicBezTo>
                  <a:pt x="19003" y="306"/>
                  <a:pt x="18993" y="307"/>
                  <a:pt x="18984" y="310"/>
                </a:cubicBezTo>
                <a:cubicBezTo>
                  <a:pt x="18858" y="348"/>
                  <a:pt x="18801" y="537"/>
                  <a:pt x="18653" y="537"/>
                </a:cubicBezTo>
                <a:cubicBezTo>
                  <a:pt x="18505" y="537"/>
                  <a:pt x="18376" y="449"/>
                  <a:pt x="18253" y="370"/>
                </a:cubicBezTo>
                <a:cubicBezTo>
                  <a:pt x="18095" y="269"/>
                  <a:pt x="17918" y="212"/>
                  <a:pt x="17767" y="95"/>
                </a:cubicBezTo>
                <a:cubicBezTo>
                  <a:pt x="17662" y="14"/>
                  <a:pt x="17539" y="1"/>
                  <a:pt x="1741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4" name="Table 83">
            <a:extLst>
              <a:ext uri="{FF2B5EF4-FFF2-40B4-BE49-F238E27FC236}">
                <a16:creationId xmlns:a16="http://schemas.microsoft.com/office/drawing/2014/main" id="{56266A98-2F4C-4EAB-9205-52A81BA8C6A1}"/>
              </a:ext>
            </a:extLst>
          </p:cNvPr>
          <p:cNvGraphicFramePr>
            <a:graphicFrameLocks noGrp="1"/>
          </p:cNvGraphicFramePr>
          <p:nvPr>
            <p:extLst>
              <p:ext uri="{D42A27DB-BD31-4B8C-83A1-F6EECF244321}">
                <p14:modId xmlns:p14="http://schemas.microsoft.com/office/powerpoint/2010/main" val="253342813"/>
              </p:ext>
            </p:extLst>
          </p:nvPr>
        </p:nvGraphicFramePr>
        <p:xfrm>
          <a:off x="226577" y="445062"/>
          <a:ext cx="8690846" cy="4361607"/>
        </p:xfrm>
        <a:graphic>
          <a:graphicData uri="http://schemas.openxmlformats.org/drawingml/2006/table">
            <a:tbl>
              <a:tblPr firstRow="1" firstCol="1" bandRow="1"/>
              <a:tblGrid>
                <a:gridCol w="936681">
                  <a:extLst>
                    <a:ext uri="{9D8B030D-6E8A-4147-A177-3AD203B41FA5}">
                      <a16:colId xmlns:a16="http://schemas.microsoft.com/office/drawing/2014/main" val="306517797"/>
                    </a:ext>
                  </a:extLst>
                </a:gridCol>
                <a:gridCol w="1102512">
                  <a:extLst>
                    <a:ext uri="{9D8B030D-6E8A-4147-A177-3AD203B41FA5}">
                      <a16:colId xmlns:a16="http://schemas.microsoft.com/office/drawing/2014/main" val="145538190"/>
                    </a:ext>
                  </a:extLst>
                </a:gridCol>
                <a:gridCol w="1869260">
                  <a:extLst>
                    <a:ext uri="{9D8B030D-6E8A-4147-A177-3AD203B41FA5}">
                      <a16:colId xmlns:a16="http://schemas.microsoft.com/office/drawing/2014/main" val="3531566298"/>
                    </a:ext>
                  </a:extLst>
                </a:gridCol>
                <a:gridCol w="3236814">
                  <a:extLst>
                    <a:ext uri="{9D8B030D-6E8A-4147-A177-3AD203B41FA5}">
                      <a16:colId xmlns:a16="http://schemas.microsoft.com/office/drawing/2014/main" val="1070603021"/>
                    </a:ext>
                  </a:extLst>
                </a:gridCol>
                <a:gridCol w="1545579">
                  <a:extLst>
                    <a:ext uri="{9D8B030D-6E8A-4147-A177-3AD203B41FA5}">
                      <a16:colId xmlns:a16="http://schemas.microsoft.com/office/drawing/2014/main" val="4104780750"/>
                    </a:ext>
                  </a:extLst>
                </a:gridCol>
              </a:tblGrid>
              <a:tr h="557448">
                <a:tc>
                  <a:txBody>
                    <a:bodyPr/>
                    <a:lstStyle/>
                    <a:p>
                      <a:pPr algn="ctr"/>
                      <a:r>
                        <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rPr>
                        <a:t>Monday to Friday</a:t>
                      </a: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Learning Area</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Competency</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a:solidFill>
                            <a:schemeClr val="tx2">
                              <a:lumMod val="10000"/>
                            </a:schemeClr>
                          </a:solidFill>
                          <a:effectLst/>
                          <a:latin typeface="+mj-lt"/>
                          <a:ea typeface="Calibri" panose="020F0502020204030204" pitchFamily="34" charset="0"/>
                          <a:cs typeface="Times New Roman" panose="02020603050405020304" pitchFamily="18" charset="0"/>
                        </a:rPr>
                        <a:t>Learning Tasks</a:t>
                      </a:r>
                      <a:endParaRPr lang="en-PH" sz="110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100" b="1" dirty="0">
                          <a:solidFill>
                            <a:schemeClr val="tx2">
                              <a:lumMod val="10000"/>
                            </a:schemeClr>
                          </a:solidFill>
                          <a:effectLst/>
                          <a:latin typeface="+mj-lt"/>
                          <a:ea typeface="Calibri" panose="020F0502020204030204" pitchFamily="34" charset="0"/>
                          <a:cs typeface="Times New Roman" panose="02020603050405020304" pitchFamily="18" charset="0"/>
                        </a:rPr>
                        <a:t>Mode of Delivery</a:t>
                      </a:r>
                      <a:endParaRPr lang="en-PH" sz="1100"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631901"/>
                  </a:ext>
                </a:extLst>
              </a:tr>
              <a:tr h="3804159">
                <a:tc>
                  <a:txBody>
                    <a:bodyPr/>
                    <a:lstStyle/>
                    <a:p>
                      <a:pPr algn="ctr"/>
                      <a:endParaRPr lang="en-PH" sz="1100" b="1" dirty="0">
                        <a:solidFill>
                          <a:schemeClr val="tx2">
                            <a:lumMod val="10000"/>
                          </a:schemeClr>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PH" sz="1800" b="1" dirty="0">
                        <a:solidFill>
                          <a:srgbClr val="00B050"/>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PH" sz="1100" b="1" dirty="0">
                        <a:solidFill>
                          <a:srgbClr val="3333FF"/>
                        </a:solidFill>
                        <a:effectLst/>
                        <a:latin typeface="+mj-lt"/>
                        <a:ea typeface="Times New Roman" panose="02020603050405020304" pitchFamily="18"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5725" indent="0" algn="l"/>
                      <a:r>
                        <a:rPr lang="en-US" sz="1100" b="1" dirty="0">
                          <a:solidFill>
                            <a:srgbClr val="000000"/>
                          </a:solidFill>
                        </a:rPr>
                        <a:t>Learning Task 7: </a:t>
                      </a:r>
                    </a:p>
                    <a:p>
                      <a:pPr marL="857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a:solidFill>
                            <a:srgbClr val="000000"/>
                          </a:solidFill>
                        </a:rPr>
                        <a:t>Both males and females have roles in the community. These roles are observable in your parents especially in your father and your mother. Complete the boxes below to describe the roles of your parents in your family. </a:t>
                      </a:r>
                      <a:r>
                        <a:rPr lang="en-US" sz="1100" b="1" dirty="0">
                          <a:solidFill>
                            <a:srgbClr val="FF0000"/>
                          </a:solidFill>
                        </a:rPr>
                        <a:t>p.12</a:t>
                      </a:r>
                      <a:endParaRPr lang="en-US" sz="1100" dirty="0">
                        <a:solidFill>
                          <a:srgbClr val="000000"/>
                        </a:solidFill>
                      </a:endParaRPr>
                    </a:p>
                    <a:p>
                      <a:pPr marL="85725" indent="0" algn="l"/>
                      <a:endParaRPr lang="en-US" sz="1100" dirty="0">
                        <a:solidFill>
                          <a:srgbClr val="000000"/>
                        </a:solidFill>
                      </a:endParaRPr>
                    </a:p>
                    <a:p>
                      <a:pPr marL="85725" indent="0" algn="l"/>
                      <a:endParaRPr lang="en-PH" sz="1100" dirty="0">
                        <a:solidFill>
                          <a:schemeClr val="bg2">
                            <a:lumMod val="50000"/>
                          </a:schemeClr>
                        </a:solidFill>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solidFill>
                            <a:schemeClr val="tx2">
                              <a:lumMod val="10000"/>
                            </a:schemeClr>
                          </a:solidFill>
                          <a:effectLst/>
                          <a:latin typeface="+mj-lt"/>
                          <a:ea typeface="Calibri" panose="020F0502020204030204" pitchFamily="34" charset="0"/>
                          <a:cs typeface="Times New Roman" panose="02020603050405020304" pitchFamily="18" charset="0"/>
                        </a:rPr>
                        <a:t> </a:t>
                      </a:r>
                    </a:p>
                    <a:p>
                      <a:r>
                        <a:rPr lang="en-US" sz="1100" b="0" i="0" u="none" strike="noStrike" cap="none" dirty="0">
                          <a:solidFill>
                            <a:schemeClr val="tx2">
                              <a:lumMod val="10000"/>
                            </a:schemeClr>
                          </a:solidFill>
                          <a:effectLst/>
                          <a:latin typeface="+mj-lt"/>
                          <a:ea typeface="Calibri" panose="020F0502020204030204" pitchFamily="34" charset="0"/>
                          <a:cs typeface="Times New Roman" panose="02020603050405020304" pitchFamily="18" charset="0"/>
                          <a:sym typeface="Arial"/>
                        </a:rPr>
                        <a:t> </a:t>
                      </a:r>
                      <a:r>
                        <a:rPr lang="en-US" sz="1100" b="0" i="0" u="none" strike="noStrike" cap="none" dirty="0">
                          <a:solidFill>
                            <a:schemeClr val="tx2">
                              <a:lumMod val="10000"/>
                            </a:schemeClr>
                          </a:solidFill>
                          <a:effectLst/>
                          <a:latin typeface="+mn-lt"/>
                          <a:ea typeface="Calibri" panose="020F0502020204030204" pitchFamily="34" charset="0"/>
                          <a:cs typeface="Times New Roman" panose="02020603050405020304" pitchFamily="18" charset="0"/>
                          <a:sym typeface="Arial"/>
                        </a:rPr>
                        <a:t>* </a:t>
                      </a:r>
                      <a:r>
                        <a:rPr lang="en-PH" sz="1100" dirty="0">
                          <a:solidFill>
                            <a:srgbClr val="111111"/>
                          </a:solidFill>
                        </a:rPr>
                        <a:t>Track student  </a:t>
                      </a:r>
                    </a:p>
                    <a:p>
                      <a:r>
                        <a:rPr lang="en-PH" sz="1100" dirty="0">
                          <a:solidFill>
                            <a:srgbClr val="111111"/>
                          </a:solidFill>
                        </a:rPr>
                        <a:t> progress in each </a:t>
                      </a:r>
                    </a:p>
                    <a:p>
                      <a:r>
                        <a:rPr lang="en-PH" sz="1100" dirty="0">
                          <a:solidFill>
                            <a:srgbClr val="111111"/>
                          </a:solidFill>
                        </a:rPr>
                        <a:t> task by Google </a:t>
                      </a:r>
                    </a:p>
                    <a:p>
                      <a:r>
                        <a:rPr lang="en-PH" sz="1100" dirty="0">
                          <a:solidFill>
                            <a:srgbClr val="111111"/>
                          </a:solidFill>
                        </a:rPr>
                        <a:t> Classroom.</a:t>
                      </a:r>
                    </a:p>
                    <a:p>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rPr>
                        <a:t> * Provide</a:t>
                      </a:r>
                      <a:r>
                        <a:rPr lang="en-PH" sz="1100" dirty="0">
                          <a:solidFill>
                            <a:srgbClr val="111111"/>
                          </a:solidFill>
                        </a:rPr>
                        <a:t> clear  </a:t>
                      </a:r>
                    </a:p>
                    <a:p>
                      <a:r>
                        <a:rPr lang="en-PH" sz="1100" dirty="0">
                          <a:solidFill>
                            <a:srgbClr val="111111"/>
                          </a:solidFill>
                        </a:rPr>
                        <a:t> learning instructions.</a:t>
                      </a:r>
                      <a:endParaRPr lang="en-PH" sz="1100" b="0" i="0" u="none" strike="noStrike" cap="none" dirty="0">
                        <a:solidFill>
                          <a:srgbClr val="111111"/>
                        </a:solidFill>
                        <a:effectLst/>
                        <a:latin typeface="+mn-lt"/>
                        <a:ea typeface="Times New Roman" panose="02020603050405020304" pitchFamily="18" charset="0"/>
                        <a:cs typeface="Times New Roman" panose="02020603050405020304" pitchFamily="18" charset="0"/>
                        <a:sym typeface="Arial"/>
                      </a:endParaRPr>
                    </a:p>
                    <a:p>
                      <a:r>
                        <a:rPr lang="en-US" sz="1100" b="0" i="0" u="none" strike="noStrike" cap="none" dirty="0">
                          <a:solidFill>
                            <a:srgbClr val="111111"/>
                          </a:solidFill>
                          <a:effectLst/>
                          <a:latin typeface="+mn-lt"/>
                          <a:ea typeface="Calibri" panose="020F0502020204030204" pitchFamily="34" charset="0"/>
                          <a:cs typeface="Times New Roman" panose="02020603050405020304" pitchFamily="18" charset="0"/>
                          <a:sym typeface="Arial"/>
                        </a:rPr>
                        <a:t> </a:t>
                      </a:r>
                      <a:endParaRPr lang="en-PH" sz="1100" b="0" i="0" u="none" strike="noStrike" kern="1200" cap="none" dirty="0">
                        <a:solidFill>
                          <a:srgbClr val="111111"/>
                        </a:solidFill>
                        <a:effectLst/>
                        <a:latin typeface="+mn-lt"/>
                        <a:ea typeface="+mn-ea"/>
                        <a:cs typeface="Times New Roman" panose="02020603050405020304" pitchFamily="18" charset="0"/>
                        <a:sym typeface="Arial"/>
                      </a:endParaRPr>
                    </a:p>
                    <a:p>
                      <a:pPr marL="88900" indent="0"/>
                      <a:endParaRPr lang="en-US" sz="110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0482" marR="20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76079"/>
                  </a:ext>
                </a:extLst>
              </a:tr>
            </a:tbl>
          </a:graphicData>
        </a:graphic>
      </p:graphicFrame>
      <p:pic>
        <p:nvPicPr>
          <p:cNvPr id="5" name="Picture 4">
            <a:extLst>
              <a:ext uri="{FF2B5EF4-FFF2-40B4-BE49-F238E27FC236}">
                <a16:creationId xmlns:a16="http://schemas.microsoft.com/office/drawing/2014/main" id="{B07FE27E-94C0-4684-BFB4-BD62544B76F7}"/>
              </a:ext>
            </a:extLst>
          </p:cNvPr>
          <p:cNvPicPr>
            <a:picLocks noChangeAspect="1"/>
          </p:cNvPicPr>
          <p:nvPr/>
        </p:nvPicPr>
        <p:blipFill>
          <a:blip r:embed="rId3"/>
          <a:stretch>
            <a:fillRect/>
          </a:stretch>
        </p:blipFill>
        <p:spPr>
          <a:xfrm>
            <a:off x="4143123" y="2071561"/>
            <a:ext cx="3188262" cy="2626877"/>
          </a:xfrm>
          <a:prstGeom prst="rect">
            <a:avLst/>
          </a:prstGeom>
        </p:spPr>
      </p:pic>
    </p:spTree>
    <p:extLst>
      <p:ext uri="{BB962C8B-B14F-4D97-AF65-F5344CB8AC3E}">
        <p14:creationId xmlns:p14="http://schemas.microsoft.com/office/powerpoint/2010/main" val="3280122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ctrTitle"/>
          </p:nvPr>
        </p:nvSpPr>
        <p:spPr>
          <a:xfrm>
            <a:off x="2226699" y="1007164"/>
            <a:ext cx="3499561" cy="93752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a:ln>
                  <a:solidFill>
                    <a:schemeClr val="accent1">
                      <a:lumMod val="10000"/>
                    </a:schemeClr>
                  </a:solidFill>
                </a:ln>
                <a:solidFill>
                  <a:srgbClr val="FF0000"/>
                </a:solidFill>
              </a:rPr>
              <a:t>SCIENCE 5</a:t>
            </a:r>
            <a:endParaRPr sz="6600" dirty="0">
              <a:ln>
                <a:solidFill>
                  <a:schemeClr val="accent1">
                    <a:lumMod val="10000"/>
                  </a:schemeClr>
                </a:solidFill>
              </a:ln>
              <a:solidFill>
                <a:srgbClr val="FF0000"/>
              </a:solidFill>
            </a:endParaRPr>
          </a:p>
        </p:txBody>
      </p:sp>
      <p:sp>
        <p:nvSpPr>
          <p:cNvPr id="176" name="Google Shape;176;p28"/>
          <p:cNvSpPr txBox="1">
            <a:spLocks noGrp="1"/>
          </p:cNvSpPr>
          <p:nvPr>
            <p:ph type="subTitle" idx="1"/>
          </p:nvPr>
        </p:nvSpPr>
        <p:spPr>
          <a:xfrm rot="-818">
            <a:off x="1173047" y="4018685"/>
            <a:ext cx="5350423" cy="515208"/>
          </a:xfrm>
          <a:prstGeom prst="rect">
            <a:avLst/>
          </a:prstGeom>
          <a:solidFill>
            <a:srgbClr val="FFC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rgbClr val="0000FF"/>
                </a:solidFill>
              </a:rPr>
              <a:t>QUARTER 2 WEEK 3</a:t>
            </a:r>
            <a:endParaRPr sz="3600" b="1" dirty="0">
              <a:solidFill>
                <a:srgbClr val="0000FF"/>
              </a:solidFill>
            </a:endParaRPr>
          </a:p>
        </p:txBody>
      </p:sp>
      <p:grpSp>
        <p:nvGrpSpPr>
          <p:cNvPr id="177" name="Google Shape;177;p28"/>
          <p:cNvGrpSpPr/>
          <p:nvPr/>
        </p:nvGrpSpPr>
        <p:grpSpPr>
          <a:xfrm>
            <a:off x="5717087" y="1012598"/>
            <a:ext cx="1141616" cy="807926"/>
            <a:chOff x="936363" y="2048698"/>
            <a:chExt cx="822786" cy="582289"/>
          </a:xfrm>
        </p:grpSpPr>
        <p:sp>
          <p:nvSpPr>
            <p:cNvPr id="178" name="Google Shape;178;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28"/>
          <p:cNvSpPr txBox="1">
            <a:spLocks noGrp="1"/>
          </p:cNvSpPr>
          <p:nvPr>
            <p:ph type="ctrTitle" idx="2"/>
          </p:nvPr>
        </p:nvSpPr>
        <p:spPr>
          <a:xfrm>
            <a:off x="1362173" y="2077359"/>
            <a:ext cx="4972170" cy="1695889"/>
          </a:xfrm>
          <a:prstGeom prst="rect">
            <a:avLst/>
          </a:prstGeom>
        </p:spPr>
        <p:txBody>
          <a:bodyPr spcFirstLastPara="1" wrap="square" lIns="91425" tIns="91425" rIns="91425" bIns="137150" anchor="ctr" anchorCtr="0">
            <a:noAutofit/>
          </a:bodyPr>
          <a:lstStyle/>
          <a:p>
            <a:pPr marL="0" lvl="0" indent="0" algn="ctr" rtl="0">
              <a:spcBef>
                <a:spcPts val="0"/>
              </a:spcBef>
              <a:spcAft>
                <a:spcPts val="0"/>
              </a:spcAft>
              <a:buNone/>
            </a:pPr>
            <a:r>
              <a:rPr lang="en" sz="6000" dirty="0">
                <a:ln>
                  <a:solidFill>
                    <a:schemeClr val="accent1">
                      <a:lumMod val="10000"/>
                    </a:schemeClr>
                  </a:solidFill>
                </a:ln>
                <a:solidFill>
                  <a:srgbClr val="FFFF00"/>
                </a:solidFill>
              </a:rPr>
              <a:t>Weekly Home Learning Plan</a:t>
            </a:r>
            <a:endParaRPr sz="6000" dirty="0">
              <a:ln>
                <a:solidFill>
                  <a:schemeClr val="accent1">
                    <a:lumMod val="10000"/>
                  </a:schemeClr>
                </a:solidFill>
              </a:ln>
              <a:solidFill>
                <a:srgbClr val="FFFF00"/>
              </a:solidFill>
            </a:endParaRPr>
          </a:p>
        </p:txBody>
      </p:sp>
      <p:grpSp>
        <p:nvGrpSpPr>
          <p:cNvPr id="192" name="Google Shape;192;p28"/>
          <p:cNvGrpSpPr/>
          <p:nvPr/>
        </p:nvGrpSpPr>
        <p:grpSpPr>
          <a:xfrm flipH="1">
            <a:off x="956102" y="1024633"/>
            <a:ext cx="1141616" cy="807926"/>
            <a:chOff x="936363" y="2048698"/>
            <a:chExt cx="822786" cy="582289"/>
          </a:xfrm>
        </p:grpSpPr>
        <p:sp>
          <p:nvSpPr>
            <p:cNvPr id="193" name="Google Shape;193;p28"/>
            <p:cNvSpPr/>
            <p:nvPr/>
          </p:nvSpPr>
          <p:spPr>
            <a:xfrm>
              <a:off x="1534347" y="2381596"/>
              <a:ext cx="116766" cy="249391"/>
            </a:xfrm>
            <a:custGeom>
              <a:avLst/>
              <a:gdLst/>
              <a:ahLst/>
              <a:cxnLst/>
              <a:rect l="l" t="t" r="r" b="b"/>
              <a:pathLst>
                <a:path w="5515" h="11779" extrusionOk="0">
                  <a:moveTo>
                    <a:pt x="592" y="1"/>
                  </a:moveTo>
                  <a:cubicBezTo>
                    <a:pt x="425" y="1"/>
                    <a:pt x="251" y="108"/>
                    <a:pt x="233" y="322"/>
                  </a:cubicBezTo>
                  <a:cubicBezTo>
                    <a:pt x="161" y="1945"/>
                    <a:pt x="144" y="3569"/>
                    <a:pt x="108" y="5193"/>
                  </a:cubicBezTo>
                  <a:cubicBezTo>
                    <a:pt x="90" y="6299"/>
                    <a:pt x="1" y="7405"/>
                    <a:pt x="1" y="8494"/>
                  </a:cubicBezTo>
                  <a:cubicBezTo>
                    <a:pt x="1" y="9618"/>
                    <a:pt x="286" y="10777"/>
                    <a:pt x="1303" y="11348"/>
                  </a:cubicBezTo>
                  <a:cubicBezTo>
                    <a:pt x="1876" y="11673"/>
                    <a:pt x="2521" y="11778"/>
                    <a:pt x="3174" y="11778"/>
                  </a:cubicBezTo>
                  <a:cubicBezTo>
                    <a:pt x="3741" y="11778"/>
                    <a:pt x="4315" y="11699"/>
                    <a:pt x="4854" y="11616"/>
                  </a:cubicBezTo>
                  <a:cubicBezTo>
                    <a:pt x="5015" y="11598"/>
                    <a:pt x="5104" y="11438"/>
                    <a:pt x="5104" y="11313"/>
                  </a:cubicBezTo>
                  <a:cubicBezTo>
                    <a:pt x="5211" y="8886"/>
                    <a:pt x="5300" y="6442"/>
                    <a:pt x="5389" y="4015"/>
                  </a:cubicBezTo>
                  <a:cubicBezTo>
                    <a:pt x="5443" y="3123"/>
                    <a:pt x="5479" y="2213"/>
                    <a:pt x="5496" y="1321"/>
                  </a:cubicBezTo>
                  <a:cubicBezTo>
                    <a:pt x="5515" y="1082"/>
                    <a:pt x="5344" y="966"/>
                    <a:pt x="5171" y="966"/>
                  </a:cubicBezTo>
                  <a:cubicBezTo>
                    <a:pt x="5009" y="966"/>
                    <a:pt x="4845" y="1068"/>
                    <a:pt x="4836" y="1267"/>
                  </a:cubicBezTo>
                  <a:cubicBezTo>
                    <a:pt x="4729" y="3712"/>
                    <a:pt x="4640" y="6138"/>
                    <a:pt x="4551" y="8565"/>
                  </a:cubicBezTo>
                  <a:cubicBezTo>
                    <a:pt x="4502" y="9370"/>
                    <a:pt x="4469" y="10189"/>
                    <a:pt x="4436" y="10997"/>
                  </a:cubicBezTo>
                  <a:lnTo>
                    <a:pt x="4436" y="10997"/>
                  </a:lnTo>
                  <a:cubicBezTo>
                    <a:pt x="4031" y="11063"/>
                    <a:pt x="3594" y="11117"/>
                    <a:pt x="3164" y="11117"/>
                  </a:cubicBezTo>
                  <a:cubicBezTo>
                    <a:pt x="2678" y="11117"/>
                    <a:pt x="2200" y="11048"/>
                    <a:pt x="1785" y="10849"/>
                  </a:cubicBezTo>
                  <a:cubicBezTo>
                    <a:pt x="732" y="10331"/>
                    <a:pt x="643" y="9172"/>
                    <a:pt x="661" y="8137"/>
                  </a:cubicBezTo>
                  <a:cubicBezTo>
                    <a:pt x="715" y="6584"/>
                    <a:pt x="768" y="4996"/>
                    <a:pt x="804" y="3444"/>
                  </a:cubicBezTo>
                  <a:cubicBezTo>
                    <a:pt x="822" y="2391"/>
                    <a:pt x="857" y="1357"/>
                    <a:pt x="911" y="322"/>
                  </a:cubicBezTo>
                  <a:cubicBezTo>
                    <a:pt x="920" y="108"/>
                    <a:pt x="759" y="1"/>
                    <a:pt x="5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1665249" y="2211611"/>
              <a:ext cx="24200" cy="174546"/>
            </a:xfrm>
            <a:custGeom>
              <a:avLst/>
              <a:gdLst/>
              <a:ahLst/>
              <a:cxnLst/>
              <a:rect l="l" t="t" r="r" b="b"/>
              <a:pathLst>
                <a:path w="1143" h="8244" extrusionOk="0">
                  <a:moveTo>
                    <a:pt x="808" y="0"/>
                  </a:moveTo>
                  <a:cubicBezTo>
                    <a:pt x="638" y="0"/>
                    <a:pt x="464" y="107"/>
                    <a:pt x="455" y="321"/>
                  </a:cubicBezTo>
                  <a:cubicBezTo>
                    <a:pt x="295" y="2855"/>
                    <a:pt x="170" y="5371"/>
                    <a:pt x="9" y="7922"/>
                  </a:cubicBezTo>
                  <a:cubicBezTo>
                    <a:pt x="0" y="8137"/>
                    <a:pt x="161" y="8244"/>
                    <a:pt x="328" y="8244"/>
                  </a:cubicBezTo>
                  <a:cubicBezTo>
                    <a:pt x="495" y="8244"/>
                    <a:pt x="669" y="8137"/>
                    <a:pt x="687" y="7922"/>
                  </a:cubicBezTo>
                  <a:cubicBezTo>
                    <a:pt x="830" y="5371"/>
                    <a:pt x="973" y="2855"/>
                    <a:pt x="1133" y="321"/>
                  </a:cubicBezTo>
                  <a:cubicBezTo>
                    <a:pt x="1142" y="107"/>
                    <a:pt x="977" y="0"/>
                    <a:pt x="80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1527932" y="2374038"/>
              <a:ext cx="137515" cy="19309"/>
            </a:xfrm>
            <a:custGeom>
              <a:avLst/>
              <a:gdLst/>
              <a:ahLst/>
              <a:cxnLst/>
              <a:rect l="l" t="t" r="r" b="b"/>
              <a:pathLst>
                <a:path w="6495" h="912" extrusionOk="0">
                  <a:moveTo>
                    <a:pt x="412" y="0"/>
                  </a:moveTo>
                  <a:cubicBezTo>
                    <a:pt x="1" y="0"/>
                    <a:pt x="6" y="643"/>
                    <a:pt x="429" y="679"/>
                  </a:cubicBezTo>
                  <a:cubicBezTo>
                    <a:pt x="2302" y="768"/>
                    <a:pt x="4194" y="821"/>
                    <a:pt x="6067" y="911"/>
                  </a:cubicBezTo>
                  <a:cubicBezTo>
                    <a:pt x="6078" y="912"/>
                    <a:pt x="6089" y="912"/>
                    <a:pt x="6099" y="912"/>
                  </a:cubicBezTo>
                  <a:cubicBezTo>
                    <a:pt x="6495" y="912"/>
                    <a:pt x="6484" y="268"/>
                    <a:pt x="6067" y="250"/>
                  </a:cubicBezTo>
                  <a:cubicBezTo>
                    <a:pt x="4194" y="161"/>
                    <a:pt x="2302" y="90"/>
                    <a:pt x="429" y="1"/>
                  </a:cubicBezTo>
                  <a:cubicBezTo>
                    <a:pt x="423" y="0"/>
                    <a:pt x="417" y="0"/>
                    <a:pt x="41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1520374" y="2203291"/>
              <a:ext cx="24729" cy="185513"/>
            </a:xfrm>
            <a:custGeom>
              <a:avLst/>
              <a:gdLst/>
              <a:ahLst/>
              <a:cxnLst/>
              <a:rect l="l" t="t" r="r" b="b"/>
              <a:pathLst>
                <a:path w="1168" h="8762" extrusionOk="0">
                  <a:moveTo>
                    <a:pt x="748" y="0"/>
                  </a:moveTo>
                  <a:cubicBezTo>
                    <a:pt x="620" y="0"/>
                    <a:pt x="504" y="70"/>
                    <a:pt x="482" y="233"/>
                  </a:cubicBezTo>
                  <a:cubicBezTo>
                    <a:pt x="72" y="2963"/>
                    <a:pt x="1" y="5728"/>
                    <a:pt x="322" y="8440"/>
                  </a:cubicBezTo>
                  <a:cubicBezTo>
                    <a:pt x="340" y="8654"/>
                    <a:pt x="518" y="8762"/>
                    <a:pt x="685" y="8762"/>
                  </a:cubicBezTo>
                  <a:cubicBezTo>
                    <a:pt x="853" y="8762"/>
                    <a:pt x="1009" y="8654"/>
                    <a:pt x="982" y="8440"/>
                  </a:cubicBezTo>
                  <a:cubicBezTo>
                    <a:pt x="697" y="5764"/>
                    <a:pt x="714" y="3070"/>
                    <a:pt x="1125" y="411"/>
                  </a:cubicBezTo>
                  <a:cubicBezTo>
                    <a:pt x="1168" y="163"/>
                    <a:pt x="944" y="0"/>
                    <a:pt x="7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1536612" y="2181252"/>
              <a:ext cx="152273" cy="31229"/>
            </a:xfrm>
            <a:custGeom>
              <a:avLst/>
              <a:gdLst/>
              <a:ahLst/>
              <a:cxnLst/>
              <a:rect l="l" t="t" r="r" b="b"/>
              <a:pathLst>
                <a:path w="7192" h="1475" extrusionOk="0">
                  <a:moveTo>
                    <a:pt x="3384" y="0"/>
                  </a:moveTo>
                  <a:cubicBezTo>
                    <a:pt x="2354" y="0"/>
                    <a:pt x="1322" y="211"/>
                    <a:pt x="358" y="631"/>
                  </a:cubicBezTo>
                  <a:cubicBezTo>
                    <a:pt x="0" y="787"/>
                    <a:pt x="225" y="1253"/>
                    <a:pt x="548" y="1253"/>
                  </a:cubicBezTo>
                  <a:cubicBezTo>
                    <a:pt x="596" y="1253"/>
                    <a:pt x="646" y="1243"/>
                    <a:pt x="697" y="1220"/>
                  </a:cubicBezTo>
                  <a:cubicBezTo>
                    <a:pt x="1535" y="854"/>
                    <a:pt x="2452" y="673"/>
                    <a:pt x="3370" y="673"/>
                  </a:cubicBezTo>
                  <a:cubicBezTo>
                    <a:pt x="4464" y="673"/>
                    <a:pt x="5561" y="930"/>
                    <a:pt x="6531" y="1434"/>
                  </a:cubicBezTo>
                  <a:cubicBezTo>
                    <a:pt x="6585" y="1462"/>
                    <a:pt x="6638" y="1475"/>
                    <a:pt x="6688" y="1475"/>
                  </a:cubicBezTo>
                  <a:cubicBezTo>
                    <a:pt x="6988" y="1475"/>
                    <a:pt x="7191" y="1032"/>
                    <a:pt x="6870" y="863"/>
                  </a:cubicBezTo>
                  <a:cubicBezTo>
                    <a:pt x="5785" y="287"/>
                    <a:pt x="4586" y="0"/>
                    <a:pt x="338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1184575" y="2054351"/>
              <a:ext cx="357286" cy="155893"/>
            </a:xfrm>
            <a:custGeom>
              <a:avLst/>
              <a:gdLst/>
              <a:ahLst/>
              <a:cxnLst/>
              <a:rect l="l" t="t" r="r" b="b"/>
              <a:pathLst>
                <a:path w="16875" h="7363" extrusionOk="0">
                  <a:moveTo>
                    <a:pt x="500" y="0"/>
                  </a:moveTo>
                  <a:cubicBezTo>
                    <a:pt x="201" y="0"/>
                    <a:pt x="1" y="432"/>
                    <a:pt x="321" y="630"/>
                  </a:cubicBezTo>
                  <a:cubicBezTo>
                    <a:pt x="4264" y="2861"/>
                    <a:pt x="8279" y="5127"/>
                    <a:pt x="12632" y="6501"/>
                  </a:cubicBezTo>
                  <a:cubicBezTo>
                    <a:pt x="13845" y="6875"/>
                    <a:pt x="15059" y="7161"/>
                    <a:pt x="16290" y="7357"/>
                  </a:cubicBezTo>
                  <a:cubicBezTo>
                    <a:pt x="16312" y="7361"/>
                    <a:pt x="16334" y="7362"/>
                    <a:pt x="16355" y="7362"/>
                  </a:cubicBezTo>
                  <a:cubicBezTo>
                    <a:pt x="16735" y="7362"/>
                    <a:pt x="16874" y="6782"/>
                    <a:pt x="16468" y="6715"/>
                  </a:cubicBezTo>
                  <a:cubicBezTo>
                    <a:pt x="12025" y="6001"/>
                    <a:pt x="7904" y="4038"/>
                    <a:pt x="3978" y="1897"/>
                  </a:cubicBezTo>
                  <a:cubicBezTo>
                    <a:pt x="2872" y="1290"/>
                    <a:pt x="1748" y="666"/>
                    <a:pt x="660" y="41"/>
                  </a:cubicBezTo>
                  <a:cubicBezTo>
                    <a:pt x="605" y="13"/>
                    <a:pt x="551" y="0"/>
                    <a:pt x="5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1178287" y="2382697"/>
              <a:ext cx="356862" cy="107874"/>
            </a:xfrm>
            <a:custGeom>
              <a:avLst/>
              <a:gdLst/>
              <a:ahLst/>
              <a:cxnLst/>
              <a:rect l="l" t="t" r="r" b="b"/>
              <a:pathLst>
                <a:path w="16855" h="5095" extrusionOk="0">
                  <a:moveTo>
                    <a:pt x="16442" y="1"/>
                  </a:moveTo>
                  <a:cubicBezTo>
                    <a:pt x="16431" y="1"/>
                    <a:pt x="16420" y="1"/>
                    <a:pt x="16408" y="2"/>
                  </a:cubicBezTo>
                  <a:cubicBezTo>
                    <a:pt x="12055" y="234"/>
                    <a:pt x="7844" y="1537"/>
                    <a:pt x="3794" y="3071"/>
                  </a:cubicBezTo>
                  <a:cubicBezTo>
                    <a:pt x="2634" y="3517"/>
                    <a:pt x="1492" y="3963"/>
                    <a:pt x="350" y="4427"/>
                  </a:cubicBezTo>
                  <a:cubicBezTo>
                    <a:pt x="1" y="4570"/>
                    <a:pt x="104" y="5095"/>
                    <a:pt x="408" y="5095"/>
                  </a:cubicBezTo>
                  <a:cubicBezTo>
                    <a:pt x="445" y="5095"/>
                    <a:pt x="485" y="5087"/>
                    <a:pt x="529" y="5069"/>
                  </a:cubicBezTo>
                  <a:cubicBezTo>
                    <a:pt x="4507" y="3428"/>
                    <a:pt x="8558" y="1876"/>
                    <a:pt x="12804" y="1090"/>
                  </a:cubicBezTo>
                  <a:cubicBezTo>
                    <a:pt x="13982" y="858"/>
                    <a:pt x="15177" y="698"/>
                    <a:pt x="16391" y="644"/>
                  </a:cubicBezTo>
                  <a:cubicBezTo>
                    <a:pt x="16843" y="644"/>
                    <a:pt x="16854" y="1"/>
                    <a:pt x="1644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1171512" y="2048698"/>
              <a:ext cx="30256" cy="437953"/>
            </a:xfrm>
            <a:custGeom>
              <a:avLst/>
              <a:gdLst/>
              <a:ahLst/>
              <a:cxnLst/>
              <a:rect l="l" t="t" r="r" b="b"/>
              <a:pathLst>
                <a:path w="1429" h="20685" extrusionOk="0">
                  <a:moveTo>
                    <a:pt x="1105" y="1"/>
                  </a:moveTo>
                  <a:cubicBezTo>
                    <a:pt x="938" y="1"/>
                    <a:pt x="759" y="103"/>
                    <a:pt x="741" y="308"/>
                  </a:cubicBezTo>
                  <a:cubicBezTo>
                    <a:pt x="278" y="5501"/>
                    <a:pt x="474" y="10746"/>
                    <a:pt x="295" y="15956"/>
                  </a:cubicBezTo>
                  <a:cubicBezTo>
                    <a:pt x="242" y="17420"/>
                    <a:pt x="153" y="18900"/>
                    <a:pt x="28" y="20364"/>
                  </a:cubicBezTo>
                  <a:cubicBezTo>
                    <a:pt x="1" y="20578"/>
                    <a:pt x="157" y="20685"/>
                    <a:pt x="324" y="20685"/>
                  </a:cubicBezTo>
                  <a:cubicBezTo>
                    <a:pt x="492" y="20685"/>
                    <a:pt x="670" y="20578"/>
                    <a:pt x="688" y="20364"/>
                  </a:cubicBezTo>
                  <a:cubicBezTo>
                    <a:pt x="1170" y="15171"/>
                    <a:pt x="956" y="9926"/>
                    <a:pt x="1134" y="4733"/>
                  </a:cubicBezTo>
                  <a:cubicBezTo>
                    <a:pt x="1188" y="3253"/>
                    <a:pt x="1277" y="1789"/>
                    <a:pt x="1402" y="308"/>
                  </a:cubicBezTo>
                  <a:cubicBezTo>
                    <a:pt x="1428" y="103"/>
                    <a:pt x="1272" y="1"/>
                    <a:pt x="110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1667324" y="2213114"/>
              <a:ext cx="91825" cy="155406"/>
            </a:xfrm>
            <a:custGeom>
              <a:avLst/>
              <a:gdLst/>
              <a:ahLst/>
              <a:cxnLst/>
              <a:rect l="l" t="t" r="r" b="b"/>
              <a:pathLst>
                <a:path w="4337" h="7340" extrusionOk="0">
                  <a:moveTo>
                    <a:pt x="411" y="1"/>
                  </a:moveTo>
                  <a:cubicBezTo>
                    <a:pt x="0" y="1"/>
                    <a:pt x="0" y="661"/>
                    <a:pt x="429" y="697"/>
                  </a:cubicBezTo>
                  <a:cubicBezTo>
                    <a:pt x="1910" y="732"/>
                    <a:pt x="3319" y="2035"/>
                    <a:pt x="3391" y="3534"/>
                  </a:cubicBezTo>
                  <a:cubicBezTo>
                    <a:pt x="3462" y="5086"/>
                    <a:pt x="2231" y="6495"/>
                    <a:pt x="714" y="6692"/>
                  </a:cubicBezTo>
                  <a:cubicBezTo>
                    <a:pt x="308" y="6759"/>
                    <a:pt x="447" y="7340"/>
                    <a:pt x="827" y="7340"/>
                  </a:cubicBezTo>
                  <a:cubicBezTo>
                    <a:pt x="848" y="7340"/>
                    <a:pt x="870" y="7338"/>
                    <a:pt x="893" y="7334"/>
                  </a:cubicBezTo>
                  <a:cubicBezTo>
                    <a:pt x="2320" y="7138"/>
                    <a:pt x="3498" y="6014"/>
                    <a:pt x="3908" y="4658"/>
                  </a:cubicBezTo>
                  <a:cubicBezTo>
                    <a:pt x="4336" y="3248"/>
                    <a:pt x="3765" y="1749"/>
                    <a:pt x="2659" y="839"/>
                  </a:cubicBezTo>
                  <a:cubicBezTo>
                    <a:pt x="2017" y="340"/>
                    <a:pt x="1249" y="19"/>
                    <a:pt x="41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1597056" y="2253531"/>
              <a:ext cx="16642" cy="55938"/>
            </a:xfrm>
            <a:custGeom>
              <a:avLst/>
              <a:gdLst/>
              <a:ahLst/>
              <a:cxnLst/>
              <a:rect l="l" t="t" r="r" b="b"/>
              <a:pathLst>
                <a:path w="786" h="2642" extrusionOk="0">
                  <a:moveTo>
                    <a:pt x="447" y="1"/>
                  </a:moveTo>
                  <a:cubicBezTo>
                    <a:pt x="268" y="1"/>
                    <a:pt x="126" y="144"/>
                    <a:pt x="108" y="340"/>
                  </a:cubicBezTo>
                  <a:cubicBezTo>
                    <a:pt x="72" y="982"/>
                    <a:pt x="36" y="1660"/>
                    <a:pt x="1" y="2303"/>
                  </a:cubicBezTo>
                  <a:cubicBezTo>
                    <a:pt x="1" y="2481"/>
                    <a:pt x="161" y="2642"/>
                    <a:pt x="340" y="2642"/>
                  </a:cubicBezTo>
                  <a:cubicBezTo>
                    <a:pt x="536" y="2642"/>
                    <a:pt x="661" y="2481"/>
                    <a:pt x="661" y="2303"/>
                  </a:cubicBezTo>
                  <a:cubicBezTo>
                    <a:pt x="714" y="1660"/>
                    <a:pt x="732" y="982"/>
                    <a:pt x="786" y="340"/>
                  </a:cubicBezTo>
                  <a:cubicBezTo>
                    <a:pt x="786" y="161"/>
                    <a:pt x="625" y="1"/>
                    <a:pt x="447"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1081810" y="2189127"/>
              <a:ext cx="47151" cy="163240"/>
            </a:xfrm>
            <a:custGeom>
              <a:avLst/>
              <a:gdLst/>
              <a:ahLst/>
              <a:cxnLst/>
              <a:rect l="l" t="t" r="r" b="b"/>
              <a:pathLst>
                <a:path w="2227" h="7710" extrusionOk="0">
                  <a:moveTo>
                    <a:pt x="1754" y="1"/>
                  </a:moveTo>
                  <a:cubicBezTo>
                    <a:pt x="1653" y="1"/>
                    <a:pt x="1551" y="45"/>
                    <a:pt x="1481" y="152"/>
                  </a:cubicBezTo>
                  <a:cubicBezTo>
                    <a:pt x="0" y="2329"/>
                    <a:pt x="72" y="5184"/>
                    <a:pt x="1089" y="7539"/>
                  </a:cubicBezTo>
                  <a:cubicBezTo>
                    <a:pt x="1144" y="7660"/>
                    <a:pt x="1238" y="7710"/>
                    <a:pt x="1336" y="7710"/>
                  </a:cubicBezTo>
                  <a:cubicBezTo>
                    <a:pt x="1557" y="7710"/>
                    <a:pt x="1801" y="7459"/>
                    <a:pt x="1678" y="7200"/>
                  </a:cubicBezTo>
                  <a:cubicBezTo>
                    <a:pt x="732" y="5059"/>
                    <a:pt x="714" y="2472"/>
                    <a:pt x="2052" y="491"/>
                  </a:cubicBezTo>
                  <a:cubicBezTo>
                    <a:pt x="2227" y="242"/>
                    <a:pt x="1991" y="1"/>
                    <a:pt x="175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009277" y="2153962"/>
              <a:ext cx="69276" cy="211852"/>
            </a:xfrm>
            <a:custGeom>
              <a:avLst/>
              <a:gdLst/>
              <a:ahLst/>
              <a:cxnLst/>
              <a:rect l="l" t="t" r="r" b="b"/>
              <a:pathLst>
                <a:path w="3272" h="10006" extrusionOk="0">
                  <a:moveTo>
                    <a:pt x="2825" y="0"/>
                  </a:moveTo>
                  <a:cubicBezTo>
                    <a:pt x="2749" y="0"/>
                    <a:pt x="2671" y="35"/>
                    <a:pt x="2606" y="118"/>
                  </a:cubicBezTo>
                  <a:cubicBezTo>
                    <a:pt x="411" y="2813"/>
                    <a:pt x="1" y="6738"/>
                    <a:pt x="1571" y="9843"/>
                  </a:cubicBezTo>
                  <a:cubicBezTo>
                    <a:pt x="1637" y="9958"/>
                    <a:pt x="1736" y="10005"/>
                    <a:pt x="1837" y="10005"/>
                  </a:cubicBezTo>
                  <a:cubicBezTo>
                    <a:pt x="2063" y="10005"/>
                    <a:pt x="2295" y="9763"/>
                    <a:pt x="2160" y="9504"/>
                  </a:cubicBezTo>
                  <a:cubicBezTo>
                    <a:pt x="714" y="6702"/>
                    <a:pt x="1071" y="3062"/>
                    <a:pt x="3069" y="582"/>
                  </a:cubicBezTo>
                  <a:cubicBezTo>
                    <a:pt x="3271" y="327"/>
                    <a:pt x="3057" y="0"/>
                    <a:pt x="282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936363" y="2105966"/>
              <a:ext cx="81027" cy="304461"/>
            </a:xfrm>
            <a:custGeom>
              <a:avLst/>
              <a:gdLst/>
              <a:ahLst/>
              <a:cxnLst/>
              <a:rect l="l" t="t" r="r" b="b"/>
              <a:pathLst>
                <a:path w="3827" h="14380" extrusionOk="0">
                  <a:moveTo>
                    <a:pt x="3365" y="0"/>
                  </a:moveTo>
                  <a:cubicBezTo>
                    <a:pt x="3262" y="0"/>
                    <a:pt x="3158" y="46"/>
                    <a:pt x="3088" y="155"/>
                  </a:cubicBezTo>
                  <a:cubicBezTo>
                    <a:pt x="822" y="3295"/>
                    <a:pt x="1" y="7328"/>
                    <a:pt x="679" y="11128"/>
                  </a:cubicBezTo>
                  <a:cubicBezTo>
                    <a:pt x="875" y="12199"/>
                    <a:pt x="1179" y="13216"/>
                    <a:pt x="1607" y="14197"/>
                  </a:cubicBezTo>
                  <a:cubicBezTo>
                    <a:pt x="1663" y="14327"/>
                    <a:pt x="1761" y="14380"/>
                    <a:pt x="1862" y="14380"/>
                  </a:cubicBezTo>
                  <a:cubicBezTo>
                    <a:pt x="2081" y="14380"/>
                    <a:pt x="2318" y="14132"/>
                    <a:pt x="2196" y="13876"/>
                  </a:cubicBezTo>
                  <a:cubicBezTo>
                    <a:pt x="715" y="10504"/>
                    <a:pt x="750" y="6578"/>
                    <a:pt x="2142" y="3206"/>
                  </a:cubicBezTo>
                  <a:cubicBezTo>
                    <a:pt x="2517" y="2243"/>
                    <a:pt x="3034" y="1333"/>
                    <a:pt x="3641" y="512"/>
                  </a:cubicBezTo>
                  <a:cubicBezTo>
                    <a:pt x="3827" y="239"/>
                    <a:pt x="3599" y="0"/>
                    <a:pt x="336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28"/>
          <p:cNvSpPr/>
          <p:nvPr/>
        </p:nvSpPr>
        <p:spPr>
          <a:xfrm>
            <a:off x="1348354" y="2423241"/>
            <a:ext cx="1344" cy="60"/>
          </a:xfrm>
          <a:custGeom>
            <a:avLst/>
            <a:gdLst/>
            <a:ahLst/>
            <a:cxnLst/>
            <a:rect l="l" t="t" r="r" b="b"/>
            <a:pathLst>
              <a:path w="19" h="1" extrusionOk="0">
                <a:moveTo>
                  <a:pt x="0" y="1"/>
                </a:moveTo>
                <a:cubicBezTo>
                  <a:pt x="18" y="1"/>
                  <a:pt x="18" y="1"/>
                  <a:pt x="0" y="1"/>
                </a:cubicBezTo>
                <a:cubicBezTo>
                  <a:pt x="18" y="1"/>
                  <a:pt x="18"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a:hlinkClick r:id="" action="ppaction://hlinkshowjump?jump=previousslide"/>
          </p:cNvPr>
          <p:cNvSpPr/>
          <p:nvPr/>
        </p:nvSpPr>
        <p:spPr>
          <a:xfrm>
            <a:off x="8336950" y="40732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5" name="Google Shape;215;p28">
            <a:hlinkClick r:id="" action="ppaction://hlinkshowjump?jump=previousslide"/>
          </p:cNvPr>
          <p:cNvSpPr/>
          <p:nvPr/>
        </p:nvSpPr>
        <p:spPr>
          <a:xfrm rot="10800000">
            <a:off x="8414200" y="45022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a:hlinkClick r:id="" action="ppaction://hlinkshowjump?jump=nextslide"/>
          </p:cNvPr>
          <p:cNvSpPr/>
          <p:nvPr/>
        </p:nvSpPr>
        <p:spPr>
          <a:xfrm>
            <a:off x="8336950" y="814275"/>
            <a:ext cx="405300" cy="180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Karla"/>
              <a:ea typeface="Karla"/>
              <a:cs typeface="Karla"/>
              <a:sym typeface="Karla"/>
            </a:endParaRPr>
          </a:p>
        </p:txBody>
      </p:sp>
      <p:sp>
        <p:nvSpPr>
          <p:cNvPr id="217" name="Google Shape;217;p28">
            <a:hlinkClick r:id="" action="ppaction://hlinkshowjump?jump=nextslide"/>
          </p:cNvPr>
          <p:cNvSpPr/>
          <p:nvPr/>
        </p:nvSpPr>
        <p:spPr>
          <a:xfrm>
            <a:off x="8414200" y="857175"/>
            <a:ext cx="250800" cy="94200"/>
          </a:xfrm>
          <a:prstGeom prst="rightArrow">
            <a:avLst>
              <a:gd name="adj1" fmla="val 50000"/>
              <a:gd name="adj2" fmla="val 5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D7E2DC82-CB69-4C87-9156-258E14CE5A88}"/>
              </a:ext>
            </a:extLst>
          </p:cNvPr>
          <p:cNvPicPr>
            <a:picLocks noChangeAspect="1"/>
          </p:cNvPicPr>
          <p:nvPr/>
        </p:nvPicPr>
        <p:blipFill>
          <a:blip r:embed="rId3"/>
          <a:stretch>
            <a:fillRect/>
          </a:stretch>
        </p:blipFill>
        <p:spPr>
          <a:xfrm>
            <a:off x="6628018" y="1905229"/>
            <a:ext cx="2355589" cy="3054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33231342"/>
      </p:ext>
    </p:extLst>
  </p:cSld>
  <p:clrMapOvr>
    <a:masterClrMapping/>
  </p:clrMapOvr>
</p:sld>
</file>

<file path=ppt/theme/theme1.xml><?xml version="1.0" encoding="utf-8"?>
<a:theme xmlns:a="http://schemas.openxmlformats.org/drawingml/2006/main" name="Interactive Marketing Planner by Slidesgo">
  <a:themeElements>
    <a:clrScheme name="Simple Light">
      <a:dk1>
        <a:srgbClr val="577E8E"/>
      </a:dk1>
      <a:lt1>
        <a:srgbClr val="FFFFFF"/>
      </a:lt1>
      <a:dk2>
        <a:srgbClr val="ACD1E0"/>
      </a:dk2>
      <a:lt2>
        <a:srgbClr val="FFFFFF"/>
      </a:lt2>
      <a:accent1>
        <a:srgbClr val="CDE3EC"/>
      </a:accent1>
      <a:accent2>
        <a:srgbClr val="74DAE2"/>
      </a:accent2>
      <a:accent3>
        <a:srgbClr val="FFFFFF"/>
      </a:accent3>
      <a:accent4>
        <a:srgbClr val="FFFFFF"/>
      </a:accent4>
      <a:accent5>
        <a:srgbClr val="FFFFFF"/>
      </a:accent5>
      <a:accent6>
        <a:srgbClr val="FFFFFF"/>
      </a:accent6>
      <a:hlink>
        <a:srgbClr val="577E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3216</Words>
  <Application>Microsoft Office PowerPoint</Application>
  <PresentationFormat>On-screen Show (16:9)</PresentationFormat>
  <Paragraphs>770</Paragraphs>
  <Slides>37</Slides>
  <Notes>37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Old English Text MT</vt:lpstr>
      <vt:lpstr>Tahoma</vt:lpstr>
      <vt:lpstr>Poppins</vt:lpstr>
      <vt:lpstr>Trajan Pro</vt:lpstr>
      <vt:lpstr>Karla</vt:lpstr>
      <vt:lpstr>Londrina Shadow</vt:lpstr>
      <vt:lpstr>BubbleGum</vt:lpstr>
      <vt:lpstr>Interactive Marketing Planner by Slidesgo</vt:lpstr>
      <vt:lpstr>PowerPoint Presentation</vt:lpstr>
      <vt:lpstr>SCIENCE 5</vt:lpstr>
      <vt:lpstr>PowerPoint Presentation</vt:lpstr>
      <vt:lpstr>PowerPoint Presentation</vt:lpstr>
      <vt:lpstr>PowerPoint Presentation</vt:lpstr>
      <vt:lpstr>PowerPoint Presentation</vt:lpstr>
      <vt:lpstr>PowerPoint Presentation</vt:lpstr>
      <vt:lpstr>PowerPoint Presentation</vt:lpstr>
      <vt:lpstr>SCIENCE 5</vt:lpstr>
      <vt:lpstr>PowerPoint Presentation</vt:lpstr>
      <vt:lpstr>PowerPoint Presentation</vt:lpstr>
      <vt:lpstr>PowerPoint Presentation</vt:lpstr>
      <vt:lpstr>SCIENCE 5</vt:lpstr>
      <vt:lpstr>PowerPoint Presentation</vt:lpstr>
      <vt:lpstr>PowerPoint Presentation</vt:lpstr>
      <vt:lpstr>PowerPoint Presentation</vt:lpstr>
      <vt:lpstr>PowerPoint Presentation</vt:lpstr>
      <vt:lpstr>PowerPoint Presentation</vt:lpstr>
      <vt:lpstr>SCIENCE 5</vt:lpstr>
      <vt:lpstr>PowerPoint Presentation</vt:lpstr>
      <vt:lpstr>PowerPoint Presentation</vt:lpstr>
      <vt:lpstr>PowerPoint Presentation</vt:lpstr>
      <vt:lpstr>SCIENCE 5</vt:lpstr>
      <vt:lpstr>PowerPoint Presentation</vt:lpstr>
      <vt:lpstr>PowerPoint Presentation</vt:lpstr>
      <vt:lpstr>PowerPoint Presentation</vt:lpstr>
      <vt:lpstr>PowerPoint Presentation</vt:lpstr>
      <vt:lpstr>SCIENCE 5</vt:lpstr>
      <vt:lpstr>PowerPoint Presentation</vt:lpstr>
      <vt:lpstr>PowerPoint Presentation</vt:lpstr>
      <vt:lpstr>PowerPoint Presentation</vt:lpstr>
      <vt:lpstr>PowerPoint Presentation</vt:lpstr>
      <vt:lpstr>SCIENCE 5</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Ma'am Larisel</dc:creator>
  <cp:lastModifiedBy>Ganiron Laricile</cp:lastModifiedBy>
  <cp:revision>15</cp:revision>
  <dcterms:modified xsi:type="dcterms:W3CDTF">2020-12-19T06:07:24Z</dcterms:modified>
</cp:coreProperties>
</file>