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6"/>
  </p:notesMasterIdLst>
  <p:sldIdLst>
    <p:sldId id="263" r:id="rId2"/>
    <p:sldId id="286" r:id="rId3"/>
    <p:sldId id="257" r:id="rId4"/>
    <p:sldId id="258" r:id="rId5"/>
    <p:sldId id="259" r:id="rId6"/>
    <p:sldId id="260" r:id="rId7"/>
    <p:sldId id="261" r:id="rId8"/>
    <p:sldId id="264" r:id="rId9"/>
    <p:sldId id="287" r:id="rId10"/>
    <p:sldId id="288" r:id="rId11"/>
    <p:sldId id="265" r:id="rId12"/>
    <p:sldId id="267" r:id="rId13"/>
    <p:sldId id="289" r:id="rId14"/>
    <p:sldId id="290" r:id="rId15"/>
    <p:sldId id="268" r:id="rId16"/>
    <p:sldId id="269" r:id="rId17"/>
    <p:sldId id="270" r:id="rId18"/>
    <p:sldId id="291" r:id="rId19"/>
    <p:sldId id="292" r:id="rId20"/>
    <p:sldId id="271" r:id="rId21"/>
    <p:sldId id="273" r:id="rId22"/>
    <p:sldId id="293" r:id="rId23"/>
    <p:sldId id="294" r:id="rId24"/>
    <p:sldId id="275" r:id="rId25"/>
    <p:sldId id="276" r:id="rId26"/>
    <p:sldId id="277" r:id="rId27"/>
    <p:sldId id="295" r:id="rId28"/>
    <p:sldId id="296" r:id="rId29"/>
    <p:sldId id="278" r:id="rId30"/>
    <p:sldId id="279" r:id="rId31"/>
    <p:sldId id="280" r:id="rId32"/>
    <p:sldId id="297" r:id="rId33"/>
    <p:sldId id="298" r:id="rId34"/>
    <p:sldId id="285" r:id="rId35"/>
  </p:sldIdLst>
  <p:sldSz cx="9144000" cy="5143500" type="screen16x9"/>
  <p:notesSz cx="6858000" cy="9144000"/>
  <p:embeddedFontLst>
    <p:embeddedFont>
      <p:font typeface="Bebas Neue" panose="020B0604020202020204" charset="0"/>
      <p:regular r:id="rId37"/>
    </p:embeddedFont>
    <p:embeddedFont>
      <p:font typeface="BubbleGum" panose="00000400000000000000" pitchFamily="2" charset="0"/>
      <p:regular r:id="rId38"/>
    </p:embeddedFont>
    <p:embeddedFont>
      <p:font typeface="Eras Bold ITC" panose="020B0907030504020204" pitchFamily="34" charset="0"/>
      <p:regular r:id="rId39"/>
    </p:embeddedFont>
    <p:embeddedFont>
      <p:font typeface="Montserrat" panose="00000500000000000000" pitchFamily="2" charset="0"/>
      <p:regular r:id="rId40"/>
      <p:bold r:id="rId41"/>
      <p:italic r:id="rId42"/>
      <p:boldItalic r:id="rId43"/>
    </p:embeddedFont>
    <p:embeddedFont>
      <p:font typeface="Old English Text MT" panose="03040902040508030806" pitchFamily="66" charset="0"/>
      <p:regular r:id="rId44"/>
    </p:embeddedFont>
    <p:embeddedFont>
      <p:font typeface="Oswald" pitchFamily="2" charset="0"/>
      <p:regular r:id="rId45"/>
      <p:bold r:id="rId46"/>
    </p:embeddedFont>
    <p:embeddedFont>
      <p:font typeface="Oswald Regular" pitchFamily="2" charset="0"/>
      <p:regular r:id="rId47"/>
      <p:bold r:id="rId48"/>
    </p:embeddedFont>
    <p:embeddedFont>
      <p:font typeface="Roboto Condensed Light" panose="02000000000000000000" pitchFamily="2" charset="0"/>
      <p:regular r:id="rId49"/>
      <p:italic r:id="rId50"/>
    </p:embeddedFont>
    <p:embeddedFont>
      <p:font typeface="Tahoma" panose="020B0604030504040204" pitchFamily="34" charset="0"/>
      <p:regular r:id="rId51"/>
      <p:bold r:id="rId5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23B59DB-C4EF-4C69-A347-A7F4B2B73B52}">
  <a:tblStyle styleId="{423B59DB-C4EF-4C69-A347-A7F4B2B73B5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957145733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957145733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16423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g9554b38e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5" name="Google Shape;1505;g9554b38e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9734420a89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9734420a89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1114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31536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1" name="Google Shape;1601;g957145733e_0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2" name="Google Shape;1602;g957145733e_0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g9734420a89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8" name="Google Shape;1608;g9734420a89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5" name="Google Shape;1785;g97aefdbc67_0_4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6" name="Google Shape;1786;g97aefdbc67_0_4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84400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3618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8742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9734420a89_0_8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6" name="Google Shape;1816;g9734420a89_0_8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g9734420a89_0_8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7" name="Google Shape;1887;g9734420a89_0_8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1229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23458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0" name="Google Shape;1920;g9734420a89_0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1" name="Google Shape;1921;g9734420a89_0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g9734420a89_0_1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8" name="Google Shape;1948;g9734420a89_0_1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4" name="Google Shape;1964;g9734420a89_0_1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5" name="Google Shape;1965;g9734420a89_0_1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31834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06113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7" name="Google Shape;1987;g9734420a89_0_1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8" name="Google Shape;1988;g9734420a89_0_1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9734420a89_0_17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9734420a89_0_17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3" name="Google Shape;1993;g9734420a89_0_10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4" name="Google Shape;1994;g9734420a89_0_10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9734420a89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9734420a89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9734420a89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9734420a89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6001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0" name="Google Shape;2010;g9734420a89_0_13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1" name="Google Shape;2011;g9734420a89_0_13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39275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g96f1b656d1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2" name="Google Shape;2152;g96f1b656d1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96f1b656d1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96f1b656d1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97aefdbc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97aefdbc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97aefdbc67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97aefdbc67_0_2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g96f1b656d1_0_10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5" name="Google Shape;1265;g96f1b656d1_0_10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957145733e_0_1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957145733e_0_1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3" name="Google Shape;104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958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www.freepik.com/stories" TargetMode="External"/><Relationship Id="rId4" Type="http://schemas.openxmlformats.org/officeDocument/2006/relationships/hyperlink" Target="https://www.freepik.com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569124" y="1483275"/>
            <a:ext cx="6005700" cy="2052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279225" y="3378325"/>
            <a:ext cx="45855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 rot="7304502" flipH="1">
            <a:off x="1077319" y="-772035"/>
            <a:ext cx="943465" cy="1935062"/>
            <a:chOff x="2392800" y="238125"/>
            <a:chExt cx="2677175" cy="5084850"/>
          </a:xfrm>
        </p:grpSpPr>
        <p:sp>
          <p:nvSpPr>
            <p:cNvPr id="13" name="Google Shape;13;p2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5110226">
            <a:off x="45967" y="-94704"/>
            <a:ext cx="1484086" cy="1456253"/>
            <a:chOff x="1124025" y="238125"/>
            <a:chExt cx="5272075" cy="5173200"/>
          </a:xfrm>
        </p:grpSpPr>
        <p:sp>
          <p:nvSpPr>
            <p:cNvPr id="25" name="Google Shape;25;p2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" name="Google Shape;41;p2"/>
          <p:cNvGrpSpPr/>
          <p:nvPr/>
        </p:nvGrpSpPr>
        <p:grpSpPr>
          <a:xfrm rot="-791330">
            <a:off x="-261585" y="-187392"/>
            <a:ext cx="1330411" cy="2809652"/>
            <a:chOff x="2773725" y="240525"/>
            <a:chExt cx="2096325" cy="5101625"/>
          </a:xfrm>
        </p:grpSpPr>
        <p:sp>
          <p:nvSpPr>
            <p:cNvPr id="42" name="Google Shape;42;p2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2"/>
          <p:cNvGrpSpPr/>
          <p:nvPr/>
        </p:nvGrpSpPr>
        <p:grpSpPr>
          <a:xfrm rot="-1659189">
            <a:off x="7026245" y="3942545"/>
            <a:ext cx="955048" cy="1696662"/>
            <a:chOff x="2344925" y="238125"/>
            <a:chExt cx="2835925" cy="5038075"/>
          </a:xfrm>
        </p:grpSpPr>
        <p:sp>
          <p:nvSpPr>
            <p:cNvPr id="50" name="Google Shape;50;p2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60;p2"/>
          <p:cNvGrpSpPr/>
          <p:nvPr/>
        </p:nvGrpSpPr>
        <p:grpSpPr>
          <a:xfrm rot="-2008571">
            <a:off x="7358629" y="974125"/>
            <a:ext cx="1914697" cy="3970652"/>
            <a:chOff x="2479375" y="241250"/>
            <a:chExt cx="2454400" cy="5089875"/>
          </a:xfrm>
        </p:grpSpPr>
        <p:sp>
          <p:nvSpPr>
            <p:cNvPr id="61" name="Google Shape;61;p2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2"/>
          <p:cNvGrpSpPr/>
          <p:nvPr/>
        </p:nvGrpSpPr>
        <p:grpSpPr>
          <a:xfrm rot="332890" flipH="1">
            <a:off x="7732367" y="3505736"/>
            <a:ext cx="1477340" cy="1673119"/>
            <a:chOff x="1396775" y="238125"/>
            <a:chExt cx="4477525" cy="5209300"/>
          </a:xfrm>
        </p:grpSpPr>
        <p:sp>
          <p:nvSpPr>
            <p:cNvPr id="68" name="Google Shape;68;p2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4"/>
          <p:cNvSpPr/>
          <p:nvPr/>
        </p:nvSpPr>
        <p:spPr>
          <a:xfrm>
            <a:off x="417300" y="387000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0" name="Google Shape;460;p14"/>
          <p:cNvGrpSpPr/>
          <p:nvPr/>
        </p:nvGrpSpPr>
        <p:grpSpPr>
          <a:xfrm rot="-6902105">
            <a:off x="7004267" y="-599977"/>
            <a:ext cx="1027758" cy="2181892"/>
            <a:chOff x="2479375" y="241250"/>
            <a:chExt cx="2454400" cy="5089875"/>
          </a:xfrm>
        </p:grpSpPr>
        <p:sp>
          <p:nvSpPr>
            <p:cNvPr id="461" name="Google Shape;461;p14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4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4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4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4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4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7" name="Google Shape;467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380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600"/>
              <a:buFont typeface="Bebas Neue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3000"/>
              <a:buFont typeface="Bebas Neue"/>
              <a:buNone/>
              <a:defRPr sz="3000">
                <a:solidFill>
                  <a:srgbClr val="3D85C6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8" name="Google Shape;468;p14"/>
          <p:cNvSpPr txBox="1">
            <a:spLocks noGrp="1"/>
          </p:cNvSpPr>
          <p:nvPr>
            <p:ph type="subTitle" idx="1"/>
          </p:nvPr>
        </p:nvSpPr>
        <p:spPr>
          <a:xfrm>
            <a:off x="62670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14"/>
          <p:cNvSpPr txBox="1">
            <a:spLocks noGrp="1"/>
          </p:cNvSpPr>
          <p:nvPr>
            <p:ph type="subTitle" idx="2"/>
          </p:nvPr>
        </p:nvSpPr>
        <p:spPr>
          <a:xfrm>
            <a:off x="62670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14"/>
          <p:cNvSpPr txBox="1">
            <a:spLocks noGrp="1"/>
          </p:cNvSpPr>
          <p:nvPr>
            <p:ph type="title" idx="3" hasCustomPrompt="1"/>
          </p:nvPr>
        </p:nvSpPr>
        <p:spPr>
          <a:xfrm>
            <a:off x="1473150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1" name="Google Shape;471;p14"/>
          <p:cNvSpPr txBox="1">
            <a:spLocks noGrp="1"/>
          </p:cNvSpPr>
          <p:nvPr>
            <p:ph type="subTitle" idx="4"/>
          </p:nvPr>
        </p:nvSpPr>
        <p:spPr>
          <a:xfrm>
            <a:off x="3370575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4"/>
          <p:cNvSpPr txBox="1">
            <a:spLocks noGrp="1"/>
          </p:cNvSpPr>
          <p:nvPr>
            <p:ph type="subTitle" idx="5"/>
          </p:nvPr>
        </p:nvSpPr>
        <p:spPr>
          <a:xfrm>
            <a:off x="3370575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14"/>
          <p:cNvSpPr txBox="1">
            <a:spLocks noGrp="1"/>
          </p:cNvSpPr>
          <p:nvPr>
            <p:ph type="title" idx="6" hasCustomPrompt="1"/>
          </p:nvPr>
        </p:nvSpPr>
        <p:spPr>
          <a:xfrm>
            <a:off x="4217025" y="1549069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4" name="Google Shape;474;p14"/>
          <p:cNvSpPr txBox="1">
            <a:spLocks noGrp="1"/>
          </p:cNvSpPr>
          <p:nvPr>
            <p:ph type="subTitle" idx="7"/>
          </p:nvPr>
        </p:nvSpPr>
        <p:spPr>
          <a:xfrm>
            <a:off x="6114450" y="19489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14"/>
          <p:cNvSpPr txBox="1">
            <a:spLocks noGrp="1"/>
          </p:cNvSpPr>
          <p:nvPr>
            <p:ph type="subTitle" idx="8"/>
          </p:nvPr>
        </p:nvSpPr>
        <p:spPr>
          <a:xfrm>
            <a:off x="6114450" y="21830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p14"/>
          <p:cNvSpPr txBox="1">
            <a:spLocks noGrp="1"/>
          </p:cNvSpPr>
          <p:nvPr>
            <p:ph type="title" idx="9" hasCustomPrompt="1"/>
          </p:nvPr>
        </p:nvSpPr>
        <p:spPr>
          <a:xfrm>
            <a:off x="6960900" y="1542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7" name="Google Shape;477;p14"/>
          <p:cNvSpPr txBox="1">
            <a:spLocks noGrp="1"/>
          </p:cNvSpPr>
          <p:nvPr>
            <p:ph type="subTitle" idx="13"/>
          </p:nvPr>
        </p:nvSpPr>
        <p:spPr>
          <a:xfrm>
            <a:off x="62670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14"/>
          <p:cNvSpPr txBox="1">
            <a:spLocks noGrp="1"/>
          </p:cNvSpPr>
          <p:nvPr>
            <p:ph type="subTitle" idx="14"/>
          </p:nvPr>
        </p:nvSpPr>
        <p:spPr>
          <a:xfrm>
            <a:off x="62670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14"/>
          <p:cNvSpPr txBox="1">
            <a:spLocks noGrp="1"/>
          </p:cNvSpPr>
          <p:nvPr>
            <p:ph type="title" idx="15" hasCustomPrompt="1"/>
          </p:nvPr>
        </p:nvSpPr>
        <p:spPr>
          <a:xfrm>
            <a:off x="1473150" y="32409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0" name="Google Shape;480;p14"/>
          <p:cNvSpPr txBox="1">
            <a:spLocks noGrp="1"/>
          </p:cNvSpPr>
          <p:nvPr>
            <p:ph type="subTitle" idx="16"/>
          </p:nvPr>
        </p:nvSpPr>
        <p:spPr>
          <a:xfrm>
            <a:off x="3370575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14"/>
          <p:cNvSpPr txBox="1">
            <a:spLocks noGrp="1"/>
          </p:cNvSpPr>
          <p:nvPr>
            <p:ph type="subTitle" idx="17"/>
          </p:nvPr>
        </p:nvSpPr>
        <p:spPr>
          <a:xfrm>
            <a:off x="3370575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4"/>
          <p:cNvSpPr txBox="1">
            <a:spLocks noGrp="1"/>
          </p:cNvSpPr>
          <p:nvPr>
            <p:ph type="title" idx="18" hasCustomPrompt="1"/>
          </p:nvPr>
        </p:nvSpPr>
        <p:spPr>
          <a:xfrm>
            <a:off x="4217025" y="323829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3" name="Google Shape;483;p14"/>
          <p:cNvSpPr txBox="1">
            <a:spLocks noGrp="1"/>
          </p:cNvSpPr>
          <p:nvPr>
            <p:ph type="subTitle" idx="19"/>
          </p:nvPr>
        </p:nvSpPr>
        <p:spPr>
          <a:xfrm>
            <a:off x="6114450" y="3644400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4"/>
          <p:cNvSpPr txBox="1">
            <a:spLocks noGrp="1"/>
          </p:cNvSpPr>
          <p:nvPr>
            <p:ph type="subTitle" idx="20"/>
          </p:nvPr>
        </p:nvSpPr>
        <p:spPr>
          <a:xfrm>
            <a:off x="6114450" y="3879300"/>
            <a:ext cx="2438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4"/>
          <p:cNvSpPr txBox="1">
            <a:spLocks noGrp="1"/>
          </p:cNvSpPr>
          <p:nvPr>
            <p:ph type="title" idx="21" hasCustomPrompt="1"/>
          </p:nvPr>
        </p:nvSpPr>
        <p:spPr>
          <a:xfrm>
            <a:off x="6962100" y="3237644"/>
            <a:ext cx="745500" cy="4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486" name="Google Shape;486;p14"/>
          <p:cNvGrpSpPr/>
          <p:nvPr/>
        </p:nvGrpSpPr>
        <p:grpSpPr>
          <a:xfrm>
            <a:off x="7141670" y="-286963"/>
            <a:ext cx="1968002" cy="1555665"/>
            <a:chOff x="508050" y="242250"/>
            <a:chExt cx="6512250" cy="5147800"/>
          </a:xfrm>
        </p:grpSpPr>
        <p:sp>
          <p:nvSpPr>
            <p:cNvPr id="487" name="Google Shape;487;p14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4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4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4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4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14"/>
          <p:cNvGrpSpPr/>
          <p:nvPr/>
        </p:nvGrpSpPr>
        <p:grpSpPr>
          <a:xfrm>
            <a:off x="-102455" y="1542654"/>
            <a:ext cx="822444" cy="807019"/>
            <a:chOff x="1124025" y="238125"/>
            <a:chExt cx="5272075" cy="5173200"/>
          </a:xfrm>
        </p:grpSpPr>
        <p:sp>
          <p:nvSpPr>
            <p:cNvPr id="495" name="Google Shape;495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1" name="Google Shape;511;p14"/>
          <p:cNvGrpSpPr/>
          <p:nvPr/>
        </p:nvGrpSpPr>
        <p:grpSpPr>
          <a:xfrm flipH="1">
            <a:off x="8598095" y="3312017"/>
            <a:ext cx="822444" cy="807019"/>
            <a:chOff x="1124025" y="238125"/>
            <a:chExt cx="5272075" cy="5173200"/>
          </a:xfrm>
        </p:grpSpPr>
        <p:sp>
          <p:nvSpPr>
            <p:cNvPr id="512" name="Google Shape;512;p1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1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551" name="Google Shape;551;p17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552" name="Google Shape;552;p17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7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7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7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7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7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7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7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7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7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7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3" name="Google Shape;563;p17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564" name="Google Shape;564;p1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0" name="Google Shape;580;p17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581" name="Google Shape;581;p17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7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7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7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7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7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18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0" name="Google Shape;590;p18"/>
          <p:cNvSpPr txBox="1">
            <a:spLocks noGrp="1"/>
          </p:cNvSpPr>
          <p:nvPr>
            <p:ph type="title"/>
          </p:nvPr>
        </p:nvSpPr>
        <p:spPr>
          <a:xfrm>
            <a:off x="720000" y="2285400"/>
            <a:ext cx="221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591" name="Google Shape;591;p18"/>
          <p:cNvGrpSpPr/>
          <p:nvPr/>
        </p:nvGrpSpPr>
        <p:grpSpPr>
          <a:xfrm rot="5701928">
            <a:off x="506735" y="-682108"/>
            <a:ext cx="878626" cy="1822072"/>
            <a:chOff x="2479375" y="241250"/>
            <a:chExt cx="2454400" cy="5089875"/>
          </a:xfrm>
        </p:grpSpPr>
        <p:sp>
          <p:nvSpPr>
            <p:cNvPr id="592" name="Google Shape;592;p18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8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8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8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8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8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8" name="Google Shape;598;p18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599" name="Google Shape;599;p18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8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8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8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616" name="Google Shape;616;p18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8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8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973152" flipH="1">
            <a:off x="-341820" y="65832"/>
            <a:ext cx="1965476" cy="1601522"/>
            <a:chOff x="508050" y="242250"/>
            <a:chExt cx="6512250" cy="5147800"/>
          </a:xfrm>
        </p:grpSpPr>
        <p:sp>
          <p:nvSpPr>
            <p:cNvPr id="627" name="Google Shape;627;p18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8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8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8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6_1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9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6" name="Google Shape;636;p19"/>
          <p:cNvSpPr txBox="1">
            <a:spLocks noGrp="1"/>
          </p:cNvSpPr>
          <p:nvPr>
            <p:ph type="title"/>
          </p:nvPr>
        </p:nvSpPr>
        <p:spPr>
          <a:xfrm flipH="1">
            <a:off x="6323517" y="2285400"/>
            <a:ext cx="2213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37" name="Google Shape;637;p19"/>
          <p:cNvGrpSpPr/>
          <p:nvPr/>
        </p:nvGrpSpPr>
        <p:grpSpPr>
          <a:xfrm rot="-5098072">
            <a:off x="7905881" y="4010612"/>
            <a:ext cx="878626" cy="1822072"/>
            <a:chOff x="2479375" y="241250"/>
            <a:chExt cx="2454400" cy="5089875"/>
          </a:xfrm>
        </p:grpSpPr>
        <p:sp>
          <p:nvSpPr>
            <p:cNvPr id="638" name="Google Shape;638;p19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9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9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9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9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19"/>
          <p:cNvGrpSpPr/>
          <p:nvPr/>
        </p:nvGrpSpPr>
        <p:grpSpPr>
          <a:xfrm rot="10800000">
            <a:off x="8306777" y="-60121"/>
            <a:ext cx="1235774" cy="1212598"/>
            <a:chOff x="1124025" y="238125"/>
            <a:chExt cx="5272075" cy="5173200"/>
          </a:xfrm>
        </p:grpSpPr>
        <p:sp>
          <p:nvSpPr>
            <p:cNvPr id="645" name="Google Shape;645;p19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9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9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9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9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19"/>
          <p:cNvGrpSpPr/>
          <p:nvPr/>
        </p:nvGrpSpPr>
        <p:grpSpPr>
          <a:xfrm rot="-8362262" flipH="1">
            <a:off x="7735845" y="-573575"/>
            <a:ext cx="955096" cy="1696746"/>
            <a:chOff x="2344925" y="238125"/>
            <a:chExt cx="2835925" cy="5038075"/>
          </a:xfrm>
        </p:grpSpPr>
        <p:sp>
          <p:nvSpPr>
            <p:cNvPr id="662" name="Google Shape;662;p19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9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9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9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9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9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9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9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9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9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2" name="Google Shape;672;p19"/>
          <p:cNvGrpSpPr/>
          <p:nvPr/>
        </p:nvGrpSpPr>
        <p:grpSpPr>
          <a:xfrm rot="-9826848" flipH="1">
            <a:off x="7667586" y="3483223"/>
            <a:ext cx="1965476" cy="1601522"/>
            <a:chOff x="508050" y="242250"/>
            <a:chExt cx="6512250" cy="5147800"/>
          </a:xfrm>
        </p:grpSpPr>
        <p:sp>
          <p:nvSpPr>
            <p:cNvPr id="673" name="Google Shape;673;p19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9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9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9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9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9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9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20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2" name="Google Shape;682;p2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1788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683" name="Google Shape;683;p20"/>
          <p:cNvGrpSpPr/>
          <p:nvPr/>
        </p:nvGrpSpPr>
        <p:grpSpPr>
          <a:xfrm rot="2147821">
            <a:off x="696933" y="4080457"/>
            <a:ext cx="611949" cy="1256876"/>
            <a:chOff x="2392800" y="238125"/>
            <a:chExt cx="2677175" cy="5084850"/>
          </a:xfrm>
        </p:grpSpPr>
        <p:sp>
          <p:nvSpPr>
            <p:cNvPr id="684" name="Google Shape;684;p20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20"/>
          <p:cNvSpPr txBox="1">
            <a:spLocks noGrp="1"/>
          </p:cNvSpPr>
          <p:nvPr>
            <p:ph type="subTitle" idx="1"/>
          </p:nvPr>
        </p:nvSpPr>
        <p:spPr>
          <a:xfrm>
            <a:off x="6444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20"/>
          <p:cNvSpPr txBox="1">
            <a:spLocks noGrp="1"/>
          </p:cNvSpPr>
          <p:nvPr>
            <p:ph type="subTitle" idx="2"/>
          </p:nvPr>
        </p:nvSpPr>
        <p:spPr>
          <a:xfrm>
            <a:off x="8967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7" name="Google Shape;697;p20"/>
          <p:cNvSpPr txBox="1">
            <a:spLocks noGrp="1"/>
          </p:cNvSpPr>
          <p:nvPr>
            <p:ph type="subTitle" idx="3"/>
          </p:nvPr>
        </p:nvSpPr>
        <p:spPr>
          <a:xfrm>
            <a:off x="3388350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p20"/>
          <p:cNvSpPr txBox="1">
            <a:spLocks noGrp="1"/>
          </p:cNvSpPr>
          <p:nvPr>
            <p:ph type="subTitle" idx="4"/>
          </p:nvPr>
        </p:nvSpPr>
        <p:spPr>
          <a:xfrm>
            <a:off x="364065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20"/>
          <p:cNvSpPr txBox="1">
            <a:spLocks noGrp="1"/>
          </p:cNvSpPr>
          <p:nvPr>
            <p:ph type="subTitle" idx="5"/>
          </p:nvPr>
        </p:nvSpPr>
        <p:spPr>
          <a:xfrm>
            <a:off x="6096675" y="14742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20"/>
          <p:cNvSpPr txBox="1">
            <a:spLocks noGrp="1"/>
          </p:cNvSpPr>
          <p:nvPr>
            <p:ph type="subTitle" idx="6"/>
          </p:nvPr>
        </p:nvSpPr>
        <p:spPr>
          <a:xfrm>
            <a:off x="6349000" y="178457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1" name="Google Shape;701;p20"/>
          <p:cNvSpPr txBox="1">
            <a:spLocks noGrp="1"/>
          </p:cNvSpPr>
          <p:nvPr>
            <p:ph type="subTitle" idx="7"/>
          </p:nvPr>
        </p:nvSpPr>
        <p:spPr>
          <a:xfrm>
            <a:off x="6444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 txBox="1">
            <a:spLocks noGrp="1"/>
          </p:cNvSpPr>
          <p:nvPr>
            <p:ph type="subTitle" idx="8"/>
          </p:nvPr>
        </p:nvSpPr>
        <p:spPr>
          <a:xfrm>
            <a:off x="8967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20"/>
          <p:cNvSpPr txBox="1">
            <a:spLocks noGrp="1"/>
          </p:cNvSpPr>
          <p:nvPr>
            <p:ph type="subTitle" idx="9"/>
          </p:nvPr>
        </p:nvSpPr>
        <p:spPr>
          <a:xfrm>
            <a:off x="3388350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p20"/>
          <p:cNvSpPr txBox="1">
            <a:spLocks noGrp="1"/>
          </p:cNvSpPr>
          <p:nvPr>
            <p:ph type="subTitle" idx="13"/>
          </p:nvPr>
        </p:nvSpPr>
        <p:spPr>
          <a:xfrm>
            <a:off x="3640650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20"/>
          <p:cNvSpPr txBox="1">
            <a:spLocks noGrp="1"/>
          </p:cNvSpPr>
          <p:nvPr>
            <p:ph type="subTitle" idx="14"/>
          </p:nvPr>
        </p:nvSpPr>
        <p:spPr>
          <a:xfrm>
            <a:off x="6096675" y="2933375"/>
            <a:ext cx="2438400" cy="37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20"/>
          <p:cNvSpPr txBox="1">
            <a:spLocks noGrp="1"/>
          </p:cNvSpPr>
          <p:nvPr>
            <p:ph type="subTitle" idx="15"/>
          </p:nvPr>
        </p:nvSpPr>
        <p:spPr>
          <a:xfrm>
            <a:off x="6348975" y="3243925"/>
            <a:ext cx="19338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07" name="Google Shape;707;p20"/>
          <p:cNvGrpSpPr/>
          <p:nvPr/>
        </p:nvGrpSpPr>
        <p:grpSpPr>
          <a:xfrm rot="-642720" flipH="1">
            <a:off x="-520112" y="3069072"/>
            <a:ext cx="1483946" cy="2720271"/>
            <a:chOff x="2453075" y="238700"/>
            <a:chExt cx="2722850" cy="5187200"/>
          </a:xfrm>
        </p:grpSpPr>
        <p:sp>
          <p:nvSpPr>
            <p:cNvPr id="708" name="Google Shape;708;p20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0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0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0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0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0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0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0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0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0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0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rgbClr val="B255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9" name="Google Shape;719;p20"/>
          <p:cNvGrpSpPr/>
          <p:nvPr/>
        </p:nvGrpSpPr>
        <p:grpSpPr>
          <a:xfrm rot="9553560">
            <a:off x="8207945" y="61526"/>
            <a:ext cx="1119275" cy="970655"/>
            <a:chOff x="1124025" y="238125"/>
            <a:chExt cx="5272075" cy="5173200"/>
          </a:xfrm>
        </p:grpSpPr>
        <p:sp>
          <p:nvSpPr>
            <p:cNvPr id="720" name="Google Shape;720;p20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0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0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0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0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0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0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6" name="Google Shape;736;p20"/>
          <p:cNvGrpSpPr/>
          <p:nvPr/>
        </p:nvGrpSpPr>
        <p:grpSpPr>
          <a:xfrm rot="2880343">
            <a:off x="7849587" y="-641632"/>
            <a:ext cx="884832" cy="2121501"/>
            <a:chOff x="2773725" y="240525"/>
            <a:chExt cx="2096325" cy="5101625"/>
          </a:xfrm>
        </p:grpSpPr>
        <p:sp>
          <p:nvSpPr>
            <p:cNvPr id="737" name="Google Shape;737;p20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0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0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0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0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0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0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10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2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4" name="Google Shape;844;p23"/>
          <p:cNvGrpSpPr/>
          <p:nvPr/>
        </p:nvGrpSpPr>
        <p:grpSpPr>
          <a:xfrm rot="-2008571">
            <a:off x="7268654" y="802425"/>
            <a:ext cx="1914697" cy="3970652"/>
            <a:chOff x="2479375" y="241250"/>
            <a:chExt cx="2454400" cy="5089875"/>
          </a:xfrm>
        </p:grpSpPr>
        <p:sp>
          <p:nvSpPr>
            <p:cNvPr id="845" name="Google Shape;845;p2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1" name="Google Shape;851;p23"/>
          <p:cNvGrpSpPr/>
          <p:nvPr/>
        </p:nvGrpSpPr>
        <p:grpSpPr>
          <a:xfrm rot="8783438">
            <a:off x="7115976" y="1872013"/>
            <a:ext cx="1527381" cy="3806843"/>
            <a:chOff x="2773725" y="240525"/>
            <a:chExt cx="2096325" cy="5101625"/>
          </a:xfrm>
        </p:grpSpPr>
        <p:sp>
          <p:nvSpPr>
            <p:cNvPr id="852" name="Google Shape;852;p23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9" name="Google Shape;859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0" name="Google Shape;860;p23"/>
          <p:cNvSpPr txBox="1">
            <a:spLocks noGrp="1"/>
          </p:cNvSpPr>
          <p:nvPr>
            <p:ph type="body" idx="1"/>
          </p:nvPr>
        </p:nvSpPr>
        <p:spPr>
          <a:xfrm>
            <a:off x="2443200" y="1742650"/>
            <a:ext cx="4257600" cy="183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38100" lvl="0" indent="-33655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Oswald Regular"/>
              <a:buAutoNum type="arabicPeriod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20124D"/>
              </a:buClr>
              <a:buSzPts val="1400"/>
              <a:buFont typeface="Oswald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861" name="Google Shape;861;p23"/>
          <p:cNvGrpSpPr/>
          <p:nvPr/>
        </p:nvGrpSpPr>
        <p:grpSpPr>
          <a:xfrm rot="-347508" flipH="1">
            <a:off x="6776994" y="3767859"/>
            <a:ext cx="1477514" cy="1673074"/>
            <a:chOff x="1396775" y="238125"/>
            <a:chExt cx="4477525" cy="5209300"/>
          </a:xfrm>
        </p:grpSpPr>
        <p:sp>
          <p:nvSpPr>
            <p:cNvPr id="862" name="Google Shape;862;p23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3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3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25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0" name="Google Shape;880;p25"/>
          <p:cNvGrpSpPr/>
          <p:nvPr/>
        </p:nvGrpSpPr>
        <p:grpSpPr>
          <a:xfrm rot="3495498">
            <a:off x="1077319" y="3886487"/>
            <a:ext cx="943465" cy="1935062"/>
            <a:chOff x="2392800" y="238125"/>
            <a:chExt cx="2677175" cy="5084850"/>
          </a:xfrm>
        </p:grpSpPr>
        <p:sp>
          <p:nvSpPr>
            <p:cNvPr id="881" name="Google Shape;881;p25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5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5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5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5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5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5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5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5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5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5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2" name="Google Shape;892;p25"/>
          <p:cNvGrpSpPr/>
          <p:nvPr/>
        </p:nvGrpSpPr>
        <p:grpSpPr>
          <a:xfrm rot="5689774" flipH="1">
            <a:off x="45967" y="3687966"/>
            <a:ext cx="1484086" cy="1456253"/>
            <a:chOff x="1124025" y="238125"/>
            <a:chExt cx="5272075" cy="5173200"/>
          </a:xfrm>
        </p:grpSpPr>
        <p:sp>
          <p:nvSpPr>
            <p:cNvPr id="893" name="Google Shape;893;p25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5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5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5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5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5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5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5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5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5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5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5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5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5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5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5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9" name="Google Shape;909;p25"/>
          <p:cNvGrpSpPr/>
          <p:nvPr/>
        </p:nvGrpSpPr>
        <p:grpSpPr>
          <a:xfrm rot="-10008670" flipH="1">
            <a:off x="-261585" y="2427255"/>
            <a:ext cx="1330411" cy="2809652"/>
            <a:chOff x="2773725" y="240525"/>
            <a:chExt cx="2096325" cy="5101625"/>
          </a:xfrm>
        </p:grpSpPr>
        <p:sp>
          <p:nvSpPr>
            <p:cNvPr id="910" name="Google Shape;910;p25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5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5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5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5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5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5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25"/>
          <p:cNvGrpSpPr/>
          <p:nvPr/>
        </p:nvGrpSpPr>
        <p:grpSpPr>
          <a:xfrm rot="-9140811" flipH="1">
            <a:off x="7026245" y="-589692"/>
            <a:ext cx="955048" cy="1696662"/>
            <a:chOff x="2344925" y="238125"/>
            <a:chExt cx="2835925" cy="5038075"/>
          </a:xfrm>
        </p:grpSpPr>
        <p:sp>
          <p:nvSpPr>
            <p:cNvPr id="918" name="Google Shape;918;p25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5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5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5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5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5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5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5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5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5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8" name="Google Shape;928;p25"/>
          <p:cNvGrpSpPr/>
          <p:nvPr/>
        </p:nvGrpSpPr>
        <p:grpSpPr>
          <a:xfrm rot="-8791429" flipH="1">
            <a:off x="7466654" y="-255313"/>
            <a:ext cx="1914697" cy="3970652"/>
            <a:chOff x="2479375" y="241250"/>
            <a:chExt cx="2454400" cy="5089875"/>
          </a:xfrm>
        </p:grpSpPr>
        <p:sp>
          <p:nvSpPr>
            <p:cNvPr id="929" name="Google Shape;929;p25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5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5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5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5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5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5" name="Google Shape;935;p25"/>
          <p:cNvGrpSpPr/>
          <p:nvPr/>
        </p:nvGrpSpPr>
        <p:grpSpPr>
          <a:xfrm rot="10467110">
            <a:off x="7732367" y="-129340"/>
            <a:ext cx="1477340" cy="1673119"/>
            <a:chOff x="1396775" y="238125"/>
            <a:chExt cx="4477525" cy="5209300"/>
          </a:xfrm>
        </p:grpSpPr>
        <p:sp>
          <p:nvSpPr>
            <p:cNvPr id="936" name="Google Shape;936;p25"/>
            <p:cNvSpPr/>
            <p:nvPr/>
          </p:nvSpPr>
          <p:spPr>
            <a:xfrm>
              <a:off x="1396775" y="238125"/>
              <a:ext cx="4477525" cy="5209300"/>
            </a:xfrm>
            <a:custGeom>
              <a:avLst/>
              <a:gdLst/>
              <a:ahLst/>
              <a:cxnLst/>
              <a:rect l="l" t="t" r="r" b="b"/>
              <a:pathLst>
                <a:path w="179101" h="208372" extrusionOk="0">
                  <a:moveTo>
                    <a:pt x="163876" y="0"/>
                  </a:moveTo>
                  <a:cubicBezTo>
                    <a:pt x="155629" y="4863"/>
                    <a:pt x="146537" y="8247"/>
                    <a:pt x="137445" y="10150"/>
                  </a:cubicBezTo>
                  <a:cubicBezTo>
                    <a:pt x="122643" y="13533"/>
                    <a:pt x="106995" y="16493"/>
                    <a:pt x="96211" y="26432"/>
                  </a:cubicBezTo>
                  <a:cubicBezTo>
                    <a:pt x="81621" y="39965"/>
                    <a:pt x="80987" y="61956"/>
                    <a:pt x="81621" y="81409"/>
                  </a:cubicBezTo>
                  <a:cubicBezTo>
                    <a:pt x="76123" y="64705"/>
                    <a:pt x="74220" y="47154"/>
                    <a:pt x="75912" y="29603"/>
                  </a:cubicBezTo>
                  <a:lnTo>
                    <a:pt x="75912" y="29603"/>
                  </a:lnTo>
                  <a:cubicBezTo>
                    <a:pt x="51172" y="49903"/>
                    <a:pt x="38696" y="81409"/>
                    <a:pt x="43137" y="113127"/>
                  </a:cubicBezTo>
                  <a:lnTo>
                    <a:pt x="43137" y="113127"/>
                  </a:lnTo>
                  <a:lnTo>
                    <a:pt x="27278" y="60898"/>
                  </a:lnTo>
                  <a:cubicBezTo>
                    <a:pt x="1904" y="100017"/>
                    <a:pt x="1" y="150132"/>
                    <a:pt x="22203" y="191365"/>
                  </a:cubicBezTo>
                  <a:cubicBezTo>
                    <a:pt x="39453" y="202610"/>
                    <a:pt x="59328" y="208372"/>
                    <a:pt x="79356" y="208372"/>
                  </a:cubicBezTo>
                  <a:cubicBezTo>
                    <a:pt x="92471" y="208372"/>
                    <a:pt x="105651" y="205901"/>
                    <a:pt x="118202" y="200880"/>
                  </a:cubicBezTo>
                  <a:cubicBezTo>
                    <a:pt x="150343" y="187770"/>
                    <a:pt x="173814" y="157110"/>
                    <a:pt x="177198" y="123700"/>
                  </a:cubicBezTo>
                  <a:lnTo>
                    <a:pt x="177198" y="123700"/>
                  </a:lnTo>
                  <a:cubicBezTo>
                    <a:pt x="163365" y="131604"/>
                    <a:pt x="147871" y="135815"/>
                    <a:pt x="132096" y="135815"/>
                  </a:cubicBezTo>
                  <a:cubicBezTo>
                    <a:pt x="130990" y="135815"/>
                    <a:pt x="129883" y="135794"/>
                    <a:pt x="128775" y="135753"/>
                  </a:cubicBezTo>
                  <a:cubicBezTo>
                    <a:pt x="156264" y="130889"/>
                    <a:pt x="178466" y="106149"/>
                    <a:pt x="179101" y="79506"/>
                  </a:cubicBezTo>
                  <a:lnTo>
                    <a:pt x="179101" y="79506"/>
                  </a:lnTo>
                  <a:cubicBezTo>
                    <a:pt x="169585" y="93039"/>
                    <a:pt x="154784" y="102132"/>
                    <a:pt x="138290" y="104035"/>
                  </a:cubicBezTo>
                  <a:cubicBezTo>
                    <a:pt x="153938" y="97480"/>
                    <a:pt x="164088" y="80564"/>
                    <a:pt x="161762" y="64493"/>
                  </a:cubicBezTo>
                  <a:cubicBezTo>
                    <a:pt x="159858" y="51172"/>
                    <a:pt x="150766" y="39119"/>
                    <a:pt x="151189" y="25797"/>
                  </a:cubicBezTo>
                  <a:cubicBezTo>
                    <a:pt x="151612" y="16070"/>
                    <a:pt x="156898" y="7612"/>
                    <a:pt x="1638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5"/>
            <p:cNvSpPr/>
            <p:nvPr/>
          </p:nvSpPr>
          <p:spPr>
            <a:xfrm>
              <a:off x="1756250" y="518300"/>
              <a:ext cx="3399125" cy="4720700"/>
            </a:xfrm>
            <a:custGeom>
              <a:avLst/>
              <a:gdLst/>
              <a:ahLst/>
              <a:cxnLst/>
              <a:rect l="l" t="t" r="r" b="b"/>
              <a:pathLst>
                <a:path w="135965" h="188828" extrusionOk="0">
                  <a:moveTo>
                    <a:pt x="135964" y="0"/>
                  </a:moveTo>
                  <a:cubicBezTo>
                    <a:pt x="126449" y="3383"/>
                    <a:pt x="117779" y="9092"/>
                    <a:pt x="111013" y="16705"/>
                  </a:cubicBezTo>
                  <a:cubicBezTo>
                    <a:pt x="104035" y="24106"/>
                    <a:pt x="98326" y="32564"/>
                    <a:pt x="94097" y="41656"/>
                  </a:cubicBezTo>
                  <a:cubicBezTo>
                    <a:pt x="85216" y="59841"/>
                    <a:pt x="80775" y="79718"/>
                    <a:pt x="74220" y="98326"/>
                  </a:cubicBezTo>
                  <a:cubicBezTo>
                    <a:pt x="67876" y="117356"/>
                    <a:pt x="58150" y="134907"/>
                    <a:pt x="45463" y="150343"/>
                  </a:cubicBezTo>
                  <a:cubicBezTo>
                    <a:pt x="39119" y="158167"/>
                    <a:pt x="31930" y="165145"/>
                    <a:pt x="24317" y="171488"/>
                  </a:cubicBezTo>
                  <a:cubicBezTo>
                    <a:pt x="16705" y="178044"/>
                    <a:pt x="8670" y="183753"/>
                    <a:pt x="0" y="188828"/>
                  </a:cubicBezTo>
                  <a:cubicBezTo>
                    <a:pt x="8881" y="184176"/>
                    <a:pt x="17339" y="178889"/>
                    <a:pt x="25163" y="172546"/>
                  </a:cubicBezTo>
                  <a:cubicBezTo>
                    <a:pt x="32987" y="166202"/>
                    <a:pt x="40388" y="159224"/>
                    <a:pt x="46943" y="151612"/>
                  </a:cubicBezTo>
                  <a:cubicBezTo>
                    <a:pt x="60053" y="136176"/>
                    <a:pt x="70202" y="118414"/>
                    <a:pt x="76757" y="99383"/>
                  </a:cubicBezTo>
                  <a:cubicBezTo>
                    <a:pt x="83312" y="80352"/>
                    <a:pt x="87542" y="60687"/>
                    <a:pt x="95788" y="42502"/>
                  </a:cubicBezTo>
                  <a:cubicBezTo>
                    <a:pt x="100017" y="33410"/>
                    <a:pt x="105304" y="24951"/>
                    <a:pt x="111859" y="17551"/>
                  </a:cubicBezTo>
                  <a:cubicBezTo>
                    <a:pt x="118414" y="9938"/>
                    <a:pt x="126660" y="4018"/>
                    <a:pt x="135964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5"/>
            <p:cNvSpPr/>
            <p:nvPr/>
          </p:nvSpPr>
          <p:spPr>
            <a:xfrm>
              <a:off x="3759750" y="1485675"/>
              <a:ext cx="1379750" cy="1200025"/>
            </a:xfrm>
            <a:custGeom>
              <a:avLst/>
              <a:gdLst/>
              <a:ahLst/>
              <a:cxnLst/>
              <a:rect l="l" t="t" r="r" b="b"/>
              <a:pathLst>
                <a:path w="55190" h="48001" extrusionOk="0">
                  <a:moveTo>
                    <a:pt x="55190" y="1"/>
                  </a:moveTo>
                  <a:lnTo>
                    <a:pt x="55190" y="1"/>
                  </a:lnTo>
                  <a:cubicBezTo>
                    <a:pt x="54132" y="2961"/>
                    <a:pt x="52441" y="5710"/>
                    <a:pt x="50326" y="8036"/>
                  </a:cubicBezTo>
                  <a:cubicBezTo>
                    <a:pt x="48212" y="10151"/>
                    <a:pt x="45886" y="12265"/>
                    <a:pt x="43137" y="13957"/>
                  </a:cubicBezTo>
                  <a:cubicBezTo>
                    <a:pt x="37639" y="17129"/>
                    <a:pt x="31930" y="19666"/>
                    <a:pt x="26009" y="21781"/>
                  </a:cubicBezTo>
                  <a:cubicBezTo>
                    <a:pt x="19877" y="23895"/>
                    <a:pt x="14168" y="27067"/>
                    <a:pt x="9093" y="31085"/>
                  </a:cubicBezTo>
                  <a:cubicBezTo>
                    <a:pt x="6556" y="33199"/>
                    <a:pt x="4441" y="35737"/>
                    <a:pt x="2750" y="38485"/>
                  </a:cubicBezTo>
                  <a:cubicBezTo>
                    <a:pt x="1058" y="41446"/>
                    <a:pt x="212" y="44618"/>
                    <a:pt x="1" y="48001"/>
                  </a:cubicBezTo>
                  <a:cubicBezTo>
                    <a:pt x="635" y="44829"/>
                    <a:pt x="1904" y="41657"/>
                    <a:pt x="3595" y="39120"/>
                  </a:cubicBezTo>
                  <a:cubicBezTo>
                    <a:pt x="5498" y="36582"/>
                    <a:pt x="7613" y="34468"/>
                    <a:pt x="10150" y="32565"/>
                  </a:cubicBezTo>
                  <a:cubicBezTo>
                    <a:pt x="15437" y="28970"/>
                    <a:pt x="20934" y="26221"/>
                    <a:pt x="27067" y="24107"/>
                  </a:cubicBezTo>
                  <a:cubicBezTo>
                    <a:pt x="33199" y="21992"/>
                    <a:pt x="38908" y="19243"/>
                    <a:pt x="44406" y="15648"/>
                  </a:cubicBezTo>
                  <a:cubicBezTo>
                    <a:pt x="46943" y="13745"/>
                    <a:pt x="49269" y="11419"/>
                    <a:pt x="51384" y="8882"/>
                  </a:cubicBezTo>
                  <a:cubicBezTo>
                    <a:pt x="53287" y="6133"/>
                    <a:pt x="54555" y="3173"/>
                    <a:pt x="5519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5"/>
            <p:cNvSpPr/>
            <p:nvPr/>
          </p:nvSpPr>
          <p:spPr>
            <a:xfrm>
              <a:off x="3934200" y="1025775"/>
              <a:ext cx="1115450" cy="1120725"/>
            </a:xfrm>
            <a:custGeom>
              <a:avLst/>
              <a:gdLst/>
              <a:ahLst/>
              <a:cxnLst/>
              <a:rect l="l" t="t" r="r" b="b"/>
              <a:pathLst>
                <a:path w="44618" h="44829" extrusionOk="0">
                  <a:moveTo>
                    <a:pt x="44617" y="1"/>
                  </a:moveTo>
                  <a:lnTo>
                    <a:pt x="44617" y="1"/>
                  </a:lnTo>
                  <a:cubicBezTo>
                    <a:pt x="42503" y="4864"/>
                    <a:pt x="38908" y="9304"/>
                    <a:pt x="34467" y="12265"/>
                  </a:cubicBezTo>
                  <a:cubicBezTo>
                    <a:pt x="30027" y="15225"/>
                    <a:pt x="25163" y="17974"/>
                    <a:pt x="20300" y="20300"/>
                  </a:cubicBezTo>
                  <a:cubicBezTo>
                    <a:pt x="15225" y="22626"/>
                    <a:pt x="10573" y="25798"/>
                    <a:pt x="6556" y="29815"/>
                  </a:cubicBezTo>
                  <a:cubicBezTo>
                    <a:pt x="2538" y="33833"/>
                    <a:pt x="1" y="39119"/>
                    <a:pt x="1" y="44829"/>
                  </a:cubicBezTo>
                  <a:cubicBezTo>
                    <a:pt x="1058" y="39542"/>
                    <a:pt x="4018" y="34679"/>
                    <a:pt x="8036" y="31296"/>
                  </a:cubicBezTo>
                  <a:cubicBezTo>
                    <a:pt x="12265" y="27701"/>
                    <a:pt x="16705" y="24741"/>
                    <a:pt x="21569" y="22626"/>
                  </a:cubicBezTo>
                  <a:cubicBezTo>
                    <a:pt x="26644" y="20089"/>
                    <a:pt x="31296" y="17340"/>
                    <a:pt x="35736" y="13956"/>
                  </a:cubicBezTo>
                  <a:cubicBezTo>
                    <a:pt x="40177" y="10362"/>
                    <a:pt x="43348" y="5498"/>
                    <a:pt x="44617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5"/>
            <p:cNvSpPr/>
            <p:nvPr/>
          </p:nvSpPr>
          <p:spPr>
            <a:xfrm>
              <a:off x="3601175" y="1919175"/>
              <a:ext cx="1733925" cy="1221150"/>
            </a:xfrm>
            <a:custGeom>
              <a:avLst/>
              <a:gdLst/>
              <a:ahLst/>
              <a:cxnLst/>
              <a:rect l="l" t="t" r="r" b="b"/>
              <a:pathLst>
                <a:path w="69357" h="48846" extrusionOk="0">
                  <a:moveTo>
                    <a:pt x="69356" y="0"/>
                  </a:moveTo>
                  <a:lnTo>
                    <a:pt x="69356" y="0"/>
                  </a:lnTo>
                  <a:cubicBezTo>
                    <a:pt x="67876" y="3595"/>
                    <a:pt x="65973" y="6767"/>
                    <a:pt x="63859" y="9727"/>
                  </a:cubicBezTo>
                  <a:cubicBezTo>
                    <a:pt x="61533" y="12899"/>
                    <a:pt x="58995" y="15436"/>
                    <a:pt x="56035" y="17974"/>
                  </a:cubicBezTo>
                  <a:cubicBezTo>
                    <a:pt x="50326" y="22626"/>
                    <a:pt x="43348" y="25797"/>
                    <a:pt x="35947" y="27066"/>
                  </a:cubicBezTo>
                  <a:cubicBezTo>
                    <a:pt x="28758" y="28335"/>
                    <a:pt x="20722" y="28335"/>
                    <a:pt x="13322" y="31295"/>
                  </a:cubicBezTo>
                  <a:cubicBezTo>
                    <a:pt x="9727" y="32775"/>
                    <a:pt x="6555" y="35101"/>
                    <a:pt x="3806" y="38062"/>
                  </a:cubicBezTo>
                  <a:cubicBezTo>
                    <a:pt x="1269" y="41022"/>
                    <a:pt x="0" y="44828"/>
                    <a:pt x="212" y="48846"/>
                  </a:cubicBezTo>
                  <a:cubicBezTo>
                    <a:pt x="423" y="45040"/>
                    <a:pt x="2115" y="41445"/>
                    <a:pt x="4864" y="38907"/>
                  </a:cubicBezTo>
                  <a:cubicBezTo>
                    <a:pt x="7401" y="36370"/>
                    <a:pt x="10573" y="34255"/>
                    <a:pt x="14167" y="33198"/>
                  </a:cubicBezTo>
                  <a:cubicBezTo>
                    <a:pt x="21145" y="30872"/>
                    <a:pt x="28758" y="30872"/>
                    <a:pt x="36370" y="29604"/>
                  </a:cubicBezTo>
                  <a:cubicBezTo>
                    <a:pt x="44194" y="28335"/>
                    <a:pt x="51383" y="24740"/>
                    <a:pt x="57304" y="19454"/>
                  </a:cubicBezTo>
                  <a:cubicBezTo>
                    <a:pt x="60053" y="16916"/>
                    <a:pt x="62590" y="13745"/>
                    <a:pt x="64705" y="10573"/>
                  </a:cubicBezTo>
                  <a:cubicBezTo>
                    <a:pt x="66819" y="7401"/>
                    <a:pt x="68299" y="3806"/>
                    <a:pt x="6935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5"/>
            <p:cNvSpPr/>
            <p:nvPr/>
          </p:nvSpPr>
          <p:spPr>
            <a:xfrm>
              <a:off x="3262850" y="2939425"/>
              <a:ext cx="2167400" cy="829975"/>
            </a:xfrm>
            <a:custGeom>
              <a:avLst/>
              <a:gdLst/>
              <a:ahLst/>
              <a:cxnLst/>
              <a:rect l="l" t="t" r="r" b="b"/>
              <a:pathLst>
                <a:path w="86696" h="33199" extrusionOk="0">
                  <a:moveTo>
                    <a:pt x="86696" y="1"/>
                  </a:moveTo>
                  <a:cubicBezTo>
                    <a:pt x="83947" y="2749"/>
                    <a:pt x="80986" y="5287"/>
                    <a:pt x="77603" y="7401"/>
                  </a:cubicBezTo>
                  <a:cubicBezTo>
                    <a:pt x="74220" y="9304"/>
                    <a:pt x="70625" y="10996"/>
                    <a:pt x="67031" y="12265"/>
                  </a:cubicBezTo>
                  <a:cubicBezTo>
                    <a:pt x="59418" y="14379"/>
                    <a:pt x="51806" y="15860"/>
                    <a:pt x="43982" y="16705"/>
                  </a:cubicBezTo>
                  <a:cubicBezTo>
                    <a:pt x="35947" y="17551"/>
                    <a:pt x="28123" y="19031"/>
                    <a:pt x="20511" y="21146"/>
                  </a:cubicBezTo>
                  <a:cubicBezTo>
                    <a:pt x="16493" y="22203"/>
                    <a:pt x="12899" y="23895"/>
                    <a:pt x="9304" y="25798"/>
                  </a:cubicBezTo>
                  <a:cubicBezTo>
                    <a:pt x="5921" y="27701"/>
                    <a:pt x="2749" y="30238"/>
                    <a:pt x="0" y="33199"/>
                  </a:cubicBezTo>
                  <a:cubicBezTo>
                    <a:pt x="2961" y="30661"/>
                    <a:pt x="6344" y="28547"/>
                    <a:pt x="9938" y="27067"/>
                  </a:cubicBezTo>
                  <a:cubicBezTo>
                    <a:pt x="13533" y="25375"/>
                    <a:pt x="17128" y="24106"/>
                    <a:pt x="20934" y="23049"/>
                  </a:cubicBezTo>
                  <a:cubicBezTo>
                    <a:pt x="28758" y="21357"/>
                    <a:pt x="36370" y="20089"/>
                    <a:pt x="44194" y="19454"/>
                  </a:cubicBezTo>
                  <a:cubicBezTo>
                    <a:pt x="52229" y="18608"/>
                    <a:pt x="60053" y="16705"/>
                    <a:pt x="67665" y="14168"/>
                  </a:cubicBezTo>
                  <a:cubicBezTo>
                    <a:pt x="71471" y="12688"/>
                    <a:pt x="74854" y="10785"/>
                    <a:pt x="78238" y="8459"/>
                  </a:cubicBezTo>
                  <a:cubicBezTo>
                    <a:pt x="81409" y="6133"/>
                    <a:pt x="84370" y="3172"/>
                    <a:pt x="8669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5"/>
            <p:cNvSpPr/>
            <p:nvPr/>
          </p:nvSpPr>
          <p:spPr>
            <a:xfrm>
              <a:off x="2713075" y="3742950"/>
              <a:ext cx="2902200" cy="771825"/>
            </a:xfrm>
            <a:custGeom>
              <a:avLst/>
              <a:gdLst/>
              <a:ahLst/>
              <a:cxnLst/>
              <a:rect l="l" t="t" r="r" b="b"/>
              <a:pathLst>
                <a:path w="116088" h="30873" extrusionOk="0">
                  <a:moveTo>
                    <a:pt x="116087" y="0"/>
                  </a:moveTo>
                  <a:cubicBezTo>
                    <a:pt x="112916" y="4018"/>
                    <a:pt x="109110" y="7613"/>
                    <a:pt x="104880" y="10573"/>
                  </a:cubicBezTo>
                  <a:cubicBezTo>
                    <a:pt x="100440" y="13533"/>
                    <a:pt x="95999" y="15859"/>
                    <a:pt x="91136" y="17762"/>
                  </a:cubicBezTo>
                  <a:cubicBezTo>
                    <a:pt x="81814" y="21134"/>
                    <a:pt x="72120" y="22646"/>
                    <a:pt x="62403" y="22646"/>
                  </a:cubicBezTo>
                  <a:cubicBezTo>
                    <a:pt x="61761" y="22646"/>
                    <a:pt x="61118" y="22639"/>
                    <a:pt x="60476" y="22626"/>
                  </a:cubicBezTo>
                  <a:cubicBezTo>
                    <a:pt x="55189" y="22626"/>
                    <a:pt x="50114" y="22414"/>
                    <a:pt x="44828" y="21780"/>
                  </a:cubicBezTo>
                  <a:cubicBezTo>
                    <a:pt x="39542" y="21357"/>
                    <a:pt x="34255" y="20511"/>
                    <a:pt x="28969" y="20511"/>
                  </a:cubicBezTo>
                  <a:cubicBezTo>
                    <a:pt x="28308" y="20485"/>
                    <a:pt x="27648" y="20472"/>
                    <a:pt x="26987" y="20472"/>
                  </a:cubicBezTo>
                  <a:cubicBezTo>
                    <a:pt x="22361" y="20472"/>
                    <a:pt x="17736" y="21119"/>
                    <a:pt x="13110" y="22414"/>
                  </a:cubicBezTo>
                  <a:cubicBezTo>
                    <a:pt x="8035" y="23895"/>
                    <a:pt x="3383" y="26855"/>
                    <a:pt x="0" y="30873"/>
                  </a:cubicBezTo>
                  <a:cubicBezTo>
                    <a:pt x="3806" y="27489"/>
                    <a:pt x="8458" y="24952"/>
                    <a:pt x="13533" y="23895"/>
                  </a:cubicBezTo>
                  <a:cubicBezTo>
                    <a:pt x="17339" y="22943"/>
                    <a:pt x="21264" y="22467"/>
                    <a:pt x="25130" y="22467"/>
                  </a:cubicBezTo>
                  <a:cubicBezTo>
                    <a:pt x="26418" y="22467"/>
                    <a:pt x="27700" y="22520"/>
                    <a:pt x="28969" y="22626"/>
                  </a:cubicBezTo>
                  <a:cubicBezTo>
                    <a:pt x="39330" y="23472"/>
                    <a:pt x="49903" y="25375"/>
                    <a:pt x="60476" y="25375"/>
                  </a:cubicBezTo>
                  <a:cubicBezTo>
                    <a:pt x="61004" y="25385"/>
                    <a:pt x="61533" y="25391"/>
                    <a:pt x="62063" y="25391"/>
                  </a:cubicBezTo>
                  <a:cubicBezTo>
                    <a:pt x="72124" y="25391"/>
                    <a:pt x="82329" y="23482"/>
                    <a:pt x="91770" y="19666"/>
                  </a:cubicBezTo>
                  <a:cubicBezTo>
                    <a:pt x="96634" y="17762"/>
                    <a:pt x="101286" y="15014"/>
                    <a:pt x="105515" y="11630"/>
                  </a:cubicBezTo>
                  <a:cubicBezTo>
                    <a:pt x="109744" y="8459"/>
                    <a:pt x="113127" y="4441"/>
                    <a:pt x="11608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5"/>
            <p:cNvSpPr/>
            <p:nvPr/>
          </p:nvSpPr>
          <p:spPr>
            <a:xfrm>
              <a:off x="2226725" y="4403750"/>
              <a:ext cx="3002650" cy="513675"/>
            </a:xfrm>
            <a:custGeom>
              <a:avLst/>
              <a:gdLst/>
              <a:ahLst/>
              <a:cxnLst/>
              <a:rect l="l" t="t" r="r" b="b"/>
              <a:pathLst>
                <a:path w="120106" h="20547" extrusionOk="0">
                  <a:moveTo>
                    <a:pt x="120105" y="0"/>
                  </a:moveTo>
                  <a:lnTo>
                    <a:pt x="120105" y="0"/>
                  </a:lnTo>
                  <a:cubicBezTo>
                    <a:pt x="118414" y="2115"/>
                    <a:pt x="116722" y="4018"/>
                    <a:pt x="114819" y="5921"/>
                  </a:cubicBezTo>
                  <a:cubicBezTo>
                    <a:pt x="112916" y="7612"/>
                    <a:pt x="110802" y="9304"/>
                    <a:pt x="108476" y="10573"/>
                  </a:cubicBezTo>
                  <a:cubicBezTo>
                    <a:pt x="104035" y="13322"/>
                    <a:pt x="99172" y="15225"/>
                    <a:pt x="94097" y="16282"/>
                  </a:cubicBezTo>
                  <a:cubicBezTo>
                    <a:pt x="88341" y="17457"/>
                    <a:pt x="82519" y="18044"/>
                    <a:pt x="76705" y="18044"/>
                  </a:cubicBezTo>
                  <a:cubicBezTo>
                    <a:pt x="72054" y="18044"/>
                    <a:pt x="67407" y="17668"/>
                    <a:pt x="62802" y="16916"/>
                  </a:cubicBezTo>
                  <a:cubicBezTo>
                    <a:pt x="52229" y="15859"/>
                    <a:pt x="41868" y="13744"/>
                    <a:pt x="31084" y="13533"/>
                  </a:cubicBezTo>
                  <a:cubicBezTo>
                    <a:pt x="30177" y="13497"/>
                    <a:pt x="29270" y="13479"/>
                    <a:pt x="28363" y="13479"/>
                  </a:cubicBezTo>
                  <a:cubicBezTo>
                    <a:pt x="23984" y="13479"/>
                    <a:pt x="19604" y="13890"/>
                    <a:pt x="15225" y="14590"/>
                  </a:cubicBezTo>
                  <a:cubicBezTo>
                    <a:pt x="9939" y="15436"/>
                    <a:pt x="4652" y="17128"/>
                    <a:pt x="1" y="19454"/>
                  </a:cubicBezTo>
                  <a:cubicBezTo>
                    <a:pt x="2538" y="18608"/>
                    <a:pt x="5075" y="17762"/>
                    <a:pt x="7613" y="17128"/>
                  </a:cubicBezTo>
                  <a:cubicBezTo>
                    <a:pt x="10150" y="16493"/>
                    <a:pt x="12688" y="16070"/>
                    <a:pt x="15437" y="15859"/>
                  </a:cubicBezTo>
                  <a:cubicBezTo>
                    <a:pt x="18230" y="15510"/>
                    <a:pt x="21088" y="15353"/>
                    <a:pt x="23975" y="15353"/>
                  </a:cubicBezTo>
                  <a:cubicBezTo>
                    <a:pt x="26332" y="15353"/>
                    <a:pt x="28708" y="15457"/>
                    <a:pt x="31084" y="15648"/>
                  </a:cubicBezTo>
                  <a:cubicBezTo>
                    <a:pt x="41657" y="16282"/>
                    <a:pt x="52018" y="18608"/>
                    <a:pt x="62590" y="19665"/>
                  </a:cubicBezTo>
                  <a:cubicBezTo>
                    <a:pt x="67446" y="20151"/>
                    <a:pt x="72390" y="20547"/>
                    <a:pt x="77341" y="20547"/>
                  </a:cubicBezTo>
                  <a:cubicBezTo>
                    <a:pt x="83172" y="20547"/>
                    <a:pt x="89014" y="19997"/>
                    <a:pt x="94731" y="18396"/>
                  </a:cubicBezTo>
                  <a:cubicBezTo>
                    <a:pt x="99806" y="16916"/>
                    <a:pt x="104881" y="14590"/>
                    <a:pt x="109321" y="11630"/>
                  </a:cubicBezTo>
                  <a:cubicBezTo>
                    <a:pt x="113762" y="8670"/>
                    <a:pt x="117357" y="4652"/>
                    <a:pt x="12010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5"/>
            <p:cNvSpPr/>
            <p:nvPr/>
          </p:nvSpPr>
          <p:spPr>
            <a:xfrm>
              <a:off x="3923625" y="756175"/>
              <a:ext cx="470500" cy="1210600"/>
            </a:xfrm>
            <a:custGeom>
              <a:avLst/>
              <a:gdLst/>
              <a:ahLst/>
              <a:cxnLst/>
              <a:rect l="l" t="t" r="r" b="b"/>
              <a:pathLst>
                <a:path w="18820" h="48424" extrusionOk="0">
                  <a:moveTo>
                    <a:pt x="18820" y="0"/>
                  </a:moveTo>
                  <a:lnTo>
                    <a:pt x="18820" y="0"/>
                  </a:lnTo>
                  <a:cubicBezTo>
                    <a:pt x="11631" y="5498"/>
                    <a:pt x="6344" y="13110"/>
                    <a:pt x="3595" y="21780"/>
                  </a:cubicBezTo>
                  <a:cubicBezTo>
                    <a:pt x="424" y="30238"/>
                    <a:pt x="1" y="39542"/>
                    <a:pt x="2115" y="48423"/>
                  </a:cubicBezTo>
                  <a:cubicBezTo>
                    <a:pt x="1481" y="30661"/>
                    <a:pt x="7402" y="13322"/>
                    <a:pt x="1882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5"/>
            <p:cNvSpPr/>
            <p:nvPr/>
          </p:nvSpPr>
          <p:spPr>
            <a:xfrm>
              <a:off x="3574725" y="1126225"/>
              <a:ext cx="259075" cy="1982400"/>
            </a:xfrm>
            <a:custGeom>
              <a:avLst/>
              <a:gdLst/>
              <a:ahLst/>
              <a:cxnLst/>
              <a:rect l="l" t="t" r="r" b="b"/>
              <a:pathLst>
                <a:path w="10363" h="79296" extrusionOk="0">
                  <a:moveTo>
                    <a:pt x="10362" y="0"/>
                  </a:moveTo>
                  <a:lnTo>
                    <a:pt x="10362" y="0"/>
                  </a:lnTo>
                  <a:cubicBezTo>
                    <a:pt x="8459" y="2749"/>
                    <a:pt x="6767" y="5709"/>
                    <a:pt x="5499" y="8881"/>
                  </a:cubicBezTo>
                  <a:cubicBezTo>
                    <a:pt x="4441" y="12053"/>
                    <a:pt x="3596" y="15436"/>
                    <a:pt x="2961" y="18819"/>
                  </a:cubicBezTo>
                  <a:cubicBezTo>
                    <a:pt x="1904" y="25586"/>
                    <a:pt x="1692" y="32352"/>
                    <a:pt x="2115" y="39119"/>
                  </a:cubicBezTo>
                  <a:cubicBezTo>
                    <a:pt x="2327" y="45885"/>
                    <a:pt x="2750" y="52652"/>
                    <a:pt x="2750" y="59418"/>
                  </a:cubicBezTo>
                  <a:cubicBezTo>
                    <a:pt x="2750" y="62590"/>
                    <a:pt x="2538" y="65973"/>
                    <a:pt x="2115" y="69357"/>
                  </a:cubicBezTo>
                  <a:cubicBezTo>
                    <a:pt x="1692" y="72740"/>
                    <a:pt x="1058" y="75912"/>
                    <a:pt x="1" y="79295"/>
                  </a:cubicBezTo>
                  <a:cubicBezTo>
                    <a:pt x="1481" y="76123"/>
                    <a:pt x="2750" y="72951"/>
                    <a:pt x="3384" y="69568"/>
                  </a:cubicBezTo>
                  <a:cubicBezTo>
                    <a:pt x="4230" y="66185"/>
                    <a:pt x="4653" y="62802"/>
                    <a:pt x="4864" y="59418"/>
                  </a:cubicBezTo>
                  <a:cubicBezTo>
                    <a:pt x="5287" y="52652"/>
                    <a:pt x="5076" y="45885"/>
                    <a:pt x="4653" y="39119"/>
                  </a:cubicBezTo>
                  <a:cubicBezTo>
                    <a:pt x="4441" y="32352"/>
                    <a:pt x="4441" y="25797"/>
                    <a:pt x="5076" y="19031"/>
                  </a:cubicBezTo>
                  <a:cubicBezTo>
                    <a:pt x="5499" y="12476"/>
                    <a:pt x="7402" y="5921"/>
                    <a:pt x="1036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5"/>
            <p:cNvSpPr/>
            <p:nvPr/>
          </p:nvSpPr>
          <p:spPr>
            <a:xfrm>
              <a:off x="2987950" y="1681275"/>
              <a:ext cx="407075" cy="2045850"/>
            </a:xfrm>
            <a:custGeom>
              <a:avLst/>
              <a:gdLst/>
              <a:ahLst/>
              <a:cxnLst/>
              <a:rect l="l" t="t" r="r" b="b"/>
              <a:pathLst>
                <a:path w="16283" h="81834" extrusionOk="0">
                  <a:moveTo>
                    <a:pt x="4230" y="1"/>
                  </a:moveTo>
                  <a:cubicBezTo>
                    <a:pt x="2327" y="3172"/>
                    <a:pt x="1058" y="6556"/>
                    <a:pt x="424" y="10150"/>
                  </a:cubicBezTo>
                  <a:cubicBezTo>
                    <a:pt x="1" y="13745"/>
                    <a:pt x="1" y="17340"/>
                    <a:pt x="635" y="20935"/>
                  </a:cubicBezTo>
                  <a:cubicBezTo>
                    <a:pt x="1904" y="28124"/>
                    <a:pt x="4230" y="34890"/>
                    <a:pt x="7402" y="41445"/>
                  </a:cubicBezTo>
                  <a:cubicBezTo>
                    <a:pt x="10362" y="47789"/>
                    <a:pt x="12476" y="54556"/>
                    <a:pt x="13957" y="61534"/>
                  </a:cubicBezTo>
                  <a:cubicBezTo>
                    <a:pt x="14379" y="64917"/>
                    <a:pt x="14591" y="68300"/>
                    <a:pt x="14168" y="71895"/>
                  </a:cubicBezTo>
                  <a:cubicBezTo>
                    <a:pt x="13745" y="75278"/>
                    <a:pt x="12476" y="78661"/>
                    <a:pt x="10785" y="81833"/>
                  </a:cubicBezTo>
                  <a:cubicBezTo>
                    <a:pt x="13111" y="78873"/>
                    <a:pt x="14591" y="75701"/>
                    <a:pt x="15437" y="72106"/>
                  </a:cubicBezTo>
                  <a:cubicBezTo>
                    <a:pt x="16071" y="68511"/>
                    <a:pt x="16283" y="64917"/>
                    <a:pt x="15860" y="61322"/>
                  </a:cubicBezTo>
                  <a:cubicBezTo>
                    <a:pt x="14802" y="54133"/>
                    <a:pt x="12899" y="47155"/>
                    <a:pt x="9727" y="40600"/>
                  </a:cubicBezTo>
                  <a:cubicBezTo>
                    <a:pt x="6767" y="34256"/>
                    <a:pt x="4441" y="27490"/>
                    <a:pt x="2538" y="20723"/>
                  </a:cubicBezTo>
                  <a:cubicBezTo>
                    <a:pt x="1904" y="17340"/>
                    <a:pt x="1481" y="13745"/>
                    <a:pt x="1692" y="10362"/>
                  </a:cubicBezTo>
                  <a:cubicBezTo>
                    <a:pt x="1904" y="6767"/>
                    <a:pt x="2750" y="3384"/>
                    <a:pt x="423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5"/>
            <p:cNvSpPr/>
            <p:nvPr/>
          </p:nvSpPr>
          <p:spPr>
            <a:xfrm>
              <a:off x="2586200" y="2484800"/>
              <a:ext cx="285475" cy="2125125"/>
            </a:xfrm>
            <a:custGeom>
              <a:avLst/>
              <a:gdLst/>
              <a:ahLst/>
              <a:cxnLst/>
              <a:rect l="l" t="t" r="r" b="b"/>
              <a:pathLst>
                <a:path w="11419" h="85005" extrusionOk="0">
                  <a:moveTo>
                    <a:pt x="5498" y="1"/>
                  </a:moveTo>
                  <a:lnTo>
                    <a:pt x="5498" y="1"/>
                  </a:lnTo>
                  <a:cubicBezTo>
                    <a:pt x="3595" y="3172"/>
                    <a:pt x="2115" y="6767"/>
                    <a:pt x="1480" y="10573"/>
                  </a:cubicBezTo>
                  <a:cubicBezTo>
                    <a:pt x="846" y="14379"/>
                    <a:pt x="846" y="18186"/>
                    <a:pt x="1058" y="21992"/>
                  </a:cubicBezTo>
                  <a:cubicBezTo>
                    <a:pt x="2115" y="29393"/>
                    <a:pt x="3595" y="36793"/>
                    <a:pt x="5710" y="43983"/>
                  </a:cubicBezTo>
                  <a:cubicBezTo>
                    <a:pt x="8035" y="50961"/>
                    <a:pt x="8881" y="58150"/>
                    <a:pt x="8670" y="65551"/>
                  </a:cubicBezTo>
                  <a:cubicBezTo>
                    <a:pt x="8458" y="69146"/>
                    <a:pt x="7824" y="72740"/>
                    <a:pt x="6344" y="76124"/>
                  </a:cubicBezTo>
                  <a:cubicBezTo>
                    <a:pt x="5710" y="77815"/>
                    <a:pt x="4864" y="79507"/>
                    <a:pt x="3806" y="80987"/>
                  </a:cubicBezTo>
                  <a:cubicBezTo>
                    <a:pt x="2538" y="82467"/>
                    <a:pt x="1480" y="83736"/>
                    <a:pt x="0" y="85005"/>
                  </a:cubicBezTo>
                  <a:cubicBezTo>
                    <a:pt x="3172" y="82890"/>
                    <a:pt x="5710" y="80141"/>
                    <a:pt x="7401" y="76758"/>
                  </a:cubicBezTo>
                  <a:cubicBezTo>
                    <a:pt x="9093" y="73163"/>
                    <a:pt x="10361" y="69357"/>
                    <a:pt x="10784" y="65551"/>
                  </a:cubicBezTo>
                  <a:cubicBezTo>
                    <a:pt x="11419" y="57939"/>
                    <a:pt x="10573" y="50326"/>
                    <a:pt x="8247" y="43137"/>
                  </a:cubicBezTo>
                  <a:cubicBezTo>
                    <a:pt x="6132" y="35948"/>
                    <a:pt x="4441" y="28758"/>
                    <a:pt x="2961" y="21569"/>
                  </a:cubicBezTo>
                  <a:cubicBezTo>
                    <a:pt x="2538" y="17974"/>
                    <a:pt x="2326" y="14168"/>
                    <a:pt x="2749" y="10573"/>
                  </a:cubicBezTo>
                  <a:cubicBezTo>
                    <a:pt x="2961" y="6979"/>
                    <a:pt x="4018" y="3384"/>
                    <a:pt x="54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5"/>
            <p:cNvSpPr/>
            <p:nvPr/>
          </p:nvSpPr>
          <p:spPr>
            <a:xfrm>
              <a:off x="1994125" y="3050450"/>
              <a:ext cx="253775" cy="2045825"/>
            </a:xfrm>
            <a:custGeom>
              <a:avLst/>
              <a:gdLst/>
              <a:ahLst/>
              <a:cxnLst/>
              <a:rect l="l" t="t" r="r" b="b"/>
              <a:pathLst>
                <a:path w="10151" h="81833" extrusionOk="0">
                  <a:moveTo>
                    <a:pt x="4653" y="0"/>
                  </a:moveTo>
                  <a:lnTo>
                    <a:pt x="4653" y="0"/>
                  </a:lnTo>
                  <a:cubicBezTo>
                    <a:pt x="3595" y="3383"/>
                    <a:pt x="2750" y="6978"/>
                    <a:pt x="2538" y="10573"/>
                  </a:cubicBezTo>
                  <a:cubicBezTo>
                    <a:pt x="2327" y="14167"/>
                    <a:pt x="2538" y="17551"/>
                    <a:pt x="2750" y="21145"/>
                  </a:cubicBezTo>
                  <a:cubicBezTo>
                    <a:pt x="3384" y="28123"/>
                    <a:pt x="4864" y="35101"/>
                    <a:pt x="6133" y="42079"/>
                  </a:cubicBezTo>
                  <a:cubicBezTo>
                    <a:pt x="7190" y="48846"/>
                    <a:pt x="7613" y="55824"/>
                    <a:pt x="7190" y="62590"/>
                  </a:cubicBezTo>
                  <a:cubicBezTo>
                    <a:pt x="6767" y="69568"/>
                    <a:pt x="4230" y="76335"/>
                    <a:pt x="1" y="81832"/>
                  </a:cubicBezTo>
                  <a:cubicBezTo>
                    <a:pt x="2538" y="79295"/>
                    <a:pt x="4653" y="76335"/>
                    <a:pt x="6344" y="73163"/>
                  </a:cubicBezTo>
                  <a:cubicBezTo>
                    <a:pt x="7613" y="69991"/>
                    <a:pt x="8670" y="66396"/>
                    <a:pt x="9093" y="62802"/>
                  </a:cubicBezTo>
                  <a:cubicBezTo>
                    <a:pt x="10150" y="55824"/>
                    <a:pt x="9939" y="48634"/>
                    <a:pt x="8670" y="41656"/>
                  </a:cubicBezTo>
                  <a:cubicBezTo>
                    <a:pt x="7401" y="34678"/>
                    <a:pt x="5921" y="27700"/>
                    <a:pt x="4864" y="20934"/>
                  </a:cubicBezTo>
                  <a:cubicBezTo>
                    <a:pt x="3595" y="13956"/>
                    <a:pt x="3595" y="6978"/>
                    <a:pt x="465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p2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1" name="Google Shape;951;p26"/>
          <p:cNvGrpSpPr/>
          <p:nvPr/>
        </p:nvGrpSpPr>
        <p:grpSpPr>
          <a:xfrm rot="1604119">
            <a:off x="2003675" y="2238478"/>
            <a:ext cx="1208648" cy="2295627"/>
            <a:chOff x="2392800" y="238125"/>
            <a:chExt cx="2677175" cy="5084850"/>
          </a:xfrm>
        </p:grpSpPr>
        <p:sp>
          <p:nvSpPr>
            <p:cNvPr id="952" name="Google Shape;952;p2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3" name="Google Shape;963;p26"/>
          <p:cNvGrpSpPr/>
          <p:nvPr/>
        </p:nvGrpSpPr>
        <p:grpSpPr>
          <a:xfrm flipH="1">
            <a:off x="-132483" y="825807"/>
            <a:ext cx="2628639" cy="5007723"/>
            <a:chOff x="2453075" y="238700"/>
            <a:chExt cx="2722850" cy="5187200"/>
          </a:xfrm>
        </p:grpSpPr>
        <p:sp>
          <p:nvSpPr>
            <p:cNvPr id="964" name="Google Shape;964;p26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6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6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6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6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6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6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6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6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6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6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26"/>
          <p:cNvGrpSpPr/>
          <p:nvPr/>
        </p:nvGrpSpPr>
        <p:grpSpPr>
          <a:xfrm rot="6017636" flipH="1">
            <a:off x="1471129" y="3720180"/>
            <a:ext cx="1731810" cy="1696742"/>
            <a:chOff x="1124025" y="238125"/>
            <a:chExt cx="5272075" cy="5173200"/>
          </a:xfrm>
        </p:grpSpPr>
        <p:sp>
          <p:nvSpPr>
            <p:cNvPr id="976" name="Google Shape;976;p2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2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27"/>
          <p:cNvGrpSpPr/>
          <p:nvPr/>
        </p:nvGrpSpPr>
        <p:grpSpPr>
          <a:xfrm rot="-5701928" flipH="1">
            <a:off x="7774081" y="-816358"/>
            <a:ext cx="878626" cy="1822072"/>
            <a:chOff x="2479375" y="241250"/>
            <a:chExt cx="2454400" cy="5089875"/>
          </a:xfrm>
        </p:grpSpPr>
        <p:sp>
          <p:nvSpPr>
            <p:cNvPr id="995" name="Google Shape;995;p2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1" name="Google Shape;1001;p27"/>
          <p:cNvGrpSpPr/>
          <p:nvPr/>
        </p:nvGrpSpPr>
        <p:grpSpPr>
          <a:xfrm rot="278790" flipH="1">
            <a:off x="8148586" y="3933920"/>
            <a:ext cx="1327654" cy="1302755"/>
            <a:chOff x="1124025" y="238125"/>
            <a:chExt cx="5272075" cy="5173200"/>
          </a:xfrm>
        </p:grpSpPr>
        <p:sp>
          <p:nvSpPr>
            <p:cNvPr id="1002" name="Google Shape;1002;p2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8" name="Google Shape;1018;p27"/>
          <p:cNvGrpSpPr/>
          <p:nvPr/>
        </p:nvGrpSpPr>
        <p:grpSpPr>
          <a:xfrm rot="-2158988">
            <a:off x="7513885" y="3902562"/>
            <a:ext cx="1026161" cy="1822994"/>
            <a:chOff x="2344925" y="238125"/>
            <a:chExt cx="2835925" cy="5038075"/>
          </a:xfrm>
        </p:grpSpPr>
        <p:sp>
          <p:nvSpPr>
            <p:cNvPr id="1019" name="Google Shape;1019;p2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27"/>
          <p:cNvGrpSpPr/>
          <p:nvPr/>
        </p:nvGrpSpPr>
        <p:grpSpPr>
          <a:xfrm rot="-973152">
            <a:off x="7667586" y="-325593"/>
            <a:ext cx="1965476" cy="1601522"/>
            <a:chOff x="508050" y="242250"/>
            <a:chExt cx="6512250" cy="5147800"/>
          </a:xfrm>
        </p:grpSpPr>
        <p:sp>
          <p:nvSpPr>
            <p:cNvPr id="1030" name="Google Shape;1030;p27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7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7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7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7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7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7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940900" y="1684025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subTitle" idx="1"/>
          </p:nvPr>
        </p:nvSpPr>
        <p:spPr>
          <a:xfrm>
            <a:off x="1015750" y="2649938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"/>
          <p:cNvSpPr txBox="1">
            <a:spLocks noGrp="1"/>
          </p:cNvSpPr>
          <p:nvPr>
            <p:ph type="title" idx="2" hasCustomPrompt="1"/>
          </p:nvPr>
        </p:nvSpPr>
        <p:spPr>
          <a:xfrm>
            <a:off x="1162575" y="1174300"/>
            <a:ext cx="1247700" cy="56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86" name="Google Shape;86;p3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87" name="Google Shape;87;p3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3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104" name="Google Shape;104;p3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3"/>
          <p:cNvGrpSpPr/>
          <p:nvPr/>
        </p:nvGrpSpPr>
        <p:grpSpPr>
          <a:xfrm rot="7389400" flipH="1">
            <a:off x="753370" y="-278819"/>
            <a:ext cx="745838" cy="1582698"/>
            <a:chOff x="2479375" y="241250"/>
            <a:chExt cx="2454400" cy="5089875"/>
          </a:xfrm>
        </p:grpSpPr>
        <p:sp>
          <p:nvSpPr>
            <p:cNvPr id="115" name="Google Shape;115;p3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3"/>
          <p:cNvGrpSpPr/>
          <p:nvPr/>
        </p:nvGrpSpPr>
        <p:grpSpPr>
          <a:xfrm rot="-172449" flipH="1">
            <a:off x="-109775" y="-95188"/>
            <a:ext cx="1428631" cy="1129304"/>
            <a:chOff x="508050" y="242250"/>
            <a:chExt cx="6512250" cy="5147800"/>
          </a:xfrm>
        </p:grpSpPr>
        <p:sp>
          <p:nvSpPr>
            <p:cNvPr id="122" name="Google Shape;122;p3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body" idx="1"/>
          </p:nvPr>
        </p:nvSpPr>
        <p:spPr>
          <a:xfrm>
            <a:off x="720000" y="1260975"/>
            <a:ext cx="7704000" cy="346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Oswald Regular"/>
              <a:buAutoNum type="arabicPeriod"/>
              <a:defRPr sz="1200">
                <a:solidFill>
                  <a:schemeClr val="accent1"/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rabicPeriod"/>
              <a:defRPr>
                <a:solidFill>
                  <a:schemeClr val="accent1"/>
                </a:solidFill>
              </a:defRPr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alphaLcPeriod"/>
              <a:defRPr>
                <a:solidFill>
                  <a:schemeClr val="accent1"/>
                </a:solidFill>
              </a:defRPr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Roboto Condensed Light"/>
              <a:buAutoNum type="romanLcPeriod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133" name="Google Shape;133;p4"/>
          <p:cNvGrpSpPr/>
          <p:nvPr/>
        </p:nvGrpSpPr>
        <p:grpSpPr>
          <a:xfrm rot="-6930117" flipH="1">
            <a:off x="7572960" y="-418182"/>
            <a:ext cx="615214" cy="1133986"/>
            <a:chOff x="2344925" y="238125"/>
            <a:chExt cx="2835925" cy="5038075"/>
          </a:xfrm>
        </p:grpSpPr>
        <p:sp>
          <p:nvSpPr>
            <p:cNvPr id="134" name="Google Shape;134;p4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" name="Google Shape;144;p4"/>
          <p:cNvGrpSpPr/>
          <p:nvPr/>
        </p:nvGrpSpPr>
        <p:grpSpPr>
          <a:xfrm rot="-6750440">
            <a:off x="7693498" y="-713264"/>
            <a:ext cx="1461000" cy="2506539"/>
            <a:chOff x="2453075" y="238700"/>
            <a:chExt cx="2722850" cy="5187200"/>
          </a:xfrm>
        </p:grpSpPr>
        <p:sp>
          <p:nvSpPr>
            <p:cNvPr id="145" name="Google Shape;145;p4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4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" name="Google Shape;156;p4"/>
          <p:cNvGrpSpPr/>
          <p:nvPr/>
        </p:nvGrpSpPr>
        <p:grpSpPr>
          <a:xfrm rot="-10723110">
            <a:off x="8476175" y="492604"/>
            <a:ext cx="872219" cy="862056"/>
            <a:chOff x="1124025" y="238125"/>
            <a:chExt cx="5272075" cy="5173200"/>
          </a:xfrm>
        </p:grpSpPr>
        <p:sp>
          <p:nvSpPr>
            <p:cNvPr id="157" name="Google Shape;157;p4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4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4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4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6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183" name="Google Shape;183;p6"/>
          <p:cNvGrpSpPr/>
          <p:nvPr/>
        </p:nvGrpSpPr>
        <p:grpSpPr>
          <a:xfrm rot="-7304592">
            <a:off x="7754158" y="-588800"/>
            <a:ext cx="762780" cy="1564067"/>
            <a:chOff x="2392800" y="238125"/>
            <a:chExt cx="2677175" cy="5084850"/>
          </a:xfrm>
        </p:grpSpPr>
        <p:sp>
          <p:nvSpPr>
            <p:cNvPr id="184" name="Google Shape;184;p6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6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6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6"/>
          <p:cNvGrpSpPr/>
          <p:nvPr/>
        </p:nvGrpSpPr>
        <p:grpSpPr>
          <a:xfrm rot="-5109793" flipH="1">
            <a:off x="8150804" y="-40746"/>
            <a:ext cx="1200509" cy="1177479"/>
            <a:chOff x="1124025" y="238125"/>
            <a:chExt cx="5272075" cy="5173200"/>
          </a:xfrm>
        </p:grpSpPr>
        <p:sp>
          <p:nvSpPr>
            <p:cNvPr id="196" name="Google Shape;196;p6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6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6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2" name="Google Shape;212;p6"/>
          <p:cNvGrpSpPr/>
          <p:nvPr/>
        </p:nvGrpSpPr>
        <p:grpSpPr>
          <a:xfrm rot="1564534" flipH="1">
            <a:off x="8523966" y="-115808"/>
            <a:ext cx="1075451" cy="2271781"/>
            <a:chOff x="2773725" y="240525"/>
            <a:chExt cx="2096325" cy="5101625"/>
          </a:xfrm>
        </p:grpSpPr>
        <p:sp>
          <p:nvSpPr>
            <p:cNvPr id="213" name="Google Shape;213;p6"/>
            <p:cNvSpPr/>
            <p:nvPr/>
          </p:nvSpPr>
          <p:spPr>
            <a:xfrm>
              <a:off x="2773725" y="240525"/>
              <a:ext cx="2096325" cy="5101625"/>
            </a:xfrm>
            <a:custGeom>
              <a:avLst/>
              <a:gdLst/>
              <a:ahLst/>
              <a:cxnLst/>
              <a:rect l="l" t="t" r="r" b="b"/>
              <a:pathLst>
                <a:path w="83853" h="204065" extrusionOk="0">
                  <a:moveTo>
                    <a:pt x="34110" y="0"/>
                  </a:moveTo>
                  <a:cubicBezTo>
                    <a:pt x="28906" y="0"/>
                    <a:pt x="23698" y="1120"/>
                    <a:pt x="18864" y="3391"/>
                  </a:cubicBezTo>
                  <a:cubicBezTo>
                    <a:pt x="9670" y="17023"/>
                    <a:pt x="4756" y="33033"/>
                    <a:pt x="2379" y="49518"/>
                  </a:cubicBezTo>
                  <a:cubicBezTo>
                    <a:pt x="1" y="66637"/>
                    <a:pt x="159" y="83914"/>
                    <a:pt x="477" y="101192"/>
                  </a:cubicBezTo>
                  <a:cubicBezTo>
                    <a:pt x="5390" y="91206"/>
                    <a:pt x="12365" y="82171"/>
                    <a:pt x="20607" y="74721"/>
                  </a:cubicBezTo>
                  <a:lnTo>
                    <a:pt x="20607" y="74721"/>
                  </a:lnTo>
                  <a:cubicBezTo>
                    <a:pt x="19498" y="85658"/>
                    <a:pt x="14108" y="95485"/>
                    <a:pt x="9512" y="105630"/>
                  </a:cubicBezTo>
                  <a:cubicBezTo>
                    <a:pt x="5073" y="115775"/>
                    <a:pt x="1428" y="126870"/>
                    <a:pt x="4281" y="137649"/>
                  </a:cubicBezTo>
                  <a:cubicBezTo>
                    <a:pt x="7609" y="128455"/>
                    <a:pt x="13633" y="120530"/>
                    <a:pt x="21558" y="115141"/>
                  </a:cubicBezTo>
                  <a:lnTo>
                    <a:pt x="21558" y="115141"/>
                  </a:lnTo>
                  <a:cubicBezTo>
                    <a:pt x="13316" y="145892"/>
                    <a:pt x="19815" y="178703"/>
                    <a:pt x="39153" y="204065"/>
                  </a:cubicBezTo>
                  <a:cubicBezTo>
                    <a:pt x="48980" y="177118"/>
                    <a:pt x="53101" y="148586"/>
                    <a:pt x="51199" y="120054"/>
                  </a:cubicBezTo>
                  <a:lnTo>
                    <a:pt x="51199" y="120054"/>
                  </a:lnTo>
                  <a:cubicBezTo>
                    <a:pt x="58174" y="126078"/>
                    <a:pt x="62136" y="134796"/>
                    <a:pt x="62295" y="143989"/>
                  </a:cubicBezTo>
                  <a:cubicBezTo>
                    <a:pt x="72756" y="122908"/>
                    <a:pt x="71171" y="97705"/>
                    <a:pt x="58015" y="78208"/>
                  </a:cubicBezTo>
                  <a:lnTo>
                    <a:pt x="58015" y="78208"/>
                  </a:lnTo>
                  <a:cubicBezTo>
                    <a:pt x="64673" y="79793"/>
                    <a:pt x="70537" y="84390"/>
                    <a:pt x="73708" y="90572"/>
                  </a:cubicBezTo>
                  <a:cubicBezTo>
                    <a:pt x="83852" y="76623"/>
                    <a:pt x="81474" y="57443"/>
                    <a:pt x="76244" y="40958"/>
                  </a:cubicBezTo>
                  <a:cubicBezTo>
                    <a:pt x="71805" y="26692"/>
                    <a:pt x="64831" y="11951"/>
                    <a:pt x="51675" y="4501"/>
                  </a:cubicBezTo>
                  <a:cubicBezTo>
                    <a:pt x="46219" y="1517"/>
                    <a:pt x="40167" y="0"/>
                    <a:pt x="341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3534575" y="380775"/>
              <a:ext cx="321000" cy="4933650"/>
            </a:xfrm>
            <a:custGeom>
              <a:avLst/>
              <a:gdLst/>
              <a:ahLst/>
              <a:cxnLst/>
              <a:rect l="l" t="t" r="r" b="b"/>
              <a:pathLst>
                <a:path w="12840" h="197346" extrusionOk="0">
                  <a:moveTo>
                    <a:pt x="793" y="0"/>
                  </a:moveTo>
                  <a:lnTo>
                    <a:pt x="793" y="0"/>
                  </a:lnTo>
                  <a:cubicBezTo>
                    <a:pt x="6500" y="6341"/>
                    <a:pt x="9987" y="14108"/>
                    <a:pt x="10779" y="22509"/>
                  </a:cubicBezTo>
                  <a:cubicBezTo>
                    <a:pt x="11572" y="30910"/>
                    <a:pt x="11572" y="39311"/>
                    <a:pt x="10462" y="47553"/>
                  </a:cubicBezTo>
                  <a:cubicBezTo>
                    <a:pt x="8877" y="64355"/>
                    <a:pt x="6182" y="80840"/>
                    <a:pt x="3805" y="97484"/>
                  </a:cubicBezTo>
                  <a:cubicBezTo>
                    <a:pt x="1269" y="114127"/>
                    <a:pt x="1" y="131088"/>
                    <a:pt x="159" y="147890"/>
                  </a:cubicBezTo>
                  <a:cubicBezTo>
                    <a:pt x="159" y="156291"/>
                    <a:pt x="952" y="164692"/>
                    <a:pt x="2220" y="173093"/>
                  </a:cubicBezTo>
                  <a:cubicBezTo>
                    <a:pt x="3646" y="181336"/>
                    <a:pt x="5865" y="189578"/>
                    <a:pt x="8877" y="197345"/>
                  </a:cubicBezTo>
                  <a:cubicBezTo>
                    <a:pt x="3805" y="181336"/>
                    <a:pt x="1427" y="164692"/>
                    <a:pt x="1586" y="147890"/>
                  </a:cubicBezTo>
                  <a:cubicBezTo>
                    <a:pt x="1903" y="131088"/>
                    <a:pt x="3171" y="114286"/>
                    <a:pt x="5865" y="97801"/>
                  </a:cubicBezTo>
                  <a:cubicBezTo>
                    <a:pt x="8085" y="81157"/>
                    <a:pt x="10779" y="64514"/>
                    <a:pt x="12047" y="47712"/>
                  </a:cubicBezTo>
                  <a:cubicBezTo>
                    <a:pt x="12840" y="39311"/>
                    <a:pt x="12840" y="30751"/>
                    <a:pt x="11730" y="22509"/>
                  </a:cubicBezTo>
                  <a:cubicBezTo>
                    <a:pt x="10304" y="14108"/>
                    <a:pt x="6975" y="5707"/>
                    <a:pt x="79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6"/>
            <p:cNvSpPr/>
            <p:nvPr/>
          </p:nvSpPr>
          <p:spPr>
            <a:xfrm>
              <a:off x="3154150" y="2207600"/>
              <a:ext cx="582550" cy="939200"/>
            </a:xfrm>
            <a:custGeom>
              <a:avLst/>
              <a:gdLst/>
              <a:ahLst/>
              <a:cxnLst/>
              <a:rect l="l" t="t" r="r" b="b"/>
              <a:pathLst>
                <a:path w="23302" h="37568" extrusionOk="0">
                  <a:moveTo>
                    <a:pt x="23302" y="0"/>
                  </a:moveTo>
                  <a:cubicBezTo>
                    <a:pt x="17595" y="4914"/>
                    <a:pt x="12682" y="10621"/>
                    <a:pt x="8719" y="17119"/>
                  </a:cubicBezTo>
                  <a:cubicBezTo>
                    <a:pt x="4756" y="23460"/>
                    <a:pt x="1744" y="30434"/>
                    <a:pt x="1" y="37567"/>
                  </a:cubicBezTo>
                  <a:cubicBezTo>
                    <a:pt x="6183" y="24094"/>
                    <a:pt x="13950" y="11572"/>
                    <a:pt x="2330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6"/>
            <p:cNvSpPr/>
            <p:nvPr/>
          </p:nvSpPr>
          <p:spPr>
            <a:xfrm>
              <a:off x="3804050" y="2116450"/>
              <a:ext cx="598400" cy="1165075"/>
            </a:xfrm>
            <a:custGeom>
              <a:avLst/>
              <a:gdLst/>
              <a:ahLst/>
              <a:cxnLst/>
              <a:rect l="l" t="t" r="r" b="b"/>
              <a:pathLst>
                <a:path w="23936" h="46603" extrusionOk="0">
                  <a:moveTo>
                    <a:pt x="0" y="1"/>
                  </a:moveTo>
                  <a:cubicBezTo>
                    <a:pt x="3012" y="3329"/>
                    <a:pt x="5707" y="6817"/>
                    <a:pt x="8401" y="10304"/>
                  </a:cubicBezTo>
                  <a:cubicBezTo>
                    <a:pt x="10779" y="13950"/>
                    <a:pt x="13156" y="17754"/>
                    <a:pt x="15059" y="21717"/>
                  </a:cubicBezTo>
                  <a:cubicBezTo>
                    <a:pt x="17119" y="25679"/>
                    <a:pt x="18863" y="29642"/>
                    <a:pt x="20289" y="33763"/>
                  </a:cubicBezTo>
                  <a:lnTo>
                    <a:pt x="21399" y="36933"/>
                  </a:lnTo>
                  <a:lnTo>
                    <a:pt x="22350" y="40104"/>
                  </a:lnTo>
                  <a:lnTo>
                    <a:pt x="23143" y="43432"/>
                  </a:lnTo>
                  <a:cubicBezTo>
                    <a:pt x="23460" y="44383"/>
                    <a:pt x="23777" y="45493"/>
                    <a:pt x="23935" y="46603"/>
                  </a:cubicBezTo>
                  <a:cubicBezTo>
                    <a:pt x="23935" y="44383"/>
                    <a:pt x="23618" y="42164"/>
                    <a:pt x="23301" y="39945"/>
                  </a:cubicBezTo>
                  <a:lnTo>
                    <a:pt x="22667" y="36616"/>
                  </a:lnTo>
                  <a:lnTo>
                    <a:pt x="21716" y="33288"/>
                  </a:lnTo>
                  <a:cubicBezTo>
                    <a:pt x="20606" y="29008"/>
                    <a:pt x="18863" y="24887"/>
                    <a:pt x="16802" y="20924"/>
                  </a:cubicBezTo>
                  <a:cubicBezTo>
                    <a:pt x="14742" y="16961"/>
                    <a:pt x="12364" y="13157"/>
                    <a:pt x="9511" y="9511"/>
                  </a:cubicBezTo>
                  <a:cubicBezTo>
                    <a:pt x="6816" y="6024"/>
                    <a:pt x="3646" y="2854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6"/>
            <p:cNvSpPr/>
            <p:nvPr/>
          </p:nvSpPr>
          <p:spPr>
            <a:xfrm>
              <a:off x="3827825" y="880075"/>
              <a:ext cx="681600" cy="1141300"/>
            </a:xfrm>
            <a:custGeom>
              <a:avLst/>
              <a:gdLst/>
              <a:ahLst/>
              <a:cxnLst/>
              <a:rect l="l" t="t" r="r" b="b"/>
              <a:pathLst>
                <a:path w="27264" h="45652" extrusionOk="0">
                  <a:moveTo>
                    <a:pt x="0" y="1"/>
                  </a:moveTo>
                  <a:cubicBezTo>
                    <a:pt x="3329" y="3171"/>
                    <a:pt x="6341" y="6499"/>
                    <a:pt x="9194" y="9987"/>
                  </a:cubicBezTo>
                  <a:cubicBezTo>
                    <a:pt x="12047" y="13474"/>
                    <a:pt x="14583" y="17120"/>
                    <a:pt x="16961" y="21082"/>
                  </a:cubicBezTo>
                  <a:cubicBezTo>
                    <a:pt x="19180" y="24887"/>
                    <a:pt x="21240" y="28849"/>
                    <a:pt x="22826" y="32971"/>
                  </a:cubicBezTo>
                  <a:lnTo>
                    <a:pt x="24094" y="35982"/>
                  </a:lnTo>
                  <a:lnTo>
                    <a:pt x="25203" y="39153"/>
                  </a:lnTo>
                  <a:lnTo>
                    <a:pt x="26313" y="42481"/>
                  </a:lnTo>
                  <a:cubicBezTo>
                    <a:pt x="26630" y="43432"/>
                    <a:pt x="26947" y="44542"/>
                    <a:pt x="27264" y="45651"/>
                  </a:cubicBezTo>
                  <a:cubicBezTo>
                    <a:pt x="27105" y="44542"/>
                    <a:pt x="26947" y="43432"/>
                    <a:pt x="26788" y="42323"/>
                  </a:cubicBezTo>
                  <a:lnTo>
                    <a:pt x="26154" y="38994"/>
                  </a:lnTo>
                  <a:lnTo>
                    <a:pt x="25362" y="35665"/>
                  </a:lnTo>
                  <a:lnTo>
                    <a:pt x="24252" y="32337"/>
                  </a:lnTo>
                  <a:cubicBezTo>
                    <a:pt x="22826" y="28057"/>
                    <a:pt x="20923" y="23777"/>
                    <a:pt x="18546" y="19973"/>
                  </a:cubicBezTo>
                  <a:cubicBezTo>
                    <a:pt x="16168" y="16010"/>
                    <a:pt x="13474" y="12364"/>
                    <a:pt x="10303" y="8877"/>
                  </a:cubicBezTo>
                  <a:cubicBezTo>
                    <a:pt x="7292" y="5548"/>
                    <a:pt x="3805" y="2537"/>
                    <a:pt x="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6"/>
            <p:cNvSpPr/>
            <p:nvPr/>
          </p:nvSpPr>
          <p:spPr>
            <a:xfrm>
              <a:off x="2995650" y="681950"/>
              <a:ext cx="701425" cy="1390950"/>
            </a:xfrm>
            <a:custGeom>
              <a:avLst/>
              <a:gdLst/>
              <a:ahLst/>
              <a:cxnLst/>
              <a:rect l="l" t="t" r="r" b="b"/>
              <a:pathLst>
                <a:path w="28057" h="55638" extrusionOk="0">
                  <a:moveTo>
                    <a:pt x="28057" y="0"/>
                  </a:moveTo>
                  <a:lnTo>
                    <a:pt x="28057" y="0"/>
                  </a:lnTo>
                  <a:cubicBezTo>
                    <a:pt x="24411" y="3804"/>
                    <a:pt x="21082" y="7767"/>
                    <a:pt x="18070" y="12205"/>
                  </a:cubicBezTo>
                  <a:cubicBezTo>
                    <a:pt x="15059" y="16485"/>
                    <a:pt x="12206" y="20923"/>
                    <a:pt x="9987" y="25679"/>
                  </a:cubicBezTo>
                  <a:cubicBezTo>
                    <a:pt x="7450" y="30434"/>
                    <a:pt x="5548" y="35348"/>
                    <a:pt x="3805" y="40262"/>
                  </a:cubicBezTo>
                  <a:cubicBezTo>
                    <a:pt x="3012" y="42798"/>
                    <a:pt x="2220" y="45334"/>
                    <a:pt x="1586" y="47870"/>
                  </a:cubicBezTo>
                  <a:cubicBezTo>
                    <a:pt x="952" y="50406"/>
                    <a:pt x="317" y="52942"/>
                    <a:pt x="0" y="55637"/>
                  </a:cubicBezTo>
                  <a:cubicBezTo>
                    <a:pt x="476" y="54369"/>
                    <a:pt x="793" y="53101"/>
                    <a:pt x="1269" y="51833"/>
                  </a:cubicBezTo>
                  <a:lnTo>
                    <a:pt x="2537" y="48187"/>
                  </a:lnTo>
                  <a:cubicBezTo>
                    <a:pt x="3329" y="45651"/>
                    <a:pt x="4280" y="43273"/>
                    <a:pt x="5231" y="40896"/>
                  </a:cubicBezTo>
                  <a:cubicBezTo>
                    <a:pt x="7292" y="35982"/>
                    <a:pt x="9352" y="31227"/>
                    <a:pt x="11730" y="26630"/>
                  </a:cubicBezTo>
                  <a:cubicBezTo>
                    <a:pt x="13949" y="22033"/>
                    <a:pt x="16485" y="17436"/>
                    <a:pt x="19339" y="12998"/>
                  </a:cubicBezTo>
                  <a:cubicBezTo>
                    <a:pt x="22033" y="8560"/>
                    <a:pt x="25045" y="4280"/>
                    <a:pt x="2805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6"/>
            <p:cNvSpPr/>
            <p:nvPr/>
          </p:nvSpPr>
          <p:spPr>
            <a:xfrm>
              <a:off x="3633650" y="2972400"/>
              <a:ext cx="225900" cy="1422650"/>
            </a:xfrm>
            <a:custGeom>
              <a:avLst/>
              <a:gdLst/>
              <a:ahLst/>
              <a:cxnLst/>
              <a:rect l="l" t="t" r="r" b="b"/>
              <a:pathLst>
                <a:path w="9036" h="56906" extrusionOk="0">
                  <a:moveTo>
                    <a:pt x="1110" y="1"/>
                  </a:moveTo>
                  <a:cubicBezTo>
                    <a:pt x="317" y="4756"/>
                    <a:pt x="0" y="9670"/>
                    <a:pt x="159" y="14425"/>
                  </a:cubicBezTo>
                  <a:cubicBezTo>
                    <a:pt x="159" y="24253"/>
                    <a:pt x="1427" y="33922"/>
                    <a:pt x="4122" y="43274"/>
                  </a:cubicBezTo>
                  <a:cubicBezTo>
                    <a:pt x="4756" y="45652"/>
                    <a:pt x="5390" y="47871"/>
                    <a:pt x="6341" y="50248"/>
                  </a:cubicBezTo>
                  <a:cubicBezTo>
                    <a:pt x="7133" y="52468"/>
                    <a:pt x="7926" y="54687"/>
                    <a:pt x="9035" y="56906"/>
                  </a:cubicBezTo>
                  <a:cubicBezTo>
                    <a:pt x="8718" y="55796"/>
                    <a:pt x="8401" y="54687"/>
                    <a:pt x="8084" y="53419"/>
                  </a:cubicBezTo>
                  <a:lnTo>
                    <a:pt x="7133" y="49931"/>
                  </a:lnTo>
                  <a:cubicBezTo>
                    <a:pt x="6658" y="47554"/>
                    <a:pt x="6024" y="45335"/>
                    <a:pt x="5548" y="42957"/>
                  </a:cubicBezTo>
                  <a:cubicBezTo>
                    <a:pt x="4597" y="38202"/>
                    <a:pt x="3646" y="33446"/>
                    <a:pt x="3012" y="28691"/>
                  </a:cubicBezTo>
                  <a:cubicBezTo>
                    <a:pt x="2378" y="23936"/>
                    <a:pt x="1902" y="19180"/>
                    <a:pt x="1585" y="14425"/>
                  </a:cubicBezTo>
                  <a:cubicBezTo>
                    <a:pt x="1268" y="9670"/>
                    <a:pt x="1110" y="4915"/>
                    <a:pt x="1110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0" name="Google Shape;220;p6"/>
          <p:cNvGrpSpPr/>
          <p:nvPr/>
        </p:nvGrpSpPr>
        <p:grpSpPr>
          <a:xfrm rot="-142591">
            <a:off x="121618" y="3156224"/>
            <a:ext cx="745797" cy="1582787"/>
            <a:chOff x="2479375" y="241250"/>
            <a:chExt cx="2454400" cy="5089875"/>
          </a:xfrm>
        </p:grpSpPr>
        <p:sp>
          <p:nvSpPr>
            <p:cNvPr id="221" name="Google Shape;221;p6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6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6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6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6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6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6"/>
          <p:cNvGrpSpPr/>
          <p:nvPr/>
        </p:nvGrpSpPr>
        <p:grpSpPr>
          <a:xfrm rot="7419666">
            <a:off x="-449829" y="3853233"/>
            <a:ext cx="1428683" cy="1129345"/>
            <a:chOff x="508050" y="242250"/>
            <a:chExt cx="6512250" cy="5147800"/>
          </a:xfrm>
        </p:grpSpPr>
        <p:sp>
          <p:nvSpPr>
            <p:cNvPr id="228" name="Google Shape;228;p6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6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6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6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6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6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7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7"/>
          <p:cNvSpPr txBox="1">
            <a:spLocks noGrp="1"/>
          </p:cNvSpPr>
          <p:nvPr>
            <p:ph type="title"/>
          </p:nvPr>
        </p:nvSpPr>
        <p:spPr>
          <a:xfrm>
            <a:off x="940900" y="1750388"/>
            <a:ext cx="3419100" cy="6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1015750" y="2537513"/>
            <a:ext cx="3419100" cy="8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5701928">
            <a:off x="506735" y="-682108"/>
            <a:ext cx="878626" cy="1822072"/>
            <a:chOff x="2479375" y="241250"/>
            <a:chExt cx="2454400" cy="5089875"/>
          </a:xfrm>
        </p:grpSpPr>
        <p:sp>
          <p:nvSpPr>
            <p:cNvPr id="240" name="Google Shape;240;p7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7"/>
          <p:cNvGrpSpPr/>
          <p:nvPr/>
        </p:nvGrpSpPr>
        <p:grpSpPr>
          <a:xfrm rot="-10394326" flipH="1">
            <a:off x="-184212" y="-66383"/>
            <a:ext cx="1235935" cy="1212755"/>
            <a:chOff x="1124025" y="238125"/>
            <a:chExt cx="5272075" cy="5173200"/>
          </a:xfrm>
        </p:grpSpPr>
        <p:sp>
          <p:nvSpPr>
            <p:cNvPr id="247" name="Google Shape;247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7"/>
          <p:cNvGrpSpPr/>
          <p:nvPr/>
        </p:nvGrpSpPr>
        <p:grpSpPr>
          <a:xfrm>
            <a:off x="-251310" y="3998099"/>
            <a:ext cx="1235774" cy="1212598"/>
            <a:chOff x="1124025" y="238125"/>
            <a:chExt cx="5272075" cy="5173200"/>
          </a:xfrm>
        </p:grpSpPr>
        <p:sp>
          <p:nvSpPr>
            <p:cNvPr id="264" name="Google Shape;264;p7"/>
            <p:cNvSpPr/>
            <p:nvPr/>
          </p:nvSpPr>
          <p:spPr>
            <a:xfrm>
              <a:off x="1124025" y="238125"/>
              <a:ext cx="5272075" cy="5173200"/>
            </a:xfrm>
            <a:custGeom>
              <a:avLst/>
              <a:gdLst/>
              <a:ahLst/>
              <a:cxnLst/>
              <a:rect l="l" t="t" r="r" b="b"/>
              <a:pathLst>
                <a:path w="210883" h="206928" extrusionOk="0">
                  <a:moveTo>
                    <a:pt x="210882" y="0"/>
                  </a:moveTo>
                  <a:cubicBezTo>
                    <a:pt x="160492" y="29523"/>
                    <a:pt x="89459" y="1332"/>
                    <a:pt x="42177" y="35295"/>
                  </a:cubicBezTo>
                  <a:cubicBezTo>
                    <a:pt x="20422" y="50834"/>
                    <a:pt x="8214" y="77249"/>
                    <a:pt x="4218" y="103665"/>
                  </a:cubicBezTo>
                  <a:cubicBezTo>
                    <a:pt x="0" y="130081"/>
                    <a:pt x="5550" y="160270"/>
                    <a:pt x="8436" y="186908"/>
                  </a:cubicBezTo>
                  <a:cubicBezTo>
                    <a:pt x="24825" y="200456"/>
                    <a:pt x="46633" y="206927"/>
                    <a:pt x="68751" y="206927"/>
                  </a:cubicBezTo>
                  <a:cubicBezTo>
                    <a:pt x="98457" y="206927"/>
                    <a:pt x="128723" y="195253"/>
                    <a:pt x="147174" y="173367"/>
                  </a:cubicBezTo>
                  <a:cubicBezTo>
                    <a:pt x="187352" y="125863"/>
                    <a:pt x="174477" y="50390"/>
                    <a:pt x="21088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1490275" y="892950"/>
              <a:ext cx="4456300" cy="4040075"/>
            </a:xfrm>
            <a:custGeom>
              <a:avLst/>
              <a:gdLst/>
              <a:ahLst/>
              <a:cxnLst/>
              <a:rect l="l" t="t" r="r" b="b"/>
              <a:pathLst>
                <a:path w="178252" h="161603" extrusionOk="0">
                  <a:moveTo>
                    <a:pt x="178252" y="1"/>
                  </a:moveTo>
                  <a:cubicBezTo>
                    <a:pt x="157163" y="3108"/>
                    <a:pt x="136963" y="9546"/>
                    <a:pt x="117873" y="18869"/>
                  </a:cubicBezTo>
                  <a:cubicBezTo>
                    <a:pt x="79692" y="37738"/>
                    <a:pt x="47283" y="67039"/>
                    <a:pt x="24863" y="103444"/>
                  </a:cubicBezTo>
                  <a:cubicBezTo>
                    <a:pt x="13542" y="121424"/>
                    <a:pt x="5107" y="140959"/>
                    <a:pt x="1" y="161603"/>
                  </a:cubicBezTo>
                  <a:cubicBezTo>
                    <a:pt x="29080" y="81690"/>
                    <a:pt x="95675" y="21089"/>
                    <a:pt x="178252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2827725" y="726475"/>
              <a:ext cx="527225" cy="1698175"/>
            </a:xfrm>
            <a:custGeom>
              <a:avLst/>
              <a:gdLst/>
              <a:ahLst/>
              <a:cxnLst/>
              <a:rect l="l" t="t" r="r" b="b"/>
              <a:pathLst>
                <a:path w="21089" h="67927" extrusionOk="0">
                  <a:moveTo>
                    <a:pt x="20867" y="0"/>
                  </a:moveTo>
                  <a:cubicBezTo>
                    <a:pt x="12209" y="8658"/>
                    <a:pt x="5772" y="19535"/>
                    <a:pt x="2664" y="31522"/>
                  </a:cubicBezTo>
                  <a:cubicBezTo>
                    <a:pt x="888" y="37515"/>
                    <a:pt x="0" y="43509"/>
                    <a:pt x="222" y="49946"/>
                  </a:cubicBezTo>
                  <a:cubicBezTo>
                    <a:pt x="444" y="55940"/>
                    <a:pt x="1554" y="62155"/>
                    <a:pt x="3996" y="67926"/>
                  </a:cubicBezTo>
                  <a:lnTo>
                    <a:pt x="4218" y="67926"/>
                  </a:lnTo>
                  <a:cubicBezTo>
                    <a:pt x="3330" y="61933"/>
                    <a:pt x="2886" y="55940"/>
                    <a:pt x="2886" y="49946"/>
                  </a:cubicBezTo>
                  <a:cubicBezTo>
                    <a:pt x="3108" y="43953"/>
                    <a:pt x="3552" y="37959"/>
                    <a:pt x="4884" y="32188"/>
                  </a:cubicBezTo>
                  <a:cubicBezTo>
                    <a:pt x="7326" y="20201"/>
                    <a:pt x="13097" y="9102"/>
                    <a:pt x="2108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443725" y="726475"/>
              <a:ext cx="505025" cy="1237575"/>
            </a:xfrm>
            <a:custGeom>
              <a:avLst/>
              <a:gdLst/>
              <a:ahLst/>
              <a:cxnLst/>
              <a:rect l="l" t="t" r="r" b="b"/>
              <a:pathLst>
                <a:path w="20201" h="49503" extrusionOk="0">
                  <a:moveTo>
                    <a:pt x="19979" y="0"/>
                  </a:moveTo>
                  <a:cubicBezTo>
                    <a:pt x="13319" y="6216"/>
                    <a:pt x="7992" y="13763"/>
                    <a:pt x="4440" y="22198"/>
                  </a:cubicBezTo>
                  <a:cubicBezTo>
                    <a:pt x="2664" y="26416"/>
                    <a:pt x="1332" y="30856"/>
                    <a:pt x="666" y="35517"/>
                  </a:cubicBezTo>
                  <a:cubicBezTo>
                    <a:pt x="0" y="40179"/>
                    <a:pt x="0" y="44840"/>
                    <a:pt x="888" y="49502"/>
                  </a:cubicBezTo>
                  <a:lnTo>
                    <a:pt x="1332" y="49280"/>
                  </a:lnTo>
                  <a:cubicBezTo>
                    <a:pt x="1776" y="44840"/>
                    <a:pt x="2442" y="40401"/>
                    <a:pt x="3330" y="35961"/>
                  </a:cubicBezTo>
                  <a:cubicBezTo>
                    <a:pt x="4218" y="31744"/>
                    <a:pt x="5328" y="27304"/>
                    <a:pt x="6660" y="23308"/>
                  </a:cubicBezTo>
                  <a:cubicBezTo>
                    <a:pt x="9545" y="14651"/>
                    <a:pt x="14207" y="6882"/>
                    <a:pt x="20201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7"/>
            <p:cNvSpPr/>
            <p:nvPr/>
          </p:nvSpPr>
          <p:spPr>
            <a:xfrm>
              <a:off x="2233925" y="931800"/>
              <a:ext cx="382950" cy="1970100"/>
            </a:xfrm>
            <a:custGeom>
              <a:avLst/>
              <a:gdLst/>
              <a:ahLst/>
              <a:cxnLst/>
              <a:rect l="l" t="t" r="r" b="b"/>
              <a:pathLst>
                <a:path w="15318" h="78804" extrusionOk="0">
                  <a:moveTo>
                    <a:pt x="15095" y="1"/>
                  </a:moveTo>
                  <a:cubicBezTo>
                    <a:pt x="6660" y="11322"/>
                    <a:pt x="1776" y="24641"/>
                    <a:pt x="666" y="38625"/>
                  </a:cubicBezTo>
                  <a:cubicBezTo>
                    <a:pt x="0" y="45729"/>
                    <a:pt x="444" y="52610"/>
                    <a:pt x="1998" y="59492"/>
                  </a:cubicBezTo>
                  <a:cubicBezTo>
                    <a:pt x="3552" y="66373"/>
                    <a:pt x="6216" y="72810"/>
                    <a:pt x="10212" y="78804"/>
                  </a:cubicBezTo>
                  <a:lnTo>
                    <a:pt x="10434" y="78804"/>
                  </a:lnTo>
                  <a:cubicBezTo>
                    <a:pt x="7770" y="72366"/>
                    <a:pt x="5994" y="65707"/>
                    <a:pt x="4662" y="59048"/>
                  </a:cubicBezTo>
                  <a:cubicBezTo>
                    <a:pt x="3330" y="52388"/>
                    <a:pt x="2886" y="45729"/>
                    <a:pt x="2886" y="38847"/>
                  </a:cubicBezTo>
                  <a:cubicBezTo>
                    <a:pt x="3552" y="25084"/>
                    <a:pt x="7770" y="11766"/>
                    <a:pt x="15317" y="223"/>
                  </a:cubicBezTo>
                  <a:lnTo>
                    <a:pt x="15095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7"/>
            <p:cNvSpPr/>
            <p:nvPr/>
          </p:nvSpPr>
          <p:spPr>
            <a:xfrm>
              <a:off x="1667875" y="1442350"/>
              <a:ext cx="366300" cy="2003400"/>
            </a:xfrm>
            <a:custGeom>
              <a:avLst/>
              <a:gdLst/>
              <a:ahLst/>
              <a:cxnLst/>
              <a:rect l="l" t="t" r="r" b="b"/>
              <a:pathLst>
                <a:path w="14652" h="80136" extrusionOk="0">
                  <a:moveTo>
                    <a:pt x="9324" y="1"/>
                  </a:moveTo>
                  <a:cubicBezTo>
                    <a:pt x="2886" y="12654"/>
                    <a:pt x="0" y="26639"/>
                    <a:pt x="666" y="40845"/>
                  </a:cubicBezTo>
                  <a:cubicBezTo>
                    <a:pt x="888" y="47949"/>
                    <a:pt x="2220" y="54830"/>
                    <a:pt x="4440" y="61712"/>
                  </a:cubicBezTo>
                  <a:cubicBezTo>
                    <a:pt x="6660" y="68371"/>
                    <a:pt x="9990" y="74586"/>
                    <a:pt x="14429" y="80136"/>
                  </a:cubicBezTo>
                  <a:lnTo>
                    <a:pt x="14651" y="80136"/>
                  </a:lnTo>
                  <a:cubicBezTo>
                    <a:pt x="11543" y="73921"/>
                    <a:pt x="8880" y="67483"/>
                    <a:pt x="7104" y="60824"/>
                  </a:cubicBezTo>
                  <a:cubicBezTo>
                    <a:pt x="5106" y="54164"/>
                    <a:pt x="3774" y="47505"/>
                    <a:pt x="3108" y="40623"/>
                  </a:cubicBezTo>
                  <a:cubicBezTo>
                    <a:pt x="1776" y="26861"/>
                    <a:pt x="3996" y="12876"/>
                    <a:pt x="954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7"/>
            <p:cNvSpPr/>
            <p:nvPr/>
          </p:nvSpPr>
          <p:spPr>
            <a:xfrm>
              <a:off x="1401500" y="2940725"/>
              <a:ext cx="316350" cy="1137675"/>
            </a:xfrm>
            <a:custGeom>
              <a:avLst/>
              <a:gdLst/>
              <a:ahLst/>
              <a:cxnLst/>
              <a:rect l="l" t="t" r="r" b="b"/>
              <a:pathLst>
                <a:path w="12654" h="45507" extrusionOk="0">
                  <a:moveTo>
                    <a:pt x="1776" y="1"/>
                  </a:moveTo>
                  <a:cubicBezTo>
                    <a:pt x="0" y="7992"/>
                    <a:pt x="0" y="16205"/>
                    <a:pt x="1776" y="24197"/>
                  </a:cubicBezTo>
                  <a:cubicBezTo>
                    <a:pt x="2442" y="28192"/>
                    <a:pt x="3774" y="31966"/>
                    <a:pt x="5550" y="35740"/>
                  </a:cubicBezTo>
                  <a:cubicBezTo>
                    <a:pt x="7326" y="39291"/>
                    <a:pt x="9545" y="42621"/>
                    <a:pt x="12431" y="45507"/>
                  </a:cubicBezTo>
                  <a:lnTo>
                    <a:pt x="12653" y="45285"/>
                  </a:lnTo>
                  <a:cubicBezTo>
                    <a:pt x="11099" y="41733"/>
                    <a:pt x="9323" y="38181"/>
                    <a:pt x="7770" y="34630"/>
                  </a:cubicBezTo>
                  <a:cubicBezTo>
                    <a:pt x="6216" y="30856"/>
                    <a:pt x="4884" y="27304"/>
                    <a:pt x="3774" y="23531"/>
                  </a:cubicBezTo>
                  <a:cubicBezTo>
                    <a:pt x="1776" y="15983"/>
                    <a:pt x="1110" y="7992"/>
                    <a:pt x="1998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7"/>
            <p:cNvSpPr/>
            <p:nvPr/>
          </p:nvSpPr>
          <p:spPr>
            <a:xfrm>
              <a:off x="4226200" y="693175"/>
              <a:ext cx="765850" cy="754750"/>
            </a:xfrm>
            <a:custGeom>
              <a:avLst/>
              <a:gdLst/>
              <a:ahLst/>
              <a:cxnLst/>
              <a:rect l="l" t="t" r="r" b="b"/>
              <a:pathLst>
                <a:path w="30634" h="30190" extrusionOk="0">
                  <a:moveTo>
                    <a:pt x="30634" y="0"/>
                  </a:moveTo>
                  <a:cubicBezTo>
                    <a:pt x="23531" y="1998"/>
                    <a:pt x="16871" y="5772"/>
                    <a:pt x="11322" y="10878"/>
                  </a:cubicBezTo>
                  <a:cubicBezTo>
                    <a:pt x="8436" y="13319"/>
                    <a:pt x="5772" y="16205"/>
                    <a:pt x="3774" y="19313"/>
                  </a:cubicBezTo>
                  <a:cubicBezTo>
                    <a:pt x="1998" y="22642"/>
                    <a:pt x="667" y="26194"/>
                    <a:pt x="1" y="29968"/>
                  </a:cubicBezTo>
                  <a:lnTo>
                    <a:pt x="223" y="30190"/>
                  </a:lnTo>
                  <a:cubicBezTo>
                    <a:pt x="2220" y="26860"/>
                    <a:pt x="4218" y="23752"/>
                    <a:pt x="6216" y="20867"/>
                  </a:cubicBezTo>
                  <a:cubicBezTo>
                    <a:pt x="8214" y="17981"/>
                    <a:pt x="10434" y="15095"/>
                    <a:pt x="12875" y="12431"/>
                  </a:cubicBezTo>
                  <a:cubicBezTo>
                    <a:pt x="17759" y="7104"/>
                    <a:pt x="23975" y="2886"/>
                    <a:pt x="30634" y="222"/>
                  </a:cubicBezTo>
                  <a:lnTo>
                    <a:pt x="30634" y="0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5053075" y="254750"/>
              <a:ext cx="1343025" cy="810275"/>
            </a:xfrm>
            <a:custGeom>
              <a:avLst/>
              <a:gdLst/>
              <a:ahLst/>
              <a:cxnLst/>
              <a:rect l="l" t="t" r="r" b="b"/>
              <a:pathLst>
                <a:path w="53721" h="32411" extrusionOk="0">
                  <a:moveTo>
                    <a:pt x="53720" y="1"/>
                  </a:moveTo>
                  <a:cubicBezTo>
                    <a:pt x="49946" y="3775"/>
                    <a:pt x="45729" y="6882"/>
                    <a:pt x="40845" y="9102"/>
                  </a:cubicBezTo>
                  <a:cubicBezTo>
                    <a:pt x="36184" y="11544"/>
                    <a:pt x="31522" y="13542"/>
                    <a:pt x="26638" y="15318"/>
                  </a:cubicBezTo>
                  <a:cubicBezTo>
                    <a:pt x="21533" y="17093"/>
                    <a:pt x="16649" y="19313"/>
                    <a:pt x="11988" y="21755"/>
                  </a:cubicBezTo>
                  <a:cubicBezTo>
                    <a:pt x="7326" y="24197"/>
                    <a:pt x="3108" y="27749"/>
                    <a:pt x="1" y="32188"/>
                  </a:cubicBezTo>
                  <a:lnTo>
                    <a:pt x="223" y="32410"/>
                  </a:lnTo>
                  <a:cubicBezTo>
                    <a:pt x="4218" y="29302"/>
                    <a:pt x="8658" y="26417"/>
                    <a:pt x="13320" y="24197"/>
                  </a:cubicBezTo>
                  <a:cubicBezTo>
                    <a:pt x="17981" y="21977"/>
                    <a:pt x="22643" y="19757"/>
                    <a:pt x="27526" y="17537"/>
                  </a:cubicBezTo>
                  <a:cubicBezTo>
                    <a:pt x="32410" y="15540"/>
                    <a:pt x="37072" y="13098"/>
                    <a:pt x="41733" y="10434"/>
                  </a:cubicBezTo>
                  <a:cubicBezTo>
                    <a:pt x="46173" y="7770"/>
                    <a:pt x="50168" y="4219"/>
                    <a:pt x="53720" y="223"/>
                  </a:cubicBezTo>
                  <a:lnTo>
                    <a:pt x="53720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2994200" y="2423225"/>
              <a:ext cx="2552825" cy="446575"/>
            </a:xfrm>
            <a:custGeom>
              <a:avLst/>
              <a:gdLst/>
              <a:ahLst/>
              <a:cxnLst/>
              <a:rect l="l" t="t" r="r" b="b"/>
              <a:pathLst>
                <a:path w="102113" h="17863" extrusionOk="0">
                  <a:moveTo>
                    <a:pt x="13236" y="1"/>
                  </a:moveTo>
                  <a:cubicBezTo>
                    <a:pt x="8769" y="1"/>
                    <a:pt x="4329" y="611"/>
                    <a:pt x="1" y="1832"/>
                  </a:cubicBezTo>
                  <a:lnTo>
                    <a:pt x="1" y="2054"/>
                  </a:lnTo>
                  <a:cubicBezTo>
                    <a:pt x="2381" y="1810"/>
                    <a:pt x="4778" y="1684"/>
                    <a:pt x="7177" y="1684"/>
                  </a:cubicBezTo>
                  <a:cubicBezTo>
                    <a:pt x="13507" y="1684"/>
                    <a:pt x="19856" y="2565"/>
                    <a:pt x="25973" y="4496"/>
                  </a:cubicBezTo>
                  <a:cubicBezTo>
                    <a:pt x="34186" y="6716"/>
                    <a:pt x="42621" y="9824"/>
                    <a:pt x="50834" y="12487"/>
                  </a:cubicBezTo>
                  <a:cubicBezTo>
                    <a:pt x="59270" y="15595"/>
                    <a:pt x="68149" y="17371"/>
                    <a:pt x="77028" y="17815"/>
                  </a:cubicBezTo>
                  <a:cubicBezTo>
                    <a:pt x="77666" y="17847"/>
                    <a:pt x="78303" y="17863"/>
                    <a:pt x="78940" y="17863"/>
                  </a:cubicBezTo>
                  <a:cubicBezTo>
                    <a:pt x="87174" y="17863"/>
                    <a:pt x="95313" y="15213"/>
                    <a:pt x="102112" y="10268"/>
                  </a:cubicBezTo>
                  <a:lnTo>
                    <a:pt x="101890" y="10046"/>
                  </a:lnTo>
                  <a:cubicBezTo>
                    <a:pt x="95559" y="14266"/>
                    <a:pt x="88068" y="16663"/>
                    <a:pt x="80420" y="16663"/>
                  </a:cubicBezTo>
                  <a:cubicBezTo>
                    <a:pt x="79218" y="16663"/>
                    <a:pt x="78012" y="16604"/>
                    <a:pt x="76806" y="16483"/>
                  </a:cubicBezTo>
                  <a:cubicBezTo>
                    <a:pt x="68149" y="15817"/>
                    <a:pt x="59714" y="13819"/>
                    <a:pt x="51500" y="10490"/>
                  </a:cubicBezTo>
                  <a:cubicBezTo>
                    <a:pt x="43287" y="7160"/>
                    <a:pt x="35074" y="4274"/>
                    <a:pt x="26639" y="1832"/>
                  </a:cubicBezTo>
                  <a:cubicBezTo>
                    <a:pt x="22199" y="611"/>
                    <a:pt x="17704" y="1"/>
                    <a:pt x="13236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4242850" y="1420150"/>
              <a:ext cx="1581650" cy="181750"/>
            </a:xfrm>
            <a:custGeom>
              <a:avLst/>
              <a:gdLst/>
              <a:ahLst/>
              <a:cxnLst/>
              <a:rect l="l" t="t" r="r" b="b"/>
              <a:pathLst>
                <a:path w="63266" h="7270" extrusionOk="0">
                  <a:moveTo>
                    <a:pt x="63043" y="1"/>
                  </a:moveTo>
                  <a:cubicBezTo>
                    <a:pt x="58825" y="3331"/>
                    <a:pt x="53720" y="5328"/>
                    <a:pt x="48392" y="5550"/>
                  </a:cubicBezTo>
                  <a:cubicBezTo>
                    <a:pt x="47504" y="5587"/>
                    <a:pt x="46610" y="5606"/>
                    <a:pt x="45713" y="5606"/>
                  </a:cubicBezTo>
                  <a:cubicBezTo>
                    <a:pt x="41227" y="5606"/>
                    <a:pt x="36664" y="5143"/>
                    <a:pt x="32410" y="4219"/>
                  </a:cubicBezTo>
                  <a:cubicBezTo>
                    <a:pt x="27082" y="3109"/>
                    <a:pt x="21755" y="1999"/>
                    <a:pt x="16205" y="1555"/>
                  </a:cubicBezTo>
                  <a:cubicBezTo>
                    <a:pt x="14977" y="1407"/>
                    <a:pt x="13749" y="1336"/>
                    <a:pt x="12526" y="1336"/>
                  </a:cubicBezTo>
                  <a:cubicBezTo>
                    <a:pt x="8221" y="1336"/>
                    <a:pt x="3976" y="2219"/>
                    <a:pt x="1" y="3775"/>
                  </a:cubicBezTo>
                  <a:lnTo>
                    <a:pt x="1" y="3997"/>
                  </a:lnTo>
                  <a:cubicBezTo>
                    <a:pt x="2473" y="3688"/>
                    <a:pt x="4946" y="3522"/>
                    <a:pt x="7418" y="3522"/>
                  </a:cubicBezTo>
                  <a:cubicBezTo>
                    <a:pt x="10273" y="3522"/>
                    <a:pt x="13128" y="3743"/>
                    <a:pt x="15983" y="4219"/>
                  </a:cubicBezTo>
                  <a:lnTo>
                    <a:pt x="31966" y="6438"/>
                  </a:lnTo>
                  <a:cubicBezTo>
                    <a:pt x="35326" y="6976"/>
                    <a:pt x="38687" y="7270"/>
                    <a:pt x="41998" y="7270"/>
                  </a:cubicBezTo>
                  <a:cubicBezTo>
                    <a:pt x="44155" y="7270"/>
                    <a:pt x="46291" y="7145"/>
                    <a:pt x="48392" y="6882"/>
                  </a:cubicBezTo>
                  <a:cubicBezTo>
                    <a:pt x="53942" y="6216"/>
                    <a:pt x="59047" y="3997"/>
                    <a:pt x="63265" y="223"/>
                  </a:cubicBezTo>
                  <a:lnTo>
                    <a:pt x="63043" y="1"/>
                  </a:ln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3510325" y="1923700"/>
              <a:ext cx="2186525" cy="290900"/>
            </a:xfrm>
            <a:custGeom>
              <a:avLst/>
              <a:gdLst/>
              <a:ahLst/>
              <a:cxnLst/>
              <a:rect l="l" t="t" r="r" b="b"/>
              <a:pathLst>
                <a:path w="87461" h="11636" extrusionOk="0">
                  <a:moveTo>
                    <a:pt x="16545" y="0"/>
                  </a:moveTo>
                  <a:cubicBezTo>
                    <a:pt x="10781" y="0"/>
                    <a:pt x="5143" y="1457"/>
                    <a:pt x="0" y="4277"/>
                  </a:cubicBezTo>
                  <a:lnTo>
                    <a:pt x="0" y="4499"/>
                  </a:lnTo>
                  <a:cubicBezTo>
                    <a:pt x="4471" y="3102"/>
                    <a:pt x="9206" y="2320"/>
                    <a:pt x="13927" y="2320"/>
                  </a:cubicBezTo>
                  <a:cubicBezTo>
                    <a:pt x="16708" y="2320"/>
                    <a:pt x="19483" y="2591"/>
                    <a:pt x="22198" y="3167"/>
                  </a:cubicBezTo>
                  <a:cubicBezTo>
                    <a:pt x="29524" y="4499"/>
                    <a:pt x="36849" y="6719"/>
                    <a:pt x="44174" y="8494"/>
                  </a:cubicBezTo>
                  <a:cubicBezTo>
                    <a:pt x="50781" y="10697"/>
                    <a:pt x="57749" y="11635"/>
                    <a:pt x="64753" y="11635"/>
                  </a:cubicBezTo>
                  <a:cubicBezTo>
                    <a:pt x="65514" y="11635"/>
                    <a:pt x="66276" y="11624"/>
                    <a:pt x="67038" y="11602"/>
                  </a:cubicBezTo>
                  <a:cubicBezTo>
                    <a:pt x="74808" y="11158"/>
                    <a:pt x="82133" y="7829"/>
                    <a:pt x="87461" y="2057"/>
                  </a:cubicBezTo>
                  <a:lnTo>
                    <a:pt x="87239" y="1835"/>
                  </a:lnTo>
                  <a:cubicBezTo>
                    <a:pt x="81689" y="7163"/>
                    <a:pt x="74586" y="10048"/>
                    <a:pt x="66816" y="10048"/>
                  </a:cubicBezTo>
                  <a:cubicBezTo>
                    <a:pt x="59269" y="10048"/>
                    <a:pt x="51722" y="8938"/>
                    <a:pt x="44618" y="6497"/>
                  </a:cubicBezTo>
                  <a:cubicBezTo>
                    <a:pt x="37515" y="3833"/>
                    <a:pt x="29967" y="1835"/>
                    <a:pt x="22420" y="503"/>
                  </a:cubicBezTo>
                  <a:cubicBezTo>
                    <a:pt x="20457" y="167"/>
                    <a:pt x="18494" y="0"/>
                    <a:pt x="16545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7"/>
            <p:cNvSpPr/>
            <p:nvPr/>
          </p:nvSpPr>
          <p:spPr>
            <a:xfrm>
              <a:off x="2555800" y="2909850"/>
              <a:ext cx="2902425" cy="531550"/>
            </a:xfrm>
            <a:custGeom>
              <a:avLst/>
              <a:gdLst/>
              <a:ahLst/>
              <a:cxnLst/>
              <a:rect l="l" t="t" r="r" b="b"/>
              <a:pathLst>
                <a:path w="116097" h="21262" extrusionOk="0">
                  <a:moveTo>
                    <a:pt x="13743" y="1"/>
                  </a:moveTo>
                  <a:cubicBezTo>
                    <a:pt x="9093" y="1"/>
                    <a:pt x="4477" y="561"/>
                    <a:pt x="0" y="1680"/>
                  </a:cubicBezTo>
                  <a:lnTo>
                    <a:pt x="0" y="2124"/>
                  </a:lnTo>
                  <a:cubicBezTo>
                    <a:pt x="2673" y="1820"/>
                    <a:pt x="5362" y="1666"/>
                    <a:pt x="8054" y="1666"/>
                  </a:cubicBezTo>
                  <a:cubicBezTo>
                    <a:pt x="15201" y="1666"/>
                    <a:pt x="22368" y="2752"/>
                    <a:pt x="29302" y="5009"/>
                  </a:cubicBezTo>
                  <a:cubicBezTo>
                    <a:pt x="38847" y="7673"/>
                    <a:pt x="48170" y="11225"/>
                    <a:pt x="57715" y="14555"/>
                  </a:cubicBezTo>
                  <a:cubicBezTo>
                    <a:pt x="67261" y="18106"/>
                    <a:pt x="77250" y="20326"/>
                    <a:pt x="87461" y="21214"/>
                  </a:cubicBezTo>
                  <a:cubicBezTo>
                    <a:pt x="88174" y="21246"/>
                    <a:pt x="88889" y="21262"/>
                    <a:pt x="89604" y="21262"/>
                  </a:cubicBezTo>
                  <a:cubicBezTo>
                    <a:pt x="98900" y="21262"/>
                    <a:pt x="108264" y="18582"/>
                    <a:pt x="116096" y="13223"/>
                  </a:cubicBezTo>
                  <a:lnTo>
                    <a:pt x="115874" y="13001"/>
                  </a:lnTo>
                  <a:cubicBezTo>
                    <a:pt x="108777" y="17483"/>
                    <a:pt x="100580" y="19923"/>
                    <a:pt x="92208" y="19923"/>
                  </a:cubicBezTo>
                  <a:cubicBezTo>
                    <a:pt x="90630" y="19923"/>
                    <a:pt x="89045" y="19836"/>
                    <a:pt x="87461" y="19660"/>
                  </a:cubicBezTo>
                  <a:cubicBezTo>
                    <a:pt x="77472" y="18772"/>
                    <a:pt x="67705" y="16330"/>
                    <a:pt x="58603" y="12557"/>
                  </a:cubicBezTo>
                  <a:cubicBezTo>
                    <a:pt x="49280" y="8561"/>
                    <a:pt x="39735" y="5009"/>
                    <a:pt x="30190" y="2346"/>
                  </a:cubicBezTo>
                  <a:cubicBezTo>
                    <a:pt x="24779" y="783"/>
                    <a:pt x="19238" y="1"/>
                    <a:pt x="13743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7"/>
            <p:cNvSpPr/>
            <p:nvPr/>
          </p:nvSpPr>
          <p:spPr>
            <a:xfrm>
              <a:off x="2122925" y="3511650"/>
              <a:ext cx="3141050" cy="522650"/>
            </a:xfrm>
            <a:custGeom>
              <a:avLst/>
              <a:gdLst/>
              <a:ahLst/>
              <a:cxnLst/>
              <a:rect l="l" t="t" r="r" b="b"/>
              <a:pathLst>
                <a:path w="125642" h="20906" extrusionOk="0">
                  <a:moveTo>
                    <a:pt x="14606" y="0"/>
                  </a:moveTo>
                  <a:cubicBezTo>
                    <a:pt x="9520" y="0"/>
                    <a:pt x="4480" y="1136"/>
                    <a:pt x="1" y="3579"/>
                  </a:cubicBezTo>
                  <a:lnTo>
                    <a:pt x="1" y="3801"/>
                  </a:lnTo>
                  <a:cubicBezTo>
                    <a:pt x="3830" y="2303"/>
                    <a:pt x="7784" y="1554"/>
                    <a:pt x="11769" y="1554"/>
                  </a:cubicBezTo>
                  <a:cubicBezTo>
                    <a:pt x="13098" y="1554"/>
                    <a:pt x="14430" y="1637"/>
                    <a:pt x="15761" y="1804"/>
                  </a:cubicBezTo>
                  <a:cubicBezTo>
                    <a:pt x="21089" y="2470"/>
                    <a:pt x="26195" y="3579"/>
                    <a:pt x="31300" y="5355"/>
                  </a:cubicBezTo>
                  <a:cubicBezTo>
                    <a:pt x="41511" y="8685"/>
                    <a:pt x="51722" y="12459"/>
                    <a:pt x="62155" y="15566"/>
                  </a:cubicBezTo>
                  <a:cubicBezTo>
                    <a:pt x="72589" y="18896"/>
                    <a:pt x="83466" y="20672"/>
                    <a:pt x="94343" y="20894"/>
                  </a:cubicBezTo>
                  <a:cubicBezTo>
                    <a:pt x="94740" y="20902"/>
                    <a:pt x="95136" y="20906"/>
                    <a:pt x="95532" y="20906"/>
                  </a:cubicBezTo>
                  <a:cubicBezTo>
                    <a:pt x="106218" y="20906"/>
                    <a:pt x="116652" y="18024"/>
                    <a:pt x="125642" y="12459"/>
                  </a:cubicBezTo>
                  <a:lnTo>
                    <a:pt x="125642" y="12237"/>
                  </a:lnTo>
                  <a:cubicBezTo>
                    <a:pt x="117061" y="17026"/>
                    <a:pt x="107583" y="19663"/>
                    <a:pt x="97853" y="19663"/>
                  </a:cubicBezTo>
                  <a:cubicBezTo>
                    <a:pt x="96760" y="19663"/>
                    <a:pt x="95663" y="19629"/>
                    <a:pt x="94565" y="19562"/>
                  </a:cubicBezTo>
                  <a:cubicBezTo>
                    <a:pt x="83910" y="19118"/>
                    <a:pt x="73255" y="17120"/>
                    <a:pt x="63043" y="13569"/>
                  </a:cubicBezTo>
                  <a:cubicBezTo>
                    <a:pt x="52832" y="10017"/>
                    <a:pt x="42843" y="5799"/>
                    <a:pt x="32188" y="2914"/>
                  </a:cubicBezTo>
                  <a:cubicBezTo>
                    <a:pt x="26860" y="1138"/>
                    <a:pt x="21533" y="250"/>
                    <a:pt x="15983" y="28"/>
                  </a:cubicBezTo>
                  <a:cubicBezTo>
                    <a:pt x="15524" y="9"/>
                    <a:pt x="15065" y="0"/>
                    <a:pt x="146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7"/>
            <p:cNvSpPr/>
            <p:nvPr/>
          </p:nvSpPr>
          <p:spPr>
            <a:xfrm>
              <a:off x="1801050" y="4061325"/>
              <a:ext cx="3041175" cy="657175"/>
            </a:xfrm>
            <a:custGeom>
              <a:avLst/>
              <a:gdLst/>
              <a:ahLst/>
              <a:cxnLst/>
              <a:rect l="l" t="t" r="r" b="b"/>
              <a:pathLst>
                <a:path w="121647" h="26287" extrusionOk="0">
                  <a:moveTo>
                    <a:pt x="14479" y="0"/>
                  </a:moveTo>
                  <a:cubicBezTo>
                    <a:pt x="9212" y="0"/>
                    <a:pt x="4006" y="1972"/>
                    <a:pt x="1" y="5344"/>
                  </a:cubicBezTo>
                  <a:lnTo>
                    <a:pt x="1" y="5566"/>
                  </a:lnTo>
                  <a:cubicBezTo>
                    <a:pt x="3871" y="3171"/>
                    <a:pt x="8199" y="1846"/>
                    <a:pt x="12606" y="1846"/>
                  </a:cubicBezTo>
                  <a:cubicBezTo>
                    <a:pt x="13508" y="1846"/>
                    <a:pt x="14413" y="1902"/>
                    <a:pt x="15318" y="2015"/>
                  </a:cubicBezTo>
                  <a:cubicBezTo>
                    <a:pt x="20645" y="2237"/>
                    <a:pt x="25751" y="3791"/>
                    <a:pt x="30412" y="6010"/>
                  </a:cubicBezTo>
                  <a:cubicBezTo>
                    <a:pt x="39957" y="10450"/>
                    <a:pt x="48837" y="17331"/>
                    <a:pt x="59048" y="21327"/>
                  </a:cubicBezTo>
                  <a:cubicBezTo>
                    <a:pt x="67184" y="24651"/>
                    <a:pt x="75768" y="26286"/>
                    <a:pt x="84311" y="26286"/>
                  </a:cubicBezTo>
                  <a:cubicBezTo>
                    <a:pt x="97445" y="26286"/>
                    <a:pt x="110483" y="22422"/>
                    <a:pt x="121646" y="14890"/>
                  </a:cubicBezTo>
                  <a:lnTo>
                    <a:pt x="121646" y="14668"/>
                  </a:lnTo>
                  <a:cubicBezTo>
                    <a:pt x="110842" y="21356"/>
                    <a:pt x="98546" y="24766"/>
                    <a:pt x="86228" y="24766"/>
                  </a:cubicBezTo>
                  <a:cubicBezTo>
                    <a:pt x="77289" y="24766"/>
                    <a:pt x="68337" y="22970"/>
                    <a:pt x="59936" y="19329"/>
                  </a:cubicBezTo>
                  <a:cubicBezTo>
                    <a:pt x="50169" y="15112"/>
                    <a:pt x="41733" y="7786"/>
                    <a:pt x="31522" y="3569"/>
                  </a:cubicBezTo>
                  <a:cubicBezTo>
                    <a:pt x="26417" y="1349"/>
                    <a:pt x="20867" y="17"/>
                    <a:pt x="15318" y="17"/>
                  </a:cubicBezTo>
                  <a:cubicBezTo>
                    <a:pt x="15038" y="6"/>
                    <a:pt x="14758" y="0"/>
                    <a:pt x="14479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7"/>
            <p:cNvSpPr/>
            <p:nvPr/>
          </p:nvSpPr>
          <p:spPr>
            <a:xfrm>
              <a:off x="1551325" y="4638200"/>
              <a:ext cx="2591650" cy="604800"/>
            </a:xfrm>
            <a:custGeom>
              <a:avLst/>
              <a:gdLst/>
              <a:ahLst/>
              <a:cxnLst/>
              <a:rect l="l" t="t" r="r" b="b"/>
              <a:pathLst>
                <a:path w="103666" h="24192" extrusionOk="0">
                  <a:moveTo>
                    <a:pt x="13430" y="0"/>
                  </a:moveTo>
                  <a:cubicBezTo>
                    <a:pt x="13024" y="0"/>
                    <a:pt x="12617" y="9"/>
                    <a:pt x="12210" y="28"/>
                  </a:cubicBezTo>
                  <a:cubicBezTo>
                    <a:pt x="9768" y="250"/>
                    <a:pt x="7326" y="916"/>
                    <a:pt x="5106" y="1804"/>
                  </a:cubicBezTo>
                  <a:cubicBezTo>
                    <a:pt x="2887" y="2914"/>
                    <a:pt x="1111" y="4689"/>
                    <a:pt x="1" y="6687"/>
                  </a:cubicBezTo>
                  <a:lnTo>
                    <a:pt x="1" y="6687"/>
                  </a:lnTo>
                  <a:cubicBezTo>
                    <a:pt x="2935" y="3544"/>
                    <a:pt x="7056" y="1785"/>
                    <a:pt x="11430" y="1785"/>
                  </a:cubicBezTo>
                  <a:cubicBezTo>
                    <a:pt x="11689" y="1785"/>
                    <a:pt x="11949" y="1791"/>
                    <a:pt x="12210" y="1804"/>
                  </a:cubicBezTo>
                  <a:cubicBezTo>
                    <a:pt x="16649" y="1804"/>
                    <a:pt x="21089" y="3136"/>
                    <a:pt x="24863" y="5577"/>
                  </a:cubicBezTo>
                  <a:cubicBezTo>
                    <a:pt x="28858" y="7575"/>
                    <a:pt x="32410" y="10461"/>
                    <a:pt x="36406" y="13125"/>
                  </a:cubicBezTo>
                  <a:cubicBezTo>
                    <a:pt x="46827" y="20400"/>
                    <a:pt x="59338" y="24192"/>
                    <a:pt x="71933" y="24192"/>
                  </a:cubicBezTo>
                  <a:cubicBezTo>
                    <a:pt x="73558" y="24192"/>
                    <a:pt x="75183" y="24129"/>
                    <a:pt x="76806" y="24002"/>
                  </a:cubicBezTo>
                  <a:cubicBezTo>
                    <a:pt x="86351" y="23336"/>
                    <a:pt x="95453" y="20450"/>
                    <a:pt x="103666" y="15789"/>
                  </a:cubicBezTo>
                  <a:lnTo>
                    <a:pt x="103666" y="15567"/>
                  </a:lnTo>
                  <a:cubicBezTo>
                    <a:pt x="94419" y="20375"/>
                    <a:pt x="84215" y="22855"/>
                    <a:pt x="74002" y="22855"/>
                  </a:cubicBezTo>
                  <a:cubicBezTo>
                    <a:pt x="65826" y="22855"/>
                    <a:pt x="57645" y="21265"/>
                    <a:pt x="49946" y="18008"/>
                  </a:cubicBezTo>
                  <a:cubicBezTo>
                    <a:pt x="45729" y="16011"/>
                    <a:pt x="41733" y="13791"/>
                    <a:pt x="38181" y="11127"/>
                  </a:cubicBezTo>
                  <a:cubicBezTo>
                    <a:pt x="34408" y="8241"/>
                    <a:pt x="30412" y="5577"/>
                    <a:pt x="26195" y="3358"/>
                  </a:cubicBezTo>
                  <a:cubicBezTo>
                    <a:pt x="22328" y="1119"/>
                    <a:pt x="17903" y="0"/>
                    <a:pt x="13430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0" name="Google Shape;280;p7"/>
          <p:cNvGrpSpPr/>
          <p:nvPr/>
        </p:nvGrpSpPr>
        <p:grpSpPr>
          <a:xfrm rot="2437738" flipH="1">
            <a:off x="600300" y="4027405"/>
            <a:ext cx="955096" cy="1696746"/>
            <a:chOff x="2344925" y="238125"/>
            <a:chExt cx="2835925" cy="5038075"/>
          </a:xfrm>
        </p:grpSpPr>
        <p:sp>
          <p:nvSpPr>
            <p:cNvPr id="281" name="Google Shape;281;p7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7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7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7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8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8"/>
          <p:cNvSpPr txBox="1">
            <a:spLocks noGrp="1"/>
          </p:cNvSpPr>
          <p:nvPr>
            <p:ph type="title"/>
          </p:nvPr>
        </p:nvSpPr>
        <p:spPr>
          <a:xfrm>
            <a:off x="3137675" y="3020300"/>
            <a:ext cx="2868600" cy="41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2600"/>
            </a:lvl1pPr>
            <a:lvl2pPr lvl="1">
              <a:spcBef>
                <a:spcPts val="16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94" name="Google Shape;294;p8"/>
          <p:cNvSpPr txBox="1">
            <a:spLocks noGrp="1"/>
          </p:cNvSpPr>
          <p:nvPr>
            <p:ph type="subTitle" idx="1"/>
          </p:nvPr>
        </p:nvSpPr>
        <p:spPr>
          <a:xfrm>
            <a:off x="1288050" y="1706500"/>
            <a:ext cx="6567900" cy="11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5" name="Google Shape;295;p8"/>
          <p:cNvGrpSpPr/>
          <p:nvPr/>
        </p:nvGrpSpPr>
        <p:grpSpPr>
          <a:xfrm rot="-2081495" flipH="1">
            <a:off x="7710807" y="3575766"/>
            <a:ext cx="997011" cy="2057275"/>
            <a:chOff x="2479375" y="241250"/>
            <a:chExt cx="2454400" cy="5089875"/>
          </a:xfrm>
        </p:grpSpPr>
        <p:sp>
          <p:nvSpPr>
            <p:cNvPr id="296" name="Google Shape;296;p8"/>
            <p:cNvSpPr/>
            <p:nvPr/>
          </p:nvSpPr>
          <p:spPr>
            <a:xfrm>
              <a:off x="2479375" y="1065000"/>
              <a:ext cx="1943850" cy="4266125"/>
            </a:xfrm>
            <a:custGeom>
              <a:avLst/>
              <a:gdLst/>
              <a:ahLst/>
              <a:cxnLst/>
              <a:rect l="l" t="t" r="r" b="b"/>
              <a:pathLst>
                <a:path w="77754" h="170645" extrusionOk="0">
                  <a:moveTo>
                    <a:pt x="75783" y="0"/>
                  </a:moveTo>
                  <a:cubicBezTo>
                    <a:pt x="74757" y="0"/>
                    <a:pt x="73647" y="666"/>
                    <a:pt x="73536" y="1998"/>
                  </a:cubicBezTo>
                  <a:cubicBezTo>
                    <a:pt x="65988" y="61933"/>
                    <a:pt x="55777" y="129859"/>
                    <a:pt x="1836" y="166708"/>
                  </a:cubicBezTo>
                  <a:cubicBezTo>
                    <a:pt x="0" y="167993"/>
                    <a:pt x="1201" y="170644"/>
                    <a:pt x="2927" y="170644"/>
                  </a:cubicBezTo>
                  <a:cubicBezTo>
                    <a:pt x="3288" y="170644"/>
                    <a:pt x="3672" y="170528"/>
                    <a:pt x="4056" y="170260"/>
                  </a:cubicBezTo>
                  <a:lnTo>
                    <a:pt x="4056" y="170038"/>
                  </a:lnTo>
                  <a:cubicBezTo>
                    <a:pt x="59329" y="132523"/>
                    <a:pt x="69984" y="63709"/>
                    <a:pt x="77531" y="1998"/>
                  </a:cubicBezTo>
                  <a:cubicBezTo>
                    <a:pt x="77753" y="666"/>
                    <a:pt x="76810" y="0"/>
                    <a:pt x="75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8"/>
            <p:cNvSpPr/>
            <p:nvPr/>
          </p:nvSpPr>
          <p:spPr>
            <a:xfrm>
              <a:off x="4179025" y="241250"/>
              <a:ext cx="443975" cy="1395375"/>
            </a:xfrm>
            <a:custGeom>
              <a:avLst/>
              <a:gdLst/>
              <a:ahLst/>
              <a:cxnLst/>
              <a:rect l="l" t="t" r="r" b="b"/>
              <a:pathLst>
                <a:path w="17759" h="55815" extrusionOk="0">
                  <a:moveTo>
                    <a:pt x="10381" y="1"/>
                  </a:moveTo>
                  <a:cubicBezTo>
                    <a:pt x="8131" y="1"/>
                    <a:pt x="6021" y="1087"/>
                    <a:pt x="4884" y="2983"/>
                  </a:cubicBezTo>
                  <a:cubicBezTo>
                    <a:pt x="3330" y="5203"/>
                    <a:pt x="2664" y="7644"/>
                    <a:pt x="2442" y="10308"/>
                  </a:cubicBezTo>
                  <a:cubicBezTo>
                    <a:pt x="0" y="25403"/>
                    <a:pt x="888" y="40941"/>
                    <a:pt x="4884" y="55814"/>
                  </a:cubicBezTo>
                  <a:lnTo>
                    <a:pt x="13985" y="25403"/>
                  </a:lnTo>
                  <a:cubicBezTo>
                    <a:pt x="15761" y="19187"/>
                    <a:pt x="17759" y="12972"/>
                    <a:pt x="16427" y="6756"/>
                  </a:cubicBezTo>
                  <a:cubicBezTo>
                    <a:pt x="16205" y="3871"/>
                    <a:pt x="14207" y="1207"/>
                    <a:pt x="11543" y="97"/>
                  </a:cubicBezTo>
                  <a:cubicBezTo>
                    <a:pt x="11155" y="32"/>
                    <a:pt x="10766" y="1"/>
                    <a:pt x="10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8"/>
            <p:cNvSpPr/>
            <p:nvPr/>
          </p:nvSpPr>
          <p:spPr>
            <a:xfrm>
              <a:off x="3679550" y="1462325"/>
              <a:ext cx="399600" cy="1189850"/>
            </a:xfrm>
            <a:custGeom>
              <a:avLst/>
              <a:gdLst/>
              <a:ahLst/>
              <a:cxnLst/>
              <a:rect l="l" t="t" r="r" b="b"/>
              <a:pathLst>
                <a:path w="15984" h="47594" extrusionOk="0">
                  <a:moveTo>
                    <a:pt x="3784" y="1"/>
                  </a:moveTo>
                  <a:cubicBezTo>
                    <a:pt x="3091" y="1"/>
                    <a:pt x="2398" y="179"/>
                    <a:pt x="1777" y="534"/>
                  </a:cubicBezTo>
                  <a:cubicBezTo>
                    <a:pt x="445" y="2088"/>
                    <a:pt x="1" y="3863"/>
                    <a:pt x="445" y="5639"/>
                  </a:cubicBezTo>
                  <a:cubicBezTo>
                    <a:pt x="1777" y="20734"/>
                    <a:pt x="7104" y="35163"/>
                    <a:pt x="15984" y="47594"/>
                  </a:cubicBezTo>
                  <a:cubicBezTo>
                    <a:pt x="15318" y="33609"/>
                    <a:pt x="13098" y="19624"/>
                    <a:pt x="9102" y="6083"/>
                  </a:cubicBezTo>
                  <a:cubicBezTo>
                    <a:pt x="8658" y="4307"/>
                    <a:pt x="7992" y="2754"/>
                    <a:pt x="6660" y="1200"/>
                  </a:cubicBezTo>
                  <a:cubicBezTo>
                    <a:pt x="5861" y="401"/>
                    <a:pt x="4822" y="1"/>
                    <a:pt x="37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8"/>
            <p:cNvSpPr/>
            <p:nvPr/>
          </p:nvSpPr>
          <p:spPr>
            <a:xfrm>
              <a:off x="4123525" y="1803575"/>
              <a:ext cx="810250" cy="1118775"/>
            </a:xfrm>
            <a:custGeom>
              <a:avLst/>
              <a:gdLst/>
              <a:ahLst/>
              <a:cxnLst/>
              <a:rect l="l" t="t" r="r" b="b"/>
              <a:pathLst>
                <a:path w="32410" h="44751" extrusionOk="0">
                  <a:moveTo>
                    <a:pt x="26344" y="0"/>
                  </a:moveTo>
                  <a:cubicBezTo>
                    <a:pt x="26080" y="0"/>
                    <a:pt x="25807" y="63"/>
                    <a:pt x="25528" y="203"/>
                  </a:cubicBezTo>
                  <a:cubicBezTo>
                    <a:pt x="24640" y="425"/>
                    <a:pt x="24418" y="1534"/>
                    <a:pt x="24196" y="2644"/>
                  </a:cubicBezTo>
                  <a:cubicBezTo>
                    <a:pt x="22642" y="10414"/>
                    <a:pt x="20201" y="17739"/>
                    <a:pt x="16871" y="25064"/>
                  </a:cubicBezTo>
                  <a:cubicBezTo>
                    <a:pt x="13319" y="31946"/>
                    <a:pt x="7548" y="35276"/>
                    <a:pt x="222" y="37939"/>
                  </a:cubicBezTo>
                  <a:lnTo>
                    <a:pt x="0" y="37939"/>
                  </a:lnTo>
                  <a:cubicBezTo>
                    <a:pt x="2573" y="42480"/>
                    <a:pt x="7623" y="44750"/>
                    <a:pt x="12757" y="44750"/>
                  </a:cubicBezTo>
                  <a:cubicBezTo>
                    <a:pt x="15153" y="44750"/>
                    <a:pt x="17567" y="44256"/>
                    <a:pt x="19757" y="43267"/>
                  </a:cubicBezTo>
                  <a:cubicBezTo>
                    <a:pt x="26416" y="39493"/>
                    <a:pt x="30856" y="33056"/>
                    <a:pt x="31744" y="25508"/>
                  </a:cubicBezTo>
                  <a:cubicBezTo>
                    <a:pt x="32410" y="17961"/>
                    <a:pt x="31522" y="10414"/>
                    <a:pt x="29302" y="3310"/>
                  </a:cubicBezTo>
                  <a:cubicBezTo>
                    <a:pt x="28928" y="1813"/>
                    <a:pt x="27764" y="0"/>
                    <a:pt x="263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8"/>
            <p:cNvSpPr/>
            <p:nvPr/>
          </p:nvSpPr>
          <p:spPr>
            <a:xfrm>
              <a:off x="3302200" y="2345350"/>
              <a:ext cx="610475" cy="1031550"/>
            </a:xfrm>
            <a:custGeom>
              <a:avLst/>
              <a:gdLst/>
              <a:ahLst/>
              <a:cxnLst/>
              <a:rect l="l" t="t" r="r" b="b"/>
              <a:pathLst>
                <a:path w="24419" h="41262" extrusionOk="0">
                  <a:moveTo>
                    <a:pt x="2672" y="1"/>
                  </a:moveTo>
                  <a:cubicBezTo>
                    <a:pt x="2278" y="1"/>
                    <a:pt x="1899" y="88"/>
                    <a:pt x="1554" y="286"/>
                  </a:cubicBezTo>
                  <a:cubicBezTo>
                    <a:pt x="444" y="1396"/>
                    <a:pt x="0" y="2728"/>
                    <a:pt x="222" y="4281"/>
                  </a:cubicBezTo>
                  <a:cubicBezTo>
                    <a:pt x="666" y="15158"/>
                    <a:pt x="4884" y="25592"/>
                    <a:pt x="11987" y="34027"/>
                  </a:cubicBezTo>
                  <a:cubicBezTo>
                    <a:pt x="14669" y="36900"/>
                    <a:pt x="18673" y="41262"/>
                    <a:pt x="22431" y="41262"/>
                  </a:cubicBezTo>
                  <a:cubicBezTo>
                    <a:pt x="23028" y="41262"/>
                    <a:pt x="23618" y="41152"/>
                    <a:pt x="24196" y="40908"/>
                  </a:cubicBezTo>
                  <a:lnTo>
                    <a:pt x="24418" y="41130"/>
                  </a:lnTo>
                  <a:cubicBezTo>
                    <a:pt x="22642" y="26701"/>
                    <a:pt x="16427" y="12939"/>
                    <a:pt x="6660" y="2284"/>
                  </a:cubicBezTo>
                  <a:cubicBezTo>
                    <a:pt x="5624" y="1075"/>
                    <a:pt x="4051" y="1"/>
                    <a:pt x="26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8"/>
            <p:cNvSpPr/>
            <p:nvPr/>
          </p:nvSpPr>
          <p:spPr>
            <a:xfrm>
              <a:off x="3651825" y="3385450"/>
              <a:ext cx="982275" cy="684600"/>
            </a:xfrm>
            <a:custGeom>
              <a:avLst/>
              <a:gdLst/>
              <a:ahLst/>
              <a:cxnLst/>
              <a:rect l="l" t="t" r="r" b="b"/>
              <a:pathLst>
                <a:path w="39291" h="27384" extrusionOk="0">
                  <a:moveTo>
                    <a:pt x="0" y="23278"/>
                  </a:moveTo>
                  <a:lnTo>
                    <a:pt x="0" y="23500"/>
                  </a:lnTo>
                  <a:cubicBezTo>
                    <a:pt x="39" y="23451"/>
                    <a:pt x="77" y="23402"/>
                    <a:pt x="116" y="23353"/>
                  </a:cubicBezTo>
                  <a:lnTo>
                    <a:pt x="116" y="23353"/>
                  </a:lnTo>
                  <a:cubicBezTo>
                    <a:pt x="77" y="23328"/>
                    <a:pt x="39" y="23303"/>
                    <a:pt x="0" y="23278"/>
                  </a:cubicBezTo>
                  <a:close/>
                  <a:moveTo>
                    <a:pt x="33289" y="0"/>
                  </a:moveTo>
                  <a:cubicBezTo>
                    <a:pt x="32780" y="0"/>
                    <a:pt x="32262" y="63"/>
                    <a:pt x="31743" y="192"/>
                  </a:cubicBezTo>
                  <a:cubicBezTo>
                    <a:pt x="29080" y="858"/>
                    <a:pt x="26860" y="1968"/>
                    <a:pt x="24862" y="3522"/>
                  </a:cubicBezTo>
                  <a:cubicBezTo>
                    <a:pt x="16477" y="9479"/>
                    <a:pt x="6557" y="15218"/>
                    <a:pt x="116" y="23353"/>
                  </a:cubicBezTo>
                  <a:lnTo>
                    <a:pt x="116" y="23353"/>
                  </a:lnTo>
                  <a:cubicBezTo>
                    <a:pt x="4431" y="26109"/>
                    <a:pt x="9176" y="27384"/>
                    <a:pt x="13832" y="27384"/>
                  </a:cubicBezTo>
                  <a:cubicBezTo>
                    <a:pt x="24732" y="27384"/>
                    <a:pt x="35145" y="20396"/>
                    <a:pt x="38403" y="9071"/>
                  </a:cubicBezTo>
                  <a:cubicBezTo>
                    <a:pt x="39291" y="7074"/>
                    <a:pt x="39291" y="4854"/>
                    <a:pt x="38403" y="2856"/>
                  </a:cubicBezTo>
                  <a:cubicBezTo>
                    <a:pt x="37330" y="1068"/>
                    <a:pt x="35393" y="0"/>
                    <a:pt x="33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8"/>
          <p:cNvGrpSpPr/>
          <p:nvPr/>
        </p:nvGrpSpPr>
        <p:grpSpPr>
          <a:xfrm>
            <a:off x="8230096" y="1655452"/>
            <a:ext cx="2036147" cy="3878988"/>
            <a:chOff x="2453075" y="238700"/>
            <a:chExt cx="2722850" cy="5187200"/>
          </a:xfrm>
        </p:grpSpPr>
        <p:sp>
          <p:nvSpPr>
            <p:cNvPr id="303" name="Google Shape;303;p8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8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8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8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8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8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8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8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8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8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8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8"/>
          <p:cNvGrpSpPr/>
          <p:nvPr/>
        </p:nvGrpSpPr>
        <p:grpSpPr>
          <a:xfrm rot="8563029" flipH="1">
            <a:off x="1001970" y="-511822"/>
            <a:ext cx="936072" cy="1777913"/>
            <a:chOff x="2392800" y="238125"/>
            <a:chExt cx="2677175" cy="5084850"/>
          </a:xfrm>
        </p:grpSpPr>
        <p:sp>
          <p:nvSpPr>
            <p:cNvPr id="315" name="Google Shape;315;p8"/>
            <p:cNvSpPr/>
            <p:nvPr/>
          </p:nvSpPr>
          <p:spPr>
            <a:xfrm>
              <a:off x="2526350" y="690275"/>
              <a:ext cx="1198100" cy="4632700"/>
            </a:xfrm>
            <a:custGeom>
              <a:avLst/>
              <a:gdLst/>
              <a:ahLst/>
              <a:cxnLst/>
              <a:rect l="l" t="t" r="r" b="b"/>
              <a:pathLst>
                <a:path w="47924" h="185308" extrusionOk="0">
                  <a:moveTo>
                    <a:pt x="35055" y="1"/>
                  </a:moveTo>
                  <a:cubicBezTo>
                    <a:pt x="33546" y="1"/>
                    <a:pt x="31869" y="1290"/>
                    <a:pt x="32203" y="3183"/>
                  </a:cubicBezTo>
                  <a:cubicBezTo>
                    <a:pt x="42560" y="64402"/>
                    <a:pt x="31648" y="127286"/>
                    <a:pt x="1131" y="181292"/>
                  </a:cubicBezTo>
                  <a:cubicBezTo>
                    <a:pt x="0" y="183428"/>
                    <a:pt x="1772" y="185308"/>
                    <a:pt x="3546" y="185308"/>
                  </a:cubicBezTo>
                  <a:cubicBezTo>
                    <a:pt x="4384" y="185308"/>
                    <a:pt x="5221" y="184889"/>
                    <a:pt x="5755" y="183881"/>
                  </a:cubicBezTo>
                  <a:lnTo>
                    <a:pt x="5570" y="183881"/>
                  </a:lnTo>
                  <a:cubicBezTo>
                    <a:pt x="36642" y="128581"/>
                    <a:pt x="47924" y="64402"/>
                    <a:pt x="37197" y="1889"/>
                  </a:cubicBezTo>
                  <a:cubicBezTo>
                    <a:pt x="36976" y="564"/>
                    <a:pt x="36052" y="1"/>
                    <a:pt x="35055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8"/>
            <p:cNvSpPr/>
            <p:nvPr/>
          </p:nvSpPr>
          <p:spPr>
            <a:xfrm>
              <a:off x="3430500" y="641425"/>
              <a:ext cx="899675" cy="1623425"/>
            </a:xfrm>
            <a:custGeom>
              <a:avLst/>
              <a:gdLst/>
              <a:ahLst/>
              <a:cxnLst/>
              <a:rect l="l" t="t" r="r" b="b"/>
              <a:pathLst>
                <a:path w="35987" h="64937" extrusionOk="0">
                  <a:moveTo>
                    <a:pt x="24544" y="0"/>
                  </a:moveTo>
                  <a:cubicBezTo>
                    <a:pt x="22975" y="0"/>
                    <a:pt x="21451" y="1220"/>
                    <a:pt x="22115" y="3103"/>
                  </a:cubicBezTo>
                  <a:cubicBezTo>
                    <a:pt x="30068" y="25112"/>
                    <a:pt x="22300" y="47676"/>
                    <a:pt x="2325" y="60068"/>
                  </a:cubicBezTo>
                  <a:cubicBezTo>
                    <a:pt x="0" y="61463"/>
                    <a:pt x="1442" y="64936"/>
                    <a:pt x="3712" y="64936"/>
                  </a:cubicBezTo>
                  <a:cubicBezTo>
                    <a:pt x="4151" y="64936"/>
                    <a:pt x="4620" y="64806"/>
                    <a:pt x="5100" y="64507"/>
                  </a:cubicBezTo>
                  <a:cubicBezTo>
                    <a:pt x="26554" y="51745"/>
                    <a:pt x="35987" y="25297"/>
                    <a:pt x="27109" y="1808"/>
                  </a:cubicBezTo>
                  <a:cubicBezTo>
                    <a:pt x="26664" y="547"/>
                    <a:pt x="25594" y="0"/>
                    <a:pt x="24544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8"/>
            <p:cNvSpPr/>
            <p:nvPr/>
          </p:nvSpPr>
          <p:spPr>
            <a:xfrm>
              <a:off x="2800700" y="860025"/>
              <a:ext cx="748350" cy="784950"/>
            </a:xfrm>
            <a:custGeom>
              <a:avLst/>
              <a:gdLst/>
              <a:ahLst/>
              <a:cxnLst/>
              <a:rect l="l" t="t" r="r" b="b"/>
              <a:pathLst>
                <a:path w="29934" h="31398" extrusionOk="0">
                  <a:moveTo>
                    <a:pt x="3119" y="0"/>
                  </a:moveTo>
                  <a:cubicBezTo>
                    <a:pt x="1627" y="0"/>
                    <a:pt x="0" y="1260"/>
                    <a:pt x="330" y="3237"/>
                  </a:cubicBezTo>
                  <a:cubicBezTo>
                    <a:pt x="2364" y="16923"/>
                    <a:pt x="12351" y="28020"/>
                    <a:pt x="25853" y="31349"/>
                  </a:cubicBezTo>
                  <a:cubicBezTo>
                    <a:pt x="26036" y="31382"/>
                    <a:pt x="26213" y="31397"/>
                    <a:pt x="26382" y="31397"/>
                  </a:cubicBezTo>
                  <a:cubicBezTo>
                    <a:pt x="29113" y="31397"/>
                    <a:pt x="29934" y="27400"/>
                    <a:pt x="27148" y="26356"/>
                  </a:cubicBezTo>
                  <a:cubicBezTo>
                    <a:pt x="15496" y="23581"/>
                    <a:pt x="6803" y="13779"/>
                    <a:pt x="5323" y="1942"/>
                  </a:cubicBezTo>
                  <a:cubicBezTo>
                    <a:pt x="5098" y="590"/>
                    <a:pt x="4140" y="0"/>
                    <a:pt x="3119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8"/>
            <p:cNvSpPr/>
            <p:nvPr/>
          </p:nvSpPr>
          <p:spPr>
            <a:xfrm>
              <a:off x="2693325" y="2072800"/>
              <a:ext cx="794550" cy="973850"/>
            </a:xfrm>
            <a:custGeom>
              <a:avLst/>
              <a:gdLst/>
              <a:ahLst/>
              <a:cxnLst/>
              <a:rect l="l" t="t" r="r" b="b"/>
              <a:pathLst>
                <a:path w="31782" h="38954" extrusionOk="0">
                  <a:moveTo>
                    <a:pt x="5207" y="0"/>
                  </a:moveTo>
                  <a:cubicBezTo>
                    <a:pt x="4201" y="0"/>
                    <a:pt x="3292" y="564"/>
                    <a:pt x="3145" y="1888"/>
                  </a:cubicBezTo>
                  <a:cubicBezTo>
                    <a:pt x="1" y="18719"/>
                    <a:pt x="10728" y="34995"/>
                    <a:pt x="27374" y="38879"/>
                  </a:cubicBezTo>
                  <a:cubicBezTo>
                    <a:pt x="27602" y="38929"/>
                    <a:pt x="27821" y="38953"/>
                    <a:pt x="28029" y="38953"/>
                  </a:cubicBezTo>
                  <a:cubicBezTo>
                    <a:pt x="30859" y="38953"/>
                    <a:pt x="31782" y="34574"/>
                    <a:pt x="28853" y="33885"/>
                  </a:cubicBezTo>
                  <a:cubicBezTo>
                    <a:pt x="14797" y="30926"/>
                    <a:pt x="5734" y="17424"/>
                    <a:pt x="8139" y="3183"/>
                  </a:cubicBezTo>
                  <a:cubicBezTo>
                    <a:pt x="8473" y="1290"/>
                    <a:pt x="6728" y="0"/>
                    <a:pt x="520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8"/>
            <p:cNvSpPr/>
            <p:nvPr/>
          </p:nvSpPr>
          <p:spPr>
            <a:xfrm>
              <a:off x="3312950" y="2922525"/>
              <a:ext cx="678175" cy="501525"/>
            </a:xfrm>
            <a:custGeom>
              <a:avLst/>
              <a:gdLst/>
              <a:ahLst/>
              <a:cxnLst/>
              <a:rect l="l" t="t" r="r" b="b"/>
              <a:pathLst>
                <a:path w="27127" h="20061" extrusionOk="0">
                  <a:moveTo>
                    <a:pt x="23918" y="1"/>
                  </a:moveTo>
                  <a:cubicBezTo>
                    <a:pt x="22901" y="1"/>
                    <a:pt x="21884" y="525"/>
                    <a:pt x="21454" y="1745"/>
                  </a:cubicBezTo>
                  <a:cubicBezTo>
                    <a:pt x="18309" y="9143"/>
                    <a:pt x="11281" y="14322"/>
                    <a:pt x="3328" y="14692"/>
                  </a:cubicBezTo>
                  <a:cubicBezTo>
                    <a:pt x="56" y="14874"/>
                    <a:pt x="0" y="20060"/>
                    <a:pt x="3162" y="20060"/>
                  </a:cubicBezTo>
                  <a:cubicBezTo>
                    <a:pt x="3217" y="20060"/>
                    <a:pt x="3272" y="20059"/>
                    <a:pt x="3328" y="20056"/>
                  </a:cubicBezTo>
                  <a:cubicBezTo>
                    <a:pt x="13686" y="19316"/>
                    <a:pt x="22748" y="12842"/>
                    <a:pt x="26447" y="3225"/>
                  </a:cubicBezTo>
                  <a:cubicBezTo>
                    <a:pt x="27126" y="1301"/>
                    <a:pt x="25521" y="1"/>
                    <a:pt x="2391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8"/>
            <p:cNvSpPr/>
            <p:nvPr/>
          </p:nvSpPr>
          <p:spPr>
            <a:xfrm>
              <a:off x="3873475" y="1658950"/>
              <a:ext cx="932725" cy="289200"/>
            </a:xfrm>
            <a:custGeom>
              <a:avLst/>
              <a:gdLst/>
              <a:ahLst/>
              <a:cxnLst/>
              <a:rect l="l" t="t" r="r" b="b"/>
              <a:pathLst>
                <a:path w="37309" h="11568" extrusionOk="0">
                  <a:moveTo>
                    <a:pt x="33358" y="1"/>
                  </a:moveTo>
                  <a:cubicBezTo>
                    <a:pt x="32765" y="1"/>
                    <a:pt x="32148" y="203"/>
                    <a:pt x="31584" y="687"/>
                  </a:cubicBezTo>
                  <a:cubicBezTo>
                    <a:pt x="27163" y="4428"/>
                    <a:pt x="21491" y="6362"/>
                    <a:pt x="15761" y="6362"/>
                  </a:cubicBezTo>
                  <a:cubicBezTo>
                    <a:pt x="12142" y="6362"/>
                    <a:pt x="8501" y="5591"/>
                    <a:pt x="5136" y="4016"/>
                  </a:cubicBezTo>
                  <a:cubicBezTo>
                    <a:pt x="4723" y="3809"/>
                    <a:pt x="4317" y="3718"/>
                    <a:pt x="3932" y="3718"/>
                  </a:cubicBezTo>
                  <a:cubicBezTo>
                    <a:pt x="1562" y="3718"/>
                    <a:pt x="1" y="7182"/>
                    <a:pt x="2547" y="8455"/>
                  </a:cubicBezTo>
                  <a:cubicBezTo>
                    <a:pt x="6726" y="10544"/>
                    <a:pt x="11241" y="11567"/>
                    <a:pt x="15733" y="11567"/>
                  </a:cubicBezTo>
                  <a:cubicBezTo>
                    <a:pt x="22771" y="11567"/>
                    <a:pt x="29751" y="9056"/>
                    <a:pt x="35283" y="4201"/>
                  </a:cubicBezTo>
                  <a:cubicBezTo>
                    <a:pt x="37308" y="2610"/>
                    <a:pt x="35487" y="1"/>
                    <a:pt x="33358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8"/>
            <p:cNvSpPr/>
            <p:nvPr/>
          </p:nvSpPr>
          <p:spPr>
            <a:xfrm>
              <a:off x="2392800" y="358325"/>
              <a:ext cx="647350" cy="651975"/>
            </a:xfrm>
            <a:custGeom>
              <a:avLst/>
              <a:gdLst/>
              <a:ahLst/>
              <a:cxnLst/>
              <a:rect l="l" t="t" r="r" b="b"/>
              <a:pathLst>
                <a:path w="25894" h="26079" extrusionOk="0">
                  <a:moveTo>
                    <a:pt x="12947" y="1"/>
                  </a:moveTo>
                  <a:cubicBezTo>
                    <a:pt x="5733" y="1"/>
                    <a:pt x="0" y="5919"/>
                    <a:pt x="0" y="12947"/>
                  </a:cubicBezTo>
                  <a:cubicBezTo>
                    <a:pt x="0" y="20160"/>
                    <a:pt x="5733" y="26079"/>
                    <a:pt x="12947" y="26079"/>
                  </a:cubicBezTo>
                  <a:cubicBezTo>
                    <a:pt x="20160" y="26079"/>
                    <a:pt x="25893" y="20160"/>
                    <a:pt x="25893" y="12947"/>
                  </a:cubicBezTo>
                  <a:cubicBezTo>
                    <a:pt x="25893" y="5919"/>
                    <a:pt x="20160" y="1"/>
                    <a:pt x="12947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8"/>
            <p:cNvSpPr/>
            <p:nvPr/>
          </p:nvSpPr>
          <p:spPr>
            <a:xfrm>
              <a:off x="3826150" y="238125"/>
              <a:ext cx="688975" cy="684325"/>
            </a:xfrm>
            <a:custGeom>
              <a:avLst/>
              <a:gdLst/>
              <a:ahLst/>
              <a:cxnLst/>
              <a:rect l="l" t="t" r="r" b="b"/>
              <a:pathLst>
                <a:path w="27559" h="27373" extrusionOk="0">
                  <a:moveTo>
                    <a:pt x="13872" y="0"/>
                  </a:moveTo>
                  <a:cubicBezTo>
                    <a:pt x="6289" y="0"/>
                    <a:pt x="1" y="6103"/>
                    <a:pt x="1" y="13686"/>
                  </a:cubicBezTo>
                  <a:cubicBezTo>
                    <a:pt x="1" y="21269"/>
                    <a:pt x="6289" y="27373"/>
                    <a:pt x="13872" y="27373"/>
                  </a:cubicBezTo>
                  <a:cubicBezTo>
                    <a:pt x="21270" y="27373"/>
                    <a:pt x="27559" y="21269"/>
                    <a:pt x="27559" y="13686"/>
                  </a:cubicBezTo>
                  <a:cubicBezTo>
                    <a:pt x="27559" y="6103"/>
                    <a:pt x="21270" y="0"/>
                    <a:pt x="13872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8"/>
            <p:cNvSpPr/>
            <p:nvPr/>
          </p:nvSpPr>
          <p:spPr>
            <a:xfrm>
              <a:off x="4630700" y="1444925"/>
              <a:ext cx="439275" cy="439275"/>
            </a:xfrm>
            <a:custGeom>
              <a:avLst/>
              <a:gdLst/>
              <a:ahLst/>
              <a:cxnLst/>
              <a:rect l="l" t="t" r="r" b="b"/>
              <a:pathLst>
                <a:path w="17571" h="17571" extrusionOk="0">
                  <a:moveTo>
                    <a:pt x="8693" y="0"/>
                  </a:moveTo>
                  <a:cubicBezTo>
                    <a:pt x="3884" y="0"/>
                    <a:pt x="0" y="3884"/>
                    <a:pt x="0" y="8878"/>
                  </a:cubicBezTo>
                  <a:cubicBezTo>
                    <a:pt x="0" y="13687"/>
                    <a:pt x="3884" y="17571"/>
                    <a:pt x="8693" y="17571"/>
                  </a:cubicBezTo>
                  <a:cubicBezTo>
                    <a:pt x="13502" y="17571"/>
                    <a:pt x="17571" y="13687"/>
                    <a:pt x="17571" y="8878"/>
                  </a:cubicBezTo>
                  <a:cubicBezTo>
                    <a:pt x="17571" y="3884"/>
                    <a:pt x="13502" y="0"/>
                    <a:pt x="8693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8"/>
            <p:cNvSpPr/>
            <p:nvPr/>
          </p:nvSpPr>
          <p:spPr>
            <a:xfrm>
              <a:off x="3826150" y="2730325"/>
              <a:ext cx="406925" cy="406925"/>
            </a:xfrm>
            <a:custGeom>
              <a:avLst/>
              <a:gdLst/>
              <a:ahLst/>
              <a:cxnLst/>
              <a:rect l="l" t="t" r="r" b="b"/>
              <a:pathLst>
                <a:path w="16277" h="16277" extrusionOk="0">
                  <a:moveTo>
                    <a:pt x="8139" y="1"/>
                  </a:moveTo>
                  <a:cubicBezTo>
                    <a:pt x="3700" y="1"/>
                    <a:pt x="1" y="3700"/>
                    <a:pt x="1" y="8139"/>
                  </a:cubicBezTo>
                  <a:cubicBezTo>
                    <a:pt x="1" y="12578"/>
                    <a:pt x="3700" y="16277"/>
                    <a:pt x="8139" y="16277"/>
                  </a:cubicBezTo>
                  <a:cubicBezTo>
                    <a:pt x="12578" y="16277"/>
                    <a:pt x="16277" y="12578"/>
                    <a:pt x="16277" y="8139"/>
                  </a:cubicBezTo>
                  <a:cubicBezTo>
                    <a:pt x="16277" y="3700"/>
                    <a:pt x="12578" y="1"/>
                    <a:pt x="8139" y="1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8"/>
            <p:cNvSpPr/>
            <p:nvPr/>
          </p:nvSpPr>
          <p:spPr>
            <a:xfrm>
              <a:off x="2508375" y="1666875"/>
              <a:ext cx="596500" cy="601100"/>
            </a:xfrm>
            <a:custGeom>
              <a:avLst/>
              <a:gdLst/>
              <a:ahLst/>
              <a:cxnLst/>
              <a:rect l="l" t="t" r="r" b="b"/>
              <a:pathLst>
                <a:path w="23860" h="24044" extrusionOk="0">
                  <a:moveTo>
                    <a:pt x="11838" y="0"/>
                  </a:moveTo>
                  <a:cubicBezTo>
                    <a:pt x="5364" y="0"/>
                    <a:pt x="1" y="5364"/>
                    <a:pt x="1" y="12022"/>
                  </a:cubicBezTo>
                  <a:cubicBezTo>
                    <a:pt x="1" y="18680"/>
                    <a:pt x="5364" y="24044"/>
                    <a:pt x="11838" y="24044"/>
                  </a:cubicBezTo>
                  <a:cubicBezTo>
                    <a:pt x="18496" y="24044"/>
                    <a:pt x="23859" y="18680"/>
                    <a:pt x="23859" y="12022"/>
                  </a:cubicBezTo>
                  <a:cubicBezTo>
                    <a:pt x="23859" y="5364"/>
                    <a:pt x="18496" y="0"/>
                    <a:pt x="11838" y="0"/>
                  </a:cubicBezTo>
                  <a:close/>
                </a:path>
              </a:pathLst>
            </a:custGeom>
            <a:solidFill>
              <a:srgbClr val="8B43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6" name="Google Shape;326;p8"/>
          <p:cNvGrpSpPr/>
          <p:nvPr/>
        </p:nvGrpSpPr>
        <p:grpSpPr>
          <a:xfrm rot="2212516" flipH="1">
            <a:off x="-841656" y="95872"/>
            <a:ext cx="2776042" cy="2194404"/>
            <a:chOff x="508050" y="242250"/>
            <a:chExt cx="6512250" cy="5147800"/>
          </a:xfrm>
        </p:grpSpPr>
        <p:sp>
          <p:nvSpPr>
            <p:cNvPr id="327" name="Google Shape;327;p8"/>
            <p:cNvSpPr/>
            <p:nvPr/>
          </p:nvSpPr>
          <p:spPr>
            <a:xfrm>
              <a:off x="508050" y="242250"/>
              <a:ext cx="6512250" cy="5147800"/>
            </a:xfrm>
            <a:custGeom>
              <a:avLst/>
              <a:gdLst/>
              <a:ahLst/>
              <a:cxnLst/>
              <a:rect l="l" t="t" r="r" b="b"/>
              <a:pathLst>
                <a:path w="260490" h="205912" extrusionOk="0">
                  <a:moveTo>
                    <a:pt x="192120" y="0"/>
                  </a:moveTo>
                  <a:cubicBezTo>
                    <a:pt x="185268" y="0"/>
                    <a:pt x="178662" y="685"/>
                    <a:pt x="172695" y="2150"/>
                  </a:cubicBezTo>
                  <a:cubicBezTo>
                    <a:pt x="150698" y="7746"/>
                    <a:pt x="131403" y="21639"/>
                    <a:pt x="119054" y="40742"/>
                  </a:cubicBezTo>
                  <a:cubicBezTo>
                    <a:pt x="127586" y="36582"/>
                    <a:pt x="136945" y="34486"/>
                    <a:pt x="146314" y="34486"/>
                  </a:cubicBezTo>
                  <a:cubicBezTo>
                    <a:pt x="153894" y="34486"/>
                    <a:pt x="161481" y="35858"/>
                    <a:pt x="168643" y="38619"/>
                  </a:cubicBezTo>
                  <a:cubicBezTo>
                    <a:pt x="131210" y="41128"/>
                    <a:pt x="97828" y="63125"/>
                    <a:pt x="80848" y="96506"/>
                  </a:cubicBezTo>
                  <a:cubicBezTo>
                    <a:pt x="94190" y="89501"/>
                    <a:pt x="108974" y="85812"/>
                    <a:pt x="124078" y="85812"/>
                  </a:cubicBezTo>
                  <a:cubicBezTo>
                    <a:pt x="126449" y="85812"/>
                    <a:pt x="128827" y="85903"/>
                    <a:pt x="131210" y="86086"/>
                  </a:cubicBezTo>
                  <a:cubicBezTo>
                    <a:pt x="108790" y="128808"/>
                    <a:pt x="61336" y="156670"/>
                    <a:pt x="13377" y="156670"/>
                  </a:cubicBezTo>
                  <a:cubicBezTo>
                    <a:pt x="8916" y="156670"/>
                    <a:pt x="4450" y="156429"/>
                    <a:pt x="0" y="155936"/>
                  </a:cubicBezTo>
                  <a:lnTo>
                    <a:pt x="0" y="155936"/>
                  </a:lnTo>
                  <a:cubicBezTo>
                    <a:pt x="12928" y="173881"/>
                    <a:pt x="32802" y="185458"/>
                    <a:pt x="54799" y="188160"/>
                  </a:cubicBezTo>
                  <a:cubicBezTo>
                    <a:pt x="57551" y="188447"/>
                    <a:pt x="60300" y="188589"/>
                    <a:pt x="63036" y="188589"/>
                  </a:cubicBezTo>
                  <a:cubicBezTo>
                    <a:pt x="82362" y="188589"/>
                    <a:pt x="101044" y="181517"/>
                    <a:pt x="115580" y="168671"/>
                  </a:cubicBezTo>
                  <a:lnTo>
                    <a:pt x="115580" y="168671"/>
                  </a:lnTo>
                  <a:cubicBezTo>
                    <a:pt x="113265" y="184494"/>
                    <a:pt x="102845" y="198194"/>
                    <a:pt x="87988" y="204368"/>
                  </a:cubicBezTo>
                  <a:cubicBezTo>
                    <a:pt x="92621" y="205079"/>
                    <a:pt x="97250" y="205427"/>
                    <a:pt x="101842" y="205427"/>
                  </a:cubicBezTo>
                  <a:cubicBezTo>
                    <a:pt x="130906" y="205427"/>
                    <a:pt x="158453" y="191482"/>
                    <a:pt x="175782" y="167321"/>
                  </a:cubicBezTo>
                  <a:cubicBezTo>
                    <a:pt x="181185" y="179477"/>
                    <a:pt x="181764" y="193370"/>
                    <a:pt x="177133" y="205912"/>
                  </a:cubicBezTo>
                  <a:cubicBezTo>
                    <a:pt x="222478" y="179284"/>
                    <a:pt x="252386" y="132975"/>
                    <a:pt x="258174" y="80876"/>
                  </a:cubicBezTo>
                  <a:cubicBezTo>
                    <a:pt x="260490" y="57529"/>
                    <a:pt x="257210" y="32637"/>
                    <a:pt x="245246" y="12763"/>
                  </a:cubicBezTo>
                  <a:lnTo>
                    <a:pt x="245053" y="12956"/>
                  </a:lnTo>
                  <a:cubicBezTo>
                    <a:pt x="230711" y="4941"/>
                    <a:pt x="210528" y="0"/>
                    <a:pt x="192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8"/>
            <p:cNvSpPr/>
            <p:nvPr/>
          </p:nvSpPr>
          <p:spPr>
            <a:xfrm>
              <a:off x="1911800" y="1497150"/>
              <a:ext cx="4520000" cy="2852150"/>
            </a:xfrm>
            <a:custGeom>
              <a:avLst/>
              <a:gdLst/>
              <a:ahLst/>
              <a:cxnLst/>
              <a:rect l="l" t="t" r="r" b="b"/>
              <a:pathLst>
                <a:path w="180800" h="114086" extrusionOk="0">
                  <a:moveTo>
                    <a:pt x="166906" y="0"/>
                  </a:moveTo>
                  <a:cubicBezTo>
                    <a:pt x="162083" y="0"/>
                    <a:pt x="157452" y="579"/>
                    <a:pt x="152821" y="1737"/>
                  </a:cubicBezTo>
                  <a:cubicBezTo>
                    <a:pt x="143559" y="4245"/>
                    <a:pt x="134876" y="8298"/>
                    <a:pt x="127158" y="13700"/>
                  </a:cubicBezTo>
                  <a:cubicBezTo>
                    <a:pt x="123106" y="16402"/>
                    <a:pt x="119439" y="19489"/>
                    <a:pt x="115966" y="22576"/>
                  </a:cubicBezTo>
                  <a:cubicBezTo>
                    <a:pt x="112300" y="25857"/>
                    <a:pt x="109020" y="29330"/>
                    <a:pt x="105933" y="32803"/>
                  </a:cubicBezTo>
                  <a:cubicBezTo>
                    <a:pt x="99758" y="39942"/>
                    <a:pt x="93969" y="47275"/>
                    <a:pt x="88374" y="54800"/>
                  </a:cubicBezTo>
                  <a:cubicBezTo>
                    <a:pt x="82778" y="62518"/>
                    <a:pt x="77182" y="69850"/>
                    <a:pt x="71201" y="76990"/>
                  </a:cubicBezTo>
                  <a:cubicBezTo>
                    <a:pt x="68306" y="80656"/>
                    <a:pt x="65219" y="84129"/>
                    <a:pt x="61939" y="87409"/>
                  </a:cubicBezTo>
                  <a:cubicBezTo>
                    <a:pt x="58658" y="90497"/>
                    <a:pt x="55185" y="93584"/>
                    <a:pt x="51519" y="96478"/>
                  </a:cubicBezTo>
                  <a:cubicBezTo>
                    <a:pt x="44187" y="102267"/>
                    <a:pt x="36083" y="106898"/>
                    <a:pt x="27400" y="109985"/>
                  </a:cubicBezTo>
                  <a:cubicBezTo>
                    <a:pt x="22962" y="111529"/>
                    <a:pt x="18524" y="112494"/>
                    <a:pt x="13893" y="113073"/>
                  </a:cubicBezTo>
                  <a:cubicBezTo>
                    <a:pt x="11953" y="113315"/>
                    <a:pt x="9980" y="113422"/>
                    <a:pt x="8015" y="113422"/>
                  </a:cubicBezTo>
                  <a:cubicBezTo>
                    <a:pt x="5289" y="113422"/>
                    <a:pt x="2579" y="113216"/>
                    <a:pt x="0" y="112880"/>
                  </a:cubicBezTo>
                  <a:lnTo>
                    <a:pt x="0" y="112880"/>
                  </a:lnTo>
                  <a:cubicBezTo>
                    <a:pt x="3698" y="113684"/>
                    <a:pt x="7665" y="114086"/>
                    <a:pt x="11564" y="114086"/>
                  </a:cubicBezTo>
                  <a:cubicBezTo>
                    <a:pt x="12344" y="114086"/>
                    <a:pt x="13121" y="114070"/>
                    <a:pt x="13893" y="114037"/>
                  </a:cubicBezTo>
                  <a:cubicBezTo>
                    <a:pt x="18717" y="113844"/>
                    <a:pt x="23348" y="113073"/>
                    <a:pt x="27979" y="111722"/>
                  </a:cubicBezTo>
                  <a:cubicBezTo>
                    <a:pt x="37047" y="108828"/>
                    <a:pt x="45538" y="104390"/>
                    <a:pt x="53256" y="98794"/>
                  </a:cubicBezTo>
                  <a:cubicBezTo>
                    <a:pt x="57115" y="95900"/>
                    <a:pt x="60781" y="92812"/>
                    <a:pt x="64254" y="89725"/>
                  </a:cubicBezTo>
                  <a:cubicBezTo>
                    <a:pt x="67534" y="86252"/>
                    <a:pt x="70815" y="82779"/>
                    <a:pt x="73902" y="79305"/>
                  </a:cubicBezTo>
                  <a:cubicBezTo>
                    <a:pt x="80077" y="71973"/>
                    <a:pt x="85479" y="64448"/>
                    <a:pt x="91075" y="56922"/>
                  </a:cubicBezTo>
                  <a:cubicBezTo>
                    <a:pt x="96671" y="49397"/>
                    <a:pt x="102266" y="41872"/>
                    <a:pt x="108441" y="34925"/>
                  </a:cubicBezTo>
                  <a:cubicBezTo>
                    <a:pt x="111528" y="31452"/>
                    <a:pt x="114616" y="27979"/>
                    <a:pt x="118089" y="24892"/>
                  </a:cubicBezTo>
                  <a:cubicBezTo>
                    <a:pt x="121369" y="21612"/>
                    <a:pt x="124842" y="18717"/>
                    <a:pt x="128701" y="16016"/>
                  </a:cubicBezTo>
                  <a:cubicBezTo>
                    <a:pt x="136034" y="10420"/>
                    <a:pt x="144331" y="6175"/>
                    <a:pt x="153207" y="3474"/>
                  </a:cubicBezTo>
                  <a:cubicBezTo>
                    <a:pt x="157645" y="2123"/>
                    <a:pt x="162276" y="1351"/>
                    <a:pt x="166906" y="965"/>
                  </a:cubicBezTo>
                  <a:cubicBezTo>
                    <a:pt x="167678" y="933"/>
                    <a:pt x="168450" y="917"/>
                    <a:pt x="169222" y="917"/>
                  </a:cubicBezTo>
                  <a:cubicBezTo>
                    <a:pt x="173081" y="917"/>
                    <a:pt x="176940" y="1319"/>
                    <a:pt x="180799" y="2123"/>
                  </a:cubicBezTo>
                  <a:cubicBezTo>
                    <a:pt x="176168" y="772"/>
                    <a:pt x="171537" y="0"/>
                    <a:pt x="166906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8"/>
            <p:cNvSpPr/>
            <p:nvPr/>
          </p:nvSpPr>
          <p:spPr>
            <a:xfrm>
              <a:off x="5110025" y="1511625"/>
              <a:ext cx="892450" cy="2325150"/>
            </a:xfrm>
            <a:custGeom>
              <a:avLst/>
              <a:gdLst/>
              <a:ahLst/>
              <a:cxnLst/>
              <a:rect l="l" t="t" r="r" b="b"/>
              <a:pathLst>
                <a:path w="35698" h="93006" extrusionOk="0">
                  <a:moveTo>
                    <a:pt x="35697" y="0"/>
                  </a:moveTo>
                  <a:cubicBezTo>
                    <a:pt x="31066" y="193"/>
                    <a:pt x="26628" y="1737"/>
                    <a:pt x="23155" y="4824"/>
                  </a:cubicBezTo>
                  <a:cubicBezTo>
                    <a:pt x="19875" y="7912"/>
                    <a:pt x="17174" y="11771"/>
                    <a:pt x="15437" y="16016"/>
                  </a:cubicBezTo>
                  <a:cubicBezTo>
                    <a:pt x="13700" y="20261"/>
                    <a:pt x="12350" y="24506"/>
                    <a:pt x="11578" y="29137"/>
                  </a:cubicBezTo>
                  <a:cubicBezTo>
                    <a:pt x="10806" y="33382"/>
                    <a:pt x="10420" y="38013"/>
                    <a:pt x="10227" y="42451"/>
                  </a:cubicBezTo>
                  <a:cubicBezTo>
                    <a:pt x="9648" y="51327"/>
                    <a:pt x="9841" y="60010"/>
                    <a:pt x="8683" y="68693"/>
                  </a:cubicBezTo>
                  <a:cubicBezTo>
                    <a:pt x="7912" y="77376"/>
                    <a:pt x="5017" y="85673"/>
                    <a:pt x="0" y="93005"/>
                  </a:cubicBezTo>
                  <a:cubicBezTo>
                    <a:pt x="6175" y="86252"/>
                    <a:pt x="10227" y="77954"/>
                    <a:pt x="11578" y="69079"/>
                  </a:cubicBezTo>
                  <a:cubicBezTo>
                    <a:pt x="12929" y="60203"/>
                    <a:pt x="13507" y="51327"/>
                    <a:pt x="13700" y="42451"/>
                  </a:cubicBezTo>
                  <a:cubicBezTo>
                    <a:pt x="13893" y="33961"/>
                    <a:pt x="15437" y="25471"/>
                    <a:pt x="18331" y="17173"/>
                  </a:cubicBezTo>
                  <a:cubicBezTo>
                    <a:pt x="19489" y="13121"/>
                    <a:pt x="21612" y="9455"/>
                    <a:pt x="24506" y="6175"/>
                  </a:cubicBezTo>
                  <a:cubicBezTo>
                    <a:pt x="25857" y="4631"/>
                    <a:pt x="27593" y="3281"/>
                    <a:pt x="29523" y="2316"/>
                  </a:cubicBezTo>
                  <a:cubicBezTo>
                    <a:pt x="31452" y="1351"/>
                    <a:pt x="33575" y="579"/>
                    <a:pt x="35697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8"/>
            <p:cNvSpPr/>
            <p:nvPr/>
          </p:nvSpPr>
          <p:spPr>
            <a:xfrm>
              <a:off x="3884750" y="1723875"/>
              <a:ext cx="1389300" cy="3159675"/>
            </a:xfrm>
            <a:custGeom>
              <a:avLst/>
              <a:gdLst/>
              <a:ahLst/>
              <a:cxnLst/>
              <a:rect l="l" t="t" r="r" b="b"/>
              <a:pathLst>
                <a:path w="55572" h="126387" extrusionOk="0">
                  <a:moveTo>
                    <a:pt x="55572" y="0"/>
                  </a:moveTo>
                  <a:lnTo>
                    <a:pt x="55572" y="0"/>
                  </a:lnTo>
                  <a:cubicBezTo>
                    <a:pt x="50362" y="2895"/>
                    <a:pt x="45731" y="6947"/>
                    <a:pt x="42065" y="11964"/>
                  </a:cubicBezTo>
                  <a:cubicBezTo>
                    <a:pt x="38592" y="16981"/>
                    <a:pt x="35698" y="22576"/>
                    <a:pt x="33768" y="28365"/>
                  </a:cubicBezTo>
                  <a:cubicBezTo>
                    <a:pt x="29716" y="40135"/>
                    <a:pt x="28944" y="52484"/>
                    <a:pt x="27979" y="64448"/>
                  </a:cubicBezTo>
                  <a:cubicBezTo>
                    <a:pt x="27015" y="76411"/>
                    <a:pt x="26050" y="88374"/>
                    <a:pt x="21998" y="99373"/>
                  </a:cubicBezTo>
                  <a:cubicBezTo>
                    <a:pt x="19875" y="104968"/>
                    <a:pt x="17174" y="110178"/>
                    <a:pt x="13508" y="115002"/>
                  </a:cubicBezTo>
                  <a:cubicBezTo>
                    <a:pt x="9842" y="119826"/>
                    <a:pt x="5211" y="123685"/>
                    <a:pt x="1" y="126386"/>
                  </a:cubicBezTo>
                  <a:cubicBezTo>
                    <a:pt x="2702" y="125229"/>
                    <a:pt x="5404" y="123878"/>
                    <a:pt x="8105" y="122141"/>
                  </a:cubicBezTo>
                  <a:cubicBezTo>
                    <a:pt x="10420" y="120405"/>
                    <a:pt x="12736" y="118282"/>
                    <a:pt x="14858" y="116160"/>
                  </a:cubicBezTo>
                  <a:cubicBezTo>
                    <a:pt x="18910" y="111529"/>
                    <a:pt x="22191" y="106126"/>
                    <a:pt x="24506" y="100530"/>
                  </a:cubicBezTo>
                  <a:cubicBezTo>
                    <a:pt x="29330" y="89146"/>
                    <a:pt x="30681" y="76797"/>
                    <a:pt x="31646" y="64641"/>
                  </a:cubicBezTo>
                  <a:cubicBezTo>
                    <a:pt x="32417" y="52677"/>
                    <a:pt x="32996" y="40714"/>
                    <a:pt x="36469" y="29137"/>
                  </a:cubicBezTo>
                  <a:cubicBezTo>
                    <a:pt x="38013" y="23541"/>
                    <a:pt x="40521" y="17945"/>
                    <a:pt x="43609" y="12928"/>
                  </a:cubicBezTo>
                  <a:cubicBezTo>
                    <a:pt x="46696" y="7719"/>
                    <a:pt x="50748" y="3281"/>
                    <a:pt x="55572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1911800" y="4020050"/>
              <a:ext cx="1220450" cy="654575"/>
            </a:xfrm>
            <a:custGeom>
              <a:avLst/>
              <a:gdLst/>
              <a:ahLst/>
              <a:cxnLst/>
              <a:rect l="l" t="t" r="r" b="b"/>
              <a:pathLst>
                <a:path w="48818" h="26183" extrusionOk="0">
                  <a:moveTo>
                    <a:pt x="48818" y="0"/>
                  </a:moveTo>
                  <a:lnTo>
                    <a:pt x="48818" y="0"/>
                  </a:lnTo>
                  <a:cubicBezTo>
                    <a:pt x="45538" y="3474"/>
                    <a:pt x="42064" y="6561"/>
                    <a:pt x="38205" y="9455"/>
                  </a:cubicBezTo>
                  <a:cubicBezTo>
                    <a:pt x="30873" y="15244"/>
                    <a:pt x="22576" y="19489"/>
                    <a:pt x="13700" y="22576"/>
                  </a:cubicBezTo>
                  <a:cubicBezTo>
                    <a:pt x="9262" y="23927"/>
                    <a:pt x="4631" y="25085"/>
                    <a:pt x="0" y="25856"/>
                  </a:cubicBezTo>
                  <a:cubicBezTo>
                    <a:pt x="1809" y="26074"/>
                    <a:pt x="3618" y="26182"/>
                    <a:pt x="5427" y="26182"/>
                  </a:cubicBezTo>
                  <a:cubicBezTo>
                    <a:pt x="8442" y="26182"/>
                    <a:pt x="11457" y="25881"/>
                    <a:pt x="14472" y="25278"/>
                  </a:cubicBezTo>
                  <a:cubicBezTo>
                    <a:pt x="24119" y="23155"/>
                    <a:pt x="32995" y="18524"/>
                    <a:pt x="40135" y="11771"/>
                  </a:cubicBezTo>
                  <a:cubicBezTo>
                    <a:pt x="43608" y="8297"/>
                    <a:pt x="46502" y="4438"/>
                    <a:pt x="48818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8"/>
            <p:cNvSpPr/>
            <p:nvPr/>
          </p:nvSpPr>
          <p:spPr>
            <a:xfrm>
              <a:off x="3744875" y="1603950"/>
              <a:ext cx="1630500" cy="240550"/>
            </a:xfrm>
            <a:custGeom>
              <a:avLst/>
              <a:gdLst/>
              <a:ahLst/>
              <a:cxnLst/>
              <a:rect l="l" t="t" r="r" b="b"/>
              <a:pathLst>
                <a:path w="65220" h="9622" extrusionOk="0">
                  <a:moveTo>
                    <a:pt x="40615" y="1"/>
                  </a:moveTo>
                  <a:cubicBezTo>
                    <a:pt x="32122" y="1"/>
                    <a:pt x="23767" y="1122"/>
                    <a:pt x="15630" y="3447"/>
                  </a:cubicBezTo>
                  <a:cubicBezTo>
                    <a:pt x="10227" y="4990"/>
                    <a:pt x="5017" y="7113"/>
                    <a:pt x="0" y="9621"/>
                  </a:cubicBezTo>
                  <a:cubicBezTo>
                    <a:pt x="5403" y="8464"/>
                    <a:pt x="10806" y="7113"/>
                    <a:pt x="16208" y="6148"/>
                  </a:cubicBezTo>
                  <a:cubicBezTo>
                    <a:pt x="21611" y="5183"/>
                    <a:pt x="27014" y="4411"/>
                    <a:pt x="32417" y="4026"/>
                  </a:cubicBezTo>
                  <a:cubicBezTo>
                    <a:pt x="37819" y="3447"/>
                    <a:pt x="43222" y="3254"/>
                    <a:pt x="48818" y="3254"/>
                  </a:cubicBezTo>
                  <a:cubicBezTo>
                    <a:pt x="54221" y="3254"/>
                    <a:pt x="59816" y="3447"/>
                    <a:pt x="65219" y="3833"/>
                  </a:cubicBezTo>
                  <a:cubicBezTo>
                    <a:pt x="60009" y="2096"/>
                    <a:pt x="54414" y="938"/>
                    <a:pt x="49011" y="359"/>
                  </a:cubicBezTo>
                  <a:cubicBezTo>
                    <a:pt x="46199" y="121"/>
                    <a:pt x="43400" y="1"/>
                    <a:pt x="40615" y="1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8"/>
            <p:cNvSpPr/>
            <p:nvPr/>
          </p:nvSpPr>
          <p:spPr>
            <a:xfrm>
              <a:off x="3556725" y="3267525"/>
              <a:ext cx="361825" cy="868325"/>
            </a:xfrm>
            <a:custGeom>
              <a:avLst/>
              <a:gdLst/>
              <a:ahLst/>
              <a:cxnLst/>
              <a:rect l="l" t="t" r="r" b="b"/>
              <a:pathLst>
                <a:path w="14473" h="34733" extrusionOk="0">
                  <a:moveTo>
                    <a:pt x="14473" y="0"/>
                  </a:moveTo>
                  <a:lnTo>
                    <a:pt x="10806" y="193"/>
                  </a:lnTo>
                  <a:cubicBezTo>
                    <a:pt x="11964" y="12735"/>
                    <a:pt x="8105" y="25277"/>
                    <a:pt x="1" y="34732"/>
                  </a:cubicBezTo>
                  <a:cubicBezTo>
                    <a:pt x="9456" y="25663"/>
                    <a:pt x="14473" y="13121"/>
                    <a:pt x="14473" y="0"/>
                  </a:cubicBezTo>
                  <a:close/>
                </a:path>
              </a:pathLst>
            </a:custGeom>
            <a:solidFill>
              <a:srgbClr val="642D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9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7" name="Google Shape;3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3"/>
          <p:cNvSpPr/>
          <p:nvPr/>
        </p:nvSpPr>
        <p:spPr>
          <a:xfrm>
            <a:off x="421075" y="389425"/>
            <a:ext cx="8309400" cy="436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13"/>
          <p:cNvSpPr txBox="1">
            <a:spLocks noGrp="1"/>
          </p:cNvSpPr>
          <p:nvPr>
            <p:ph type="title"/>
          </p:nvPr>
        </p:nvSpPr>
        <p:spPr>
          <a:xfrm>
            <a:off x="1070325" y="839263"/>
            <a:ext cx="30987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32" name="Google Shape;432;p13"/>
          <p:cNvSpPr txBox="1">
            <a:spLocks noGrp="1"/>
          </p:cNvSpPr>
          <p:nvPr>
            <p:ph type="subTitle" idx="1"/>
          </p:nvPr>
        </p:nvSpPr>
        <p:spPr>
          <a:xfrm>
            <a:off x="1070325" y="1650450"/>
            <a:ext cx="3852000" cy="10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13"/>
          <p:cNvSpPr txBox="1">
            <a:spLocks noGrp="1"/>
          </p:cNvSpPr>
          <p:nvPr>
            <p:ph type="subTitle" idx="2"/>
          </p:nvPr>
        </p:nvSpPr>
        <p:spPr>
          <a:xfrm>
            <a:off x="1070325" y="4024238"/>
            <a:ext cx="3852000" cy="3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1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13"/>
          <p:cNvSpPr txBox="1"/>
          <p:nvPr/>
        </p:nvSpPr>
        <p:spPr>
          <a:xfrm>
            <a:off x="1070325" y="3402675"/>
            <a:ext cx="3949500" cy="8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 b="1">
                <a:solidFill>
                  <a:schemeClr val="lt1"/>
                </a:solidFill>
              </a:rPr>
              <a:t> </a:t>
            </a:r>
            <a:r>
              <a:rPr lang="en" sz="11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and illustrations by </a:t>
            </a:r>
            <a:r>
              <a:rPr lang="en" sz="1100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endParaRPr sz="1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35" name="Google Shape;435;p13"/>
          <p:cNvGrpSpPr/>
          <p:nvPr/>
        </p:nvGrpSpPr>
        <p:grpSpPr>
          <a:xfrm rot="-488611" flipH="1">
            <a:off x="-602008" y="2662365"/>
            <a:ext cx="1480090" cy="2819665"/>
            <a:chOff x="2453075" y="238700"/>
            <a:chExt cx="2722850" cy="5187200"/>
          </a:xfrm>
        </p:grpSpPr>
        <p:sp>
          <p:nvSpPr>
            <p:cNvPr id="436" name="Google Shape;436;p13"/>
            <p:cNvSpPr/>
            <p:nvPr/>
          </p:nvSpPr>
          <p:spPr>
            <a:xfrm>
              <a:off x="2453075" y="238700"/>
              <a:ext cx="2722850" cy="4798700"/>
            </a:xfrm>
            <a:custGeom>
              <a:avLst/>
              <a:gdLst/>
              <a:ahLst/>
              <a:cxnLst/>
              <a:rect l="l" t="t" r="r" b="b"/>
              <a:pathLst>
                <a:path w="108914" h="191948" extrusionOk="0">
                  <a:moveTo>
                    <a:pt x="24574" y="0"/>
                  </a:moveTo>
                  <a:cubicBezTo>
                    <a:pt x="23468" y="0"/>
                    <a:pt x="22350" y="146"/>
                    <a:pt x="21231" y="457"/>
                  </a:cubicBezTo>
                  <a:cubicBezTo>
                    <a:pt x="14394" y="2376"/>
                    <a:pt x="10436" y="9693"/>
                    <a:pt x="8997" y="16770"/>
                  </a:cubicBezTo>
                  <a:cubicBezTo>
                    <a:pt x="5518" y="33203"/>
                    <a:pt x="10916" y="50355"/>
                    <a:pt x="23150" y="61990"/>
                  </a:cubicBezTo>
                  <a:cubicBezTo>
                    <a:pt x="27589" y="66189"/>
                    <a:pt x="32986" y="69667"/>
                    <a:pt x="35505" y="75185"/>
                  </a:cubicBezTo>
                  <a:cubicBezTo>
                    <a:pt x="38024" y="80702"/>
                    <a:pt x="35505" y="88979"/>
                    <a:pt x="29508" y="89459"/>
                  </a:cubicBezTo>
                  <a:cubicBezTo>
                    <a:pt x="29387" y="89465"/>
                    <a:pt x="29267" y="89468"/>
                    <a:pt x="29148" y="89468"/>
                  </a:cubicBezTo>
                  <a:cubicBezTo>
                    <a:pt x="25001" y="89468"/>
                    <a:pt x="21125" y="85877"/>
                    <a:pt x="17013" y="85877"/>
                  </a:cubicBezTo>
                  <a:cubicBezTo>
                    <a:pt x="16622" y="85877"/>
                    <a:pt x="16229" y="85909"/>
                    <a:pt x="15834" y="85980"/>
                  </a:cubicBezTo>
                  <a:cubicBezTo>
                    <a:pt x="9596" y="87060"/>
                    <a:pt x="9236" y="96775"/>
                    <a:pt x="13435" y="101453"/>
                  </a:cubicBezTo>
                  <a:cubicBezTo>
                    <a:pt x="17753" y="106011"/>
                    <a:pt x="24110" y="108051"/>
                    <a:pt x="29028" y="112129"/>
                  </a:cubicBezTo>
                  <a:cubicBezTo>
                    <a:pt x="33946" y="116207"/>
                    <a:pt x="36345" y="124843"/>
                    <a:pt x="31187" y="128442"/>
                  </a:cubicBezTo>
                  <a:cubicBezTo>
                    <a:pt x="29533" y="129527"/>
                    <a:pt x="27611" y="129811"/>
                    <a:pt x="25595" y="129811"/>
                  </a:cubicBezTo>
                  <a:cubicBezTo>
                    <a:pt x="23390" y="129811"/>
                    <a:pt x="21072" y="129472"/>
                    <a:pt x="18866" y="129472"/>
                  </a:cubicBezTo>
                  <a:cubicBezTo>
                    <a:pt x="18410" y="129472"/>
                    <a:pt x="17958" y="129486"/>
                    <a:pt x="17513" y="129521"/>
                  </a:cubicBezTo>
                  <a:cubicBezTo>
                    <a:pt x="5398" y="130241"/>
                    <a:pt x="0" y="146674"/>
                    <a:pt x="5278" y="157709"/>
                  </a:cubicBezTo>
                  <a:cubicBezTo>
                    <a:pt x="10556" y="168625"/>
                    <a:pt x="22071" y="174742"/>
                    <a:pt x="32866" y="180140"/>
                  </a:cubicBezTo>
                  <a:lnTo>
                    <a:pt x="32866" y="180260"/>
                  </a:lnTo>
                  <a:cubicBezTo>
                    <a:pt x="36944" y="182179"/>
                    <a:pt x="40783" y="184458"/>
                    <a:pt x="44621" y="186737"/>
                  </a:cubicBezTo>
                  <a:cubicBezTo>
                    <a:pt x="51818" y="189616"/>
                    <a:pt x="59375" y="191415"/>
                    <a:pt x="67171" y="191895"/>
                  </a:cubicBezTo>
                  <a:cubicBezTo>
                    <a:pt x="67881" y="191930"/>
                    <a:pt x="68594" y="191948"/>
                    <a:pt x="69309" y="191948"/>
                  </a:cubicBezTo>
                  <a:cubicBezTo>
                    <a:pt x="83091" y="191948"/>
                    <a:pt x="97568" y="185367"/>
                    <a:pt x="103156" y="172823"/>
                  </a:cubicBezTo>
                  <a:cubicBezTo>
                    <a:pt x="108913" y="159748"/>
                    <a:pt x="100037" y="141036"/>
                    <a:pt x="85643" y="140797"/>
                  </a:cubicBezTo>
                  <a:cubicBezTo>
                    <a:pt x="91881" y="136358"/>
                    <a:pt x="97758" y="130841"/>
                    <a:pt x="100757" y="123884"/>
                  </a:cubicBezTo>
                  <a:cubicBezTo>
                    <a:pt x="103876" y="116807"/>
                    <a:pt x="103516" y="107811"/>
                    <a:pt x="98358" y="102293"/>
                  </a:cubicBezTo>
                  <a:cubicBezTo>
                    <a:pt x="95714" y="99403"/>
                    <a:pt x="91683" y="97837"/>
                    <a:pt x="87768" y="97837"/>
                  </a:cubicBezTo>
                  <a:cubicBezTo>
                    <a:pt x="84046" y="97837"/>
                    <a:pt x="80428" y="99253"/>
                    <a:pt x="78207" y="102293"/>
                  </a:cubicBezTo>
                  <a:cubicBezTo>
                    <a:pt x="76407" y="104812"/>
                    <a:pt x="75328" y="108171"/>
                    <a:pt x="72449" y="109250"/>
                  </a:cubicBezTo>
                  <a:cubicBezTo>
                    <a:pt x="71899" y="109477"/>
                    <a:pt x="71347" y="109581"/>
                    <a:pt x="70804" y="109581"/>
                  </a:cubicBezTo>
                  <a:cubicBezTo>
                    <a:pt x="67323" y="109581"/>
                    <a:pt x="64237" y="105293"/>
                    <a:pt x="64653" y="101453"/>
                  </a:cubicBezTo>
                  <a:cubicBezTo>
                    <a:pt x="65132" y="97015"/>
                    <a:pt x="68491" y="93537"/>
                    <a:pt x="71370" y="90298"/>
                  </a:cubicBezTo>
                  <a:cubicBezTo>
                    <a:pt x="74368" y="86940"/>
                    <a:pt x="77247" y="82861"/>
                    <a:pt x="76647" y="78423"/>
                  </a:cubicBezTo>
                  <a:cubicBezTo>
                    <a:pt x="75208" y="69067"/>
                    <a:pt x="61894" y="68827"/>
                    <a:pt x="53977" y="63790"/>
                  </a:cubicBezTo>
                  <a:cubicBezTo>
                    <a:pt x="46420" y="58992"/>
                    <a:pt x="44021" y="49276"/>
                    <a:pt x="43542" y="40400"/>
                  </a:cubicBezTo>
                  <a:cubicBezTo>
                    <a:pt x="43182" y="31523"/>
                    <a:pt x="44141" y="22407"/>
                    <a:pt x="41383" y="13891"/>
                  </a:cubicBezTo>
                  <a:cubicBezTo>
                    <a:pt x="38877" y="6582"/>
                    <a:pt x="32008" y="0"/>
                    <a:pt x="245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3046825" y="1080750"/>
              <a:ext cx="1391425" cy="4345150"/>
            </a:xfrm>
            <a:custGeom>
              <a:avLst/>
              <a:gdLst/>
              <a:ahLst/>
              <a:cxnLst/>
              <a:rect l="l" t="t" r="r" b="b"/>
              <a:pathLst>
                <a:path w="55657" h="173806" extrusionOk="0">
                  <a:moveTo>
                    <a:pt x="0" y="1"/>
                  </a:moveTo>
                  <a:lnTo>
                    <a:pt x="0" y="1"/>
                  </a:lnTo>
                  <a:cubicBezTo>
                    <a:pt x="3479" y="6958"/>
                    <a:pt x="6837" y="13915"/>
                    <a:pt x="10076" y="20992"/>
                  </a:cubicBezTo>
                  <a:cubicBezTo>
                    <a:pt x="13194" y="27949"/>
                    <a:pt x="16073" y="35145"/>
                    <a:pt x="18832" y="42342"/>
                  </a:cubicBezTo>
                  <a:cubicBezTo>
                    <a:pt x="24230" y="56856"/>
                    <a:pt x="28668" y="71610"/>
                    <a:pt x="32146" y="86603"/>
                  </a:cubicBezTo>
                  <a:lnTo>
                    <a:pt x="33346" y="92241"/>
                  </a:lnTo>
                  <a:lnTo>
                    <a:pt x="34545" y="97998"/>
                  </a:lnTo>
                  <a:cubicBezTo>
                    <a:pt x="35385" y="101717"/>
                    <a:pt x="35985" y="105555"/>
                    <a:pt x="36584" y="109394"/>
                  </a:cubicBezTo>
                  <a:cubicBezTo>
                    <a:pt x="37184" y="113112"/>
                    <a:pt x="37784" y="116950"/>
                    <a:pt x="38264" y="120789"/>
                  </a:cubicBezTo>
                  <a:cubicBezTo>
                    <a:pt x="38624" y="124627"/>
                    <a:pt x="39103" y="128465"/>
                    <a:pt x="39463" y="132304"/>
                  </a:cubicBezTo>
                  <a:cubicBezTo>
                    <a:pt x="40183" y="139980"/>
                    <a:pt x="40543" y="147897"/>
                    <a:pt x="42582" y="155334"/>
                  </a:cubicBezTo>
                  <a:cubicBezTo>
                    <a:pt x="43421" y="159172"/>
                    <a:pt x="44981" y="162771"/>
                    <a:pt x="47020" y="166129"/>
                  </a:cubicBezTo>
                  <a:cubicBezTo>
                    <a:pt x="49179" y="169488"/>
                    <a:pt x="52178" y="172127"/>
                    <a:pt x="55656" y="173806"/>
                  </a:cubicBezTo>
                  <a:cubicBezTo>
                    <a:pt x="52298" y="171887"/>
                    <a:pt x="49539" y="169128"/>
                    <a:pt x="47500" y="165769"/>
                  </a:cubicBezTo>
                  <a:cubicBezTo>
                    <a:pt x="45581" y="162531"/>
                    <a:pt x="44261" y="158932"/>
                    <a:pt x="43541" y="155094"/>
                  </a:cubicBezTo>
                  <a:cubicBezTo>
                    <a:pt x="41862" y="147657"/>
                    <a:pt x="41742" y="139860"/>
                    <a:pt x="41142" y="132184"/>
                  </a:cubicBezTo>
                  <a:cubicBezTo>
                    <a:pt x="39943" y="116710"/>
                    <a:pt x="37664" y="101237"/>
                    <a:pt x="34185" y="86124"/>
                  </a:cubicBezTo>
                  <a:cubicBezTo>
                    <a:pt x="33466" y="82285"/>
                    <a:pt x="32506" y="78567"/>
                    <a:pt x="31427" y="74848"/>
                  </a:cubicBezTo>
                  <a:cubicBezTo>
                    <a:pt x="30347" y="71130"/>
                    <a:pt x="29388" y="67412"/>
                    <a:pt x="28188" y="63693"/>
                  </a:cubicBezTo>
                  <a:lnTo>
                    <a:pt x="26389" y="58056"/>
                  </a:lnTo>
                  <a:cubicBezTo>
                    <a:pt x="25789" y="56256"/>
                    <a:pt x="25069" y="54457"/>
                    <a:pt x="24470" y="52658"/>
                  </a:cubicBezTo>
                  <a:cubicBezTo>
                    <a:pt x="23270" y="48940"/>
                    <a:pt x="21831" y="45341"/>
                    <a:pt x="20391" y="41743"/>
                  </a:cubicBezTo>
                  <a:cubicBezTo>
                    <a:pt x="17513" y="34546"/>
                    <a:pt x="14394" y="27349"/>
                    <a:pt x="11035" y="20392"/>
                  </a:cubicBezTo>
                  <a:cubicBezTo>
                    <a:pt x="7677" y="13555"/>
                    <a:pt x="3839" y="671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3688550" y="2046325"/>
              <a:ext cx="122950" cy="602775"/>
            </a:xfrm>
            <a:custGeom>
              <a:avLst/>
              <a:gdLst/>
              <a:ahLst/>
              <a:cxnLst/>
              <a:rect l="l" t="t" r="r" b="b"/>
              <a:pathLst>
                <a:path w="4918" h="24111" extrusionOk="0">
                  <a:moveTo>
                    <a:pt x="2039" y="1"/>
                  </a:moveTo>
                  <a:lnTo>
                    <a:pt x="2039" y="1"/>
                  </a:lnTo>
                  <a:cubicBezTo>
                    <a:pt x="4438" y="7798"/>
                    <a:pt x="3719" y="16194"/>
                    <a:pt x="0" y="23511"/>
                  </a:cubicBezTo>
                  <a:lnTo>
                    <a:pt x="1320" y="24111"/>
                  </a:lnTo>
                  <a:cubicBezTo>
                    <a:pt x="4678" y="16434"/>
                    <a:pt x="4918" y="7798"/>
                    <a:pt x="20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3235725" y="882825"/>
              <a:ext cx="131975" cy="761700"/>
            </a:xfrm>
            <a:custGeom>
              <a:avLst/>
              <a:gdLst/>
              <a:ahLst/>
              <a:cxnLst/>
              <a:rect l="l" t="t" r="r" b="b"/>
              <a:pathLst>
                <a:path w="5279" h="30468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9717"/>
                    <a:pt x="4679" y="20032"/>
                    <a:pt x="3479" y="30348"/>
                  </a:cubicBezTo>
                  <a:lnTo>
                    <a:pt x="4319" y="30468"/>
                  </a:lnTo>
                  <a:cubicBezTo>
                    <a:pt x="5279" y="20032"/>
                    <a:pt x="3719" y="9717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2941875" y="1431600"/>
              <a:ext cx="473800" cy="428850"/>
            </a:xfrm>
            <a:custGeom>
              <a:avLst/>
              <a:gdLst/>
              <a:ahLst/>
              <a:cxnLst/>
              <a:rect l="l" t="t" r="r" b="b"/>
              <a:pathLst>
                <a:path w="18952" h="17154" extrusionOk="0">
                  <a:moveTo>
                    <a:pt x="0" y="0"/>
                  </a:moveTo>
                  <a:cubicBezTo>
                    <a:pt x="3718" y="7917"/>
                    <a:pt x="10435" y="14154"/>
                    <a:pt x="18712" y="17153"/>
                  </a:cubicBezTo>
                  <a:lnTo>
                    <a:pt x="18952" y="16433"/>
                  </a:lnTo>
                  <a:cubicBezTo>
                    <a:pt x="10675" y="13675"/>
                    <a:pt x="3838" y="779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3268725" y="2730050"/>
              <a:ext cx="563775" cy="392850"/>
            </a:xfrm>
            <a:custGeom>
              <a:avLst/>
              <a:gdLst/>
              <a:ahLst/>
              <a:cxnLst/>
              <a:rect l="l" t="t" r="r" b="b"/>
              <a:pathLst>
                <a:path w="22551" h="15714" extrusionOk="0">
                  <a:moveTo>
                    <a:pt x="0" y="0"/>
                  </a:moveTo>
                  <a:lnTo>
                    <a:pt x="0" y="0"/>
                  </a:lnTo>
                  <a:cubicBezTo>
                    <a:pt x="4678" y="8397"/>
                    <a:pt x="12835" y="14274"/>
                    <a:pt x="22311" y="15713"/>
                  </a:cubicBezTo>
                  <a:lnTo>
                    <a:pt x="22551" y="14274"/>
                  </a:lnTo>
                  <a:cubicBezTo>
                    <a:pt x="13195" y="13195"/>
                    <a:pt x="4918" y="79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2872900" y="3867900"/>
              <a:ext cx="1238475" cy="742350"/>
            </a:xfrm>
            <a:custGeom>
              <a:avLst/>
              <a:gdLst/>
              <a:ahLst/>
              <a:cxnLst/>
              <a:rect l="l" t="t" r="r" b="b"/>
              <a:pathLst>
                <a:path w="49539" h="29694" extrusionOk="0">
                  <a:moveTo>
                    <a:pt x="13104" y="0"/>
                  </a:moveTo>
                  <a:cubicBezTo>
                    <a:pt x="8682" y="0"/>
                    <a:pt x="4245" y="779"/>
                    <a:pt x="0" y="2346"/>
                  </a:cubicBezTo>
                  <a:cubicBezTo>
                    <a:pt x="3852" y="1062"/>
                    <a:pt x="7827" y="426"/>
                    <a:pt x="11778" y="426"/>
                  </a:cubicBezTo>
                  <a:cubicBezTo>
                    <a:pt x="18159" y="426"/>
                    <a:pt x="24476" y="2084"/>
                    <a:pt x="30107" y="5344"/>
                  </a:cubicBezTo>
                  <a:cubicBezTo>
                    <a:pt x="39103" y="10622"/>
                    <a:pt x="45341" y="19498"/>
                    <a:pt x="47260" y="29694"/>
                  </a:cubicBezTo>
                  <a:lnTo>
                    <a:pt x="49539" y="29214"/>
                  </a:lnTo>
                  <a:cubicBezTo>
                    <a:pt x="47020" y="18659"/>
                    <a:pt x="40183" y="9662"/>
                    <a:pt x="30707" y="4385"/>
                  </a:cubicBezTo>
                  <a:cubicBezTo>
                    <a:pt x="25223" y="1469"/>
                    <a:pt x="19178" y="0"/>
                    <a:pt x="131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3172775" y="3938525"/>
              <a:ext cx="362850" cy="275900"/>
            </a:xfrm>
            <a:custGeom>
              <a:avLst/>
              <a:gdLst/>
              <a:ahLst/>
              <a:cxnLst/>
              <a:rect l="l" t="t" r="r" b="b"/>
              <a:pathLst>
                <a:path w="14514" h="11036" extrusionOk="0">
                  <a:moveTo>
                    <a:pt x="14514" y="0"/>
                  </a:moveTo>
                  <a:cubicBezTo>
                    <a:pt x="8037" y="720"/>
                    <a:pt x="2399" y="4918"/>
                    <a:pt x="0" y="11036"/>
                  </a:cubicBezTo>
                  <a:cubicBezTo>
                    <a:pt x="2639" y="5158"/>
                    <a:pt x="8156" y="1200"/>
                    <a:pt x="14514" y="720"/>
                  </a:cubicBezTo>
                  <a:lnTo>
                    <a:pt x="1451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3496625" y="3644650"/>
              <a:ext cx="251925" cy="410850"/>
            </a:xfrm>
            <a:custGeom>
              <a:avLst/>
              <a:gdLst/>
              <a:ahLst/>
              <a:cxnLst/>
              <a:rect l="l" t="t" r="r" b="b"/>
              <a:pathLst>
                <a:path w="10077" h="16434" extrusionOk="0">
                  <a:moveTo>
                    <a:pt x="0" y="0"/>
                  </a:moveTo>
                  <a:lnTo>
                    <a:pt x="0" y="0"/>
                  </a:lnTo>
                  <a:cubicBezTo>
                    <a:pt x="5158" y="3959"/>
                    <a:pt x="8277" y="9956"/>
                    <a:pt x="8517" y="16433"/>
                  </a:cubicBezTo>
                  <a:lnTo>
                    <a:pt x="10076" y="16313"/>
                  </a:lnTo>
                  <a:cubicBezTo>
                    <a:pt x="9236" y="9596"/>
                    <a:pt x="5638" y="3719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3406650" y="2628075"/>
              <a:ext cx="143975" cy="374875"/>
            </a:xfrm>
            <a:custGeom>
              <a:avLst/>
              <a:gdLst/>
              <a:ahLst/>
              <a:cxnLst/>
              <a:rect l="l" t="t" r="r" b="b"/>
              <a:pathLst>
                <a:path w="5759" h="14995" extrusionOk="0">
                  <a:moveTo>
                    <a:pt x="1" y="1"/>
                  </a:moveTo>
                  <a:lnTo>
                    <a:pt x="1" y="1"/>
                  </a:lnTo>
                  <a:cubicBezTo>
                    <a:pt x="3479" y="4199"/>
                    <a:pt x="5159" y="9597"/>
                    <a:pt x="5039" y="14995"/>
                  </a:cubicBezTo>
                  <a:lnTo>
                    <a:pt x="5758" y="14995"/>
                  </a:lnTo>
                  <a:cubicBezTo>
                    <a:pt x="5758" y="9477"/>
                    <a:pt x="3719" y="419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4015400" y="3359775"/>
              <a:ext cx="446825" cy="593775"/>
            </a:xfrm>
            <a:custGeom>
              <a:avLst/>
              <a:gdLst/>
              <a:ahLst/>
              <a:cxnLst/>
              <a:rect l="l" t="t" r="r" b="b"/>
              <a:pathLst>
                <a:path w="17873" h="23751" extrusionOk="0">
                  <a:moveTo>
                    <a:pt x="17873" y="0"/>
                  </a:moveTo>
                  <a:cubicBezTo>
                    <a:pt x="16193" y="10076"/>
                    <a:pt x="9476" y="18592"/>
                    <a:pt x="0" y="22431"/>
                  </a:cubicBezTo>
                  <a:lnTo>
                    <a:pt x="600" y="23750"/>
                  </a:lnTo>
                  <a:cubicBezTo>
                    <a:pt x="10196" y="19432"/>
                    <a:pt x="16673" y="10436"/>
                    <a:pt x="178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7" name="Google Shape;447;p13"/>
          <p:cNvGrpSpPr/>
          <p:nvPr/>
        </p:nvGrpSpPr>
        <p:grpSpPr>
          <a:xfrm rot="1663256" flipH="1">
            <a:off x="667455" y="4484086"/>
            <a:ext cx="502969" cy="906115"/>
            <a:chOff x="2344925" y="238125"/>
            <a:chExt cx="2835925" cy="5038075"/>
          </a:xfrm>
        </p:grpSpPr>
        <p:sp>
          <p:nvSpPr>
            <p:cNvPr id="448" name="Google Shape;448;p13"/>
            <p:cNvSpPr/>
            <p:nvPr/>
          </p:nvSpPr>
          <p:spPr>
            <a:xfrm>
              <a:off x="3229250" y="894250"/>
              <a:ext cx="1951600" cy="4381950"/>
            </a:xfrm>
            <a:custGeom>
              <a:avLst/>
              <a:gdLst/>
              <a:ahLst/>
              <a:cxnLst/>
              <a:rect l="l" t="t" r="r" b="b"/>
              <a:pathLst>
                <a:path w="78064" h="175278" extrusionOk="0">
                  <a:moveTo>
                    <a:pt x="3060" y="1"/>
                  </a:moveTo>
                  <a:cubicBezTo>
                    <a:pt x="1611" y="1"/>
                    <a:pt x="0" y="1239"/>
                    <a:pt x="321" y="3056"/>
                  </a:cubicBezTo>
                  <a:cubicBezTo>
                    <a:pt x="9378" y="65389"/>
                    <a:pt x="34240" y="124347"/>
                    <a:pt x="72420" y="174248"/>
                  </a:cubicBezTo>
                  <a:cubicBezTo>
                    <a:pt x="72992" y="174976"/>
                    <a:pt x="73762" y="175278"/>
                    <a:pt x="74516" y="175278"/>
                  </a:cubicBezTo>
                  <a:cubicBezTo>
                    <a:pt x="76337" y="175278"/>
                    <a:pt x="78063" y="173520"/>
                    <a:pt x="76682" y="171762"/>
                  </a:cubicBezTo>
                  <a:cubicBezTo>
                    <a:pt x="38679" y="122216"/>
                    <a:pt x="13995" y="63613"/>
                    <a:pt x="5116" y="1813"/>
                  </a:cubicBezTo>
                  <a:cubicBezTo>
                    <a:pt x="4904" y="541"/>
                    <a:pt x="4017" y="1"/>
                    <a:pt x="3060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3725750" y="1130175"/>
              <a:ext cx="537075" cy="1889050"/>
            </a:xfrm>
            <a:custGeom>
              <a:avLst/>
              <a:gdLst/>
              <a:ahLst/>
              <a:cxnLst/>
              <a:rect l="l" t="t" r="r" b="b"/>
              <a:pathLst>
                <a:path w="21483" h="75562" extrusionOk="0">
                  <a:moveTo>
                    <a:pt x="6029" y="1"/>
                  </a:moveTo>
                  <a:cubicBezTo>
                    <a:pt x="4299" y="1"/>
                    <a:pt x="2625" y="1787"/>
                    <a:pt x="3725" y="3742"/>
                  </a:cubicBezTo>
                  <a:cubicBezTo>
                    <a:pt x="16156" y="25052"/>
                    <a:pt x="15268" y="51690"/>
                    <a:pt x="1239" y="71934"/>
                  </a:cubicBezTo>
                  <a:cubicBezTo>
                    <a:pt x="1" y="73791"/>
                    <a:pt x="1697" y="75562"/>
                    <a:pt x="3439" y="75562"/>
                  </a:cubicBezTo>
                  <a:cubicBezTo>
                    <a:pt x="4197" y="75562"/>
                    <a:pt x="4963" y="75227"/>
                    <a:pt x="5501" y="74421"/>
                  </a:cubicBezTo>
                  <a:cubicBezTo>
                    <a:pt x="20418" y="52578"/>
                    <a:pt x="21483" y="23986"/>
                    <a:pt x="8164" y="1256"/>
                  </a:cubicBezTo>
                  <a:cubicBezTo>
                    <a:pt x="7610" y="369"/>
                    <a:pt x="6813" y="1"/>
                    <a:pt x="6029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2671225" y="1283650"/>
              <a:ext cx="912350" cy="867975"/>
            </a:xfrm>
            <a:custGeom>
              <a:avLst/>
              <a:gdLst/>
              <a:ahLst/>
              <a:cxnLst/>
              <a:rect l="l" t="t" r="r" b="b"/>
              <a:pathLst>
                <a:path w="36494" h="34719" extrusionOk="0">
                  <a:moveTo>
                    <a:pt x="2442" y="0"/>
                  </a:moveTo>
                  <a:cubicBezTo>
                    <a:pt x="1199" y="0"/>
                    <a:pt x="0" y="799"/>
                    <a:pt x="89" y="2398"/>
                  </a:cubicBezTo>
                  <a:cubicBezTo>
                    <a:pt x="1155" y="20156"/>
                    <a:pt x="15539" y="34008"/>
                    <a:pt x="33297" y="34718"/>
                  </a:cubicBezTo>
                  <a:cubicBezTo>
                    <a:pt x="36494" y="34718"/>
                    <a:pt x="36494" y="29746"/>
                    <a:pt x="33297" y="29746"/>
                  </a:cubicBezTo>
                  <a:lnTo>
                    <a:pt x="33475" y="29746"/>
                  </a:lnTo>
                  <a:cubicBezTo>
                    <a:pt x="18380" y="29213"/>
                    <a:pt x="6127" y="17315"/>
                    <a:pt x="5062" y="2398"/>
                  </a:cubicBezTo>
                  <a:cubicBezTo>
                    <a:pt x="4973" y="799"/>
                    <a:pt x="3685" y="0"/>
                    <a:pt x="2442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4036475" y="1612175"/>
              <a:ext cx="501625" cy="613000"/>
            </a:xfrm>
            <a:custGeom>
              <a:avLst/>
              <a:gdLst/>
              <a:ahLst/>
              <a:cxnLst/>
              <a:rect l="l" t="t" r="r" b="b"/>
              <a:pathLst>
                <a:path w="20065" h="24520" extrusionOk="0">
                  <a:moveTo>
                    <a:pt x="17667" y="0"/>
                  </a:moveTo>
                  <a:cubicBezTo>
                    <a:pt x="16424" y="0"/>
                    <a:pt x="15092" y="800"/>
                    <a:pt x="14914" y="2398"/>
                  </a:cubicBezTo>
                  <a:cubicBezTo>
                    <a:pt x="14236" y="9178"/>
                    <a:pt x="12587" y="19518"/>
                    <a:pt x="4254" y="19518"/>
                  </a:cubicBezTo>
                  <a:cubicBezTo>
                    <a:pt x="3857" y="19518"/>
                    <a:pt x="3444" y="19494"/>
                    <a:pt x="3016" y="19446"/>
                  </a:cubicBezTo>
                  <a:cubicBezTo>
                    <a:pt x="2912" y="19434"/>
                    <a:pt x="2812" y="19428"/>
                    <a:pt x="2715" y="19428"/>
                  </a:cubicBezTo>
                  <a:cubicBezTo>
                    <a:pt x="1" y="19428"/>
                    <a:pt x="101" y="24075"/>
                    <a:pt x="3016" y="24418"/>
                  </a:cubicBezTo>
                  <a:cubicBezTo>
                    <a:pt x="3621" y="24487"/>
                    <a:pt x="4205" y="24520"/>
                    <a:pt x="4768" y="24520"/>
                  </a:cubicBezTo>
                  <a:cubicBezTo>
                    <a:pt x="15943" y="24520"/>
                    <a:pt x="19041" y="11527"/>
                    <a:pt x="19887" y="2398"/>
                  </a:cubicBezTo>
                  <a:cubicBezTo>
                    <a:pt x="20064" y="800"/>
                    <a:pt x="18910" y="0"/>
                    <a:pt x="17667" y="0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2945150" y="3149525"/>
              <a:ext cx="1256650" cy="598200"/>
            </a:xfrm>
            <a:custGeom>
              <a:avLst/>
              <a:gdLst/>
              <a:ahLst/>
              <a:cxnLst/>
              <a:rect l="l" t="t" r="r" b="b"/>
              <a:pathLst>
                <a:path w="50266" h="23928" extrusionOk="0">
                  <a:moveTo>
                    <a:pt x="3682" y="1"/>
                  </a:moveTo>
                  <a:cubicBezTo>
                    <a:pt x="1675" y="1"/>
                    <a:pt x="0" y="2521"/>
                    <a:pt x="1918" y="4302"/>
                  </a:cubicBezTo>
                  <a:lnTo>
                    <a:pt x="1918" y="4479"/>
                  </a:lnTo>
                  <a:cubicBezTo>
                    <a:pt x="11480" y="14041"/>
                    <a:pt x="22880" y="23927"/>
                    <a:pt x="36119" y="23927"/>
                  </a:cubicBezTo>
                  <a:cubicBezTo>
                    <a:pt x="39845" y="23927"/>
                    <a:pt x="43717" y="23144"/>
                    <a:pt x="47735" y="21350"/>
                  </a:cubicBezTo>
                  <a:cubicBezTo>
                    <a:pt x="50265" y="20243"/>
                    <a:pt x="48570" y="16741"/>
                    <a:pt x="46036" y="16741"/>
                  </a:cubicBezTo>
                  <a:cubicBezTo>
                    <a:pt x="45725" y="16741"/>
                    <a:pt x="45401" y="16794"/>
                    <a:pt x="45071" y="16910"/>
                  </a:cubicBezTo>
                  <a:cubicBezTo>
                    <a:pt x="41892" y="18339"/>
                    <a:pt x="38806" y="18963"/>
                    <a:pt x="35821" y="18963"/>
                  </a:cubicBezTo>
                  <a:cubicBezTo>
                    <a:pt x="23966" y="18963"/>
                    <a:pt x="13698" y="9120"/>
                    <a:pt x="5470" y="750"/>
                  </a:cubicBezTo>
                  <a:cubicBezTo>
                    <a:pt x="4901" y="222"/>
                    <a:pt x="4277" y="1"/>
                    <a:pt x="3682" y="1"/>
                  </a:cubicBezTo>
                  <a:close/>
                </a:path>
              </a:pathLst>
            </a:custGeom>
            <a:solidFill>
              <a:srgbClr val="B07E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2899850" y="238125"/>
              <a:ext cx="754775" cy="759175"/>
            </a:xfrm>
            <a:custGeom>
              <a:avLst/>
              <a:gdLst/>
              <a:ahLst/>
              <a:cxnLst/>
              <a:rect l="l" t="t" r="r" b="b"/>
              <a:pathLst>
                <a:path w="30191" h="30367" extrusionOk="0">
                  <a:moveTo>
                    <a:pt x="15096" y="0"/>
                  </a:moveTo>
                  <a:cubicBezTo>
                    <a:pt x="6749" y="0"/>
                    <a:pt x="1" y="6748"/>
                    <a:pt x="1" y="15095"/>
                  </a:cubicBezTo>
                  <a:cubicBezTo>
                    <a:pt x="1" y="23441"/>
                    <a:pt x="6749" y="30367"/>
                    <a:pt x="15096" y="30367"/>
                  </a:cubicBezTo>
                  <a:cubicBezTo>
                    <a:pt x="23442" y="30367"/>
                    <a:pt x="30190" y="23441"/>
                    <a:pt x="30190" y="15095"/>
                  </a:cubicBezTo>
                  <a:cubicBezTo>
                    <a:pt x="30190" y="6748"/>
                    <a:pt x="23442" y="0"/>
                    <a:pt x="150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2571325" y="2706550"/>
              <a:ext cx="723675" cy="723675"/>
            </a:xfrm>
            <a:custGeom>
              <a:avLst/>
              <a:gdLst/>
              <a:ahLst/>
              <a:cxnLst/>
              <a:rect l="l" t="t" r="r" b="b"/>
              <a:pathLst>
                <a:path w="28947" h="28947" extrusionOk="0">
                  <a:moveTo>
                    <a:pt x="14563" y="0"/>
                  </a:moveTo>
                  <a:cubicBezTo>
                    <a:pt x="6571" y="0"/>
                    <a:pt x="1" y="6393"/>
                    <a:pt x="1" y="14562"/>
                  </a:cubicBezTo>
                  <a:cubicBezTo>
                    <a:pt x="1" y="22553"/>
                    <a:pt x="6571" y="28946"/>
                    <a:pt x="14563" y="28946"/>
                  </a:cubicBezTo>
                  <a:cubicBezTo>
                    <a:pt x="22554" y="28946"/>
                    <a:pt x="28947" y="22553"/>
                    <a:pt x="28947" y="14562"/>
                  </a:cubicBezTo>
                  <a:cubicBezTo>
                    <a:pt x="28947" y="6393"/>
                    <a:pt x="22554" y="0"/>
                    <a:pt x="145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4364925" y="1343575"/>
              <a:ext cx="483925" cy="483950"/>
            </a:xfrm>
            <a:custGeom>
              <a:avLst/>
              <a:gdLst/>
              <a:ahLst/>
              <a:cxnLst/>
              <a:rect l="l" t="t" r="r" b="b"/>
              <a:pathLst>
                <a:path w="19357" h="19358" extrusionOk="0">
                  <a:moveTo>
                    <a:pt x="9590" y="1"/>
                  </a:moveTo>
                  <a:cubicBezTo>
                    <a:pt x="4262" y="1"/>
                    <a:pt x="0" y="4263"/>
                    <a:pt x="0" y="9590"/>
                  </a:cubicBezTo>
                  <a:cubicBezTo>
                    <a:pt x="0" y="14918"/>
                    <a:pt x="4262" y="19357"/>
                    <a:pt x="9590" y="19357"/>
                  </a:cubicBezTo>
                  <a:cubicBezTo>
                    <a:pt x="14917" y="19357"/>
                    <a:pt x="19357" y="14918"/>
                    <a:pt x="19357" y="9590"/>
                  </a:cubicBezTo>
                  <a:cubicBezTo>
                    <a:pt x="19357" y="4263"/>
                    <a:pt x="14917" y="1"/>
                    <a:pt x="95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2344925" y="992850"/>
              <a:ext cx="563850" cy="563850"/>
            </a:xfrm>
            <a:custGeom>
              <a:avLst/>
              <a:gdLst/>
              <a:ahLst/>
              <a:cxnLst/>
              <a:rect l="l" t="t" r="r" b="b"/>
              <a:pathLst>
                <a:path w="22554" h="22554" extrusionOk="0">
                  <a:moveTo>
                    <a:pt x="11188" y="0"/>
                  </a:moveTo>
                  <a:cubicBezTo>
                    <a:pt x="4972" y="0"/>
                    <a:pt x="0" y="5150"/>
                    <a:pt x="0" y="11366"/>
                  </a:cubicBezTo>
                  <a:cubicBezTo>
                    <a:pt x="0" y="17581"/>
                    <a:pt x="4972" y="22554"/>
                    <a:pt x="11188" y="22554"/>
                  </a:cubicBezTo>
                  <a:cubicBezTo>
                    <a:pt x="17581" y="22554"/>
                    <a:pt x="22553" y="17581"/>
                    <a:pt x="22553" y="11366"/>
                  </a:cubicBezTo>
                  <a:cubicBezTo>
                    <a:pt x="22553" y="5150"/>
                    <a:pt x="17581" y="0"/>
                    <a:pt x="1118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3685675" y="992850"/>
              <a:ext cx="426225" cy="430675"/>
            </a:xfrm>
            <a:custGeom>
              <a:avLst/>
              <a:gdLst/>
              <a:ahLst/>
              <a:cxnLst/>
              <a:rect l="l" t="t" r="r" b="b"/>
              <a:pathLst>
                <a:path w="17049" h="17227" extrusionOk="0">
                  <a:moveTo>
                    <a:pt x="8524" y="0"/>
                  </a:moveTo>
                  <a:cubicBezTo>
                    <a:pt x="3907" y="0"/>
                    <a:pt x="0" y="3907"/>
                    <a:pt x="0" y="8702"/>
                  </a:cubicBezTo>
                  <a:cubicBezTo>
                    <a:pt x="0" y="13319"/>
                    <a:pt x="3907" y="17226"/>
                    <a:pt x="8524" y="17226"/>
                  </a:cubicBezTo>
                  <a:cubicBezTo>
                    <a:pt x="13319" y="17226"/>
                    <a:pt x="17048" y="13319"/>
                    <a:pt x="17048" y="8702"/>
                  </a:cubicBezTo>
                  <a:cubicBezTo>
                    <a:pt x="17048" y="3907"/>
                    <a:pt x="13319" y="0"/>
                    <a:pt x="8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5852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Oswald Regular"/>
              <a:buNone/>
              <a:defRPr sz="36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Oswald Regular"/>
              <a:buNone/>
              <a:defRPr sz="3000">
                <a:solidFill>
                  <a:schemeClr val="accent1"/>
                </a:solidFill>
                <a:latin typeface="Oswald Regular"/>
                <a:ea typeface="Oswald Regular"/>
                <a:cs typeface="Oswald Regular"/>
                <a:sym typeface="Oswald Regul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Montserrat"/>
              <a:buChar char="●"/>
              <a:defRPr sz="1800"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●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○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Montserrat"/>
              <a:buChar char="■"/>
              <a:defRPr>
                <a:solidFill>
                  <a:schemeClr val="accent5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60" r:id="rId10"/>
    <p:sldLayoutId id="2147483663" r:id="rId11"/>
    <p:sldLayoutId id="2147483664" r:id="rId12"/>
    <p:sldLayoutId id="2147483665" r:id="rId13"/>
    <p:sldLayoutId id="2147483666" r:id="rId14"/>
    <p:sldLayoutId id="2147483669" r:id="rId15"/>
    <p:sldLayoutId id="2147483671" r:id="rId16"/>
    <p:sldLayoutId id="2147483672" r:id="rId17"/>
    <p:sldLayoutId id="2147483673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gi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final intro">
            <a:hlinkClick r:id="" action="ppaction://media"/>
            <a:extLst>
              <a:ext uri="{FF2B5EF4-FFF2-40B4-BE49-F238E27FC236}">
                <a16:creationId xmlns:a16="http://schemas.microsoft.com/office/drawing/2014/main" id="{78B4D307-DB0B-4E57-9A73-E055C7F904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2000" t="21926" r="21833"/>
          <a:stretch/>
        </p:blipFill>
        <p:spPr>
          <a:xfrm>
            <a:off x="3959921" y="1199999"/>
            <a:ext cx="4375641" cy="324510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C539C9BE-7A34-4D8B-BF05-A7DD0DB572A0}"/>
              </a:ext>
            </a:extLst>
          </p:cNvPr>
          <p:cNvGrpSpPr/>
          <p:nvPr/>
        </p:nvGrpSpPr>
        <p:grpSpPr>
          <a:xfrm>
            <a:off x="808438" y="1861168"/>
            <a:ext cx="2695363" cy="2583932"/>
            <a:chOff x="5981332" y="1854513"/>
            <a:chExt cx="2428730" cy="27591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3545BBB-19BB-4378-B964-82440A342C8B}"/>
                </a:ext>
              </a:extLst>
            </p:cNvPr>
            <p:cNvGrpSpPr/>
            <p:nvPr/>
          </p:nvGrpSpPr>
          <p:grpSpPr>
            <a:xfrm>
              <a:off x="5981332" y="3338474"/>
              <a:ext cx="2428730" cy="1275212"/>
              <a:chOff x="965110" y="4504433"/>
              <a:chExt cx="2428730" cy="1275212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58BD723C-936E-4F6F-84AF-28AACF057159}"/>
                  </a:ext>
                </a:extLst>
              </p:cNvPr>
              <p:cNvSpPr txBox="1"/>
              <p:nvPr/>
            </p:nvSpPr>
            <p:spPr>
              <a:xfrm>
                <a:off x="965110" y="4504433"/>
                <a:ext cx="2428730" cy="563117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2800" dirty="0">
                    <a:ln>
                      <a:solidFill>
                        <a:sysClr val="windowText" lastClr="000000"/>
                      </a:solidFill>
                    </a:ln>
                    <a:solidFill>
                      <a:srgbClr val="0000FF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31" name="Picture 30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F716958A-E587-4629-A469-39DD1E1A76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18965" y="5083071"/>
                <a:ext cx="1871650" cy="696574"/>
              </a:xfrm>
              <a:prstGeom prst="rect">
                <a:avLst/>
              </a:prstGeom>
            </p:spPr>
          </p:pic>
        </p:grp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556599B-4219-4FB6-A4F8-864F676843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25990" y="1854513"/>
              <a:ext cx="1283961" cy="15123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8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87" y="278019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009909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Compose clear and 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coherent sentences using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appropriate grammatical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structures: aspects of verbs,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modals and conjunction</a:t>
                      </a:r>
                    </a:p>
                    <a:p>
                      <a:r>
                        <a:rPr lang="en-PH" sz="1100" b="1" i="0" u="none" strike="noStrike" cap="none" dirty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PH" sz="1100" b="1" i="0" u="none" strike="noStrike" cap="none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EN5G-Ia-3.3</a:t>
                      </a:r>
                      <a:endParaRPr lang="en-PH" sz="1100" b="1" dirty="0">
                        <a:solidFill>
                          <a:srgbClr val="111111"/>
                        </a:solidFill>
                        <a:latin typeface="+mj-lt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1: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each sentence by supplying the appropriate modals. Select from the given choices. Be guided by the functions shown inside the parentheses.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p.12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 we go? (suggestion)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 you lend me your books? (polite request)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__________ visit you more often since my place is just nearby. (ability)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21FCD4-380D-4355-9FAA-4DC1F71FD291}"/>
              </a:ext>
            </a:extLst>
          </p:cNvPr>
          <p:cNvSpPr/>
          <p:nvPr/>
        </p:nvSpPr>
        <p:spPr>
          <a:xfrm>
            <a:off x="4345423" y="3536219"/>
            <a:ext cx="2824120" cy="2508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dirty="0">
                <a:solidFill>
                  <a:srgbClr val="111111"/>
                </a:solidFill>
              </a:rPr>
              <a:t>can    shall    would    may    should</a:t>
            </a:r>
          </a:p>
        </p:txBody>
      </p:sp>
    </p:spTree>
    <p:extLst>
      <p:ext uri="{BB962C8B-B14F-4D97-AF65-F5344CB8AC3E}">
        <p14:creationId xmlns:p14="http://schemas.microsoft.com/office/powerpoint/2010/main" val="940158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B11208E6-9CCB-4CFC-BA92-0DB21366FF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641759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each sentence by supplying the appropriate modals. Select from the given choices. Be guided by the functions shown inside the parentheses.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p.14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0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5725" indent="0" algn="l"/>
                      <a:endParaRPr lang="en-US" sz="3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__________ write a song or poem for my parents. (ability)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US" sz="3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Compose clear and coherent sentences using the given modals and their functions below. Write your sentences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p.14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DADD59D-6F7D-44DE-B023-50959BC1F392}"/>
              </a:ext>
            </a:extLst>
          </p:cNvPr>
          <p:cNvSpPr/>
          <p:nvPr/>
        </p:nvSpPr>
        <p:spPr>
          <a:xfrm>
            <a:off x="4361607" y="1966364"/>
            <a:ext cx="2824120" cy="250853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dirty="0">
                <a:solidFill>
                  <a:srgbClr val="111111"/>
                </a:solidFill>
              </a:rPr>
              <a:t>can    shall    would    may    should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1BB6C0-1383-41DF-8578-758EC9086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2593" y="3431899"/>
            <a:ext cx="2977871" cy="125338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9FA2CF8-E8F0-4D07-B069-48EE2E984B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5099146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What are your skills or talents? Complete the prompts below using the given modals. Do this in your notebook. </a:t>
                      </a: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can ________________________________.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may ________________________________.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shall _______________________________.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must _______________________________.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2041001"/>
            <a:ext cx="5175805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WEEKS 1-3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(CONJUNCTIONS)</a:t>
            </a:r>
            <a:endParaRPr sz="40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959202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4" y="253743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264247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Compose clear and 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coherent sentences using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appropriate grammatical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structures: aspects of verbs, 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modals and conjunction</a:t>
                      </a:r>
                    </a:p>
                    <a:p>
                      <a:r>
                        <a:rPr lang="en-PH" sz="1100" b="1" i="0" u="none" strike="noStrike" cap="none" dirty="0">
                          <a:solidFill>
                            <a:srgbClr val="11111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 </a:t>
                      </a:r>
                      <a:r>
                        <a:rPr lang="en-PH" sz="1100" b="1" i="0" u="none" strike="noStrike" cap="none" dirty="0">
                          <a:solidFill>
                            <a:srgbClr val="0000FF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EN5G-Ia-3.3</a:t>
                      </a:r>
                      <a:endParaRPr lang="en-PH" sz="1100" b="1" dirty="0">
                        <a:solidFill>
                          <a:srgbClr val="111111"/>
                        </a:solidFill>
                        <a:latin typeface="+mj-lt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1: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Identify the best conjunction to be used in each item. Select from the given options below.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p.16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 err="1">
                          <a:solidFill>
                            <a:srgbClr val="111111"/>
                          </a:solidFill>
                        </a:rPr>
                        <a:t>Yazzy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will watch horror __________ comedy movies this Sunday.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Sam decided not to come to the party __________ he suddenly changed his mind.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582A8B1-08FC-47F7-A06C-2C49A6F4FB84}"/>
              </a:ext>
            </a:extLst>
          </p:cNvPr>
          <p:cNvSpPr/>
          <p:nvPr/>
        </p:nvSpPr>
        <p:spPr>
          <a:xfrm>
            <a:off x="4252660" y="3266954"/>
            <a:ext cx="3005895" cy="28545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PH" sz="1200" dirty="0">
                <a:solidFill>
                  <a:srgbClr val="111111"/>
                </a:solidFill>
              </a:rPr>
              <a:t>whenever  so that  even though  but  and</a:t>
            </a:r>
          </a:p>
        </p:txBody>
      </p:sp>
    </p:spTree>
    <p:extLst>
      <p:ext uri="{BB962C8B-B14F-4D97-AF65-F5344CB8AC3E}">
        <p14:creationId xmlns:p14="http://schemas.microsoft.com/office/powerpoint/2010/main" val="3856968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211C437-422E-4431-B749-E02EFA151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763236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each sentence below by supplying the appropriate coordinating conjunction. Choose from the given options inside the box.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p.18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Each school year is an opportunity to meet new classmates (1) ________ new friends. You may call these new acquaintances by their first names (2) ________ by their nicknames. They can be of the same age as you, (3) ________ others can be younger or older. Newcomers must be welcomed and must feel the sense of belongingness, (4) ________ children like you must always be friendly. This healthy relationship in school must be sustained (5) ________ this may help every learner to have positive attitude towards schooling.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F1B4D1-8251-4C75-A4C3-7FBCC19A714F}"/>
              </a:ext>
            </a:extLst>
          </p:cNvPr>
          <p:cNvSpPr/>
          <p:nvPr/>
        </p:nvSpPr>
        <p:spPr>
          <a:xfrm>
            <a:off x="4280687" y="1850847"/>
            <a:ext cx="2921224" cy="30163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dirty="0">
                <a:solidFill>
                  <a:srgbClr val="111111"/>
                </a:solidFill>
              </a:rPr>
              <a:t>  for       and       but        or       so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8" name="Table 177">
            <a:extLst>
              <a:ext uri="{FF2B5EF4-FFF2-40B4-BE49-F238E27FC236}">
                <a16:creationId xmlns:a16="http://schemas.microsoft.com/office/drawing/2014/main" id="{FCF65F56-AD5C-491B-B9FE-3FB8BC9A6B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885164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Compose clear and coherent sentences using the given subordinating conjunctions and their functions below.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p.19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0EFB688-36F9-477B-B470-CA74740B7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918" y="1658866"/>
            <a:ext cx="2959454" cy="299405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CEDAC7CA-DB65-4026-B99A-CEF2A5E1D0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247807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the paragraphs below by supplying the appropriate terms or words. Select from the given choices inside the box.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p.19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7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 (1)__________ connect words, phrases, clauses, or sentences. There are (2)__________ types of conjunctions: the coordinating and subordinating conjunctions.     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(3)__________ conjunctions connect words or groups of words that are of (4)__________ importance. If you are using a coordinating conjunction to connect two complete sentences, you must use a comma. Remember the acronym (5)__________.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Meanwhile, (6)__________ conjunctions join two clauses making one clause (7)__________ or subordinate of the other clause.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20DCA29-AAF1-4403-B934-4B3DBAE94484}"/>
              </a:ext>
            </a:extLst>
          </p:cNvPr>
          <p:cNvSpPr/>
          <p:nvPr/>
        </p:nvSpPr>
        <p:spPr>
          <a:xfrm>
            <a:off x="4304963" y="1632361"/>
            <a:ext cx="2921224" cy="722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dirty="0">
                <a:solidFill>
                  <a:srgbClr val="111111"/>
                </a:solidFill>
              </a:rPr>
              <a:t>  </a:t>
            </a:r>
            <a:r>
              <a:rPr lang="en-US" sz="1100" b="1" dirty="0">
                <a:solidFill>
                  <a:srgbClr val="111111"/>
                </a:solidFill>
              </a:rPr>
              <a:t>dependent       Conjunctions        two Coordinating       modals        subordinating equal         FANBOYS</a:t>
            </a:r>
            <a:endParaRPr lang="en-PH" sz="1200" b="1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2041001"/>
            <a:ext cx="5175805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WEEKS 4 - 5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</a:t>
            </a:r>
            <a:r>
              <a:rPr lang="en-PH" sz="4400" dirty="0">
                <a:solidFill>
                  <a:srgbClr val="00B050"/>
                </a:solidFill>
                <a:latin typeface="Eras Bold ITC" panose="020B0907030504020204" pitchFamily="34" charset="0"/>
              </a:rPr>
              <a:t>Point-of-View</a:t>
            </a: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)</a:t>
            </a:r>
            <a:endParaRPr sz="40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99707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24" y="229759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8133874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PH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Identify point-of-view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 EN5VC-IIh7.3</a:t>
                      </a:r>
                      <a:endParaRPr lang="en-PH" sz="11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1: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Look at the picture about sunset. Give at least five (5) words that will best describe it.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p.21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A6E63CC2-2EA3-497D-A245-AC505F6BED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9237" y="3236813"/>
            <a:ext cx="2856490" cy="1440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2451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2041001"/>
            <a:ext cx="4893531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WEEKS 1-3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(VERBS)</a:t>
            </a:r>
            <a:endParaRPr sz="54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(Free Music for Vlogs) DIZARO - Stuck On U-oQ_jl_-DmFo">
            <a:hlinkClick r:id="" action="ppaction://media"/>
            <a:extLst>
              <a:ext uri="{FF2B5EF4-FFF2-40B4-BE49-F238E27FC236}">
                <a16:creationId xmlns:a16="http://schemas.microsoft.com/office/drawing/2014/main" id="{8174139E-16C7-49AC-98EC-943D72EE2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68566" y="4650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2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C6E79D0-4754-43D2-97DC-7A311D779A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7839971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Describe the feelings or emotions expressed by each illustration below.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p.21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In your notebook, write three to five sentences expressing your point-of-view about the illustration below.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p.22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1E9C3C8-7E80-41F3-A63A-44926474D1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4503" y="1649258"/>
            <a:ext cx="2977869" cy="1045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C2A0C8-B1AC-46CE-A375-81370971A7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9699" y="3471601"/>
            <a:ext cx="2816028" cy="121368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3932A70-AA78-410B-A05E-184EBAB18E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9093862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4: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Describe your point-of-view for each picture in three to five sentences.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p.23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In your notebook, paste a picture taken from old newspapers or magazines. If available, you may use any of your photos. Then, write three to five sentences describing the point-of-view expressed by your chosen picture.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p.23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6C1659F-7967-4881-B6BB-5A3B7F7BA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332" y="1649258"/>
            <a:ext cx="2896948" cy="21054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1915263"/>
            <a:ext cx="5175805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WEEKS 6 - 7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</a:t>
            </a:r>
            <a:r>
              <a:rPr lang="en-PH" sz="4400" dirty="0" err="1">
                <a:solidFill>
                  <a:srgbClr val="00B050"/>
                </a:solidFill>
                <a:latin typeface="Eras Bold ITC" panose="020B0907030504020204" pitchFamily="34" charset="0"/>
              </a:rPr>
              <a:t>ViewPoints</a:t>
            </a:r>
            <a:r>
              <a:rPr lang="en-PH" sz="4400" dirty="0">
                <a:solidFill>
                  <a:srgbClr val="00B050"/>
                </a:solidFill>
                <a:latin typeface="Eras Bold ITC" panose="020B0907030504020204" pitchFamily="34" charset="0"/>
              </a:rPr>
              <a:t> of Images </a:t>
            </a: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)</a:t>
            </a:r>
            <a:endParaRPr sz="40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2503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1212" y="253743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4265950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images which  </a:t>
                      </a: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present particular  </a:t>
                      </a: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viewpoints, e.g. stereotypes </a:t>
                      </a: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(gender, age, cultural), </a:t>
                      </a: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opinions on an issue</a:t>
                      </a:r>
                    </a:p>
                    <a:p>
                      <a:r>
                        <a:rPr lang="en-US" sz="1100" b="1" dirty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EN5VC-IIh7.1</a:t>
                      </a:r>
                    </a:p>
                    <a:p>
                      <a:r>
                        <a:rPr lang="en-PH" sz="1100" b="1" dirty="0">
                          <a:solidFill>
                            <a:srgbClr val="0000FF"/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EN5VC-IIh7.2</a:t>
                      </a:r>
                      <a:endParaRPr lang="en-PH" sz="11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1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the images below. Tell the opinion suggested by each image. Select your answers from the given choices below. Write only the letters of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p.25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Ladies maintain proper hygiene.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Boys are good painters.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Old people want a quiet place most of the time.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Filipinos are family-oriented. </a:t>
                      </a:r>
                    </a:p>
                    <a:p>
                      <a:pPr marL="314325" indent="-228600" algn="l">
                        <a:buAutoNum type="alphaU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Filipino families are religious.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44630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B637E58F-047A-4364-9254-491B7C5A0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569680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the images below and their presented viewpoints. In your notebook, write a 3-sentence paragraph for each item stating your opinions and feelings about the given sets of images.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p.27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D36B6F31-312F-48E7-AE5F-A4544AAC4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318" y="977279"/>
            <a:ext cx="3002145" cy="1443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1E9BB-5796-40F5-8276-9C22DC4CD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71" y="3463391"/>
            <a:ext cx="2929316" cy="125132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31CDB56-C1F4-4CBB-8D2C-547D8DED76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7475057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the images below and their presented viewpoints. Put checks (  ) on images that you can relate to based on your own experiences.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p.28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4: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the given editorial cartoon below and its expressed viewpoints. In your notebook, write a 5-sentence paragraph stating your opinions and feelings.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p.28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AE2B11F9-9463-45B8-964E-5E3E0DF79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8780" y="1972939"/>
            <a:ext cx="2961684" cy="778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76CF0-9716-4458-984C-2F4AB9D0C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11" y="3648518"/>
            <a:ext cx="2589452" cy="105295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95AA9362-212B-4396-A72F-460A6BE152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4534581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5: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Examine the given editorial cartoon and its expressed viewpoints. Write a 5-sentence paragraph in your notebook stating your opinions and feelings about it.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p.30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Cut out two (2) printed images from newspapers, magazines or other printed materials. Next, paste them on the pages of your notebook. Then, write paragraphs stating your viewpoints/feelings/opinions for each image.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p.30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CBBBF8A-2E44-4674-A107-4EF27E67D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2986" y="1872568"/>
            <a:ext cx="2494623" cy="1542818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1915263"/>
            <a:ext cx="5394291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 8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</a:t>
            </a:r>
            <a:r>
              <a:rPr lang="en-PH" sz="4400" dirty="0">
                <a:solidFill>
                  <a:srgbClr val="00B050"/>
                </a:solidFill>
                <a:latin typeface="Eras Bold ITC" panose="020B0907030504020204" pitchFamily="34" charset="0"/>
              </a:rPr>
              <a:t>Type of Viewing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PH" sz="4400" b="1" dirty="0">
                <a:solidFill>
                  <a:srgbClr val="00B050"/>
                </a:solidFill>
                <a:latin typeface="Eras Bold ITC" panose="020B0907030504020204" pitchFamily="34" charset="0"/>
              </a:rPr>
              <a:t>Materials</a:t>
            </a:r>
            <a:r>
              <a:rPr lang="en" sz="4000" b="1" dirty="0">
                <a:solidFill>
                  <a:srgbClr val="00B050"/>
                </a:solidFill>
                <a:latin typeface="Eras Bold ITC" panose="020B0907030504020204" pitchFamily="34" charset="0"/>
              </a:rPr>
              <a:t>)</a:t>
            </a:r>
            <a:endParaRPr sz="40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577335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120" y="253743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397990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Distinguish among various </a:t>
                      </a: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types of viewing materials.</a:t>
                      </a:r>
                    </a:p>
                    <a:p>
                      <a:r>
                        <a:rPr lang="en-US" sz="1100" b="1" dirty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</a:rPr>
                        <a:t>EN5VC-Id-6</a:t>
                      </a:r>
                      <a:endParaRPr lang="en-PH" sz="1100" b="1" dirty="0">
                        <a:solidFill>
                          <a:srgbClr val="0000FF"/>
                        </a:solidFill>
                        <a:latin typeface="+mj-lt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Learning Task 1: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Identify the types of the given viewing materials. In your notebook, write PM for print material and NPM for non-print material.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p.32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_____1. e-book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_____2. photograph (in a picture frame) _____3. TV news program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_____4. vlog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_____5. portrait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410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4C12F34-16A3-4546-8AC8-D19327F8F0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409513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Categorize the viewing materials below according to their types. Use the chart below.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p.32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448CBEF-1E40-4B3A-90B2-65157BAD5D8F}"/>
              </a:ext>
            </a:extLst>
          </p:cNvPr>
          <p:cNvSpPr/>
          <p:nvPr/>
        </p:nvSpPr>
        <p:spPr>
          <a:xfrm>
            <a:off x="4304963" y="1697097"/>
            <a:ext cx="2921224" cy="722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b="1" dirty="0">
                <a:solidFill>
                  <a:srgbClr val="111111"/>
                </a:solidFill>
              </a:rPr>
              <a:t>  </a:t>
            </a:r>
            <a:r>
              <a:rPr lang="en-US" sz="1400" b="1" dirty="0">
                <a:solidFill>
                  <a:srgbClr val="111111"/>
                </a:solidFill>
              </a:rPr>
              <a:t>book          printed world map video clip          </a:t>
            </a:r>
            <a:r>
              <a:rPr lang="en-US" sz="1400" b="1" dirty="0" err="1">
                <a:solidFill>
                  <a:srgbClr val="111111"/>
                </a:solidFill>
              </a:rPr>
              <a:t>EduTV</a:t>
            </a:r>
            <a:r>
              <a:rPr lang="en-US" sz="1400" b="1" dirty="0">
                <a:solidFill>
                  <a:srgbClr val="111111"/>
                </a:solidFill>
              </a:rPr>
              <a:t> show picture book</a:t>
            </a:r>
            <a:endParaRPr lang="en-PH" sz="1200" b="1" dirty="0">
              <a:solidFill>
                <a:srgbClr val="11111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6BB0D4D-0A06-49CB-B863-59098BE13F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859220"/>
              </p:ext>
            </p:extLst>
          </p:nvPr>
        </p:nvGraphicFramePr>
        <p:xfrm>
          <a:off x="4304963" y="2567750"/>
          <a:ext cx="2921224" cy="1987569"/>
        </p:xfrm>
        <a:graphic>
          <a:graphicData uri="http://schemas.openxmlformats.org/drawingml/2006/table">
            <a:tbl>
              <a:tblPr firstRow="1" bandRow="1">
                <a:tableStyleId>{423B59DB-C4EF-4C69-A347-A7F4B2B73B52}</a:tableStyleId>
              </a:tblPr>
              <a:tblGrid>
                <a:gridCol w="1383738">
                  <a:extLst>
                    <a:ext uri="{9D8B030D-6E8A-4147-A177-3AD203B41FA5}">
                      <a16:colId xmlns:a16="http://schemas.microsoft.com/office/drawing/2014/main" val="1119316173"/>
                    </a:ext>
                  </a:extLst>
                </a:gridCol>
                <a:gridCol w="1537486">
                  <a:extLst>
                    <a:ext uri="{9D8B030D-6E8A-4147-A177-3AD203B41FA5}">
                      <a16:colId xmlns:a16="http://schemas.microsoft.com/office/drawing/2014/main" val="3967826212"/>
                    </a:ext>
                  </a:extLst>
                </a:gridCol>
              </a:tblGrid>
              <a:tr h="385843">
                <a:tc>
                  <a:txBody>
                    <a:bodyPr/>
                    <a:lstStyle/>
                    <a:p>
                      <a:pPr algn="ctr"/>
                      <a:r>
                        <a:rPr lang="en-PH" b="1" dirty="0"/>
                        <a:t>Print-Material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b="1" dirty="0"/>
                        <a:t>Non-Print Material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8091442"/>
                  </a:ext>
                </a:extLst>
              </a:tr>
              <a:tr h="1469409">
                <a:tc>
                  <a:txBody>
                    <a:bodyPr/>
                    <a:lstStyle/>
                    <a:p>
                      <a:endParaRPr lang="en-PH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PH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4808799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9">
            <a:extLst>
              <a:ext uri="{FF2B5EF4-FFF2-40B4-BE49-F238E27FC236}">
                <a16:creationId xmlns:a16="http://schemas.microsoft.com/office/drawing/2014/main" id="{D591F151-21F2-4F09-A8F1-633BBF278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785" y="172822"/>
            <a:ext cx="8326705" cy="2277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000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br>
              <a:rPr kumimoji="0" lang="en-PH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Republic of the</a:t>
            </a:r>
            <a:r>
              <a:rPr kumimoji="0" lang="en-US" altLang="en-US" sz="1100" b="0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Philippines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Old English Text MT" panose="03040902040508030806" pitchFamily="66" charset="0"/>
                <a:ea typeface="Times New Roman" panose="02020603050405020304" pitchFamily="18" charset="0"/>
                <a:cs typeface="Calibri" panose="020F0502020204030204" pitchFamily="34" charset="0"/>
              </a:rPr>
              <a:t>Department of Education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rajan Pro" charset="0"/>
                <a:ea typeface="Times New Roman" panose="02020603050405020304" pitchFamily="18" charset="0"/>
              </a:rPr>
              <a:t>REGION IV-A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SCHOOLS DIVISION OFFICE OF IMUS CITY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PH" altLang="en-US" sz="11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NAME OF SCHOOL</a:t>
            </a:r>
            <a:endParaRPr kumimoji="0" lang="en-PH" altLang="en-US" sz="1100" b="0" i="0" u="sng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WEEKLY HOME LEARNING PLAN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Grade and Section: </a:t>
            </a:r>
            <a:r>
              <a:rPr lang="en-US" altLang="en-US" sz="1100" b="1" u="sng" dirty="0">
                <a:solidFill>
                  <a:srgbClr val="111111"/>
                </a:solidFill>
                <a:ea typeface="Calibri" panose="020F0502020204030204" pitchFamily="34" charset="0"/>
              </a:rPr>
              <a:t>_______________</a:t>
            </a: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				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	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Quarter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2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Week </a:t>
            </a:r>
            <a:r>
              <a:rPr lang="en-US" altLang="en-US" sz="1100" b="1" dirty="0">
                <a:solidFill>
                  <a:srgbClr val="FF0000"/>
                </a:solidFill>
                <a:ea typeface="Calibri" panose="020F0502020204030204" pitchFamily="34" charset="0"/>
              </a:rPr>
              <a:t>1-3</a:t>
            </a:r>
            <a:r>
              <a:rPr lang="en-US" altLang="en-US" sz="1100" b="1" dirty="0">
                <a:solidFill>
                  <a:srgbClr val="111111"/>
                </a:solidFill>
                <a:ea typeface="Calibri" panose="020F0502020204030204" pitchFamily="34" charset="0"/>
              </a:rPr>
              <a:t> </a:t>
            </a:r>
            <a:r>
              <a:rPr kumimoji="0" lang="en-US" altLang="en-US" sz="1100" b="1" i="0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   </a:t>
            </a:r>
            <a:endParaRPr kumimoji="0" lang="en-PH" altLang="en-US" sz="1100" b="0" i="0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r>
              <a:rPr kumimoji="0" lang="en-US" altLang="en-US" sz="1100" b="1" i="0" u="none" strike="noStrike" cap="none" normalizeH="0" baseline="0" dirty="0">
                <a:ln>
                  <a:noFill/>
                </a:ln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Adviser:  ________________________                                                           		Date:__________        </a:t>
            </a:r>
            <a:endParaRPr kumimoji="0" lang="en-PH" altLang="en-US" sz="1100" b="0" i="0" u="none" strike="noStrike" cap="none" normalizeH="0" baseline="0" dirty="0">
              <a:ln>
                <a:noFill/>
              </a:ln>
              <a:solidFill>
                <a:srgbClr val="11111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00025" algn="l"/>
              </a:tabLst>
            </a:pPr>
            <a:endParaRPr kumimoji="0" lang="en-PH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652163-731B-4554-8974-B8D7199C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87" y="245651"/>
            <a:ext cx="537826" cy="53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6637EAB-47EE-41A2-A5FA-3F74A1D186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568814"/>
              </p:ext>
            </p:extLst>
          </p:nvPr>
        </p:nvGraphicFramePr>
        <p:xfrm>
          <a:off x="420786" y="2168666"/>
          <a:ext cx="8302432" cy="258651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322037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2251231"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8:00-8:45</a:t>
                      </a:r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PH" sz="1800" b="1" dirty="0">
                          <a:solidFill>
                            <a:srgbClr val="00B05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Compose clear and  </a:t>
                      </a:r>
                    </a:p>
                    <a:p>
                      <a:r>
                        <a:rPr lang="en-US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coherent sentences using </a:t>
                      </a:r>
                    </a:p>
                    <a:p>
                      <a:r>
                        <a:rPr lang="en-US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appropriate grammatical</a:t>
                      </a:r>
                    </a:p>
                    <a:p>
                      <a:r>
                        <a:rPr lang="en-US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structures: aspects of verbs, </a:t>
                      </a:r>
                    </a:p>
                    <a:p>
                      <a:r>
                        <a:rPr lang="en-US" sz="1100" b="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modals and conjunction</a:t>
                      </a:r>
                    </a:p>
                    <a:p>
                      <a:r>
                        <a:rPr lang="en-PH" sz="1100" b="1" dirty="0">
                          <a:solidFill>
                            <a:srgbClr val="111111"/>
                          </a:solidFill>
                          <a:latin typeface="+mj-lt"/>
                        </a:rPr>
                        <a:t> </a:t>
                      </a:r>
                      <a:r>
                        <a:rPr lang="en-PH" sz="1100" b="1" dirty="0">
                          <a:solidFill>
                            <a:srgbClr val="0000FF"/>
                          </a:solidFill>
                          <a:latin typeface="+mj-lt"/>
                        </a:rPr>
                        <a:t>EN5G-Ia-3.3</a:t>
                      </a: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  <a:latin typeface="+mj-lt"/>
                        </a:rPr>
                        <a:t>Learning Task 1: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  <a:latin typeface="+mj-lt"/>
                        </a:rPr>
                        <a:t>Write the correct form of the verb listen as indicated in the parentheses. Do this in your notebook. </a:t>
                      </a:r>
                      <a:r>
                        <a:rPr lang="en-US" sz="1100" b="1" dirty="0">
                          <a:solidFill>
                            <a:srgbClr val="FF0000"/>
                          </a:solidFill>
                          <a:latin typeface="+mj-lt"/>
                        </a:rPr>
                        <a:t>p.6</a:t>
                      </a: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  <a:latin typeface="+mj-lt"/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  <a:latin typeface="+mj-lt"/>
                        </a:rPr>
                        <a:t>I ___________ to bedtime stories every night. (simple present tense)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She ___________ to the news yesterday. (simple past tense)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 err="1">
                          <a:solidFill>
                            <a:srgbClr val="111111"/>
                          </a:solidFill>
                        </a:rPr>
                        <a:t>Yeng</a:t>
                      </a: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___________ to her newly downloaded songs tonight. (simple future tense)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" name="Table 40">
            <a:extLst>
              <a:ext uri="{FF2B5EF4-FFF2-40B4-BE49-F238E27FC236}">
                <a16:creationId xmlns:a16="http://schemas.microsoft.com/office/drawing/2014/main" id="{0735655A-C2E9-415D-B3AD-06061837E0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599533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Analyze the following and pick out the word that does not belong to the set of viewing materials.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p.33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e-picture books, videos, virtual presentations, printed poster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TV documentaries, books, radio comedies, movies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US" sz="8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4: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After eliminating the material which does not belong to each group in Learning Task 4, classify the remaining materials as to PRINT or NON-PRINT.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p.34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________________________________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________________________________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________________________________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________________________________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________________________________ 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BD4FF89-4FD2-4A06-AB88-BB9F76C97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646951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5: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Determine whether each viewing material is PRINT or NOT. Do this in your notebook.</a:t>
                      </a: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6: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Identify the specific viewing material that you will use in learning about the planets of the Solar System. Choose your answers from the choices inside the box.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50FE1272-6D6D-4A74-BC3B-A94E67413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237" y="1527437"/>
            <a:ext cx="2782649" cy="1179601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EF9C6BB-98DE-47D6-9EB9-34A64FC9A497}"/>
              </a:ext>
            </a:extLst>
          </p:cNvPr>
          <p:cNvSpPr/>
          <p:nvPr/>
        </p:nvSpPr>
        <p:spPr>
          <a:xfrm>
            <a:off x="4296869" y="3736290"/>
            <a:ext cx="2921224" cy="722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b="1" dirty="0">
                <a:solidFill>
                  <a:srgbClr val="111111"/>
                </a:solidFill>
              </a:rPr>
              <a:t>  </a:t>
            </a:r>
            <a:r>
              <a:rPr lang="en-PH" b="1" dirty="0">
                <a:solidFill>
                  <a:srgbClr val="111111"/>
                </a:solidFill>
              </a:rPr>
              <a:t>Poster         Documentaries Model          YouTube video DepEd Commons </a:t>
            </a:r>
            <a:endParaRPr lang="en-PH" sz="1200" b="1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BD4FF89-4FD2-4A06-AB88-BB9F76C97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020202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Online Videos - 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TV Show - __________________ 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Non-print/ 3D material - ______________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Print/ 2D material - __________________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Online Books/Materials - ______________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7: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b="0" dirty="0">
                          <a:solidFill>
                            <a:srgbClr val="111111"/>
                          </a:solidFill>
                        </a:rPr>
                        <a:t>Tell whether the material used is print or non-print. Write your answers in your notebook. </a:t>
                      </a:r>
                    </a:p>
                    <a:p>
                      <a:pPr marL="85725" indent="0" algn="l">
                        <a:buNone/>
                      </a:pPr>
                      <a:endParaRPr lang="en-US" sz="1100" b="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b="0" dirty="0">
                          <a:solidFill>
                            <a:srgbClr val="111111"/>
                          </a:solidFill>
                        </a:rPr>
                        <a:t>Maita needs to watch news on television</a:t>
                      </a: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US" sz="1100" b="1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the paragraphs below by supplying the missing terms. Select from the given choices below. Write your answers in your notebooks.</a:t>
                      </a:r>
                    </a:p>
                    <a:p>
                      <a:pPr marL="85725" indent="0" algn="l">
                        <a:buNone/>
                      </a:pPr>
                      <a:endParaRPr lang="en-US" sz="1100" b="1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US" sz="1100" b="1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>
                        <a:buNone/>
                      </a:pP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04B14B4-A65D-4FFC-8D22-761239EEB136}"/>
              </a:ext>
            </a:extLst>
          </p:cNvPr>
          <p:cNvSpPr/>
          <p:nvPr/>
        </p:nvSpPr>
        <p:spPr>
          <a:xfrm>
            <a:off x="4296869" y="3736290"/>
            <a:ext cx="2921224" cy="722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PH" sz="1200" b="1" dirty="0">
                <a:solidFill>
                  <a:srgbClr val="111111"/>
                </a:solidFill>
              </a:rPr>
              <a:t>  </a:t>
            </a:r>
            <a:r>
              <a:rPr lang="en-PH" b="1" dirty="0">
                <a:solidFill>
                  <a:srgbClr val="111111"/>
                </a:solidFill>
              </a:rPr>
              <a:t>non-print        multimedia </a:t>
            </a:r>
          </a:p>
          <a:p>
            <a:pPr algn="ctr"/>
            <a:r>
              <a:rPr lang="en-PH" b="1" dirty="0">
                <a:solidFill>
                  <a:srgbClr val="111111"/>
                </a:solidFill>
              </a:rPr>
              <a:t>Print       digital       Viewing </a:t>
            </a:r>
            <a:endParaRPr lang="en-PH" sz="1200" b="1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82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BBD4FF89-4FD2-4A06-AB88-BB9F76C972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00646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   (1)__________ helps learners in reflecting and thinking about the images they are seeing, and develops their knowledge and skills in analyzing and evaluating visual and (2)__________ texts.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   There are two types of viewing materials. (3)__________ viewing materials consist of all printed images found in textbooks, workbooks, reference books, magazines, newspapers and journals.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          Meanwhile, (4)__________ viewing materials are those that do not depend on the printed sources such as three-dimensional arts like diorama, globes, puppets and models; and other projected materials.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9320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4" name="Google Shape;2154;p59"/>
          <p:cNvSpPr txBox="1">
            <a:spLocks noGrp="1"/>
          </p:cNvSpPr>
          <p:nvPr>
            <p:ph type="subTitle" idx="1"/>
          </p:nvPr>
        </p:nvSpPr>
        <p:spPr>
          <a:xfrm>
            <a:off x="1070325" y="2161072"/>
            <a:ext cx="3852000" cy="10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82B2D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lt1"/>
                </a:solidFill>
              </a:rPr>
              <a:t>Do you have any questions? 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282B2D"/>
              </a:buClr>
              <a:buSzPts val="1100"/>
              <a:buFont typeface="Arial"/>
              <a:buNone/>
            </a:pPr>
            <a:r>
              <a:rPr lang="en-PH" b="1" i="1" dirty="0">
                <a:solidFill>
                  <a:srgbClr val="0000FF"/>
                </a:solidFill>
                <a:uFill>
                  <a:noFill/>
                </a:uFill>
              </a:rPr>
              <a:t>titserlarisel@gmail.com</a:t>
            </a:r>
            <a:endParaRPr b="1" i="1" dirty="0">
              <a:solidFill>
                <a:srgbClr val="0000FF"/>
              </a:solidFill>
            </a:endParaRPr>
          </a:p>
        </p:txBody>
      </p:sp>
      <p:sp>
        <p:nvSpPr>
          <p:cNvPr id="2156" name="Google Shape;2156;p59"/>
          <p:cNvSpPr/>
          <p:nvPr/>
        </p:nvSpPr>
        <p:spPr>
          <a:xfrm>
            <a:off x="1725634" y="2926873"/>
            <a:ext cx="401944" cy="327806"/>
          </a:xfrm>
          <a:custGeom>
            <a:avLst/>
            <a:gdLst/>
            <a:ahLst/>
            <a:cxnLst/>
            <a:rect l="l" t="t" r="r" b="b"/>
            <a:pathLst>
              <a:path w="236786" h="193111" extrusionOk="0">
                <a:moveTo>
                  <a:pt x="164544" y="0"/>
                </a:moveTo>
                <a:cubicBezTo>
                  <a:pt x="139155" y="0"/>
                  <a:pt x="114852" y="20315"/>
                  <a:pt x="115614" y="50029"/>
                </a:cubicBezTo>
                <a:cubicBezTo>
                  <a:pt x="115614" y="52808"/>
                  <a:pt x="116169" y="56699"/>
                  <a:pt x="116169" y="60034"/>
                </a:cubicBezTo>
                <a:cubicBezTo>
                  <a:pt x="77261" y="57811"/>
                  <a:pt x="40576" y="39468"/>
                  <a:pt x="16119" y="8897"/>
                </a:cubicBezTo>
                <a:lnTo>
                  <a:pt x="16119" y="8897"/>
                </a:lnTo>
                <a:cubicBezTo>
                  <a:pt x="3891" y="35022"/>
                  <a:pt x="8893" y="55588"/>
                  <a:pt x="30015" y="73930"/>
                </a:cubicBezTo>
                <a:cubicBezTo>
                  <a:pt x="22789" y="73374"/>
                  <a:pt x="15563" y="71707"/>
                  <a:pt x="9449" y="68372"/>
                </a:cubicBezTo>
                <a:lnTo>
                  <a:pt x="9449" y="68372"/>
                </a:lnTo>
                <a:cubicBezTo>
                  <a:pt x="8893" y="79488"/>
                  <a:pt x="12784" y="90049"/>
                  <a:pt x="19454" y="98943"/>
                </a:cubicBezTo>
                <a:cubicBezTo>
                  <a:pt x="26680" y="107836"/>
                  <a:pt x="36129" y="113950"/>
                  <a:pt x="46690" y="116174"/>
                </a:cubicBezTo>
                <a:cubicBezTo>
                  <a:pt x="42383" y="117250"/>
                  <a:pt x="37844" y="117864"/>
                  <a:pt x="33373" y="117864"/>
                </a:cubicBezTo>
                <a:cubicBezTo>
                  <a:pt x="30920" y="117864"/>
                  <a:pt x="28487" y="117679"/>
                  <a:pt x="26124" y="117285"/>
                </a:cubicBezTo>
                <a:lnTo>
                  <a:pt x="26124" y="117285"/>
                </a:lnTo>
                <a:cubicBezTo>
                  <a:pt x="32794" y="136740"/>
                  <a:pt x="50581" y="150635"/>
                  <a:pt x="71703" y="151191"/>
                </a:cubicBezTo>
                <a:cubicBezTo>
                  <a:pt x="54027" y="164567"/>
                  <a:pt x="32656" y="171785"/>
                  <a:pt x="10766" y="171785"/>
                </a:cubicBezTo>
                <a:cubicBezTo>
                  <a:pt x="7186" y="171785"/>
                  <a:pt x="3593" y="171592"/>
                  <a:pt x="0" y="171201"/>
                </a:cubicBezTo>
                <a:lnTo>
                  <a:pt x="0" y="171201"/>
                </a:lnTo>
                <a:cubicBezTo>
                  <a:pt x="1112" y="172313"/>
                  <a:pt x="1668" y="172869"/>
                  <a:pt x="2779" y="172869"/>
                </a:cubicBezTo>
                <a:cubicBezTo>
                  <a:pt x="24512" y="186175"/>
                  <a:pt x="49431" y="193110"/>
                  <a:pt x="74710" y="193110"/>
                </a:cubicBezTo>
                <a:cubicBezTo>
                  <a:pt x="81111" y="193110"/>
                  <a:pt x="87535" y="192666"/>
                  <a:pt x="93936" y="191767"/>
                </a:cubicBezTo>
                <a:cubicBezTo>
                  <a:pt x="127842" y="187876"/>
                  <a:pt x="158413" y="171201"/>
                  <a:pt x="179535" y="145077"/>
                </a:cubicBezTo>
                <a:cubicBezTo>
                  <a:pt x="201768" y="118397"/>
                  <a:pt x="213996" y="84491"/>
                  <a:pt x="212885" y="50029"/>
                </a:cubicBezTo>
                <a:cubicBezTo>
                  <a:pt x="212885" y="48918"/>
                  <a:pt x="213440" y="47806"/>
                  <a:pt x="213996" y="47250"/>
                </a:cubicBezTo>
                <a:cubicBezTo>
                  <a:pt x="217887" y="44471"/>
                  <a:pt x="221222" y="41692"/>
                  <a:pt x="225113" y="37245"/>
                </a:cubicBezTo>
                <a:cubicBezTo>
                  <a:pt x="229560" y="33354"/>
                  <a:pt x="232895" y="28352"/>
                  <a:pt x="236785" y="23905"/>
                </a:cubicBezTo>
                <a:lnTo>
                  <a:pt x="236230" y="23349"/>
                </a:lnTo>
                <a:cubicBezTo>
                  <a:pt x="227892" y="26684"/>
                  <a:pt x="219555" y="28907"/>
                  <a:pt x="210661" y="30019"/>
                </a:cubicBezTo>
                <a:cubicBezTo>
                  <a:pt x="214552" y="26684"/>
                  <a:pt x="218443" y="22793"/>
                  <a:pt x="222334" y="18902"/>
                </a:cubicBezTo>
                <a:cubicBezTo>
                  <a:pt x="226225" y="14456"/>
                  <a:pt x="229004" y="9453"/>
                  <a:pt x="230671" y="3895"/>
                </a:cubicBezTo>
                <a:lnTo>
                  <a:pt x="230671" y="3895"/>
                </a:lnTo>
                <a:lnTo>
                  <a:pt x="228448" y="5007"/>
                </a:lnTo>
                <a:cubicBezTo>
                  <a:pt x="220110" y="9453"/>
                  <a:pt x="211217" y="12788"/>
                  <a:pt x="202324" y="15012"/>
                </a:cubicBezTo>
                <a:cubicBezTo>
                  <a:pt x="201877" y="15160"/>
                  <a:pt x="201430" y="15230"/>
                  <a:pt x="200994" y="15230"/>
                </a:cubicBezTo>
                <a:cubicBezTo>
                  <a:pt x="199803" y="15230"/>
                  <a:pt x="198691" y="14714"/>
                  <a:pt x="197877" y="13900"/>
                </a:cubicBezTo>
                <a:cubicBezTo>
                  <a:pt x="188084" y="4281"/>
                  <a:pt x="176199" y="0"/>
                  <a:pt x="164544" y="0"/>
                </a:cubicBez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sp>
        <p:nvSpPr>
          <p:cNvPr id="2157" name="Google Shape;2157;p59"/>
          <p:cNvSpPr/>
          <p:nvPr/>
        </p:nvSpPr>
        <p:spPr>
          <a:xfrm>
            <a:off x="2365598" y="2909675"/>
            <a:ext cx="181613" cy="362377"/>
          </a:xfrm>
          <a:custGeom>
            <a:avLst/>
            <a:gdLst/>
            <a:ahLst/>
            <a:cxnLst/>
            <a:rect l="l" t="t" r="r" b="b"/>
            <a:pathLst>
              <a:path w="95210" h="189975" extrusionOk="0">
                <a:moveTo>
                  <a:pt x="64956" y="0"/>
                </a:moveTo>
                <a:lnTo>
                  <a:pt x="63176" y="445"/>
                </a:lnTo>
                <a:cubicBezTo>
                  <a:pt x="55168" y="1335"/>
                  <a:pt x="47605" y="4449"/>
                  <a:pt x="41821" y="9343"/>
                </a:cubicBezTo>
                <a:cubicBezTo>
                  <a:pt x="32923" y="16906"/>
                  <a:pt x="28029" y="27584"/>
                  <a:pt x="28029" y="39152"/>
                </a:cubicBezTo>
                <a:cubicBezTo>
                  <a:pt x="27584" y="48939"/>
                  <a:pt x="27584" y="59172"/>
                  <a:pt x="27584" y="68960"/>
                </a:cubicBezTo>
                <a:lnTo>
                  <a:pt x="27584" y="71185"/>
                </a:lnTo>
                <a:lnTo>
                  <a:pt x="0" y="71185"/>
                </a:lnTo>
                <a:lnTo>
                  <a:pt x="0" y="104997"/>
                </a:lnTo>
                <a:lnTo>
                  <a:pt x="27584" y="104997"/>
                </a:lnTo>
                <a:lnTo>
                  <a:pt x="27584" y="188639"/>
                </a:lnTo>
                <a:lnTo>
                  <a:pt x="27584" y="189974"/>
                </a:lnTo>
                <a:lnTo>
                  <a:pt x="61397" y="189974"/>
                </a:lnTo>
                <a:lnTo>
                  <a:pt x="61397" y="188639"/>
                </a:lnTo>
                <a:lnTo>
                  <a:pt x="61397" y="106777"/>
                </a:lnTo>
                <a:lnTo>
                  <a:pt x="61397" y="104997"/>
                </a:lnTo>
                <a:lnTo>
                  <a:pt x="88091" y="104997"/>
                </a:lnTo>
                <a:lnTo>
                  <a:pt x="92540" y="71630"/>
                </a:lnTo>
                <a:lnTo>
                  <a:pt x="61841" y="71630"/>
                </a:lnTo>
                <a:cubicBezTo>
                  <a:pt x="61841" y="61842"/>
                  <a:pt x="61397" y="52499"/>
                  <a:pt x="61841" y="43156"/>
                </a:cubicBezTo>
                <a:cubicBezTo>
                  <a:pt x="61841" y="36927"/>
                  <a:pt x="67180" y="32033"/>
                  <a:pt x="73409" y="32033"/>
                </a:cubicBezTo>
                <a:cubicBezTo>
                  <a:pt x="79637" y="31588"/>
                  <a:pt x="86311" y="31588"/>
                  <a:pt x="92540" y="31588"/>
                </a:cubicBezTo>
                <a:lnTo>
                  <a:pt x="95209" y="31588"/>
                </a:lnTo>
                <a:lnTo>
                  <a:pt x="95209" y="1335"/>
                </a:lnTo>
                <a:cubicBezTo>
                  <a:pt x="92985" y="1335"/>
                  <a:pt x="91205" y="890"/>
                  <a:pt x="88980" y="890"/>
                </a:cubicBezTo>
                <a:lnTo>
                  <a:pt x="79193" y="0"/>
                </a:ln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5"/>
              </a:solidFill>
            </a:endParaRPr>
          </a:p>
        </p:txBody>
      </p:sp>
      <p:grpSp>
        <p:nvGrpSpPr>
          <p:cNvPr id="2158" name="Google Shape;2158;p59"/>
          <p:cNvGrpSpPr/>
          <p:nvPr/>
        </p:nvGrpSpPr>
        <p:grpSpPr>
          <a:xfrm>
            <a:off x="1153419" y="2923723"/>
            <a:ext cx="334351" cy="334329"/>
            <a:chOff x="860977" y="2620616"/>
            <a:chExt cx="319311" cy="319290"/>
          </a:xfrm>
        </p:grpSpPr>
        <p:sp>
          <p:nvSpPr>
            <p:cNvPr id="2159" name="Google Shape;2159;p59"/>
            <p:cNvSpPr/>
            <p:nvPr/>
          </p:nvSpPr>
          <p:spPr>
            <a:xfrm>
              <a:off x="935084" y="2694744"/>
              <a:ext cx="171071" cy="171071"/>
            </a:xfrm>
            <a:custGeom>
              <a:avLst/>
              <a:gdLst/>
              <a:ahLst/>
              <a:cxnLst/>
              <a:rect l="l" t="t" r="r" b="b"/>
              <a:pathLst>
                <a:path w="8197" h="8197" extrusionOk="0">
                  <a:moveTo>
                    <a:pt x="4099" y="1171"/>
                  </a:moveTo>
                  <a:cubicBezTo>
                    <a:pt x="5712" y="1171"/>
                    <a:pt x="7027" y="2484"/>
                    <a:pt x="7027" y="4097"/>
                  </a:cubicBezTo>
                  <a:cubicBezTo>
                    <a:pt x="7027" y="5712"/>
                    <a:pt x="5712" y="7025"/>
                    <a:pt x="4099" y="7025"/>
                  </a:cubicBezTo>
                  <a:cubicBezTo>
                    <a:pt x="2486" y="7025"/>
                    <a:pt x="1171" y="5712"/>
                    <a:pt x="1171" y="4097"/>
                  </a:cubicBezTo>
                  <a:cubicBezTo>
                    <a:pt x="1171" y="2484"/>
                    <a:pt x="2486" y="1171"/>
                    <a:pt x="4099" y="1171"/>
                  </a:cubicBezTo>
                  <a:close/>
                  <a:moveTo>
                    <a:pt x="4099" y="0"/>
                  </a:moveTo>
                  <a:cubicBezTo>
                    <a:pt x="1840" y="0"/>
                    <a:pt x="0" y="1838"/>
                    <a:pt x="0" y="4097"/>
                  </a:cubicBezTo>
                  <a:cubicBezTo>
                    <a:pt x="0" y="6358"/>
                    <a:pt x="1840" y="8196"/>
                    <a:pt x="4099" y="8196"/>
                  </a:cubicBezTo>
                  <a:cubicBezTo>
                    <a:pt x="6358" y="8196"/>
                    <a:pt x="8196" y="6358"/>
                    <a:pt x="8196" y="4097"/>
                  </a:cubicBezTo>
                  <a:cubicBezTo>
                    <a:pt x="8196" y="1838"/>
                    <a:pt x="6358" y="0"/>
                    <a:pt x="40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60" name="Google Shape;2160;p59"/>
            <p:cNvSpPr/>
            <p:nvPr/>
          </p:nvSpPr>
          <p:spPr>
            <a:xfrm>
              <a:off x="860977" y="2620616"/>
              <a:ext cx="319311" cy="319290"/>
            </a:xfrm>
            <a:custGeom>
              <a:avLst/>
              <a:gdLst/>
              <a:ahLst/>
              <a:cxnLst/>
              <a:rect l="l" t="t" r="r" b="b"/>
              <a:pathLst>
                <a:path w="15300" h="15299" extrusionOk="0">
                  <a:moveTo>
                    <a:pt x="12333" y="1171"/>
                  </a:moveTo>
                  <a:cubicBezTo>
                    <a:pt x="13306" y="1171"/>
                    <a:pt x="14128" y="1994"/>
                    <a:pt x="14128" y="2967"/>
                  </a:cubicBezTo>
                  <a:lnTo>
                    <a:pt x="14128" y="12334"/>
                  </a:lnTo>
                  <a:cubicBezTo>
                    <a:pt x="14128" y="13307"/>
                    <a:pt x="13306" y="14129"/>
                    <a:pt x="12333" y="14129"/>
                  </a:cubicBezTo>
                  <a:lnTo>
                    <a:pt x="2968" y="14129"/>
                  </a:lnTo>
                  <a:cubicBezTo>
                    <a:pt x="1993" y="14129"/>
                    <a:pt x="1172" y="13307"/>
                    <a:pt x="1172" y="12334"/>
                  </a:cubicBezTo>
                  <a:lnTo>
                    <a:pt x="1172" y="2967"/>
                  </a:lnTo>
                  <a:cubicBezTo>
                    <a:pt x="1172" y="1994"/>
                    <a:pt x="1993" y="1171"/>
                    <a:pt x="2968" y="1171"/>
                  </a:cubicBezTo>
                  <a:close/>
                  <a:moveTo>
                    <a:pt x="2968" y="0"/>
                  </a:moveTo>
                  <a:cubicBezTo>
                    <a:pt x="1351" y="0"/>
                    <a:pt x="1" y="1346"/>
                    <a:pt x="1" y="2967"/>
                  </a:cubicBezTo>
                  <a:lnTo>
                    <a:pt x="1" y="12334"/>
                  </a:lnTo>
                  <a:cubicBezTo>
                    <a:pt x="1" y="13952"/>
                    <a:pt x="1349" y="15299"/>
                    <a:pt x="2968" y="15299"/>
                  </a:cubicBezTo>
                  <a:lnTo>
                    <a:pt x="12333" y="15299"/>
                  </a:lnTo>
                  <a:cubicBezTo>
                    <a:pt x="13953" y="15299"/>
                    <a:pt x="15299" y="13951"/>
                    <a:pt x="15299" y="12334"/>
                  </a:cubicBezTo>
                  <a:lnTo>
                    <a:pt x="15299" y="2967"/>
                  </a:lnTo>
                  <a:cubicBezTo>
                    <a:pt x="15299" y="1345"/>
                    <a:pt x="13948" y="0"/>
                    <a:pt x="123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2161" name="Google Shape;2161;p59"/>
            <p:cNvSpPr/>
            <p:nvPr/>
          </p:nvSpPr>
          <p:spPr>
            <a:xfrm>
              <a:off x="1081712" y="2670306"/>
              <a:ext cx="48878" cy="48898"/>
            </a:xfrm>
            <a:custGeom>
              <a:avLst/>
              <a:gdLst/>
              <a:ahLst/>
              <a:cxnLst/>
              <a:rect l="l" t="t" r="r" b="b"/>
              <a:pathLst>
                <a:path w="2342" h="2343" extrusionOk="0">
                  <a:moveTo>
                    <a:pt x="1170" y="0"/>
                  </a:moveTo>
                  <a:cubicBezTo>
                    <a:pt x="524" y="0"/>
                    <a:pt x="1" y="526"/>
                    <a:pt x="1" y="1171"/>
                  </a:cubicBezTo>
                  <a:cubicBezTo>
                    <a:pt x="1" y="1817"/>
                    <a:pt x="524" y="2342"/>
                    <a:pt x="1170" y="2342"/>
                  </a:cubicBezTo>
                  <a:cubicBezTo>
                    <a:pt x="1816" y="2342"/>
                    <a:pt x="2341" y="1817"/>
                    <a:pt x="2341" y="1171"/>
                  </a:cubicBezTo>
                  <a:cubicBezTo>
                    <a:pt x="2341" y="526"/>
                    <a:pt x="1816" y="0"/>
                    <a:pt x="1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2418" name="Google Shape;2418;p59"/>
          <p:cNvSpPr txBox="1">
            <a:spLocks noGrp="1"/>
          </p:cNvSpPr>
          <p:nvPr>
            <p:ph type="title"/>
          </p:nvPr>
        </p:nvSpPr>
        <p:spPr>
          <a:xfrm>
            <a:off x="1070325" y="839263"/>
            <a:ext cx="3098700" cy="81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THANKS</a:t>
            </a:r>
            <a:endParaRPr dirty="0"/>
          </a:p>
        </p:txBody>
      </p: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A18B3B4F-1243-4C43-B731-5A9C4A2D25CD}"/>
              </a:ext>
            </a:extLst>
          </p:cNvPr>
          <p:cNvGrpSpPr/>
          <p:nvPr/>
        </p:nvGrpSpPr>
        <p:grpSpPr>
          <a:xfrm>
            <a:off x="5800153" y="1488793"/>
            <a:ext cx="3052533" cy="3019509"/>
            <a:chOff x="5981330" y="2018748"/>
            <a:chExt cx="2582773" cy="2594938"/>
          </a:xfrm>
        </p:grpSpPr>
        <p:grpSp>
          <p:nvGrpSpPr>
            <p:cNvPr id="268" name="Group 267">
              <a:extLst>
                <a:ext uri="{FF2B5EF4-FFF2-40B4-BE49-F238E27FC236}">
                  <a16:creationId xmlns:a16="http://schemas.microsoft.com/office/drawing/2014/main" id="{814A531B-1869-4153-A96F-4296CF38CA17}"/>
                </a:ext>
              </a:extLst>
            </p:cNvPr>
            <p:cNvGrpSpPr/>
            <p:nvPr/>
          </p:nvGrpSpPr>
          <p:grpSpPr>
            <a:xfrm>
              <a:off x="5981330" y="3351459"/>
              <a:ext cx="2582773" cy="1262227"/>
              <a:chOff x="965108" y="4517418"/>
              <a:chExt cx="2582773" cy="1262227"/>
            </a:xfrm>
          </p:grpSpPr>
          <p:sp>
            <p:nvSpPr>
              <p:cNvPr id="270" name="TextBox 269">
                <a:extLst>
                  <a:ext uri="{FF2B5EF4-FFF2-40B4-BE49-F238E27FC236}">
                    <a16:creationId xmlns:a16="http://schemas.microsoft.com/office/drawing/2014/main" id="{6FB364A5-8738-467B-A3FA-C7D369233C79}"/>
                  </a:ext>
                </a:extLst>
              </p:cNvPr>
              <p:cNvSpPr txBox="1"/>
              <p:nvPr/>
            </p:nvSpPr>
            <p:spPr>
              <a:xfrm>
                <a:off x="965108" y="4517418"/>
                <a:ext cx="2582773" cy="502550"/>
              </a:xfrm>
              <a:prstGeom prst="rect">
                <a:avLst/>
              </a:prstGeom>
              <a:no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txBody>
              <a:bodyPr wrap="square" rtlCol="0">
                <a:spAutoFit/>
              </a:bodyPr>
              <a:lstStyle/>
              <a:p>
                <a:r>
                  <a:rPr lang="en-PH" sz="3200" dirty="0">
                    <a:ln>
                      <a:solidFill>
                        <a:srgbClr val="0000FF"/>
                      </a:solidFill>
                    </a:ln>
                    <a:solidFill>
                      <a:srgbClr val="FFFF00"/>
                    </a:solidFill>
                    <a:latin typeface="BubbleGum" panose="00000400000000000000" pitchFamily="2" charset="0"/>
                  </a:rPr>
                  <a:t>MAAM LARISEL</a:t>
                </a:r>
              </a:p>
            </p:txBody>
          </p:sp>
          <p:pic>
            <p:nvPicPr>
              <p:cNvPr id="271" name="Picture 270" descr="A picture containing text, sign, red&#10;&#10;Description automatically generated">
                <a:extLst>
                  <a:ext uri="{FF2B5EF4-FFF2-40B4-BE49-F238E27FC236}">
                    <a16:creationId xmlns:a16="http://schemas.microsoft.com/office/drawing/2014/main" id="{4220F17D-DA55-4CBC-B059-E6BE1A80D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18965" y="5083071"/>
                <a:ext cx="1871650" cy="696574"/>
              </a:xfrm>
              <a:prstGeom prst="rect">
                <a:avLst/>
              </a:prstGeom>
            </p:spPr>
          </p:pic>
        </p:grpSp>
        <p:pic>
          <p:nvPicPr>
            <p:cNvPr id="269" name="Picture 268">
              <a:extLst>
                <a:ext uri="{FF2B5EF4-FFF2-40B4-BE49-F238E27FC236}">
                  <a16:creationId xmlns:a16="http://schemas.microsoft.com/office/drawing/2014/main" id="{C9F1E707-8860-4798-B28C-5DF84CED5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29032" y="2018748"/>
              <a:ext cx="1283961" cy="13218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" name="Table 58">
            <a:extLst>
              <a:ext uri="{FF2B5EF4-FFF2-40B4-BE49-F238E27FC236}">
                <a16:creationId xmlns:a16="http://schemas.microsoft.com/office/drawing/2014/main" id="{2E16BE99-8F87-4986-B1EF-E0476B13A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4329095"/>
              </p:ext>
            </p:extLst>
          </p:nvPr>
        </p:nvGraphicFramePr>
        <p:xfrm>
          <a:off x="420786" y="380326"/>
          <a:ext cx="8302432" cy="4499016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>
                        <a:buNone/>
                      </a:pP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2: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Identify the appropriate simple present tense of the verb to be used in each item.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p.9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Water (are, is) a resource that every living thing cannot live without.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(think, thinks) about the importance of water in our daily activities.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The learners (answer, answers) the questions about water conservation.</a:t>
                      </a:r>
                    </a:p>
                    <a:p>
                      <a:pPr marL="314325" indent="-228600" algn="l">
                        <a:buAutoNum type="arabicPeriod"/>
                      </a:pPr>
                      <a:endParaRPr lang="en-US" sz="800" b="1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5725" indent="0" algn="l">
                        <a:buNone/>
                      </a:pPr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3: </a:t>
                      </a:r>
                    </a:p>
                    <a:p>
                      <a:pPr marL="85725" indent="0" algn="l">
                        <a:buNone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Identify the appropriate simple past tense of the verb to be used in each item.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p.9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>
                        <a:buNone/>
                      </a:pPr>
                      <a:endParaRPr lang="en-US" sz="800" dirty="0">
                        <a:solidFill>
                          <a:srgbClr val="111111"/>
                        </a:solidFill>
                      </a:endParaRP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The tourist (go, went) to Palawan last month.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She (hears, heard) about its beautiful spots through ads.</a:t>
                      </a:r>
                    </a:p>
                    <a:p>
                      <a:pPr marL="314325" indent="-228600" algn="l">
                        <a:buAutoNum type="arabicPeriod"/>
                      </a:pPr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I (remembered, remember) my trip to Palawan five years ago.</a:t>
                      </a:r>
                      <a:endParaRPr lang="en-PH" sz="1100" b="1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" name="Table 184">
            <a:extLst>
              <a:ext uri="{FF2B5EF4-FFF2-40B4-BE49-F238E27FC236}">
                <a16:creationId xmlns:a16="http://schemas.microsoft.com/office/drawing/2014/main" id="{C43BA4C2-9CDD-41A2-AFF8-F736A9B263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2856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111111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4: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Write the simple future tense of each given verb inside the parenthesis. Do this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p.10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1. As responsible members of the community, we __________ (participate) in the clean-up drive and tree planting activities to be organized this coming year.</a:t>
                      </a: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5: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Copy the table below in your notebook. Then, identify the forms of the verbs study and prepare using the aspects of verbs indicated in Column.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p.10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1. Forms of the verb know in Column 2 serve as an example.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912BFAA-5622-47CC-8A0A-876C923EA9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6954794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b="1" dirty="0">
                          <a:solidFill>
                            <a:srgbClr val="111111"/>
                          </a:solidFill>
                        </a:rPr>
                        <a:t>Learning Task 6: </a:t>
                      </a: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Compose clear and coherent sentences using the given verbs and their aspects. Write your sentences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p.11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6499A2C-C7D2-4857-BD04-BA75D2967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6410" y="969527"/>
            <a:ext cx="2994054" cy="2571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9B"/>
        </a:solidFill>
        <a:effectLst/>
      </p:bgPr>
    </p:bg>
    <p:spTree>
      <p:nvGrpSpPr>
        <p:cNvPr id="1" name="Shape 1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1" name="Table 130">
            <a:extLst>
              <a:ext uri="{FF2B5EF4-FFF2-40B4-BE49-F238E27FC236}">
                <a16:creationId xmlns:a16="http://schemas.microsoft.com/office/drawing/2014/main" id="{8A1DF600-83AE-4AE2-81A8-13F617BFB4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0161457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Complete the paragraphs below by supplying the missing terms. Select from the given choices below. Write your answers in your notebook. </a:t>
                      </a:r>
                      <a:r>
                        <a:rPr lang="en-US" sz="1100" b="1" i="0" u="none" strike="noStrike" cap="none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p.11</a:t>
                      </a:r>
                      <a:endParaRPr lang="en-US" sz="1100" dirty="0">
                        <a:solidFill>
                          <a:srgbClr val="111111"/>
                        </a:solidFill>
                      </a:endParaRPr>
                    </a:p>
                    <a:p>
                      <a:pPr marL="85725" indent="0" algn="l"/>
                      <a:endParaRPr lang="en-US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85725" indent="0" algn="l"/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1100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E41A67C-967E-4CDC-BE3B-F745240901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189" y="971044"/>
            <a:ext cx="3023459" cy="20391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86DD0-AA03-450B-A900-2F2BE915D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6899" y="3806633"/>
            <a:ext cx="2956037" cy="8867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B2FD2A0D-650C-49D0-B25C-8B4E1BC51D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7508835"/>
              </p:ext>
            </p:extLst>
          </p:nvPr>
        </p:nvGraphicFramePr>
        <p:xfrm>
          <a:off x="420786" y="380326"/>
          <a:ext cx="8302432" cy="4374851"/>
        </p:xfrm>
        <a:graphic>
          <a:graphicData uri="http://schemas.openxmlformats.org/drawingml/2006/table">
            <a:tbl>
              <a:tblPr firstRow="1" firstCol="1" bandRow="1"/>
              <a:tblGrid>
                <a:gridCol w="914400">
                  <a:extLst>
                    <a:ext uri="{9D8B030D-6E8A-4147-A177-3AD203B41FA5}">
                      <a16:colId xmlns:a16="http://schemas.microsoft.com/office/drawing/2014/main" val="306517797"/>
                    </a:ext>
                  </a:extLst>
                </a:gridCol>
                <a:gridCol w="1058003">
                  <a:extLst>
                    <a:ext uri="{9D8B030D-6E8A-4147-A177-3AD203B41FA5}">
                      <a16:colId xmlns:a16="http://schemas.microsoft.com/office/drawing/2014/main" val="145538190"/>
                    </a:ext>
                  </a:extLst>
                </a:gridCol>
                <a:gridCol w="1833533">
                  <a:extLst>
                    <a:ext uri="{9D8B030D-6E8A-4147-A177-3AD203B41FA5}">
                      <a16:colId xmlns:a16="http://schemas.microsoft.com/office/drawing/2014/main" val="3531566298"/>
                    </a:ext>
                  </a:extLst>
                </a:gridCol>
                <a:gridCol w="3062661">
                  <a:extLst>
                    <a:ext uri="{9D8B030D-6E8A-4147-A177-3AD203B41FA5}">
                      <a16:colId xmlns:a16="http://schemas.microsoft.com/office/drawing/2014/main" val="1070603021"/>
                    </a:ext>
                  </a:extLst>
                </a:gridCol>
                <a:gridCol w="1433835">
                  <a:extLst>
                    <a:ext uri="{9D8B030D-6E8A-4147-A177-3AD203B41FA5}">
                      <a16:colId xmlns:a16="http://schemas.microsoft.com/office/drawing/2014/main" val="4104780750"/>
                    </a:ext>
                  </a:extLst>
                </a:gridCol>
              </a:tblGrid>
              <a:tr h="567096">
                <a:tc>
                  <a:txBody>
                    <a:bodyPr/>
                    <a:lstStyle/>
                    <a:p>
                      <a:pPr algn="ctr"/>
                      <a:r>
                        <a:rPr lang="en-PH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Monday to Friday</a:t>
                      </a: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Area</a:t>
                      </a:r>
                      <a:endParaRPr lang="en-PH" sz="110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Competency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Learning Tasks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1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Mode of Delivery</a:t>
                      </a:r>
                      <a:endParaRPr lang="en-PH" sz="1100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4631901"/>
                  </a:ext>
                </a:extLst>
              </a:tr>
              <a:tr h="3807755">
                <a:tc>
                  <a:txBody>
                    <a:bodyPr/>
                    <a:lstStyle/>
                    <a:p>
                      <a:pPr algn="ctr"/>
                      <a:endParaRPr lang="en-PH" sz="1100" b="1" dirty="0"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PH" sz="18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PH" sz="1100" b="1" dirty="0">
                        <a:solidFill>
                          <a:srgbClr val="0000FF"/>
                        </a:solidFill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5725" indent="0" algn="l"/>
                      <a:r>
                        <a:rPr lang="en-US" sz="1100" dirty="0">
                          <a:solidFill>
                            <a:srgbClr val="111111"/>
                          </a:solidFill>
                        </a:rPr>
                        <a:t>A (1)__________ is composed of tense and aspect. A verb (2)__________ or the time event is indicated by past, present and future. Meanwhile, (3)__________ refers to the state of action of a verb and indicates the duration or completion of an event. There are four types of verb aspects: (4)__________, (5)__________, (6)__________ and perfect progressive. </a:t>
                      </a:r>
                      <a:endParaRPr lang="en-PH" sz="1100" b="1" dirty="0">
                        <a:solidFill>
                          <a:srgbClr val="11111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rgbClr val="11111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en-US" sz="1100" b="0" i="0" u="none" strike="noStrike" cap="none" dirty="0"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* 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Track student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progress in each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task by Google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Classroom.</a:t>
                      </a:r>
                    </a:p>
                    <a:p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PH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Arial"/>
                        </a:rPr>
                        <a:t> * Provide</a:t>
                      </a:r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clear  </a:t>
                      </a:r>
                    </a:p>
                    <a:p>
                      <a:r>
                        <a:rPr lang="en-PH" sz="1100" dirty="0">
                          <a:solidFill>
                            <a:srgbClr val="111111"/>
                          </a:solidFill>
                        </a:rPr>
                        <a:t> learning instructions.</a:t>
                      </a:r>
                      <a:endParaRPr lang="en-PH" sz="1100" b="0" i="0" u="none" strike="noStrike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r>
                        <a:rPr lang="en-US" sz="1100" b="0" i="0" u="none" strike="noStrike" cap="none" dirty="0">
                          <a:solidFill>
                            <a:srgbClr val="11111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a:t> </a:t>
                      </a:r>
                      <a:endParaRPr lang="en-PH" sz="1100" b="0" i="0" u="none" strike="noStrike" kern="1200" cap="none" dirty="0">
                        <a:solidFill>
                          <a:srgbClr val="11111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  <a:sym typeface="Arial"/>
                      </a:endParaRPr>
                    </a:p>
                    <a:p>
                      <a:endParaRPr lang="en-PH" sz="1100" kern="1200" dirty="0">
                        <a:solidFill>
                          <a:srgbClr val="111111"/>
                        </a:solidFill>
                        <a:effectLst/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20482" marR="2048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57607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30"/>
          <p:cNvSpPr txBox="1">
            <a:spLocks noGrp="1"/>
          </p:cNvSpPr>
          <p:nvPr>
            <p:ph type="ctrTitle"/>
          </p:nvPr>
        </p:nvSpPr>
        <p:spPr>
          <a:xfrm>
            <a:off x="1892589" y="1078948"/>
            <a:ext cx="6141855" cy="108847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>
                <a:solidFill>
                  <a:schemeClr val="accent5">
                    <a:lumMod val="50000"/>
                  </a:schemeClr>
                </a:solidFill>
                <a:latin typeface="Eras Bold ITC" panose="020B0907030504020204" pitchFamily="34" charset="0"/>
              </a:rPr>
              <a:t>ENGLISH 5</a:t>
            </a:r>
            <a:endParaRPr sz="8000" dirty="0">
              <a:solidFill>
                <a:schemeClr val="accent5">
                  <a:lumMod val="50000"/>
                </a:schemeClr>
              </a:solidFill>
              <a:latin typeface="Eras Bold ITC" panose="020B0907030504020204" pitchFamily="34" charset="0"/>
            </a:endParaRPr>
          </a:p>
        </p:txBody>
      </p:sp>
      <p:sp>
        <p:nvSpPr>
          <p:cNvPr id="1046" name="Google Shape;1046;p30"/>
          <p:cNvSpPr txBox="1">
            <a:spLocks noGrp="1"/>
          </p:cNvSpPr>
          <p:nvPr>
            <p:ph type="subTitle" idx="1"/>
          </p:nvPr>
        </p:nvSpPr>
        <p:spPr>
          <a:xfrm>
            <a:off x="2858639" y="2041001"/>
            <a:ext cx="4893531" cy="21216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QUARTER 2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00FF"/>
                </a:solidFill>
                <a:latin typeface="Eras Bold ITC" panose="020B0907030504020204" pitchFamily="34" charset="0"/>
              </a:rPr>
              <a:t>WEEKS 1-3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b="1" dirty="0">
                <a:solidFill>
                  <a:srgbClr val="00B050"/>
                </a:solidFill>
                <a:latin typeface="Eras Bold ITC" panose="020B0907030504020204" pitchFamily="34" charset="0"/>
              </a:rPr>
              <a:t>(MODALS)</a:t>
            </a:r>
            <a:endParaRPr sz="5400" b="1" dirty="0">
              <a:solidFill>
                <a:srgbClr val="00B050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C81D7A-880C-4F60-9830-9478F1AE7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070" y="2167423"/>
            <a:ext cx="2200087" cy="25851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607042"/>
      </p:ext>
    </p:extLst>
  </p:cSld>
  <p:clrMapOvr>
    <a:masterClrMapping/>
  </p:clrMapOvr>
</p:sld>
</file>

<file path=ppt/theme/theme1.xml><?xml version="1.0" encoding="utf-8"?>
<a:theme xmlns:a="http://schemas.openxmlformats.org/drawingml/2006/main" name="Fall Sales Marketing Plan by Slidesgo">
  <a:themeElements>
    <a:clrScheme name="Simple Light">
      <a:dk1>
        <a:srgbClr val="FFE59B"/>
      </a:dk1>
      <a:lt1>
        <a:srgbClr val="EF8B46"/>
      </a:lt1>
      <a:dk2>
        <a:srgbClr val="FFF197"/>
      </a:dk2>
      <a:lt2>
        <a:srgbClr val="8B4324"/>
      </a:lt2>
      <a:accent1>
        <a:srgbClr val="642D10"/>
      </a:accent1>
      <a:accent2>
        <a:srgbClr val="B07E09"/>
      </a:accent2>
      <a:accent3>
        <a:srgbClr val="F09B36"/>
      </a:accent3>
      <a:accent4>
        <a:srgbClr val="FBD873"/>
      </a:accent4>
      <a:accent5>
        <a:srgbClr val="EF8B46"/>
      </a:accent5>
      <a:accent6>
        <a:srgbClr val="FFF197"/>
      </a:accent6>
      <a:hlink>
        <a:srgbClr val="8B43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3307</Words>
  <Application>Microsoft Office PowerPoint</Application>
  <PresentationFormat>On-screen Show (16:9)</PresentationFormat>
  <Paragraphs>800</Paragraphs>
  <Slides>34</Slides>
  <Notes>34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Old English Text MT</vt:lpstr>
      <vt:lpstr>Tahoma</vt:lpstr>
      <vt:lpstr>Eras Bold ITC</vt:lpstr>
      <vt:lpstr>Montserrat</vt:lpstr>
      <vt:lpstr>Arial</vt:lpstr>
      <vt:lpstr>Roboto Condensed Light</vt:lpstr>
      <vt:lpstr>Bebas Neue</vt:lpstr>
      <vt:lpstr>Oswald Regular</vt:lpstr>
      <vt:lpstr>BubbleGum</vt:lpstr>
      <vt:lpstr>Oswald</vt:lpstr>
      <vt:lpstr>Trajan Pro</vt:lpstr>
      <vt:lpstr>Fall Sales Marketing Plan by Slidesgo</vt:lpstr>
      <vt:lpstr>PowerPoint Presentation</vt:lpstr>
      <vt:lpstr>ENGLISH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ENGLISH 5</vt:lpstr>
      <vt:lpstr>PowerPoint Presentation</vt:lpstr>
      <vt:lpstr>PowerPoint Presentation</vt:lpstr>
      <vt:lpstr>PowerPoint Presentation</vt:lpstr>
      <vt:lpstr>ENGLISH 5</vt:lpstr>
      <vt:lpstr>PowerPoint Presentation</vt:lpstr>
      <vt:lpstr>PowerPoint Presentation</vt:lpstr>
      <vt:lpstr>PowerPoint Presentation</vt:lpstr>
      <vt:lpstr>PowerPoint Presentation</vt:lpstr>
      <vt:lpstr>ENGLISH 5</vt:lpstr>
      <vt:lpstr>PowerPoint Presentation</vt:lpstr>
      <vt:lpstr>PowerPoint Presentation</vt:lpstr>
      <vt:lpstr>PowerPoint Presentation</vt:lpstr>
      <vt:lpstr>ENGLISH 5</vt:lpstr>
      <vt:lpstr>PowerPoint Presentation</vt:lpstr>
      <vt:lpstr>PowerPoint Presentation</vt:lpstr>
      <vt:lpstr>PowerPoint Presentation</vt:lpstr>
      <vt:lpstr>PowerPoint Presentation</vt:lpstr>
      <vt:lpstr>ENGLISH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5</dc:title>
  <dc:creator>Ma'am Larisel</dc:creator>
  <cp:lastModifiedBy>Ganiron Laricile</cp:lastModifiedBy>
  <cp:revision>20</cp:revision>
  <dcterms:modified xsi:type="dcterms:W3CDTF">2020-12-11T13:34:06Z</dcterms:modified>
</cp:coreProperties>
</file>