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4" r:id="rId2"/>
    <p:sldMasterId id="2147483687" r:id="rId3"/>
    <p:sldMasterId id="2147483696" r:id="rId4"/>
  </p:sldMasterIdLst>
  <p:notesMasterIdLst>
    <p:notesMasterId r:id="rId127"/>
  </p:notesMasterIdLst>
  <p:sldIdLst>
    <p:sldId id="256" r:id="rId5"/>
    <p:sldId id="260" r:id="rId6"/>
    <p:sldId id="262" r:id="rId7"/>
    <p:sldId id="294" r:id="rId8"/>
    <p:sldId id="295" r:id="rId9"/>
    <p:sldId id="297" r:id="rId10"/>
    <p:sldId id="296" r:id="rId11"/>
    <p:sldId id="298" r:id="rId12"/>
    <p:sldId id="300" r:id="rId13"/>
    <p:sldId id="301" r:id="rId14"/>
    <p:sldId id="302" r:id="rId15"/>
    <p:sldId id="299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45" r:id="rId39"/>
    <p:sldId id="257" r:id="rId40"/>
    <p:sldId id="258" r:id="rId41"/>
    <p:sldId id="290" r:id="rId42"/>
    <p:sldId id="291" r:id="rId43"/>
    <p:sldId id="287" r:id="rId44"/>
    <p:sldId id="288" r:id="rId45"/>
    <p:sldId id="289" r:id="rId46"/>
    <p:sldId id="346" r:id="rId47"/>
    <p:sldId id="347" r:id="rId48"/>
    <p:sldId id="348" r:id="rId49"/>
    <p:sldId id="349" r:id="rId50"/>
    <p:sldId id="350" r:id="rId51"/>
    <p:sldId id="292" r:id="rId52"/>
    <p:sldId id="293" r:id="rId53"/>
    <p:sldId id="351" r:id="rId54"/>
    <p:sldId id="352" r:id="rId55"/>
    <p:sldId id="353" r:id="rId56"/>
    <p:sldId id="354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63" r:id="rId66"/>
    <p:sldId id="364" r:id="rId67"/>
    <p:sldId id="281" r:id="rId68"/>
    <p:sldId id="280" r:id="rId69"/>
    <p:sldId id="282" r:id="rId70"/>
    <p:sldId id="283" r:id="rId71"/>
    <p:sldId id="286" r:id="rId72"/>
    <p:sldId id="285" r:id="rId73"/>
    <p:sldId id="365" r:id="rId74"/>
    <p:sldId id="366" r:id="rId75"/>
    <p:sldId id="367" r:id="rId76"/>
    <p:sldId id="368" r:id="rId77"/>
    <p:sldId id="369" r:id="rId78"/>
    <p:sldId id="370" r:id="rId79"/>
    <p:sldId id="371" r:id="rId80"/>
    <p:sldId id="372" r:id="rId81"/>
    <p:sldId id="373" r:id="rId82"/>
    <p:sldId id="374" r:id="rId83"/>
    <p:sldId id="375" r:id="rId84"/>
    <p:sldId id="376" r:id="rId85"/>
    <p:sldId id="377" r:id="rId86"/>
    <p:sldId id="378" r:id="rId87"/>
    <p:sldId id="379" r:id="rId88"/>
    <p:sldId id="380" r:id="rId89"/>
    <p:sldId id="381" r:id="rId90"/>
    <p:sldId id="382" r:id="rId91"/>
    <p:sldId id="383" r:id="rId92"/>
    <p:sldId id="384" r:id="rId93"/>
    <p:sldId id="385" r:id="rId94"/>
    <p:sldId id="386" r:id="rId95"/>
    <p:sldId id="387" r:id="rId96"/>
    <p:sldId id="388" r:id="rId97"/>
    <p:sldId id="389" r:id="rId98"/>
    <p:sldId id="390" r:id="rId99"/>
    <p:sldId id="391" r:id="rId100"/>
    <p:sldId id="392" r:id="rId101"/>
    <p:sldId id="393" r:id="rId102"/>
    <p:sldId id="394" r:id="rId103"/>
    <p:sldId id="395" r:id="rId104"/>
    <p:sldId id="396" r:id="rId105"/>
    <p:sldId id="397" r:id="rId106"/>
    <p:sldId id="398" r:id="rId107"/>
    <p:sldId id="399" r:id="rId108"/>
    <p:sldId id="400" r:id="rId109"/>
    <p:sldId id="401" r:id="rId110"/>
    <p:sldId id="402" r:id="rId111"/>
    <p:sldId id="403" r:id="rId112"/>
    <p:sldId id="404" r:id="rId113"/>
    <p:sldId id="405" r:id="rId114"/>
    <p:sldId id="406" r:id="rId115"/>
    <p:sldId id="407" r:id="rId116"/>
    <p:sldId id="408" r:id="rId117"/>
    <p:sldId id="409" r:id="rId118"/>
    <p:sldId id="410" r:id="rId119"/>
    <p:sldId id="411" r:id="rId120"/>
    <p:sldId id="412" r:id="rId121"/>
    <p:sldId id="413" r:id="rId122"/>
    <p:sldId id="414" r:id="rId123"/>
    <p:sldId id="415" r:id="rId124"/>
    <p:sldId id="416" r:id="rId125"/>
    <p:sldId id="417" r:id="rId126"/>
  </p:sldIdLst>
  <p:sldSz cx="9144000" cy="5143500" type="screen16x9"/>
  <p:notesSz cx="6858000" cy="9144000"/>
  <p:embeddedFontLst>
    <p:embeddedFont>
      <p:font typeface="Abel" panose="020B0604020202020204" charset="0"/>
      <p:regular r:id="rId128"/>
    </p:embeddedFont>
    <p:embeddedFont>
      <p:font typeface="Bahiana" panose="020B0604020202020204" charset="0"/>
      <p:regular r:id="rId129"/>
    </p:embeddedFont>
    <p:embeddedFont>
      <p:font typeface="BubbleGum" panose="00000400000000000000" pitchFamily="2" charset="0"/>
      <p:regular r:id="rId130"/>
    </p:embeddedFont>
    <p:embeddedFont>
      <p:font typeface="Comfortaa" panose="020B0604020202020204" charset="0"/>
      <p:regular r:id="rId131"/>
      <p:bold r:id="rId132"/>
    </p:embeddedFont>
    <p:embeddedFont>
      <p:font typeface="Coming Soon" panose="020B0604020202020204" charset="0"/>
      <p:regular r:id="rId133"/>
    </p:embeddedFont>
    <p:embeddedFont>
      <p:font typeface="Concert One" panose="020B0604020202020204" charset="0"/>
      <p:regular r:id="rId134"/>
    </p:embeddedFont>
    <p:embeddedFont>
      <p:font typeface="Eras Bold ITC" panose="020B0907030504020204" pitchFamily="34" charset="0"/>
      <p:regular r:id="rId135"/>
    </p:embeddedFont>
    <p:embeddedFont>
      <p:font typeface="Fira Sans Extra Condensed Medium" panose="020B0604020202020204" charset="0"/>
      <p:regular r:id="rId136"/>
      <p:bold r:id="rId137"/>
      <p:italic r:id="rId138"/>
      <p:boldItalic r:id="rId139"/>
    </p:embeddedFont>
    <p:embeddedFont>
      <p:font typeface="Hepta Slab ExtraLight" panose="020B0604020202020204" charset="0"/>
      <p:regular r:id="rId140"/>
      <p:bold r:id="rId141"/>
    </p:embeddedFont>
    <p:embeddedFont>
      <p:font typeface="Josefin Sans" panose="020B0604020202020204" charset="0"/>
      <p:regular r:id="rId142"/>
      <p:bold r:id="rId143"/>
      <p:italic r:id="rId144"/>
      <p:boldItalic r:id="rId145"/>
    </p:embeddedFont>
    <p:embeddedFont>
      <p:font typeface="Josefin Sans Thin" panose="020B0604020202020204" charset="0"/>
      <p:regular r:id="rId146"/>
      <p:bold r:id="rId147"/>
      <p:italic r:id="rId148"/>
      <p:boldItalic r:id="rId149"/>
    </p:embeddedFont>
    <p:embeddedFont>
      <p:font typeface="Old English Text MT" panose="03040902040508030806" pitchFamily="66" charset="0"/>
      <p:regular r:id="rId150"/>
    </p:embeddedFont>
    <p:embeddedFont>
      <p:font typeface="Oswald Regular" pitchFamily="2" charset="0"/>
      <p:regular r:id="rId151"/>
      <p:bold r:id="rId152"/>
    </p:embeddedFont>
    <p:embeddedFont>
      <p:font typeface="Patrick Hand SC" panose="020B0604020202020204" charset="0"/>
      <p:regular r:id="rId153"/>
    </p:embeddedFont>
    <p:embeddedFont>
      <p:font typeface="Quicksand" panose="020B0604020202020204" charset="0"/>
      <p:regular r:id="rId154"/>
      <p:bold r:id="rId155"/>
    </p:embeddedFont>
    <p:embeddedFont>
      <p:font typeface="Roboto Condensed Light" panose="02000000000000000000" pitchFamily="2" charset="0"/>
      <p:regular r:id="rId156"/>
      <p:italic r:id="rId157"/>
    </p:embeddedFont>
    <p:embeddedFont>
      <p:font typeface="Roboto Mono" panose="020B0604020202020204" charset="0"/>
      <p:regular r:id="rId158"/>
      <p:bold r:id="rId159"/>
      <p:italic r:id="rId160"/>
      <p:boldItalic r:id="rId161"/>
    </p:embeddedFont>
    <p:embeddedFont>
      <p:font typeface="Roboto Mono Regular" panose="020B0604020202020204" charset="0"/>
      <p:regular r:id="rId162"/>
      <p:bold r:id="rId163"/>
      <p:italic r:id="rId164"/>
      <p:boldItalic r:id="rId165"/>
    </p:embeddedFont>
    <p:embeddedFont>
      <p:font typeface="Tahoma" panose="020B0604030504040204" pitchFamily="34" charset="0"/>
      <p:regular r:id="rId166"/>
      <p:bold r:id="rId1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4F198A-036C-4B17-8103-964E67146937}">
  <a:tblStyle styleId="{304F198A-036C-4B17-8103-964E671469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font" Target="fonts/font11.fntdata"/><Relationship Id="rId159" Type="http://schemas.openxmlformats.org/officeDocument/2006/relationships/font" Target="fonts/font32.fntdata"/><Relationship Id="rId170" Type="http://schemas.openxmlformats.org/officeDocument/2006/relationships/theme" Target="theme/theme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font" Target="fonts/font1.fntdata"/><Relationship Id="rId149" Type="http://schemas.openxmlformats.org/officeDocument/2006/relationships/font" Target="fonts/font22.fntdata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font" Target="fonts/font33.fntdata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font" Target="fonts/font12.fntdata"/><Relationship Id="rId85" Type="http://schemas.openxmlformats.org/officeDocument/2006/relationships/slide" Target="slides/slide81.xml"/><Relationship Id="rId150" Type="http://schemas.openxmlformats.org/officeDocument/2006/relationships/font" Target="fonts/font23.fntdata"/><Relationship Id="rId171" Type="http://schemas.openxmlformats.org/officeDocument/2006/relationships/tableStyles" Target="tableStyles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font" Target="fonts/font2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font" Target="fonts/font13.fntdata"/><Relationship Id="rId145" Type="http://schemas.openxmlformats.org/officeDocument/2006/relationships/font" Target="fonts/font18.fntdata"/><Relationship Id="rId161" Type="http://schemas.openxmlformats.org/officeDocument/2006/relationships/font" Target="fonts/font34.fntdata"/><Relationship Id="rId166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font" Target="fonts/font3.fntdata"/><Relationship Id="rId135" Type="http://schemas.openxmlformats.org/officeDocument/2006/relationships/font" Target="fonts/font8.fntdata"/><Relationship Id="rId151" Type="http://schemas.openxmlformats.org/officeDocument/2006/relationships/font" Target="fonts/font24.fntdata"/><Relationship Id="rId156" Type="http://schemas.openxmlformats.org/officeDocument/2006/relationships/font" Target="fonts/font29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font" Target="fonts/font14.fntdata"/><Relationship Id="rId146" Type="http://schemas.openxmlformats.org/officeDocument/2006/relationships/font" Target="fonts/font19.fntdata"/><Relationship Id="rId167" Type="http://schemas.openxmlformats.org/officeDocument/2006/relationships/font" Target="fonts/font40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font" Target="fonts/font3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font" Target="fonts/font4.fntdata"/><Relationship Id="rId136" Type="http://schemas.openxmlformats.org/officeDocument/2006/relationships/font" Target="fonts/font9.fntdata"/><Relationship Id="rId157" Type="http://schemas.openxmlformats.org/officeDocument/2006/relationships/font" Target="fonts/font30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font" Target="fonts/font2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font" Target="fonts/font20.fntdata"/><Relationship Id="rId16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15.fntdata"/><Relationship Id="rId163" Type="http://schemas.openxmlformats.org/officeDocument/2006/relationships/font" Target="fonts/font36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font" Target="fonts/font10.fntdata"/><Relationship Id="rId158" Type="http://schemas.openxmlformats.org/officeDocument/2006/relationships/font" Target="fonts/font3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font" Target="fonts/font5.fntdata"/><Relationship Id="rId153" Type="http://schemas.openxmlformats.org/officeDocument/2006/relationships/font" Target="fonts/font26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font" Target="fonts/font16.fntdata"/><Relationship Id="rId148" Type="http://schemas.openxmlformats.org/officeDocument/2006/relationships/font" Target="fonts/font21.fntdata"/><Relationship Id="rId164" Type="http://schemas.openxmlformats.org/officeDocument/2006/relationships/font" Target="fonts/font37.fntdata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font" Target="fonts/font6.fntdata"/><Relationship Id="rId154" Type="http://schemas.openxmlformats.org/officeDocument/2006/relationships/font" Target="fonts/font27.fntdata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font" Target="fonts/font17.fntdata"/><Relationship Id="rId90" Type="http://schemas.openxmlformats.org/officeDocument/2006/relationships/slide" Target="slides/slide86.xml"/><Relationship Id="rId165" Type="http://schemas.openxmlformats.org/officeDocument/2006/relationships/font" Target="fonts/font38.fntdata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font" Target="fonts/font7.fntdata"/><Relationship Id="rId80" Type="http://schemas.openxmlformats.org/officeDocument/2006/relationships/slide" Target="slides/slide76.xml"/><Relationship Id="rId155" Type="http://schemas.openxmlformats.org/officeDocument/2006/relationships/font" Target="fonts/font28.fntdata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354f388d1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354f388d1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65921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18463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69099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3533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19562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4665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42103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77728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47339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20632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839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18758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52710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62581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5857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5402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17254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79009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32555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0709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15785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698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82006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76915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64707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909e23e2d0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909e23e2d0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675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02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115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833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479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7634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8230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9563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651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748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64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647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754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003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76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751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351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7316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8947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1036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82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9957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b0b8984cf7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b0b8984cf7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542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71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4338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554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b0b8984cf7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b0b8984cf7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5138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90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93708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7544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0669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6543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542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189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b0b8984cf7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b0b8984cf7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551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89340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768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4411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6409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175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b0b8984cf7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b0b8984cf7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7331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25643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34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44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9647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b0b8984cf7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b0b8984cf7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751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3539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8776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2934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b0cb0f2717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b0cb0f2717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665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2742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9981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1219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3479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1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24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059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0940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30999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0117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9966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91639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9992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3817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47576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9519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355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55022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2344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6611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18725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6936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072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5388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561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38424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7134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432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37c7c9315_0_2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737c7c9315_0_2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9244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30774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98448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3820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6500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82949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11271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82539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924ccc7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924ccc7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8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13225" y="613250"/>
            <a:ext cx="7717592" cy="3916979"/>
            <a:chOff x="279122" y="532095"/>
            <a:chExt cx="8027452" cy="4074245"/>
          </a:xfrm>
        </p:grpSpPr>
        <p:sp>
          <p:nvSpPr>
            <p:cNvPr id="10" name="Google Shape;10;p2"/>
            <p:cNvSpPr/>
            <p:nvPr/>
          </p:nvSpPr>
          <p:spPr>
            <a:xfrm>
              <a:off x="279174" y="537140"/>
              <a:ext cx="8027400" cy="4069200"/>
            </a:xfrm>
            <a:prstGeom prst="roundRect">
              <a:avLst>
                <a:gd name="adj" fmla="val 5570"/>
              </a:avLst>
            </a:prstGeom>
            <a:solidFill>
              <a:schemeClr val="dk1"/>
            </a:solidFill>
            <a:ln>
              <a:noFill/>
            </a:ln>
            <a:effectLst>
              <a:outerShdw blurRad="57150" dist="47625" dir="2940000" algn="bl" rotWithShape="0">
                <a:schemeClr val="accent5">
                  <a:alpha val="47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279122" y="532095"/>
              <a:ext cx="8027400" cy="414300"/>
              <a:chOff x="279122" y="532095"/>
              <a:chExt cx="8027400" cy="4143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79122" y="532095"/>
                <a:ext cx="8027400" cy="4143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58375" y="690638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72975" y="690638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87575" y="690638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20175" y="2687200"/>
            <a:ext cx="3703800" cy="89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lt1"/>
                </a:solidFill>
                <a:latin typeface="Hepta Slab ExtraLight"/>
                <a:ea typeface="Hepta Slab ExtraLight"/>
                <a:cs typeface="Hepta Slab ExtraLight"/>
                <a:sym typeface="Hepta Slab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933800" y="3850938"/>
            <a:ext cx="1276200" cy="272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9"/>
          <p:cNvGrpSpPr/>
          <p:nvPr/>
        </p:nvGrpSpPr>
        <p:grpSpPr>
          <a:xfrm>
            <a:off x="541198" y="255767"/>
            <a:ext cx="8061616" cy="5279655"/>
            <a:chOff x="739350" y="228775"/>
            <a:chExt cx="7693850" cy="5038800"/>
          </a:xfrm>
        </p:grpSpPr>
        <p:sp>
          <p:nvSpPr>
            <p:cNvPr id="84" name="Google Shape;84;p9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9"/>
          <p:cNvSpPr txBox="1">
            <a:spLocks noGrp="1"/>
          </p:cNvSpPr>
          <p:nvPr>
            <p:ph type="title"/>
          </p:nvPr>
        </p:nvSpPr>
        <p:spPr>
          <a:xfrm>
            <a:off x="204955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204955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5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0"/>
          <p:cNvSpPr/>
          <p:nvPr/>
        </p:nvSpPr>
        <p:spPr>
          <a:xfrm>
            <a:off x="4539900" y="-9450"/>
            <a:ext cx="4604100" cy="51624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541198" y="255767"/>
            <a:ext cx="8061616" cy="5279655"/>
            <a:chOff x="739350" y="228775"/>
            <a:chExt cx="7693850" cy="5038800"/>
          </a:xfrm>
        </p:grpSpPr>
        <p:sp>
          <p:nvSpPr>
            <p:cNvPr id="92" name="Google Shape;92;p10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10"/>
          <p:cNvSpPr txBox="1">
            <a:spLocks noGrp="1"/>
          </p:cNvSpPr>
          <p:nvPr>
            <p:ph type="body" idx="1"/>
          </p:nvPr>
        </p:nvSpPr>
        <p:spPr>
          <a:xfrm>
            <a:off x="2495475" y="3992800"/>
            <a:ext cx="5697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92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4396800" y="3575"/>
            <a:ext cx="4747200" cy="51435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11"/>
          <p:cNvGrpSpPr/>
          <p:nvPr/>
        </p:nvGrpSpPr>
        <p:grpSpPr>
          <a:xfrm>
            <a:off x="3935539" y="-741579"/>
            <a:ext cx="5349406" cy="4344106"/>
            <a:chOff x="1430435" y="706208"/>
            <a:chExt cx="7147790" cy="5804524"/>
          </a:xfrm>
        </p:grpSpPr>
        <p:sp>
          <p:nvSpPr>
            <p:cNvPr id="99" name="Google Shape;99;p1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11"/>
          <p:cNvGrpSpPr/>
          <p:nvPr/>
        </p:nvGrpSpPr>
        <p:grpSpPr>
          <a:xfrm flipH="1">
            <a:off x="-360236" y="1468221"/>
            <a:ext cx="5349406" cy="4344106"/>
            <a:chOff x="1430435" y="706208"/>
            <a:chExt cx="7147790" cy="5804524"/>
          </a:xfrm>
        </p:grpSpPr>
        <p:sp>
          <p:nvSpPr>
            <p:cNvPr id="103" name="Google Shape;103;p11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1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1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11"/>
          <p:cNvGrpSpPr/>
          <p:nvPr/>
        </p:nvGrpSpPr>
        <p:grpSpPr>
          <a:xfrm>
            <a:off x="586051" y="844600"/>
            <a:ext cx="7971899" cy="3461454"/>
            <a:chOff x="586051" y="844600"/>
            <a:chExt cx="7971899" cy="3461454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929150" y="663700"/>
              <a:ext cx="3447900" cy="3809700"/>
            </a:xfrm>
            <a:prstGeom prst="round2SameRect">
              <a:avLst>
                <a:gd name="adj1" fmla="val 3886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-9631">
              <a:off x="603527" y="852182"/>
              <a:ext cx="5193881" cy="3446685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1"/>
          <p:cNvSpPr txBox="1">
            <a:spLocks noGrp="1"/>
          </p:cNvSpPr>
          <p:nvPr>
            <p:ph type="title" hasCustomPrompt="1"/>
          </p:nvPr>
        </p:nvSpPr>
        <p:spPr>
          <a:xfrm>
            <a:off x="1618500" y="1309225"/>
            <a:ext cx="5907000" cy="17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>
            <a:spLocks noGrp="1"/>
          </p:cNvSpPr>
          <p:nvPr>
            <p:ph type="subTitle" idx="1"/>
          </p:nvPr>
        </p:nvSpPr>
        <p:spPr>
          <a:xfrm rot="1352">
            <a:off x="1902300" y="3155975"/>
            <a:ext cx="53394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None/>
              <a:defRPr sz="28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256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053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/>
          <p:nvPr/>
        </p:nvSpPr>
        <p:spPr>
          <a:xfrm flipH="1">
            <a:off x="4396800" y="3575"/>
            <a:ext cx="4747200" cy="51435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13"/>
          <p:cNvGrpSpPr/>
          <p:nvPr/>
        </p:nvGrpSpPr>
        <p:grpSpPr>
          <a:xfrm>
            <a:off x="541198" y="255767"/>
            <a:ext cx="8061616" cy="5279655"/>
            <a:chOff x="739350" y="228775"/>
            <a:chExt cx="7693850" cy="5038800"/>
          </a:xfrm>
        </p:grpSpPr>
        <p:sp>
          <p:nvSpPr>
            <p:cNvPr id="116" name="Google Shape;116;p13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1738461" y="553175"/>
            <a:ext cx="5676900" cy="7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43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>
            <a:off x="2150850" y="1504550"/>
            <a:ext cx="1185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1449150" y="1966260"/>
            <a:ext cx="25893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2500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3"/>
          </p:nvPr>
        </p:nvSpPr>
        <p:spPr>
          <a:xfrm rot="1593">
            <a:off x="1449150" y="2428571"/>
            <a:ext cx="25893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>
            <a:off x="5807350" y="1508373"/>
            <a:ext cx="1185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5"/>
          </p:nvPr>
        </p:nvSpPr>
        <p:spPr>
          <a:xfrm>
            <a:off x="5105650" y="1970083"/>
            <a:ext cx="25893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2500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1593">
            <a:off x="5105650" y="2432393"/>
            <a:ext cx="25893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>
            <a:off x="2269706" y="3026826"/>
            <a:ext cx="1185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8"/>
          </p:nvPr>
        </p:nvSpPr>
        <p:spPr>
          <a:xfrm>
            <a:off x="1568006" y="3488537"/>
            <a:ext cx="25893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2500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1593">
            <a:off x="1568006" y="3950847"/>
            <a:ext cx="25893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>
            <a:off x="5688406" y="3026826"/>
            <a:ext cx="11859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4"/>
          </p:nvPr>
        </p:nvSpPr>
        <p:spPr>
          <a:xfrm>
            <a:off x="4986706" y="3488537"/>
            <a:ext cx="2589300" cy="4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trick Hand SC"/>
              <a:buNone/>
              <a:defRPr sz="2500" b="1">
                <a:solidFill>
                  <a:schemeClr val="accent2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1593">
            <a:off x="4986706" y="3950847"/>
            <a:ext cx="25893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07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2"/>
          <p:cNvSpPr/>
          <p:nvPr/>
        </p:nvSpPr>
        <p:spPr>
          <a:xfrm rot="-892995">
            <a:off x="-34858" y="308624"/>
            <a:ext cx="6221261" cy="4280698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>
              <a:alpha val="67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2"/>
          <p:cNvSpPr/>
          <p:nvPr/>
        </p:nvSpPr>
        <p:spPr>
          <a:xfrm flipH="1">
            <a:off x="0" y="3575"/>
            <a:ext cx="9144000" cy="51435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2"/>
          <p:cNvSpPr/>
          <p:nvPr/>
        </p:nvSpPr>
        <p:spPr>
          <a:xfrm rot="-892995">
            <a:off x="888" y="239118"/>
            <a:ext cx="6221261" cy="4280698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"/>
          <p:cNvSpPr/>
          <p:nvPr/>
        </p:nvSpPr>
        <p:spPr>
          <a:xfrm rot="900299">
            <a:off x="7021102" y="2423435"/>
            <a:ext cx="330605" cy="536025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2"/>
          <p:cNvSpPr/>
          <p:nvPr/>
        </p:nvSpPr>
        <p:spPr>
          <a:xfrm rot="9570" flipH="1">
            <a:off x="1208298" y="359462"/>
            <a:ext cx="6666338" cy="4423906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2"/>
          <p:cNvSpPr/>
          <p:nvPr/>
        </p:nvSpPr>
        <p:spPr>
          <a:xfrm rot="9570" flipH="1">
            <a:off x="1269368" y="287966"/>
            <a:ext cx="6666338" cy="4423906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ctrTitle"/>
          </p:nvPr>
        </p:nvSpPr>
        <p:spPr>
          <a:xfrm rot="-175" flipH="1">
            <a:off x="1624050" y="634100"/>
            <a:ext cx="5895900" cy="89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800"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"/>
          </p:nvPr>
        </p:nvSpPr>
        <p:spPr>
          <a:xfrm rot="-1352" flipH="1">
            <a:off x="1902300" y="1611200"/>
            <a:ext cx="5339400" cy="12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6" name="Google Shape;236;p22"/>
          <p:cNvSpPr txBox="1"/>
          <p:nvPr/>
        </p:nvSpPr>
        <p:spPr>
          <a:xfrm>
            <a:off x="2053413" y="4111025"/>
            <a:ext cx="5011500" cy="5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100" b="1">
                <a:solidFill>
                  <a:srgbClr val="1D1D1B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100" b="1">
                <a:solidFill>
                  <a:srgbClr val="1D1D1B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1100" b="1">
                <a:solidFill>
                  <a:srgbClr val="1D1D1B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rgbClr val="1D1D1B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100">
              <a:solidFill>
                <a:srgbClr val="1D1D1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015360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3"/>
          <p:cNvSpPr/>
          <p:nvPr/>
        </p:nvSpPr>
        <p:spPr>
          <a:xfrm flipH="1">
            <a:off x="0" y="3575"/>
            <a:ext cx="9144000" cy="51435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23"/>
          <p:cNvGrpSpPr/>
          <p:nvPr/>
        </p:nvGrpSpPr>
        <p:grpSpPr>
          <a:xfrm>
            <a:off x="3339027" y="1113425"/>
            <a:ext cx="5955628" cy="4833786"/>
            <a:chOff x="2031957" y="-524742"/>
            <a:chExt cx="7112047" cy="5772374"/>
          </a:xfrm>
        </p:grpSpPr>
        <p:sp>
          <p:nvSpPr>
            <p:cNvPr id="241" name="Google Shape;241;p23"/>
            <p:cNvSpPr/>
            <p:nvPr/>
          </p:nvSpPr>
          <p:spPr>
            <a:xfrm rot="892995" flipH="1">
              <a:off x="2477348" y="2397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3"/>
            <p:cNvSpPr/>
            <p:nvPr/>
          </p:nvSpPr>
          <p:spPr>
            <a:xfrm rot="892995" flipH="1">
              <a:off x="2477352" y="20241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 rot="900299">
              <a:off x="8130790" y="8349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rgbClr val="FFCC00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" name="Google Shape;244;p23"/>
          <p:cNvSpPr/>
          <p:nvPr/>
        </p:nvSpPr>
        <p:spPr>
          <a:xfrm rot="-9572">
            <a:off x="1119746" y="105341"/>
            <a:ext cx="6968337" cy="4624313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 rot="-9572">
            <a:off x="1055909" y="30605"/>
            <a:ext cx="6968337" cy="4624313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23"/>
          <p:cNvGrpSpPr/>
          <p:nvPr/>
        </p:nvGrpSpPr>
        <p:grpSpPr>
          <a:xfrm rot="2700000">
            <a:off x="6985464" y="35048"/>
            <a:ext cx="932837" cy="932837"/>
            <a:chOff x="7898308" y="723458"/>
            <a:chExt cx="932846" cy="932846"/>
          </a:xfrm>
        </p:grpSpPr>
        <p:sp>
          <p:nvSpPr>
            <p:cNvPr id="247" name="Google Shape;247;p23"/>
            <p:cNvSpPr/>
            <p:nvPr/>
          </p:nvSpPr>
          <p:spPr>
            <a:xfrm rot="-8100000">
              <a:off x="7846236" y="1048814"/>
              <a:ext cx="1037025" cy="282169"/>
            </a:xfrm>
            <a:custGeom>
              <a:avLst/>
              <a:gdLst/>
              <a:ahLst/>
              <a:cxnLst/>
              <a:rect l="l" t="t" r="r" b="b"/>
              <a:pathLst>
                <a:path w="39387" h="10717" extrusionOk="0">
                  <a:moveTo>
                    <a:pt x="418" y="1"/>
                  </a:moveTo>
                  <a:cubicBezTo>
                    <a:pt x="156" y="1"/>
                    <a:pt x="1" y="310"/>
                    <a:pt x="167" y="525"/>
                  </a:cubicBezTo>
                  <a:lnTo>
                    <a:pt x="3692" y="5168"/>
                  </a:lnTo>
                  <a:cubicBezTo>
                    <a:pt x="3787" y="5263"/>
                    <a:pt x="3787" y="5430"/>
                    <a:pt x="3692" y="5549"/>
                  </a:cubicBezTo>
                  <a:lnTo>
                    <a:pt x="167" y="10193"/>
                  </a:lnTo>
                  <a:cubicBezTo>
                    <a:pt x="1" y="10407"/>
                    <a:pt x="167" y="10717"/>
                    <a:pt x="441" y="10717"/>
                  </a:cubicBezTo>
                  <a:lnTo>
                    <a:pt x="39053" y="10717"/>
                  </a:lnTo>
                  <a:cubicBezTo>
                    <a:pt x="39232" y="10717"/>
                    <a:pt x="39387" y="10562"/>
                    <a:pt x="39387" y="10383"/>
                  </a:cubicBezTo>
                  <a:lnTo>
                    <a:pt x="39387" y="322"/>
                  </a:lnTo>
                  <a:cubicBezTo>
                    <a:pt x="39387" y="144"/>
                    <a:pt x="39232" y="1"/>
                    <a:pt x="39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 rot="-8100000">
              <a:off x="7976996" y="733019"/>
              <a:ext cx="143915" cy="282169"/>
            </a:xfrm>
            <a:custGeom>
              <a:avLst/>
              <a:gdLst/>
              <a:ahLst/>
              <a:cxnLst/>
              <a:rect l="l" t="t" r="r" b="b"/>
              <a:pathLst>
                <a:path w="5466" h="10717" extrusionOk="0">
                  <a:moveTo>
                    <a:pt x="1" y="1"/>
                  </a:moveTo>
                  <a:lnTo>
                    <a:pt x="1" y="10717"/>
                  </a:lnTo>
                  <a:lnTo>
                    <a:pt x="5013" y="10717"/>
                  </a:lnTo>
                  <a:cubicBezTo>
                    <a:pt x="5275" y="10717"/>
                    <a:pt x="5466" y="10526"/>
                    <a:pt x="5466" y="10264"/>
                  </a:cubicBezTo>
                  <a:lnTo>
                    <a:pt x="5466" y="441"/>
                  </a:lnTo>
                  <a:cubicBezTo>
                    <a:pt x="5466" y="191"/>
                    <a:pt x="5275" y="1"/>
                    <a:pt x="50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3"/>
            <p:cNvSpPr/>
            <p:nvPr/>
          </p:nvSpPr>
          <p:spPr>
            <a:xfrm rot="-8100000">
              <a:off x="7985994" y="711291"/>
              <a:ext cx="82463" cy="282169"/>
            </a:xfrm>
            <a:custGeom>
              <a:avLst/>
              <a:gdLst/>
              <a:ahLst/>
              <a:cxnLst/>
              <a:rect l="l" t="t" r="r" b="b"/>
              <a:pathLst>
                <a:path w="3132" h="10717" extrusionOk="0">
                  <a:moveTo>
                    <a:pt x="0" y="1"/>
                  </a:moveTo>
                  <a:lnTo>
                    <a:pt x="0" y="10717"/>
                  </a:lnTo>
                  <a:lnTo>
                    <a:pt x="2763" y="10717"/>
                  </a:lnTo>
                  <a:cubicBezTo>
                    <a:pt x="2965" y="10717"/>
                    <a:pt x="3132" y="10550"/>
                    <a:pt x="3132" y="10347"/>
                  </a:cubicBezTo>
                  <a:lnTo>
                    <a:pt x="3132" y="370"/>
                  </a:lnTo>
                  <a:cubicBezTo>
                    <a:pt x="3132" y="168"/>
                    <a:pt x="2965" y="1"/>
                    <a:pt x="2763" y="1"/>
                  </a:cubicBezTo>
                  <a:close/>
                </a:path>
              </a:pathLst>
            </a:custGeom>
            <a:solidFill>
              <a:srgbClr val="9AA6FD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3"/>
            <p:cNvSpPr/>
            <p:nvPr/>
          </p:nvSpPr>
          <p:spPr>
            <a:xfrm rot="-8100000">
              <a:off x="8319977" y="1157874"/>
              <a:ext cx="59583" cy="50447"/>
            </a:xfrm>
            <a:custGeom>
              <a:avLst/>
              <a:gdLst/>
              <a:ahLst/>
              <a:cxnLst/>
              <a:rect l="l" t="t" r="r" b="b"/>
              <a:pathLst>
                <a:path w="2263" h="1916" extrusionOk="0">
                  <a:moveTo>
                    <a:pt x="1692" y="0"/>
                  </a:moveTo>
                  <a:cubicBezTo>
                    <a:pt x="1435" y="0"/>
                    <a:pt x="1164" y="188"/>
                    <a:pt x="1072" y="451"/>
                  </a:cubicBezTo>
                  <a:cubicBezTo>
                    <a:pt x="964" y="213"/>
                    <a:pt x="798" y="94"/>
                    <a:pt x="500" y="94"/>
                  </a:cubicBezTo>
                  <a:cubicBezTo>
                    <a:pt x="179" y="106"/>
                    <a:pt x="0" y="428"/>
                    <a:pt x="48" y="701"/>
                  </a:cubicBezTo>
                  <a:cubicBezTo>
                    <a:pt x="167" y="1237"/>
                    <a:pt x="881" y="1654"/>
                    <a:pt x="1322" y="1916"/>
                  </a:cubicBezTo>
                  <a:lnTo>
                    <a:pt x="1369" y="1904"/>
                  </a:lnTo>
                  <a:cubicBezTo>
                    <a:pt x="1715" y="1606"/>
                    <a:pt x="2262" y="1106"/>
                    <a:pt x="2215" y="594"/>
                  </a:cubicBezTo>
                  <a:cubicBezTo>
                    <a:pt x="2163" y="167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3"/>
            <p:cNvSpPr/>
            <p:nvPr/>
          </p:nvSpPr>
          <p:spPr>
            <a:xfrm rot="-8100000">
              <a:off x="8343960" y="1249202"/>
              <a:ext cx="59583" cy="50394"/>
            </a:xfrm>
            <a:custGeom>
              <a:avLst/>
              <a:gdLst/>
              <a:ahLst/>
              <a:cxnLst/>
              <a:rect l="l" t="t" r="r" b="b"/>
              <a:pathLst>
                <a:path w="2263" h="1914" extrusionOk="0">
                  <a:moveTo>
                    <a:pt x="1689" y="0"/>
                  </a:moveTo>
                  <a:cubicBezTo>
                    <a:pt x="1430" y="0"/>
                    <a:pt x="1158" y="185"/>
                    <a:pt x="1072" y="437"/>
                  </a:cubicBezTo>
                  <a:cubicBezTo>
                    <a:pt x="965" y="199"/>
                    <a:pt x="798" y="80"/>
                    <a:pt x="500" y="80"/>
                  </a:cubicBezTo>
                  <a:cubicBezTo>
                    <a:pt x="179" y="92"/>
                    <a:pt x="0" y="425"/>
                    <a:pt x="48" y="687"/>
                  </a:cubicBezTo>
                  <a:cubicBezTo>
                    <a:pt x="167" y="1223"/>
                    <a:pt x="881" y="1639"/>
                    <a:pt x="1322" y="1913"/>
                  </a:cubicBezTo>
                  <a:lnTo>
                    <a:pt x="1370" y="1901"/>
                  </a:lnTo>
                  <a:cubicBezTo>
                    <a:pt x="1715" y="1604"/>
                    <a:pt x="2263" y="1092"/>
                    <a:pt x="2215" y="592"/>
                  </a:cubicBezTo>
                  <a:cubicBezTo>
                    <a:pt x="2163" y="164"/>
                    <a:pt x="1932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 rot="-8100000">
              <a:off x="8228713" y="1153323"/>
              <a:ext cx="59267" cy="50473"/>
            </a:xfrm>
            <a:custGeom>
              <a:avLst/>
              <a:gdLst/>
              <a:ahLst/>
              <a:cxnLst/>
              <a:rect l="l" t="t" r="r" b="b"/>
              <a:pathLst>
                <a:path w="2251" h="1917" extrusionOk="0">
                  <a:moveTo>
                    <a:pt x="1689" y="1"/>
                  </a:moveTo>
                  <a:cubicBezTo>
                    <a:pt x="1435" y="1"/>
                    <a:pt x="1163" y="185"/>
                    <a:pt x="1072" y="440"/>
                  </a:cubicBezTo>
                  <a:cubicBezTo>
                    <a:pt x="977" y="202"/>
                    <a:pt x="810" y="83"/>
                    <a:pt x="513" y="83"/>
                  </a:cubicBezTo>
                  <a:cubicBezTo>
                    <a:pt x="179" y="107"/>
                    <a:pt x="1" y="428"/>
                    <a:pt x="48" y="702"/>
                  </a:cubicBezTo>
                  <a:cubicBezTo>
                    <a:pt x="167" y="1238"/>
                    <a:pt x="882" y="1654"/>
                    <a:pt x="1334" y="1916"/>
                  </a:cubicBezTo>
                  <a:lnTo>
                    <a:pt x="1358" y="1916"/>
                  </a:lnTo>
                  <a:cubicBezTo>
                    <a:pt x="1703" y="1619"/>
                    <a:pt x="2251" y="1119"/>
                    <a:pt x="2203" y="607"/>
                  </a:cubicBezTo>
                  <a:cubicBezTo>
                    <a:pt x="2163" y="170"/>
                    <a:pt x="1934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/>
            <p:nvPr/>
          </p:nvSpPr>
          <p:spPr>
            <a:xfrm rot="-8100000">
              <a:off x="8305860" y="1056374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7" y="0"/>
                    <a:pt x="1164" y="188"/>
                    <a:pt x="1072" y="450"/>
                  </a:cubicBezTo>
                  <a:cubicBezTo>
                    <a:pt x="965" y="212"/>
                    <a:pt x="810" y="93"/>
                    <a:pt x="513" y="93"/>
                  </a:cubicBezTo>
                  <a:cubicBezTo>
                    <a:pt x="179" y="105"/>
                    <a:pt x="1" y="426"/>
                    <a:pt x="48" y="700"/>
                  </a:cubicBezTo>
                  <a:cubicBezTo>
                    <a:pt x="155" y="1248"/>
                    <a:pt x="870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3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3"/>
            <p:cNvSpPr/>
            <p:nvPr/>
          </p:nvSpPr>
          <p:spPr>
            <a:xfrm rot="-8100000">
              <a:off x="8425735" y="1167415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92" y="0"/>
                  </a:moveTo>
                  <a:cubicBezTo>
                    <a:pt x="1432" y="0"/>
                    <a:pt x="1158" y="186"/>
                    <a:pt x="1072" y="438"/>
                  </a:cubicBezTo>
                  <a:cubicBezTo>
                    <a:pt x="965" y="200"/>
                    <a:pt x="798" y="81"/>
                    <a:pt x="500" y="81"/>
                  </a:cubicBezTo>
                  <a:cubicBezTo>
                    <a:pt x="179" y="93"/>
                    <a:pt x="0" y="426"/>
                    <a:pt x="48" y="688"/>
                  </a:cubicBezTo>
                  <a:cubicBezTo>
                    <a:pt x="167" y="1224"/>
                    <a:pt x="881" y="1641"/>
                    <a:pt x="1322" y="1915"/>
                  </a:cubicBezTo>
                  <a:lnTo>
                    <a:pt x="1370" y="1891"/>
                  </a:lnTo>
                  <a:cubicBezTo>
                    <a:pt x="1715" y="1593"/>
                    <a:pt x="2263" y="1093"/>
                    <a:pt x="2215" y="581"/>
                  </a:cubicBezTo>
                  <a:cubicBezTo>
                    <a:pt x="2163" y="162"/>
                    <a:pt x="1934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 rot="-8100000">
              <a:off x="8532133" y="1360144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1"/>
                  </a:moveTo>
                  <a:cubicBezTo>
                    <a:pt x="1432" y="1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3"/>
                    <a:pt x="48" y="695"/>
                  </a:cubicBezTo>
                  <a:cubicBezTo>
                    <a:pt x="167" y="1230"/>
                    <a:pt x="882" y="1647"/>
                    <a:pt x="1322" y="1921"/>
                  </a:cubicBezTo>
                  <a:lnTo>
                    <a:pt x="1358" y="1921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1"/>
                    <a:pt x="16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3"/>
            <p:cNvSpPr/>
            <p:nvPr/>
          </p:nvSpPr>
          <p:spPr>
            <a:xfrm rot="-8100000">
              <a:off x="8445524" y="1360053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7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55" y="1248"/>
                    <a:pt x="869" y="1664"/>
                    <a:pt x="1310" y="1938"/>
                  </a:cubicBezTo>
                  <a:lnTo>
                    <a:pt x="1358" y="1914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69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3"/>
            <p:cNvSpPr/>
            <p:nvPr/>
          </p:nvSpPr>
          <p:spPr>
            <a:xfrm rot="-8100000">
              <a:off x="8512883" y="1466326"/>
              <a:ext cx="59293" cy="50473"/>
            </a:xfrm>
            <a:custGeom>
              <a:avLst/>
              <a:gdLst/>
              <a:ahLst/>
              <a:cxnLst/>
              <a:rect l="l" t="t" r="r" b="b"/>
              <a:pathLst>
                <a:path w="2252" h="1917" extrusionOk="0">
                  <a:moveTo>
                    <a:pt x="1685" y="1"/>
                  </a:moveTo>
                  <a:cubicBezTo>
                    <a:pt x="1432" y="1"/>
                    <a:pt x="1164" y="185"/>
                    <a:pt x="1073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80" y="107"/>
                    <a:pt x="1" y="428"/>
                    <a:pt x="49" y="702"/>
                  </a:cubicBezTo>
                  <a:cubicBezTo>
                    <a:pt x="168" y="1238"/>
                    <a:pt x="882" y="1654"/>
                    <a:pt x="1323" y="1916"/>
                  </a:cubicBezTo>
                  <a:lnTo>
                    <a:pt x="1358" y="1916"/>
                  </a:lnTo>
                  <a:cubicBezTo>
                    <a:pt x="1692" y="1619"/>
                    <a:pt x="2251" y="1119"/>
                    <a:pt x="2204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3"/>
            <p:cNvSpPr/>
            <p:nvPr/>
          </p:nvSpPr>
          <p:spPr>
            <a:xfrm rot="-8100000">
              <a:off x="8535264" y="1555867"/>
              <a:ext cx="51737" cy="24802"/>
            </a:xfrm>
            <a:custGeom>
              <a:avLst/>
              <a:gdLst/>
              <a:ahLst/>
              <a:cxnLst/>
              <a:rect l="l" t="t" r="r" b="b"/>
              <a:pathLst>
                <a:path w="1965" h="942" extrusionOk="0">
                  <a:moveTo>
                    <a:pt x="0" y="1"/>
                  </a:moveTo>
                  <a:cubicBezTo>
                    <a:pt x="262" y="406"/>
                    <a:pt x="798" y="715"/>
                    <a:pt x="1155" y="942"/>
                  </a:cubicBezTo>
                  <a:lnTo>
                    <a:pt x="1191" y="918"/>
                  </a:lnTo>
                  <a:cubicBezTo>
                    <a:pt x="1453" y="703"/>
                    <a:pt x="1822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3"/>
            <p:cNvSpPr/>
            <p:nvPr/>
          </p:nvSpPr>
          <p:spPr>
            <a:xfrm rot="-8100000">
              <a:off x="8614627" y="1508983"/>
              <a:ext cx="54870" cy="49841"/>
            </a:xfrm>
            <a:custGeom>
              <a:avLst/>
              <a:gdLst/>
              <a:ahLst/>
              <a:cxnLst/>
              <a:rect l="l" t="t" r="r" b="b"/>
              <a:pathLst>
                <a:path w="2084" h="1893" extrusionOk="0">
                  <a:moveTo>
                    <a:pt x="1530" y="1"/>
                  </a:moveTo>
                  <a:cubicBezTo>
                    <a:pt x="1276" y="1"/>
                    <a:pt x="1008" y="184"/>
                    <a:pt x="917" y="440"/>
                  </a:cubicBezTo>
                  <a:cubicBezTo>
                    <a:pt x="810" y="202"/>
                    <a:pt x="643" y="83"/>
                    <a:pt x="346" y="83"/>
                  </a:cubicBezTo>
                  <a:cubicBezTo>
                    <a:pt x="203" y="83"/>
                    <a:pt x="84" y="166"/>
                    <a:pt x="0" y="261"/>
                  </a:cubicBezTo>
                  <a:lnTo>
                    <a:pt x="1239" y="1892"/>
                  </a:lnTo>
                  <a:cubicBezTo>
                    <a:pt x="1584" y="1595"/>
                    <a:pt x="2084" y="1095"/>
                    <a:pt x="2048" y="607"/>
                  </a:cubicBezTo>
                  <a:cubicBezTo>
                    <a:pt x="2002" y="170"/>
                    <a:pt x="1772" y="1"/>
                    <a:pt x="15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3"/>
            <p:cNvSpPr/>
            <p:nvPr/>
          </p:nvSpPr>
          <p:spPr>
            <a:xfrm rot="-8100000">
              <a:off x="8623240" y="1393739"/>
              <a:ext cx="59583" cy="50420"/>
            </a:xfrm>
            <a:custGeom>
              <a:avLst/>
              <a:gdLst/>
              <a:ahLst/>
              <a:cxnLst/>
              <a:rect l="l" t="t" r="r" b="b"/>
              <a:pathLst>
                <a:path w="2263" h="1915" extrusionOk="0">
                  <a:moveTo>
                    <a:pt x="1687" y="0"/>
                  </a:moveTo>
                  <a:cubicBezTo>
                    <a:pt x="1426" y="0"/>
                    <a:pt x="1152" y="186"/>
                    <a:pt x="1072" y="438"/>
                  </a:cubicBezTo>
                  <a:cubicBezTo>
                    <a:pt x="964" y="200"/>
                    <a:pt x="798" y="81"/>
                    <a:pt x="500" y="81"/>
                  </a:cubicBezTo>
                  <a:cubicBezTo>
                    <a:pt x="179" y="93"/>
                    <a:pt x="0" y="426"/>
                    <a:pt x="36" y="688"/>
                  </a:cubicBezTo>
                  <a:cubicBezTo>
                    <a:pt x="155" y="1224"/>
                    <a:pt x="869" y="1641"/>
                    <a:pt x="1322" y="1915"/>
                  </a:cubicBezTo>
                  <a:lnTo>
                    <a:pt x="1369" y="1891"/>
                  </a:lnTo>
                  <a:cubicBezTo>
                    <a:pt x="1703" y="1593"/>
                    <a:pt x="2262" y="1093"/>
                    <a:pt x="2215" y="581"/>
                  </a:cubicBezTo>
                  <a:cubicBezTo>
                    <a:pt x="2163" y="162"/>
                    <a:pt x="1931" y="0"/>
                    <a:pt x="1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3"/>
            <p:cNvSpPr/>
            <p:nvPr/>
          </p:nvSpPr>
          <p:spPr>
            <a:xfrm rot="-8100000">
              <a:off x="8716812" y="1433334"/>
              <a:ext cx="48920" cy="51052"/>
            </a:xfrm>
            <a:custGeom>
              <a:avLst/>
              <a:gdLst/>
              <a:ahLst/>
              <a:cxnLst/>
              <a:rect l="l" t="t" r="r" b="b"/>
              <a:pathLst>
                <a:path w="1858" h="1939" extrusionOk="0">
                  <a:moveTo>
                    <a:pt x="1307" y="0"/>
                  </a:moveTo>
                  <a:cubicBezTo>
                    <a:pt x="1053" y="0"/>
                    <a:pt x="783" y="188"/>
                    <a:pt x="691" y="450"/>
                  </a:cubicBezTo>
                  <a:cubicBezTo>
                    <a:pt x="667" y="426"/>
                    <a:pt x="667" y="414"/>
                    <a:pt x="655" y="402"/>
                  </a:cubicBezTo>
                  <a:lnTo>
                    <a:pt x="1" y="1260"/>
                  </a:lnTo>
                  <a:cubicBezTo>
                    <a:pt x="286" y="1534"/>
                    <a:pt x="655" y="1760"/>
                    <a:pt x="929" y="1938"/>
                  </a:cubicBezTo>
                  <a:lnTo>
                    <a:pt x="965" y="1915"/>
                  </a:lnTo>
                  <a:cubicBezTo>
                    <a:pt x="1310" y="1617"/>
                    <a:pt x="1858" y="1117"/>
                    <a:pt x="1822" y="605"/>
                  </a:cubicBezTo>
                  <a:cubicBezTo>
                    <a:pt x="1776" y="170"/>
                    <a:pt x="1548" y="0"/>
                    <a:pt x="13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3"/>
            <p:cNvSpPr/>
            <p:nvPr/>
          </p:nvSpPr>
          <p:spPr>
            <a:xfrm rot="-8100000">
              <a:off x="8686165" y="1349126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9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3"/>
            <p:cNvSpPr/>
            <p:nvPr/>
          </p:nvSpPr>
          <p:spPr>
            <a:xfrm rot="-8100000">
              <a:off x="8599637" y="1283173"/>
              <a:ext cx="59267" cy="50894"/>
            </a:xfrm>
            <a:custGeom>
              <a:avLst/>
              <a:gdLst/>
              <a:ahLst/>
              <a:cxnLst/>
              <a:rect l="l" t="t" r="r" b="b"/>
              <a:pathLst>
                <a:path w="2251" h="1933" extrusionOk="0">
                  <a:moveTo>
                    <a:pt x="1686" y="0"/>
                  </a:moveTo>
                  <a:cubicBezTo>
                    <a:pt x="1432" y="0"/>
                    <a:pt x="1163" y="184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9"/>
                    <a:pt x="1" y="432"/>
                    <a:pt x="48" y="694"/>
                  </a:cubicBezTo>
                  <a:cubicBezTo>
                    <a:pt x="155" y="1242"/>
                    <a:pt x="870" y="1658"/>
                    <a:pt x="1310" y="1932"/>
                  </a:cubicBezTo>
                  <a:lnTo>
                    <a:pt x="1358" y="1920"/>
                  </a:lnTo>
                  <a:cubicBezTo>
                    <a:pt x="1703" y="1623"/>
                    <a:pt x="2251" y="1111"/>
                    <a:pt x="2203" y="611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3"/>
            <p:cNvSpPr/>
            <p:nvPr/>
          </p:nvSpPr>
          <p:spPr>
            <a:xfrm rot="-8100000">
              <a:off x="8513120" y="1263635"/>
              <a:ext cx="59267" cy="51052"/>
            </a:xfrm>
            <a:custGeom>
              <a:avLst/>
              <a:gdLst/>
              <a:ahLst/>
              <a:cxnLst/>
              <a:rect l="l" t="t" r="r" b="b"/>
              <a:pathLst>
                <a:path w="2251" h="1939" extrusionOk="0">
                  <a:moveTo>
                    <a:pt x="1692" y="0"/>
                  </a:moveTo>
                  <a:cubicBezTo>
                    <a:pt x="1436" y="0"/>
                    <a:pt x="1163" y="188"/>
                    <a:pt x="1072" y="450"/>
                  </a:cubicBezTo>
                  <a:cubicBezTo>
                    <a:pt x="965" y="212"/>
                    <a:pt x="810" y="93"/>
                    <a:pt x="512" y="93"/>
                  </a:cubicBezTo>
                  <a:cubicBezTo>
                    <a:pt x="179" y="105"/>
                    <a:pt x="0" y="426"/>
                    <a:pt x="48" y="700"/>
                  </a:cubicBezTo>
                  <a:cubicBezTo>
                    <a:pt x="167" y="1248"/>
                    <a:pt x="881" y="1653"/>
                    <a:pt x="1310" y="1938"/>
                  </a:cubicBezTo>
                  <a:lnTo>
                    <a:pt x="1358" y="1915"/>
                  </a:lnTo>
                  <a:cubicBezTo>
                    <a:pt x="1691" y="1617"/>
                    <a:pt x="2251" y="1117"/>
                    <a:pt x="2203" y="605"/>
                  </a:cubicBezTo>
                  <a:cubicBezTo>
                    <a:pt x="2162" y="170"/>
                    <a:pt x="1935" y="0"/>
                    <a:pt x="1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3"/>
            <p:cNvSpPr/>
            <p:nvPr/>
          </p:nvSpPr>
          <p:spPr>
            <a:xfrm rot="-8100000">
              <a:off x="8293800" y="957743"/>
              <a:ext cx="58951" cy="42627"/>
            </a:xfrm>
            <a:custGeom>
              <a:avLst/>
              <a:gdLst/>
              <a:ahLst/>
              <a:cxnLst/>
              <a:rect l="l" t="t" r="r" b="b"/>
              <a:pathLst>
                <a:path w="2239" h="1619" extrusionOk="0">
                  <a:moveTo>
                    <a:pt x="1689" y="1"/>
                  </a:moveTo>
                  <a:cubicBezTo>
                    <a:pt x="1434" y="1"/>
                    <a:pt x="1163" y="184"/>
                    <a:pt x="1072" y="440"/>
                  </a:cubicBezTo>
                  <a:cubicBezTo>
                    <a:pt x="965" y="202"/>
                    <a:pt x="810" y="83"/>
                    <a:pt x="512" y="83"/>
                  </a:cubicBezTo>
                  <a:cubicBezTo>
                    <a:pt x="179" y="95"/>
                    <a:pt x="0" y="428"/>
                    <a:pt x="48" y="690"/>
                  </a:cubicBezTo>
                  <a:cubicBezTo>
                    <a:pt x="119" y="1071"/>
                    <a:pt x="476" y="1369"/>
                    <a:pt x="834" y="1619"/>
                  </a:cubicBezTo>
                  <a:lnTo>
                    <a:pt x="1679" y="1619"/>
                  </a:lnTo>
                  <a:cubicBezTo>
                    <a:pt x="1965" y="1333"/>
                    <a:pt x="2239" y="964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3"/>
            <p:cNvSpPr/>
            <p:nvPr/>
          </p:nvSpPr>
          <p:spPr>
            <a:xfrm rot="-8100000">
              <a:off x="8213825" y="965257"/>
              <a:ext cx="59609" cy="50341"/>
            </a:xfrm>
            <a:custGeom>
              <a:avLst/>
              <a:gdLst/>
              <a:ahLst/>
              <a:cxnLst/>
              <a:rect l="l" t="t" r="r" b="b"/>
              <a:pathLst>
                <a:path w="2264" h="1912" extrusionOk="0">
                  <a:moveTo>
                    <a:pt x="1688" y="0"/>
                  </a:moveTo>
                  <a:cubicBezTo>
                    <a:pt x="1427" y="0"/>
                    <a:pt x="1152" y="189"/>
                    <a:pt x="1072" y="447"/>
                  </a:cubicBezTo>
                  <a:cubicBezTo>
                    <a:pt x="965" y="209"/>
                    <a:pt x="799" y="90"/>
                    <a:pt x="501" y="90"/>
                  </a:cubicBezTo>
                  <a:cubicBezTo>
                    <a:pt x="179" y="102"/>
                    <a:pt x="1" y="423"/>
                    <a:pt x="37" y="697"/>
                  </a:cubicBezTo>
                  <a:cubicBezTo>
                    <a:pt x="156" y="1233"/>
                    <a:pt x="870" y="1650"/>
                    <a:pt x="1322" y="1912"/>
                  </a:cubicBezTo>
                  <a:lnTo>
                    <a:pt x="1370" y="1900"/>
                  </a:lnTo>
                  <a:cubicBezTo>
                    <a:pt x="1703" y="1602"/>
                    <a:pt x="2263" y="1102"/>
                    <a:pt x="2215" y="590"/>
                  </a:cubicBezTo>
                  <a:cubicBezTo>
                    <a:pt x="2164" y="165"/>
                    <a:pt x="1931" y="0"/>
                    <a:pt x="16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3"/>
            <p:cNvSpPr/>
            <p:nvPr/>
          </p:nvSpPr>
          <p:spPr>
            <a:xfrm rot="-8100000">
              <a:off x="8113185" y="1027615"/>
              <a:ext cx="59267" cy="50578"/>
            </a:xfrm>
            <a:custGeom>
              <a:avLst/>
              <a:gdLst/>
              <a:ahLst/>
              <a:cxnLst/>
              <a:rect l="l" t="t" r="r" b="b"/>
              <a:pathLst>
                <a:path w="2251" h="1921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3" y="87"/>
                  </a:cubicBezTo>
                  <a:cubicBezTo>
                    <a:pt x="179" y="98"/>
                    <a:pt x="1" y="432"/>
                    <a:pt x="48" y="694"/>
                  </a:cubicBezTo>
                  <a:cubicBezTo>
                    <a:pt x="167" y="1230"/>
                    <a:pt x="882" y="1646"/>
                    <a:pt x="1322" y="1920"/>
                  </a:cubicBezTo>
                  <a:lnTo>
                    <a:pt x="1358" y="1920"/>
                  </a:lnTo>
                  <a:cubicBezTo>
                    <a:pt x="1691" y="1622"/>
                    <a:pt x="2251" y="1111"/>
                    <a:pt x="2203" y="610"/>
                  </a:cubicBezTo>
                  <a:cubicBezTo>
                    <a:pt x="2162" y="172"/>
                    <a:pt x="1932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3"/>
            <p:cNvSpPr/>
            <p:nvPr/>
          </p:nvSpPr>
          <p:spPr>
            <a:xfrm rot="-8100000">
              <a:off x="8117975" y="936269"/>
              <a:ext cx="59267" cy="50763"/>
            </a:xfrm>
            <a:custGeom>
              <a:avLst/>
              <a:gdLst/>
              <a:ahLst/>
              <a:cxnLst/>
              <a:rect l="l" t="t" r="r" b="b"/>
              <a:pathLst>
                <a:path w="2251" h="1928" extrusionOk="0">
                  <a:moveTo>
                    <a:pt x="1689" y="0"/>
                  </a:moveTo>
                  <a:cubicBezTo>
                    <a:pt x="1434" y="0"/>
                    <a:pt x="1163" y="184"/>
                    <a:pt x="1072" y="440"/>
                  </a:cubicBezTo>
                  <a:cubicBezTo>
                    <a:pt x="965" y="201"/>
                    <a:pt x="810" y="82"/>
                    <a:pt x="512" y="82"/>
                  </a:cubicBezTo>
                  <a:cubicBezTo>
                    <a:pt x="179" y="94"/>
                    <a:pt x="0" y="428"/>
                    <a:pt x="48" y="690"/>
                  </a:cubicBezTo>
                  <a:cubicBezTo>
                    <a:pt x="155" y="1249"/>
                    <a:pt x="870" y="1666"/>
                    <a:pt x="1310" y="1928"/>
                  </a:cubicBezTo>
                  <a:lnTo>
                    <a:pt x="1358" y="1916"/>
                  </a:lnTo>
                  <a:cubicBezTo>
                    <a:pt x="1703" y="1618"/>
                    <a:pt x="2251" y="1106"/>
                    <a:pt x="2203" y="606"/>
                  </a:cubicBezTo>
                  <a:cubicBezTo>
                    <a:pt x="2162" y="169"/>
                    <a:pt x="1933" y="0"/>
                    <a:pt x="16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 rot="-8100000">
              <a:off x="8190086" y="855572"/>
              <a:ext cx="59267" cy="49314"/>
            </a:xfrm>
            <a:custGeom>
              <a:avLst/>
              <a:gdLst/>
              <a:ahLst/>
              <a:cxnLst/>
              <a:rect l="l" t="t" r="r" b="b"/>
              <a:pathLst>
                <a:path w="2251" h="1873" extrusionOk="0">
                  <a:moveTo>
                    <a:pt x="1686" y="0"/>
                  </a:moveTo>
                  <a:cubicBezTo>
                    <a:pt x="1432" y="0"/>
                    <a:pt x="1163" y="183"/>
                    <a:pt x="1072" y="444"/>
                  </a:cubicBezTo>
                  <a:cubicBezTo>
                    <a:pt x="965" y="206"/>
                    <a:pt x="810" y="87"/>
                    <a:pt x="512" y="87"/>
                  </a:cubicBezTo>
                  <a:cubicBezTo>
                    <a:pt x="179" y="99"/>
                    <a:pt x="0" y="432"/>
                    <a:pt x="48" y="694"/>
                  </a:cubicBezTo>
                  <a:cubicBezTo>
                    <a:pt x="155" y="1206"/>
                    <a:pt x="798" y="1599"/>
                    <a:pt x="1239" y="1873"/>
                  </a:cubicBezTo>
                  <a:lnTo>
                    <a:pt x="1405" y="1873"/>
                  </a:lnTo>
                  <a:cubicBezTo>
                    <a:pt x="1763" y="1575"/>
                    <a:pt x="2251" y="1087"/>
                    <a:pt x="2203" y="610"/>
                  </a:cubicBezTo>
                  <a:cubicBezTo>
                    <a:pt x="2162" y="172"/>
                    <a:pt x="1931" y="0"/>
                    <a:pt x="16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 rot="-8100000">
              <a:off x="8021194" y="1029416"/>
              <a:ext cx="58635" cy="38256"/>
            </a:xfrm>
            <a:custGeom>
              <a:avLst/>
              <a:gdLst/>
              <a:ahLst/>
              <a:cxnLst/>
              <a:rect l="l" t="t" r="r" b="b"/>
              <a:pathLst>
                <a:path w="2227" h="1453" extrusionOk="0">
                  <a:moveTo>
                    <a:pt x="48" y="0"/>
                  </a:moveTo>
                  <a:cubicBezTo>
                    <a:pt x="0" y="83"/>
                    <a:pt x="0" y="155"/>
                    <a:pt x="12" y="238"/>
                  </a:cubicBezTo>
                  <a:cubicBezTo>
                    <a:pt x="131" y="774"/>
                    <a:pt x="846" y="1191"/>
                    <a:pt x="1298" y="1453"/>
                  </a:cubicBezTo>
                  <a:lnTo>
                    <a:pt x="1334" y="1441"/>
                  </a:lnTo>
                  <a:cubicBezTo>
                    <a:pt x="1679" y="1143"/>
                    <a:pt x="2227" y="631"/>
                    <a:pt x="2191" y="131"/>
                  </a:cubicBezTo>
                  <a:cubicBezTo>
                    <a:pt x="2191" y="83"/>
                    <a:pt x="2167" y="36"/>
                    <a:pt x="2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 rot="-8100000">
              <a:off x="8246853" y="1261928"/>
              <a:ext cx="56450" cy="31674"/>
            </a:xfrm>
            <a:custGeom>
              <a:avLst/>
              <a:gdLst/>
              <a:ahLst/>
              <a:cxnLst/>
              <a:rect l="l" t="t" r="r" b="b"/>
              <a:pathLst>
                <a:path w="2144" h="1203" extrusionOk="0">
                  <a:moveTo>
                    <a:pt x="1" y="0"/>
                  </a:moveTo>
                  <a:cubicBezTo>
                    <a:pt x="144" y="536"/>
                    <a:pt x="834" y="929"/>
                    <a:pt x="1263" y="1203"/>
                  </a:cubicBezTo>
                  <a:lnTo>
                    <a:pt x="1310" y="1191"/>
                  </a:lnTo>
                  <a:cubicBezTo>
                    <a:pt x="1620" y="917"/>
                    <a:pt x="2096" y="476"/>
                    <a:pt x="2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3"/>
            <p:cNvSpPr/>
            <p:nvPr/>
          </p:nvSpPr>
          <p:spPr>
            <a:xfrm rot="-8100000">
              <a:off x="8406851" y="1069812"/>
              <a:ext cx="58951" cy="35729"/>
            </a:xfrm>
            <a:custGeom>
              <a:avLst/>
              <a:gdLst/>
              <a:ahLst/>
              <a:cxnLst/>
              <a:rect l="l" t="t" r="r" b="b"/>
              <a:pathLst>
                <a:path w="2239" h="1357" extrusionOk="0">
                  <a:moveTo>
                    <a:pt x="1689" y="1"/>
                  </a:moveTo>
                  <a:cubicBezTo>
                    <a:pt x="1434" y="1"/>
                    <a:pt x="1163" y="185"/>
                    <a:pt x="1072" y="440"/>
                  </a:cubicBezTo>
                  <a:cubicBezTo>
                    <a:pt x="964" y="202"/>
                    <a:pt x="810" y="83"/>
                    <a:pt x="512" y="83"/>
                  </a:cubicBezTo>
                  <a:cubicBezTo>
                    <a:pt x="179" y="106"/>
                    <a:pt x="0" y="428"/>
                    <a:pt x="48" y="702"/>
                  </a:cubicBezTo>
                  <a:cubicBezTo>
                    <a:pt x="107" y="952"/>
                    <a:pt x="286" y="1154"/>
                    <a:pt x="512" y="1357"/>
                  </a:cubicBezTo>
                  <a:lnTo>
                    <a:pt x="1917" y="1357"/>
                  </a:lnTo>
                  <a:cubicBezTo>
                    <a:pt x="2096" y="1130"/>
                    <a:pt x="2238" y="880"/>
                    <a:pt x="2203" y="607"/>
                  </a:cubicBezTo>
                  <a:cubicBezTo>
                    <a:pt x="2162" y="170"/>
                    <a:pt x="1933" y="1"/>
                    <a:pt x="16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3"/>
            <p:cNvSpPr/>
            <p:nvPr/>
          </p:nvSpPr>
          <p:spPr>
            <a:xfrm rot="-8100000">
              <a:off x="8436021" y="1263664"/>
              <a:ext cx="59293" cy="50894"/>
            </a:xfrm>
            <a:custGeom>
              <a:avLst/>
              <a:gdLst/>
              <a:ahLst/>
              <a:cxnLst/>
              <a:rect l="l" t="t" r="r" b="b"/>
              <a:pathLst>
                <a:path w="2252" h="1933" extrusionOk="0">
                  <a:moveTo>
                    <a:pt x="1682" y="1"/>
                  </a:moveTo>
                  <a:cubicBezTo>
                    <a:pt x="1430" y="1"/>
                    <a:pt x="1163" y="184"/>
                    <a:pt x="1072" y="444"/>
                  </a:cubicBezTo>
                  <a:cubicBezTo>
                    <a:pt x="965" y="206"/>
                    <a:pt x="799" y="87"/>
                    <a:pt x="501" y="87"/>
                  </a:cubicBezTo>
                  <a:cubicBezTo>
                    <a:pt x="180" y="99"/>
                    <a:pt x="1" y="433"/>
                    <a:pt x="49" y="695"/>
                  </a:cubicBezTo>
                  <a:cubicBezTo>
                    <a:pt x="168" y="1230"/>
                    <a:pt x="882" y="1647"/>
                    <a:pt x="1311" y="1933"/>
                  </a:cubicBezTo>
                  <a:lnTo>
                    <a:pt x="1358" y="1921"/>
                  </a:lnTo>
                  <a:cubicBezTo>
                    <a:pt x="1692" y="1623"/>
                    <a:pt x="2251" y="1111"/>
                    <a:pt x="2204" y="611"/>
                  </a:cubicBezTo>
                  <a:cubicBezTo>
                    <a:pt x="2157" y="172"/>
                    <a:pt x="1926" y="1"/>
                    <a:pt x="1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 rot="-8100000">
              <a:off x="8199237" y="1066330"/>
              <a:ext cx="59583" cy="50289"/>
            </a:xfrm>
            <a:custGeom>
              <a:avLst/>
              <a:gdLst/>
              <a:ahLst/>
              <a:cxnLst/>
              <a:rect l="l" t="t" r="r" b="b"/>
              <a:pathLst>
                <a:path w="2263" h="1910" extrusionOk="0">
                  <a:moveTo>
                    <a:pt x="1681" y="1"/>
                  </a:moveTo>
                  <a:cubicBezTo>
                    <a:pt x="1422" y="1"/>
                    <a:pt x="1151" y="182"/>
                    <a:pt x="1072" y="433"/>
                  </a:cubicBezTo>
                  <a:cubicBezTo>
                    <a:pt x="965" y="195"/>
                    <a:pt x="798" y="76"/>
                    <a:pt x="500" y="76"/>
                  </a:cubicBezTo>
                  <a:cubicBezTo>
                    <a:pt x="179" y="99"/>
                    <a:pt x="0" y="421"/>
                    <a:pt x="36" y="695"/>
                  </a:cubicBezTo>
                  <a:cubicBezTo>
                    <a:pt x="155" y="1230"/>
                    <a:pt x="869" y="1647"/>
                    <a:pt x="1322" y="1909"/>
                  </a:cubicBezTo>
                  <a:lnTo>
                    <a:pt x="1369" y="1897"/>
                  </a:lnTo>
                  <a:cubicBezTo>
                    <a:pt x="1703" y="1600"/>
                    <a:pt x="2262" y="1088"/>
                    <a:pt x="2215" y="588"/>
                  </a:cubicBezTo>
                  <a:cubicBezTo>
                    <a:pt x="2163" y="164"/>
                    <a:pt x="1927" y="1"/>
                    <a:pt x="1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 rot="-8100000">
              <a:off x="8510636" y="1174433"/>
              <a:ext cx="58661" cy="42627"/>
            </a:xfrm>
            <a:custGeom>
              <a:avLst/>
              <a:gdLst/>
              <a:ahLst/>
              <a:cxnLst/>
              <a:rect l="l" t="t" r="r" b="b"/>
              <a:pathLst>
                <a:path w="2228" h="1619" extrusionOk="0">
                  <a:moveTo>
                    <a:pt x="1685" y="1"/>
                  </a:moveTo>
                  <a:cubicBezTo>
                    <a:pt x="1432" y="1"/>
                    <a:pt x="1164" y="184"/>
                    <a:pt x="1072" y="440"/>
                  </a:cubicBezTo>
                  <a:cubicBezTo>
                    <a:pt x="965" y="202"/>
                    <a:pt x="799" y="83"/>
                    <a:pt x="501" y="83"/>
                  </a:cubicBezTo>
                  <a:cubicBezTo>
                    <a:pt x="179" y="95"/>
                    <a:pt x="1" y="428"/>
                    <a:pt x="37" y="690"/>
                  </a:cubicBezTo>
                  <a:cubicBezTo>
                    <a:pt x="120" y="1071"/>
                    <a:pt x="477" y="1369"/>
                    <a:pt x="834" y="1619"/>
                  </a:cubicBezTo>
                  <a:lnTo>
                    <a:pt x="1680" y="1619"/>
                  </a:lnTo>
                  <a:cubicBezTo>
                    <a:pt x="1965" y="1333"/>
                    <a:pt x="2227" y="964"/>
                    <a:pt x="2203" y="607"/>
                  </a:cubicBezTo>
                  <a:cubicBezTo>
                    <a:pt x="2157" y="170"/>
                    <a:pt x="1928" y="1"/>
                    <a:pt x="1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 rot="-8100000">
              <a:off x="8130699" y="1151316"/>
              <a:ext cx="51763" cy="24802"/>
            </a:xfrm>
            <a:custGeom>
              <a:avLst/>
              <a:gdLst/>
              <a:ahLst/>
              <a:cxnLst/>
              <a:rect l="l" t="t" r="r" b="b"/>
              <a:pathLst>
                <a:path w="1966" h="942" extrusionOk="0">
                  <a:moveTo>
                    <a:pt x="1" y="1"/>
                  </a:moveTo>
                  <a:cubicBezTo>
                    <a:pt x="263" y="406"/>
                    <a:pt x="799" y="715"/>
                    <a:pt x="1156" y="942"/>
                  </a:cubicBezTo>
                  <a:lnTo>
                    <a:pt x="1192" y="918"/>
                  </a:lnTo>
                  <a:cubicBezTo>
                    <a:pt x="1453" y="703"/>
                    <a:pt x="1823" y="370"/>
                    <a:pt x="19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3"/>
            <p:cNvSpPr/>
            <p:nvPr/>
          </p:nvSpPr>
          <p:spPr>
            <a:xfrm rot="-8100000">
              <a:off x="8358352" y="1366586"/>
              <a:ext cx="58661" cy="38256"/>
            </a:xfrm>
            <a:custGeom>
              <a:avLst/>
              <a:gdLst/>
              <a:ahLst/>
              <a:cxnLst/>
              <a:rect l="l" t="t" r="r" b="b"/>
              <a:pathLst>
                <a:path w="2228" h="1453" extrusionOk="0">
                  <a:moveTo>
                    <a:pt x="36" y="0"/>
                  </a:moveTo>
                  <a:cubicBezTo>
                    <a:pt x="13" y="83"/>
                    <a:pt x="1" y="155"/>
                    <a:pt x="13" y="238"/>
                  </a:cubicBezTo>
                  <a:cubicBezTo>
                    <a:pt x="132" y="774"/>
                    <a:pt x="846" y="1191"/>
                    <a:pt x="1287" y="1453"/>
                  </a:cubicBezTo>
                  <a:lnTo>
                    <a:pt x="1334" y="1441"/>
                  </a:lnTo>
                  <a:cubicBezTo>
                    <a:pt x="1680" y="1143"/>
                    <a:pt x="2227" y="631"/>
                    <a:pt x="2180" y="131"/>
                  </a:cubicBezTo>
                  <a:cubicBezTo>
                    <a:pt x="2180" y="83"/>
                    <a:pt x="2168" y="36"/>
                    <a:pt x="2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23"/>
          <p:cNvSpPr/>
          <p:nvPr/>
        </p:nvSpPr>
        <p:spPr>
          <a:xfrm>
            <a:off x="1722025" y="4031786"/>
            <a:ext cx="345002" cy="444330"/>
          </a:xfrm>
          <a:custGeom>
            <a:avLst/>
            <a:gdLst/>
            <a:ahLst/>
            <a:cxnLst/>
            <a:rect l="l" t="t" r="r" b="b"/>
            <a:pathLst>
              <a:path w="9121" h="11747" extrusionOk="0">
                <a:moveTo>
                  <a:pt x="6947" y="0"/>
                </a:moveTo>
                <a:cubicBezTo>
                  <a:pt x="5420" y="0"/>
                  <a:pt x="5041" y="2868"/>
                  <a:pt x="4184" y="3909"/>
                </a:cubicBezTo>
                <a:cubicBezTo>
                  <a:pt x="2244" y="2160"/>
                  <a:pt x="1124" y="1462"/>
                  <a:pt x="694" y="1462"/>
                </a:cubicBezTo>
                <a:cubicBezTo>
                  <a:pt x="0" y="1462"/>
                  <a:pt x="1102" y="3281"/>
                  <a:pt x="3450" y="5443"/>
                </a:cubicBezTo>
                <a:cubicBezTo>
                  <a:pt x="1597" y="8954"/>
                  <a:pt x="1227" y="11746"/>
                  <a:pt x="1905" y="11746"/>
                </a:cubicBezTo>
                <a:cubicBezTo>
                  <a:pt x="2387" y="11746"/>
                  <a:pt x="3399" y="10338"/>
                  <a:pt x="4784" y="6778"/>
                </a:cubicBezTo>
                <a:cubicBezTo>
                  <a:pt x="5495" y="7439"/>
                  <a:pt x="7304" y="9919"/>
                  <a:pt x="8359" y="9919"/>
                </a:cubicBezTo>
                <a:cubicBezTo>
                  <a:pt x="8740" y="9919"/>
                  <a:pt x="9023" y="9595"/>
                  <a:pt x="9121" y="8746"/>
                </a:cubicBezTo>
                <a:cubicBezTo>
                  <a:pt x="8287" y="7345"/>
                  <a:pt x="6786" y="6344"/>
                  <a:pt x="5651" y="5143"/>
                </a:cubicBezTo>
                <a:cubicBezTo>
                  <a:pt x="6319" y="3775"/>
                  <a:pt x="7086" y="2441"/>
                  <a:pt x="7786" y="1107"/>
                </a:cubicBezTo>
                <a:cubicBezTo>
                  <a:pt x="7886" y="740"/>
                  <a:pt x="7753" y="273"/>
                  <a:pt x="7386" y="73"/>
                </a:cubicBezTo>
                <a:cubicBezTo>
                  <a:pt x="7230" y="23"/>
                  <a:pt x="7084" y="0"/>
                  <a:pt x="6947" y="0"/>
                </a:cubicBezTo>
                <a:close/>
              </a:path>
            </a:pathLst>
          </a:custGeom>
          <a:solidFill>
            <a:srgbClr val="9AA6FD">
              <a:alpha val="317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644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4"/>
          <p:cNvSpPr/>
          <p:nvPr/>
        </p:nvSpPr>
        <p:spPr>
          <a:xfrm>
            <a:off x="4546550" y="-9450"/>
            <a:ext cx="4597500" cy="5162400"/>
          </a:xfrm>
          <a:prstGeom prst="rect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24"/>
          <p:cNvGrpSpPr/>
          <p:nvPr/>
        </p:nvGrpSpPr>
        <p:grpSpPr>
          <a:xfrm rot="210527" flipH="1">
            <a:off x="604318" y="350596"/>
            <a:ext cx="7935148" cy="4442127"/>
            <a:chOff x="653425" y="350625"/>
            <a:chExt cx="7935350" cy="4442240"/>
          </a:xfrm>
        </p:grpSpPr>
        <p:sp>
          <p:nvSpPr>
            <p:cNvPr id="283" name="Google Shape;283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24"/>
          <p:cNvGrpSpPr/>
          <p:nvPr/>
        </p:nvGrpSpPr>
        <p:grpSpPr>
          <a:xfrm rot="210527" flipH="1">
            <a:off x="631593" y="375713"/>
            <a:ext cx="7935148" cy="4442127"/>
            <a:chOff x="653425" y="350625"/>
            <a:chExt cx="7935350" cy="4442240"/>
          </a:xfrm>
        </p:grpSpPr>
        <p:sp>
          <p:nvSpPr>
            <p:cNvPr id="286" name="Google Shape;286;p24"/>
            <p:cNvSpPr/>
            <p:nvPr/>
          </p:nvSpPr>
          <p:spPr>
            <a:xfrm rot="-9570">
              <a:off x="675832" y="359794"/>
              <a:ext cx="6666338" cy="4423906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 rot="5400000">
              <a:off x="5470275" y="1660725"/>
              <a:ext cx="4428600" cy="1808400"/>
            </a:xfrm>
            <a:prstGeom prst="round2SameRect">
              <a:avLst>
                <a:gd name="adj1" fmla="val 6221"/>
                <a:gd name="adj2" fmla="val 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288;p24"/>
          <p:cNvSpPr/>
          <p:nvPr/>
        </p:nvSpPr>
        <p:spPr>
          <a:xfrm rot="476397">
            <a:off x="7559648" y="178551"/>
            <a:ext cx="246500" cy="700564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 rot="476397">
            <a:off x="7911196" y="227576"/>
            <a:ext cx="246500" cy="700564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587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1" y="40483"/>
            <a:ext cx="2068426" cy="1772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7" y="524012"/>
            <a:ext cx="7048226" cy="410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2989525"/>
            <a:ext cx="1584774" cy="18528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1728423"/>
            <a:ext cx="6079800" cy="165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3769325"/>
            <a:ext cx="1427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480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836900" y="711175"/>
            <a:ext cx="547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398275" y="1249425"/>
            <a:ext cx="6963300" cy="28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1pPr>
            <a:lvl2pPr marL="914400" lvl="1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2pPr>
            <a:lvl3pPr marL="1371600" lvl="2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3pPr>
            <a:lvl4pPr marL="1828800" lvl="3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4pPr>
            <a:lvl5pPr marL="2286000" lvl="4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5pPr>
            <a:lvl6pPr marL="2743200" lvl="5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6pPr>
            <a:lvl7pPr marL="3200400" lvl="6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950">
                <a:solidFill>
                  <a:schemeClr val="dk2"/>
                </a:solidFill>
              </a:defRPr>
            </a:lvl7pPr>
            <a:lvl8pPr marL="3657600" lvl="7" indent="-288925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950">
                <a:solidFill>
                  <a:schemeClr val="dk2"/>
                </a:solidFill>
              </a:defRPr>
            </a:lvl8pPr>
            <a:lvl9pPr marL="4114800" lvl="8" indent="-288925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950"/>
              <a:buChar char="■"/>
              <a:defRPr sz="9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29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4572000" y="808779"/>
            <a:ext cx="3858900" cy="3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2000">
                <a:latin typeface="Hepta Slab ExtraLight"/>
                <a:ea typeface="Hepta Slab ExtraLight"/>
                <a:cs typeface="Hepta Slab ExtraLight"/>
                <a:sym typeface="Hepta Slab ExtraLigh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80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041650" y="1003422"/>
            <a:ext cx="2802600" cy="7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058450" y="1757352"/>
            <a:ext cx="27690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6284102" y="2385388"/>
            <a:ext cx="1961516" cy="229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4378962" y="1324630"/>
            <a:ext cx="2803901" cy="281513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4549033" y="2333911"/>
            <a:ext cx="2308687" cy="149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342807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96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186275"/>
            <a:ext cx="8632448" cy="47709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612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5" y="201113"/>
            <a:ext cx="8635149" cy="474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070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50" y="-187450"/>
            <a:ext cx="9736454" cy="552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7" y="134900"/>
            <a:ext cx="8374226" cy="4873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1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8;p2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9" name="Google Shape;9;p2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10;p2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1322550" y="1464000"/>
            <a:ext cx="6498900" cy="17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264850" y="3262000"/>
            <a:ext cx="4614600" cy="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1322550" y="772675"/>
            <a:ext cx="262200" cy="31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662600" y="772675"/>
            <a:ext cx="262200" cy="311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2002650" y="772675"/>
            <a:ext cx="262200" cy="311700"/>
          </a:xfrm>
          <a:prstGeom prst="rtTriangl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flipH="1">
            <a:off x="7786300" y="4315875"/>
            <a:ext cx="262200" cy="31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flipH="1">
            <a:off x="7446250" y="4315875"/>
            <a:ext cx="262200" cy="311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flipH="1">
            <a:off x="7106200" y="4315875"/>
            <a:ext cx="262200" cy="311700"/>
          </a:xfrm>
          <a:prstGeom prst="rtTriangl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7446250" y="772675"/>
            <a:ext cx="725100" cy="725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6879450" y="1310650"/>
            <a:ext cx="356100" cy="356100"/>
          </a:xfrm>
          <a:prstGeom prst="donut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5400000">
            <a:off x="954950" y="4185900"/>
            <a:ext cx="1360500" cy="1360500"/>
          </a:xfrm>
          <a:prstGeom prst="pie">
            <a:avLst>
              <a:gd name="adj1" fmla="val 5400204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-412423" flipH="1">
            <a:off x="1854489" y="3668909"/>
            <a:ext cx="330878" cy="330878"/>
          </a:xfrm>
          <a:prstGeom prst="donut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342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39" name="Google Shape;39;p3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3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892850" y="1803600"/>
            <a:ext cx="272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subTitle" idx="1"/>
          </p:nvPr>
        </p:nvSpPr>
        <p:spPr>
          <a:xfrm>
            <a:off x="950925" y="2662550"/>
            <a:ext cx="3720000" cy="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"/>
              <a:buNone/>
              <a:defRPr sz="18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453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59" name="Google Shape;59;p4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4"/>
          <p:cNvSpPr txBox="1">
            <a:spLocks noGrp="1"/>
          </p:cNvSpPr>
          <p:nvPr>
            <p:ph type="subTitle" idx="1"/>
          </p:nvPr>
        </p:nvSpPr>
        <p:spPr>
          <a:xfrm>
            <a:off x="860250" y="1341600"/>
            <a:ext cx="7423500" cy="3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  <a:defRPr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2243225" y="651075"/>
            <a:ext cx="5968200" cy="5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/>
          <p:nvPr/>
        </p:nvSpPr>
        <p:spPr>
          <a:xfrm rot="-5400000">
            <a:off x="794375" y="-78250"/>
            <a:ext cx="1118100" cy="1118100"/>
          </a:xfrm>
          <a:prstGeom prst="pie">
            <a:avLst>
              <a:gd name="adj1" fmla="val 5400204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 rot="10386646" flipH="1">
            <a:off x="1960305" y="856326"/>
            <a:ext cx="235097" cy="235097"/>
          </a:xfrm>
          <a:prstGeom prst="donut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 flipH="1">
            <a:off x="8011325" y="4485450"/>
            <a:ext cx="200100" cy="237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flipH="1">
            <a:off x="7751659" y="4485450"/>
            <a:ext cx="200100" cy="2379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 flipH="1">
            <a:off x="7491994" y="4485450"/>
            <a:ext cx="200100" cy="237900"/>
          </a:xfrm>
          <a:prstGeom prst="rtTriangle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860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5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84" name="Google Shape;84;p5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" name="Google Shape;85;p5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86" name="Google Shape;86;p5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Google Shape;100;p5"/>
          <p:cNvSpPr txBox="1">
            <a:spLocks noGrp="1"/>
          </p:cNvSpPr>
          <p:nvPr>
            <p:ph type="title"/>
          </p:nvPr>
        </p:nvSpPr>
        <p:spPr>
          <a:xfrm>
            <a:off x="720000" y="700375"/>
            <a:ext cx="7704000" cy="5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887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ctrTitle"/>
          </p:nvPr>
        </p:nvSpPr>
        <p:spPr>
          <a:xfrm flipH="1">
            <a:off x="2474500" y="2849525"/>
            <a:ext cx="4194900" cy="60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 flipH="1">
            <a:off x="2474500" y="3379650"/>
            <a:ext cx="41949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041613" y="1523975"/>
            <a:ext cx="1060800" cy="51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7432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6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105" name="Google Shape;105;p6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6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107" name="Google Shape;107;p6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6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6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6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6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6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6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6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6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6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6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2374025" y="651075"/>
            <a:ext cx="5837400" cy="5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6"/>
          <p:cNvSpPr/>
          <p:nvPr/>
        </p:nvSpPr>
        <p:spPr>
          <a:xfrm rot="2700000">
            <a:off x="794879" y="4463675"/>
            <a:ext cx="361503" cy="361503"/>
          </a:xfrm>
          <a:custGeom>
            <a:avLst/>
            <a:gdLst/>
            <a:ahLst/>
            <a:cxnLst/>
            <a:rect l="l" t="t" r="r" b="b"/>
            <a:pathLst>
              <a:path w="204907" h="204907" extrusionOk="0">
                <a:moveTo>
                  <a:pt x="204503" y="0"/>
                </a:moveTo>
                <a:lnTo>
                  <a:pt x="163118" y="2221"/>
                </a:lnTo>
                <a:lnTo>
                  <a:pt x="161099" y="40376"/>
                </a:lnTo>
                <a:lnTo>
                  <a:pt x="122944" y="42395"/>
                </a:lnTo>
                <a:lnTo>
                  <a:pt x="120925" y="80550"/>
                </a:lnTo>
                <a:lnTo>
                  <a:pt x="82770" y="82770"/>
                </a:lnTo>
                <a:lnTo>
                  <a:pt x="80751" y="120925"/>
                </a:lnTo>
                <a:lnTo>
                  <a:pt x="42395" y="122944"/>
                </a:lnTo>
                <a:lnTo>
                  <a:pt x="40376" y="161099"/>
                </a:lnTo>
                <a:lnTo>
                  <a:pt x="2221" y="163118"/>
                </a:lnTo>
                <a:lnTo>
                  <a:pt x="0" y="204503"/>
                </a:lnTo>
                <a:lnTo>
                  <a:pt x="7268" y="204907"/>
                </a:lnTo>
                <a:lnTo>
                  <a:pt x="9085" y="169982"/>
                </a:lnTo>
                <a:lnTo>
                  <a:pt x="47441" y="167963"/>
                </a:lnTo>
                <a:lnTo>
                  <a:pt x="49460" y="129808"/>
                </a:lnTo>
                <a:lnTo>
                  <a:pt x="87615" y="127789"/>
                </a:lnTo>
                <a:lnTo>
                  <a:pt x="89634" y="89634"/>
                </a:lnTo>
                <a:lnTo>
                  <a:pt x="127789" y="87615"/>
                </a:lnTo>
                <a:lnTo>
                  <a:pt x="129808" y="49460"/>
                </a:lnTo>
                <a:lnTo>
                  <a:pt x="167963" y="47240"/>
                </a:lnTo>
                <a:lnTo>
                  <a:pt x="170184" y="9085"/>
                </a:lnTo>
                <a:lnTo>
                  <a:pt x="204907" y="7268"/>
                </a:lnTo>
                <a:lnTo>
                  <a:pt x="2045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6"/>
          <p:cNvSpPr/>
          <p:nvPr/>
        </p:nvSpPr>
        <p:spPr>
          <a:xfrm rot="2700000">
            <a:off x="1261854" y="4580425"/>
            <a:ext cx="361503" cy="361503"/>
          </a:xfrm>
          <a:custGeom>
            <a:avLst/>
            <a:gdLst/>
            <a:ahLst/>
            <a:cxnLst/>
            <a:rect l="l" t="t" r="r" b="b"/>
            <a:pathLst>
              <a:path w="204907" h="204907" extrusionOk="0">
                <a:moveTo>
                  <a:pt x="204503" y="0"/>
                </a:moveTo>
                <a:lnTo>
                  <a:pt x="163118" y="2221"/>
                </a:lnTo>
                <a:lnTo>
                  <a:pt x="161099" y="40376"/>
                </a:lnTo>
                <a:lnTo>
                  <a:pt x="122944" y="42395"/>
                </a:lnTo>
                <a:lnTo>
                  <a:pt x="120925" y="80550"/>
                </a:lnTo>
                <a:lnTo>
                  <a:pt x="82770" y="82770"/>
                </a:lnTo>
                <a:lnTo>
                  <a:pt x="80751" y="120925"/>
                </a:lnTo>
                <a:lnTo>
                  <a:pt x="42395" y="122944"/>
                </a:lnTo>
                <a:lnTo>
                  <a:pt x="40376" y="161099"/>
                </a:lnTo>
                <a:lnTo>
                  <a:pt x="2221" y="163118"/>
                </a:lnTo>
                <a:lnTo>
                  <a:pt x="0" y="204503"/>
                </a:lnTo>
                <a:lnTo>
                  <a:pt x="7268" y="204907"/>
                </a:lnTo>
                <a:lnTo>
                  <a:pt x="9085" y="169982"/>
                </a:lnTo>
                <a:lnTo>
                  <a:pt x="47441" y="167963"/>
                </a:lnTo>
                <a:lnTo>
                  <a:pt x="49460" y="129808"/>
                </a:lnTo>
                <a:lnTo>
                  <a:pt x="87615" y="127789"/>
                </a:lnTo>
                <a:lnTo>
                  <a:pt x="89634" y="89634"/>
                </a:lnTo>
                <a:lnTo>
                  <a:pt x="127789" y="87615"/>
                </a:lnTo>
                <a:lnTo>
                  <a:pt x="129808" y="49460"/>
                </a:lnTo>
                <a:lnTo>
                  <a:pt x="167963" y="47240"/>
                </a:lnTo>
                <a:lnTo>
                  <a:pt x="170184" y="9085"/>
                </a:lnTo>
                <a:lnTo>
                  <a:pt x="204907" y="7268"/>
                </a:lnTo>
                <a:lnTo>
                  <a:pt x="20450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"/>
          <p:cNvSpPr/>
          <p:nvPr/>
        </p:nvSpPr>
        <p:spPr>
          <a:xfrm>
            <a:off x="6975575" y="4379250"/>
            <a:ext cx="356100" cy="356100"/>
          </a:xfrm>
          <a:prstGeom prst="donut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"/>
          <p:cNvSpPr/>
          <p:nvPr/>
        </p:nvSpPr>
        <p:spPr>
          <a:xfrm rot="-412220" flipH="1">
            <a:off x="7627608" y="4174089"/>
            <a:ext cx="594368" cy="594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>
            <a:off x="946200" y="856375"/>
            <a:ext cx="356100" cy="356100"/>
          </a:xfrm>
          <a:prstGeom prst="donut">
            <a:avLst>
              <a:gd name="adj" fmla="val 25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 rot="-412220" flipH="1">
            <a:off x="1598233" y="651214"/>
            <a:ext cx="594368" cy="5943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 rot="-2886146" flipH="1">
            <a:off x="8045806" y="3525504"/>
            <a:ext cx="313566" cy="313566"/>
          </a:xfrm>
          <a:prstGeom prst="donut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440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7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131" name="Google Shape;131;p7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" name="Google Shape;132;p7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133" name="Google Shape;133;p7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7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7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964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8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151" name="Google Shape;151;p8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8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153" name="Google Shape;153;p8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8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7" name="Google Shape;16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8261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9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170" name="Google Shape;170;p9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" name="Google Shape;171;p9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172" name="Google Shape;172;p9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9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9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9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9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6" name="Google Shape;18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7" name="Google Shape;18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0616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0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191" name="Google Shape;191;p10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92;p10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193" name="Google Shape;193;p10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769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11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210" name="Google Shape;210;p11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1" name="Google Shape;211;p11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212" name="Google Shape;212;p11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1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1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1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1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1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6" name="Google Shape;226;p11"/>
          <p:cNvSpPr txBox="1">
            <a:spLocks noGrp="1"/>
          </p:cNvSpPr>
          <p:nvPr>
            <p:ph type="title" hasCustomPrompt="1"/>
          </p:nvPr>
        </p:nvSpPr>
        <p:spPr>
          <a:xfrm>
            <a:off x="1747550" y="1611750"/>
            <a:ext cx="5649000" cy="1483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7" name="Google Shape;227;p11"/>
          <p:cNvSpPr txBox="1">
            <a:spLocks noGrp="1"/>
          </p:cNvSpPr>
          <p:nvPr>
            <p:ph type="subTitle" idx="1"/>
          </p:nvPr>
        </p:nvSpPr>
        <p:spPr>
          <a:xfrm>
            <a:off x="1747500" y="3095250"/>
            <a:ext cx="5649000" cy="43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 Thin"/>
              <a:buNone/>
              <a:defRPr sz="16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305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599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3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231" name="Google Shape;231;p13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232;p13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233" name="Google Shape;233;p13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3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3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3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3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3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3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3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2840975" y="1066950"/>
            <a:ext cx="3462000" cy="1226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1"/>
          </p:nvPr>
        </p:nvSpPr>
        <p:spPr>
          <a:xfrm>
            <a:off x="1292788" y="2906200"/>
            <a:ext cx="2996400" cy="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ans"/>
              <a:buNone/>
              <a:defRPr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2"/>
          </p:nvPr>
        </p:nvSpPr>
        <p:spPr>
          <a:xfrm>
            <a:off x="4882275" y="3503592"/>
            <a:ext cx="2996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Josefin Sans"/>
              <a:buNone/>
              <a:defRPr sz="1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13"/>
          <p:cNvSpPr txBox="1"/>
          <p:nvPr/>
        </p:nvSpPr>
        <p:spPr>
          <a:xfrm>
            <a:off x="4882263" y="2708425"/>
            <a:ext cx="29964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,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657076" y="1921943"/>
            <a:ext cx="248700" cy="295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1979642" y="1921943"/>
            <a:ext cx="248700" cy="2955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2302209" y="1921943"/>
            <a:ext cx="248700" cy="295500"/>
          </a:xfrm>
          <a:prstGeom prst="rtTriangl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3"/>
          <p:cNvSpPr/>
          <p:nvPr/>
        </p:nvSpPr>
        <p:spPr>
          <a:xfrm flipH="1">
            <a:off x="7157850" y="990751"/>
            <a:ext cx="211500" cy="26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3"/>
          <p:cNvSpPr/>
          <p:nvPr/>
        </p:nvSpPr>
        <p:spPr>
          <a:xfrm flipH="1">
            <a:off x="6883401" y="990751"/>
            <a:ext cx="211500" cy="2616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3"/>
          <p:cNvSpPr/>
          <p:nvPr/>
        </p:nvSpPr>
        <p:spPr>
          <a:xfrm flipH="1">
            <a:off x="6608953" y="990751"/>
            <a:ext cx="211500" cy="261600"/>
          </a:xfrm>
          <a:prstGeom prst="rtTriangl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3"/>
          <p:cNvSpPr/>
          <p:nvPr/>
        </p:nvSpPr>
        <p:spPr>
          <a:xfrm>
            <a:off x="981525" y="839161"/>
            <a:ext cx="499200" cy="466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13"/>
          <p:cNvGrpSpPr/>
          <p:nvPr/>
        </p:nvGrpSpPr>
        <p:grpSpPr>
          <a:xfrm>
            <a:off x="1242739" y="996884"/>
            <a:ext cx="414326" cy="407058"/>
            <a:chOff x="1108850" y="238000"/>
            <a:chExt cx="5127800" cy="5037850"/>
          </a:xfrm>
        </p:grpSpPr>
        <p:sp>
          <p:nvSpPr>
            <p:cNvPr id="259" name="Google Shape;259;p13"/>
            <p:cNvSpPr/>
            <p:nvPr/>
          </p:nvSpPr>
          <p:spPr>
            <a:xfrm>
              <a:off x="1110525" y="238000"/>
              <a:ext cx="512300" cy="439725"/>
            </a:xfrm>
            <a:custGeom>
              <a:avLst/>
              <a:gdLst/>
              <a:ahLst/>
              <a:cxnLst/>
              <a:rect l="l" t="t" r="r" b="b"/>
              <a:pathLst>
                <a:path w="20492" h="17589" extrusionOk="0">
                  <a:moveTo>
                    <a:pt x="11797" y="1"/>
                  </a:moveTo>
                  <a:cubicBezTo>
                    <a:pt x="4039" y="1"/>
                    <a:pt x="1" y="9417"/>
                    <a:pt x="5540" y="14956"/>
                  </a:cubicBezTo>
                  <a:cubicBezTo>
                    <a:pt x="7286" y="16778"/>
                    <a:pt x="9475" y="17588"/>
                    <a:pt x="11635" y="17588"/>
                  </a:cubicBezTo>
                  <a:cubicBezTo>
                    <a:pt x="16125" y="17588"/>
                    <a:pt x="20491" y="14087"/>
                    <a:pt x="20491" y="8882"/>
                  </a:cubicBezTo>
                  <a:cubicBezTo>
                    <a:pt x="20491" y="3976"/>
                    <a:pt x="16754" y="5"/>
                    <a:pt x="12081" y="5"/>
                  </a:cubicBezTo>
                  <a:cubicBezTo>
                    <a:pt x="11986" y="2"/>
                    <a:pt x="11891" y="1"/>
                    <a:pt x="117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26522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344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4157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344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4572150" y="238125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344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57226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344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1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1108850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26522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4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34157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4572150" y="1382800"/>
              <a:ext cx="508125" cy="439625"/>
            </a:xfrm>
            <a:custGeom>
              <a:avLst/>
              <a:gdLst/>
              <a:ahLst/>
              <a:cxnLst/>
              <a:rect l="l" t="t" r="r" b="b"/>
              <a:pathLst>
                <a:path w="20325" h="17585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4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7226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4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1108850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226522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3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34157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4572150" y="253335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3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57226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3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/>
            <p:nvPr/>
          </p:nvSpPr>
          <p:spPr>
            <a:xfrm>
              <a:off x="1108850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226522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578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34157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4572150" y="368390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578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/>
            <p:nvPr/>
          </p:nvSpPr>
          <p:spPr>
            <a:xfrm>
              <a:off x="57226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578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2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1108850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5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226522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1" y="0"/>
                  </a:moveTo>
                  <a:cubicBezTo>
                    <a:pt x="3972" y="0"/>
                    <a:pt x="1" y="9345"/>
                    <a:pt x="5374" y="14951"/>
                  </a:cubicBezTo>
                  <a:cubicBezTo>
                    <a:pt x="7155" y="16659"/>
                    <a:pt x="9338" y="17423"/>
                    <a:pt x="11487" y="17423"/>
                  </a:cubicBezTo>
                  <a:cubicBezTo>
                    <a:pt x="16101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34157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4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4572150" y="4840275"/>
              <a:ext cx="508125" cy="435575"/>
            </a:xfrm>
            <a:custGeom>
              <a:avLst/>
              <a:gdLst/>
              <a:ahLst/>
              <a:cxnLst/>
              <a:rect l="l" t="t" r="r" b="b"/>
              <a:pathLst>
                <a:path w="20325" h="17423" extrusionOk="0">
                  <a:moveTo>
                    <a:pt x="11681" y="0"/>
                  </a:moveTo>
                  <a:cubicBezTo>
                    <a:pt x="3738" y="0"/>
                    <a:pt x="0" y="9345"/>
                    <a:pt x="5373" y="14951"/>
                  </a:cubicBezTo>
                  <a:cubicBezTo>
                    <a:pt x="7155" y="16659"/>
                    <a:pt x="9315" y="17423"/>
                    <a:pt x="11431" y="17423"/>
                  </a:cubicBezTo>
                  <a:cubicBezTo>
                    <a:pt x="15976" y="17423"/>
                    <a:pt x="20325" y="13903"/>
                    <a:pt x="20325" y="8644"/>
                  </a:cubicBezTo>
                  <a:cubicBezTo>
                    <a:pt x="20325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57226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2" y="0"/>
                  </a:moveTo>
                  <a:cubicBezTo>
                    <a:pt x="3972" y="0"/>
                    <a:pt x="1" y="9345"/>
                    <a:pt x="5608" y="14951"/>
                  </a:cubicBezTo>
                  <a:cubicBezTo>
                    <a:pt x="7315" y="16659"/>
                    <a:pt x="9447" y="17423"/>
                    <a:pt x="11562" y="17423"/>
                  </a:cubicBezTo>
                  <a:cubicBezTo>
                    <a:pt x="16101" y="17423"/>
                    <a:pt x="20559" y="13903"/>
                    <a:pt x="20559" y="8644"/>
                  </a:cubicBezTo>
                  <a:cubicBezTo>
                    <a:pt x="20559" y="3738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13"/>
          <p:cNvSpPr/>
          <p:nvPr/>
        </p:nvSpPr>
        <p:spPr>
          <a:xfrm>
            <a:off x="7514617" y="4111808"/>
            <a:ext cx="527100" cy="49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3"/>
          <p:cNvGrpSpPr/>
          <p:nvPr/>
        </p:nvGrpSpPr>
        <p:grpSpPr>
          <a:xfrm>
            <a:off x="7310317" y="3898581"/>
            <a:ext cx="437401" cy="429729"/>
            <a:chOff x="1108850" y="238000"/>
            <a:chExt cx="5127800" cy="5037850"/>
          </a:xfrm>
        </p:grpSpPr>
        <p:sp>
          <p:nvSpPr>
            <p:cNvPr id="286" name="Google Shape;286;p13"/>
            <p:cNvSpPr/>
            <p:nvPr/>
          </p:nvSpPr>
          <p:spPr>
            <a:xfrm>
              <a:off x="1110525" y="238000"/>
              <a:ext cx="512300" cy="439725"/>
            </a:xfrm>
            <a:custGeom>
              <a:avLst/>
              <a:gdLst/>
              <a:ahLst/>
              <a:cxnLst/>
              <a:rect l="l" t="t" r="r" b="b"/>
              <a:pathLst>
                <a:path w="20492" h="17589" extrusionOk="0">
                  <a:moveTo>
                    <a:pt x="11797" y="1"/>
                  </a:moveTo>
                  <a:cubicBezTo>
                    <a:pt x="4039" y="1"/>
                    <a:pt x="1" y="9417"/>
                    <a:pt x="5540" y="14956"/>
                  </a:cubicBezTo>
                  <a:cubicBezTo>
                    <a:pt x="7286" y="16778"/>
                    <a:pt x="9475" y="17588"/>
                    <a:pt x="11635" y="17588"/>
                  </a:cubicBezTo>
                  <a:cubicBezTo>
                    <a:pt x="16125" y="17588"/>
                    <a:pt x="20491" y="14087"/>
                    <a:pt x="20491" y="8882"/>
                  </a:cubicBezTo>
                  <a:cubicBezTo>
                    <a:pt x="20491" y="3976"/>
                    <a:pt x="16754" y="5"/>
                    <a:pt x="12081" y="5"/>
                  </a:cubicBezTo>
                  <a:cubicBezTo>
                    <a:pt x="11986" y="2"/>
                    <a:pt x="11891" y="1"/>
                    <a:pt x="11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226522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344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34157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344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4572150" y="238125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344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57226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344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1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1108850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226522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4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4157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4572150" y="1382800"/>
              <a:ext cx="508125" cy="439625"/>
            </a:xfrm>
            <a:custGeom>
              <a:avLst/>
              <a:gdLst/>
              <a:ahLst/>
              <a:cxnLst/>
              <a:rect l="l" t="t" r="r" b="b"/>
              <a:pathLst>
                <a:path w="20325" h="17585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4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57226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4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108850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226522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3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34157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572150" y="253335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3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7226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3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108850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226522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578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34157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4572150" y="368390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578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57226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578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2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1108850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5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226522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1" y="0"/>
                  </a:moveTo>
                  <a:cubicBezTo>
                    <a:pt x="3972" y="0"/>
                    <a:pt x="1" y="9345"/>
                    <a:pt x="5374" y="14951"/>
                  </a:cubicBezTo>
                  <a:cubicBezTo>
                    <a:pt x="7155" y="16659"/>
                    <a:pt x="9338" y="17423"/>
                    <a:pt x="11487" y="17423"/>
                  </a:cubicBezTo>
                  <a:cubicBezTo>
                    <a:pt x="16101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34157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4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4572150" y="4840275"/>
              <a:ext cx="508125" cy="435575"/>
            </a:xfrm>
            <a:custGeom>
              <a:avLst/>
              <a:gdLst/>
              <a:ahLst/>
              <a:cxnLst/>
              <a:rect l="l" t="t" r="r" b="b"/>
              <a:pathLst>
                <a:path w="20325" h="17423" extrusionOk="0">
                  <a:moveTo>
                    <a:pt x="11681" y="0"/>
                  </a:moveTo>
                  <a:cubicBezTo>
                    <a:pt x="3738" y="0"/>
                    <a:pt x="0" y="9345"/>
                    <a:pt x="5373" y="14951"/>
                  </a:cubicBezTo>
                  <a:cubicBezTo>
                    <a:pt x="7155" y="16659"/>
                    <a:pt x="9315" y="17423"/>
                    <a:pt x="11431" y="17423"/>
                  </a:cubicBezTo>
                  <a:cubicBezTo>
                    <a:pt x="15976" y="17423"/>
                    <a:pt x="20325" y="13903"/>
                    <a:pt x="20325" y="8644"/>
                  </a:cubicBezTo>
                  <a:cubicBezTo>
                    <a:pt x="20325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57226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2" y="0"/>
                  </a:moveTo>
                  <a:cubicBezTo>
                    <a:pt x="3972" y="0"/>
                    <a:pt x="1" y="9345"/>
                    <a:pt x="5608" y="14951"/>
                  </a:cubicBezTo>
                  <a:cubicBezTo>
                    <a:pt x="7315" y="16659"/>
                    <a:pt x="9447" y="17423"/>
                    <a:pt x="11562" y="17423"/>
                  </a:cubicBezTo>
                  <a:cubicBezTo>
                    <a:pt x="16101" y="17423"/>
                    <a:pt x="20559" y="13903"/>
                    <a:pt x="20559" y="8644"/>
                  </a:cubicBezTo>
                  <a:cubicBezTo>
                    <a:pt x="20559" y="3738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9492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22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708" name="Google Shape;708;p22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9" name="Google Shape;709;p22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710" name="Google Shape;710;p22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2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2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2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2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2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2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2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2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2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2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2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2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2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4" name="Google Shape;724;p22"/>
          <p:cNvSpPr/>
          <p:nvPr/>
        </p:nvSpPr>
        <p:spPr>
          <a:xfrm>
            <a:off x="1322550" y="772675"/>
            <a:ext cx="262200" cy="31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2"/>
          <p:cNvSpPr/>
          <p:nvPr/>
        </p:nvSpPr>
        <p:spPr>
          <a:xfrm>
            <a:off x="1662600" y="772675"/>
            <a:ext cx="262200" cy="311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2"/>
          <p:cNvSpPr/>
          <p:nvPr/>
        </p:nvSpPr>
        <p:spPr>
          <a:xfrm>
            <a:off x="2002650" y="772675"/>
            <a:ext cx="262200" cy="311700"/>
          </a:xfrm>
          <a:prstGeom prst="rtTriangl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2"/>
          <p:cNvSpPr/>
          <p:nvPr/>
        </p:nvSpPr>
        <p:spPr>
          <a:xfrm>
            <a:off x="7446250" y="772675"/>
            <a:ext cx="725100" cy="725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2"/>
          <p:cNvSpPr/>
          <p:nvPr/>
        </p:nvSpPr>
        <p:spPr>
          <a:xfrm>
            <a:off x="6879450" y="1310650"/>
            <a:ext cx="356100" cy="356100"/>
          </a:xfrm>
          <a:prstGeom prst="donut">
            <a:avLst>
              <a:gd name="adj" fmla="val 25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2"/>
          <p:cNvSpPr/>
          <p:nvPr/>
        </p:nvSpPr>
        <p:spPr>
          <a:xfrm rot="5400000">
            <a:off x="954950" y="4185900"/>
            <a:ext cx="1360500" cy="1360500"/>
          </a:xfrm>
          <a:prstGeom prst="pie">
            <a:avLst>
              <a:gd name="adj1" fmla="val 5400204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2"/>
          <p:cNvSpPr/>
          <p:nvPr/>
        </p:nvSpPr>
        <p:spPr>
          <a:xfrm rot="-412423" flipH="1">
            <a:off x="1854489" y="3668909"/>
            <a:ext cx="330878" cy="330878"/>
          </a:xfrm>
          <a:prstGeom prst="donut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2"/>
          <p:cNvSpPr/>
          <p:nvPr/>
        </p:nvSpPr>
        <p:spPr>
          <a:xfrm flipH="1">
            <a:off x="7324700" y="4384800"/>
            <a:ext cx="262200" cy="3117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2"/>
          <p:cNvSpPr/>
          <p:nvPr/>
        </p:nvSpPr>
        <p:spPr>
          <a:xfrm flipH="1">
            <a:off x="6984650" y="4384800"/>
            <a:ext cx="262200" cy="3117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2"/>
          <p:cNvSpPr/>
          <p:nvPr/>
        </p:nvSpPr>
        <p:spPr>
          <a:xfrm flipH="1">
            <a:off x="6644600" y="4384800"/>
            <a:ext cx="262200" cy="311700"/>
          </a:xfrm>
          <a:prstGeom prst="rtTriangl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610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3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736" name="Google Shape;736;p23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7" name="Google Shape;737;p23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738" name="Google Shape;738;p23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3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3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3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3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3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3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3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3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3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3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3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3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3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2" name="Google Shape;752;p23"/>
          <p:cNvSpPr/>
          <p:nvPr/>
        </p:nvSpPr>
        <p:spPr>
          <a:xfrm>
            <a:off x="1012415" y="4432168"/>
            <a:ext cx="248700" cy="295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3"/>
          <p:cNvSpPr/>
          <p:nvPr/>
        </p:nvSpPr>
        <p:spPr>
          <a:xfrm>
            <a:off x="1334982" y="4432168"/>
            <a:ext cx="248700" cy="295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3"/>
          <p:cNvSpPr/>
          <p:nvPr/>
        </p:nvSpPr>
        <p:spPr>
          <a:xfrm>
            <a:off x="1657549" y="4432168"/>
            <a:ext cx="248700" cy="295500"/>
          </a:xfrm>
          <a:prstGeom prst="rtTriangl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3"/>
          <p:cNvSpPr/>
          <p:nvPr/>
        </p:nvSpPr>
        <p:spPr>
          <a:xfrm flipH="1">
            <a:off x="7179725" y="839451"/>
            <a:ext cx="635100" cy="59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23"/>
          <p:cNvGrpSpPr/>
          <p:nvPr/>
        </p:nvGrpSpPr>
        <p:grpSpPr>
          <a:xfrm flipH="1">
            <a:off x="6955370" y="1040101"/>
            <a:ext cx="527138" cy="517891"/>
            <a:chOff x="1108850" y="238000"/>
            <a:chExt cx="5127800" cy="5037850"/>
          </a:xfrm>
        </p:grpSpPr>
        <p:sp>
          <p:nvSpPr>
            <p:cNvPr id="757" name="Google Shape;757;p23"/>
            <p:cNvSpPr/>
            <p:nvPr/>
          </p:nvSpPr>
          <p:spPr>
            <a:xfrm>
              <a:off x="1110525" y="238000"/>
              <a:ext cx="512300" cy="439725"/>
            </a:xfrm>
            <a:custGeom>
              <a:avLst/>
              <a:gdLst/>
              <a:ahLst/>
              <a:cxnLst/>
              <a:rect l="l" t="t" r="r" b="b"/>
              <a:pathLst>
                <a:path w="20492" h="17589" extrusionOk="0">
                  <a:moveTo>
                    <a:pt x="11797" y="1"/>
                  </a:moveTo>
                  <a:cubicBezTo>
                    <a:pt x="4039" y="1"/>
                    <a:pt x="1" y="9417"/>
                    <a:pt x="5540" y="14956"/>
                  </a:cubicBezTo>
                  <a:cubicBezTo>
                    <a:pt x="7286" y="16778"/>
                    <a:pt x="9475" y="17588"/>
                    <a:pt x="11635" y="17588"/>
                  </a:cubicBezTo>
                  <a:cubicBezTo>
                    <a:pt x="16125" y="17588"/>
                    <a:pt x="20491" y="14087"/>
                    <a:pt x="20491" y="8882"/>
                  </a:cubicBezTo>
                  <a:cubicBezTo>
                    <a:pt x="20491" y="3976"/>
                    <a:pt x="16754" y="5"/>
                    <a:pt x="12081" y="5"/>
                  </a:cubicBezTo>
                  <a:cubicBezTo>
                    <a:pt x="11986" y="2"/>
                    <a:pt x="11891" y="1"/>
                    <a:pt x="117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3"/>
            <p:cNvSpPr/>
            <p:nvPr/>
          </p:nvSpPr>
          <p:spPr>
            <a:xfrm>
              <a:off x="226522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344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3"/>
            <p:cNvSpPr/>
            <p:nvPr/>
          </p:nvSpPr>
          <p:spPr>
            <a:xfrm>
              <a:off x="34157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344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3"/>
            <p:cNvSpPr/>
            <p:nvPr/>
          </p:nvSpPr>
          <p:spPr>
            <a:xfrm>
              <a:off x="4572150" y="238125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344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3"/>
            <p:cNvSpPr/>
            <p:nvPr/>
          </p:nvSpPr>
          <p:spPr>
            <a:xfrm>
              <a:off x="57226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344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1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108850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226522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4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3"/>
            <p:cNvSpPr/>
            <p:nvPr/>
          </p:nvSpPr>
          <p:spPr>
            <a:xfrm>
              <a:off x="34157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3"/>
            <p:cNvSpPr/>
            <p:nvPr/>
          </p:nvSpPr>
          <p:spPr>
            <a:xfrm>
              <a:off x="4572150" y="1382800"/>
              <a:ext cx="508125" cy="439625"/>
            </a:xfrm>
            <a:custGeom>
              <a:avLst/>
              <a:gdLst/>
              <a:ahLst/>
              <a:cxnLst/>
              <a:rect l="l" t="t" r="r" b="b"/>
              <a:pathLst>
                <a:path w="20325" h="17585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4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3"/>
            <p:cNvSpPr/>
            <p:nvPr/>
          </p:nvSpPr>
          <p:spPr>
            <a:xfrm>
              <a:off x="57226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4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3"/>
            <p:cNvSpPr/>
            <p:nvPr/>
          </p:nvSpPr>
          <p:spPr>
            <a:xfrm>
              <a:off x="1108850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3"/>
            <p:cNvSpPr/>
            <p:nvPr/>
          </p:nvSpPr>
          <p:spPr>
            <a:xfrm>
              <a:off x="226522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3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3"/>
            <p:cNvSpPr/>
            <p:nvPr/>
          </p:nvSpPr>
          <p:spPr>
            <a:xfrm>
              <a:off x="34157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4572150" y="253335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3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57226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3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1108850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226522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578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34157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>
              <a:off x="4572150" y="368390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578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3"/>
            <p:cNvSpPr/>
            <p:nvPr/>
          </p:nvSpPr>
          <p:spPr>
            <a:xfrm>
              <a:off x="57226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578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2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1108850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5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226522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1" y="0"/>
                  </a:moveTo>
                  <a:cubicBezTo>
                    <a:pt x="3972" y="0"/>
                    <a:pt x="1" y="9345"/>
                    <a:pt x="5374" y="14951"/>
                  </a:cubicBezTo>
                  <a:cubicBezTo>
                    <a:pt x="7155" y="16659"/>
                    <a:pt x="9338" y="17423"/>
                    <a:pt x="11487" y="17423"/>
                  </a:cubicBezTo>
                  <a:cubicBezTo>
                    <a:pt x="16101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34157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4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>
              <a:off x="4572150" y="4840275"/>
              <a:ext cx="508125" cy="435575"/>
            </a:xfrm>
            <a:custGeom>
              <a:avLst/>
              <a:gdLst/>
              <a:ahLst/>
              <a:cxnLst/>
              <a:rect l="l" t="t" r="r" b="b"/>
              <a:pathLst>
                <a:path w="20325" h="17423" extrusionOk="0">
                  <a:moveTo>
                    <a:pt x="11681" y="0"/>
                  </a:moveTo>
                  <a:cubicBezTo>
                    <a:pt x="3738" y="0"/>
                    <a:pt x="0" y="9345"/>
                    <a:pt x="5373" y="14951"/>
                  </a:cubicBezTo>
                  <a:cubicBezTo>
                    <a:pt x="7155" y="16659"/>
                    <a:pt x="9315" y="17423"/>
                    <a:pt x="11431" y="17423"/>
                  </a:cubicBezTo>
                  <a:cubicBezTo>
                    <a:pt x="15976" y="17423"/>
                    <a:pt x="20325" y="13903"/>
                    <a:pt x="20325" y="8644"/>
                  </a:cubicBezTo>
                  <a:cubicBezTo>
                    <a:pt x="20325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>
              <a:off x="57226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2" y="0"/>
                  </a:moveTo>
                  <a:cubicBezTo>
                    <a:pt x="3972" y="0"/>
                    <a:pt x="1" y="9345"/>
                    <a:pt x="5608" y="14951"/>
                  </a:cubicBezTo>
                  <a:cubicBezTo>
                    <a:pt x="7315" y="16659"/>
                    <a:pt x="9447" y="17423"/>
                    <a:pt x="11562" y="17423"/>
                  </a:cubicBezTo>
                  <a:cubicBezTo>
                    <a:pt x="16101" y="17423"/>
                    <a:pt x="20559" y="13903"/>
                    <a:pt x="20559" y="8644"/>
                  </a:cubicBezTo>
                  <a:cubicBezTo>
                    <a:pt x="20559" y="3738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3"/>
          <p:cNvGrpSpPr/>
          <p:nvPr/>
        </p:nvGrpSpPr>
        <p:grpSpPr>
          <a:xfrm rot="10800000" flipH="1">
            <a:off x="2993638" y="3530546"/>
            <a:ext cx="841985" cy="827215"/>
            <a:chOff x="1108850" y="238000"/>
            <a:chExt cx="5127800" cy="5037850"/>
          </a:xfrm>
        </p:grpSpPr>
        <p:sp>
          <p:nvSpPr>
            <p:cNvPr id="783" name="Google Shape;783;p23"/>
            <p:cNvSpPr/>
            <p:nvPr/>
          </p:nvSpPr>
          <p:spPr>
            <a:xfrm>
              <a:off x="1110525" y="238000"/>
              <a:ext cx="512300" cy="439725"/>
            </a:xfrm>
            <a:custGeom>
              <a:avLst/>
              <a:gdLst/>
              <a:ahLst/>
              <a:cxnLst/>
              <a:rect l="l" t="t" r="r" b="b"/>
              <a:pathLst>
                <a:path w="20492" h="17589" extrusionOk="0">
                  <a:moveTo>
                    <a:pt x="11797" y="1"/>
                  </a:moveTo>
                  <a:cubicBezTo>
                    <a:pt x="4039" y="1"/>
                    <a:pt x="1" y="9417"/>
                    <a:pt x="5540" y="14956"/>
                  </a:cubicBezTo>
                  <a:cubicBezTo>
                    <a:pt x="7286" y="16778"/>
                    <a:pt x="9475" y="17588"/>
                    <a:pt x="11635" y="17588"/>
                  </a:cubicBezTo>
                  <a:cubicBezTo>
                    <a:pt x="16125" y="17588"/>
                    <a:pt x="20491" y="14087"/>
                    <a:pt x="20491" y="8882"/>
                  </a:cubicBezTo>
                  <a:cubicBezTo>
                    <a:pt x="20491" y="3976"/>
                    <a:pt x="16754" y="5"/>
                    <a:pt x="12081" y="5"/>
                  </a:cubicBezTo>
                  <a:cubicBezTo>
                    <a:pt x="11986" y="2"/>
                    <a:pt x="11891" y="1"/>
                    <a:pt x="117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>
              <a:off x="226522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344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34157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344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>
              <a:off x="4572150" y="238125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344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7226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344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1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>
              <a:off x="1108850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>
              <a:off x="226522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4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34157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3"/>
            <p:cNvSpPr/>
            <p:nvPr/>
          </p:nvSpPr>
          <p:spPr>
            <a:xfrm>
              <a:off x="4572150" y="1382800"/>
              <a:ext cx="508125" cy="439625"/>
            </a:xfrm>
            <a:custGeom>
              <a:avLst/>
              <a:gdLst/>
              <a:ahLst/>
              <a:cxnLst/>
              <a:rect l="l" t="t" r="r" b="b"/>
              <a:pathLst>
                <a:path w="20325" h="17585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4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3"/>
            <p:cNvSpPr/>
            <p:nvPr/>
          </p:nvSpPr>
          <p:spPr>
            <a:xfrm>
              <a:off x="57226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4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/>
            <p:nvPr/>
          </p:nvSpPr>
          <p:spPr>
            <a:xfrm>
              <a:off x="1108850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>
              <a:off x="226522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3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34157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>
              <a:off x="4572150" y="253335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3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3"/>
            <p:cNvSpPr/>
            <p:nvPr/>
          </p:nvSpPr>
          <p:spPr>
            <a:xfrm>
              <a:off x="57226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3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3"/>
            <p:cNvSpPr/>
            <p:nvPr/>
          </p:nvSpPr>
          <p:spPr>
            <a:xfrm>
              <a:off x="1108850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3"/>
            <p:cNvSpPr/>
            <p:nvPr/>
          </p:nvSpPr>
          <p:spPr>
            <a:xfrm>
              <a:off x="226522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578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3"/>
            <p:cNvSpPr/>
            <p:nvPr/>
          </p:nvSpPr>
          <p:spPr>
            <a:xfrm>
              <a:off x="34157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3"/>
            <p:cNvSpPr/>
            <p:nvPr/>
          </p:nvSpPr>
          <p:spPr>
            <a:xfrm>
              <a:off x="4572150" y="368390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578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3"/>
            <p:cNvSpPr/>
            <p:nvPr/>
          </p:nvSpPr>
          <p:spPr>
            <a:xfrm>
              <a:off x="57226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578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2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1108850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5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226522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1" y="0"/>
                  </a:moveTo>
                  <a:cubicBezTo>
                    <a:pt x="3972" y="0"/>
                    <a:pt x="1" y="9345"/>
                    <a:pt x="5374" y="14951"/>
                  </a:cubicBezTo>
                  <a:cubicBezTo>
                    <a:pt x="7155" y="16659"/>
                    <a:pt x="9338" y="17423"/>
                    <a:pt x="11487" y="17423"/>
                  </a:cubicBezTo>
                  <a:cubicBezTo>
                    <a:pt x="16101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34157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4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3"/>
            <p:cNvSpPr/>
            <p:nvPr/>
          </p:nvSpPr>
          <p:spPr>
            <a:xfrm>
              <a:off x="4572150" y="4840275"/>
              <a:ext cx="508125" cy="435575"/>
            </a:xfrm>
            <a:custGeom>
              <a:avLst/>
              <a:gdLst/>
              <a:ahLst/>
              <a:cxnLst/>
              <a:rect l="l" t="t" r="r" b="b"/>
              <a:pathLst>
                <a:path w="20325" h="17423" extrusionOk="0">
                  <a:moveTo>
                    <a:pt x="11681" y="0"/>
                  </a:moveTo>
                  <a:cubicBezTo>
                    <a:pt x="3738" y="0"/>
                    <a:pt x="0" y="9345"/>
                    <a:pt x="5373" y="14951"/>
                  </a:cubicBezTo>
                  <a:cubicBezTo>
                    <a:pt x="7155" y="16659"/>
                    <a:pt x="9315" y="17423"/>
                    <a:pt x="11431" y="17423"/>
                  </a:cubicBezTo>
                  <a:cubicBezTo>
                    <a:pt x="15976" y="17423"/>
                    <a:pt x="20325" y="13903"/>
                    <a:pt x="20325" y="8644"/>
                  </a:cubicBezTo>
                  <a:cubicBezTo>
                    <a:pt x="20325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3"/>
            <p:cNvSpPr/>
            <p:nvPr/>
          </p:nvSpPr>
          <p:spPr>
            <a:xfrm>
              <a:off x="57226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2" y="0"/>
                  </a:moveTo>
                  <a:cubicBezTo>
                    <a:pt x="3972" y="0"/>
                    <a:pt x="1" y="9345"/>
                    <a:pt x="5608" y="14951"/>
                  </a:cubicBezTo>
                  <a:cubicBezTo>
                    <a:pt x="7315" y="16659"/>
                    <a:pt x="9447" y="17423"/>
                    <a:pt x="11562" y="17423"/>
                  </a:cubicBezTo>
                  <a:cubicBezTo>
                    <a:pt x="16101" y="17423"/>
                    <a:pt x="20559" y="13903"/>
                    <a:pt x="20559" y="8644"/>
                  </a:cubicBezTo>
                  <a:cubicBezTo>
                    <a:pt x="20559" y="3738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8" name="Google Shape;808;p23"/>
          <p:cNvSpPr/>
          <p:nvPr/>
        </p:nvSpPr>
        <p:spPr>
          <a:xfrm rot="5400000">
            <a:off x="7789792" y="2004350"/>
            <a:ext cx="1267500" cy="1267500"/>
          </a:xfrm>
          <a:prstGeom prst="pie">
            <a:avLst>
              <a:gd name="adj1" fmla="val 0"/>
              <a:gd name="adj2" fmla="val 1081753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3"/>
          <p:cNvSpPr/>
          <p:nvPr/>
        </p:nvSpPr>
        <p:spPr>
          <a:xfrm rot="4454118" flipH="1">
            <a:off x="7676527" y="3251229"/>
            <a:ext cx="313596" cy="313596"/>
          </a:xfrm>
          <a:prstGeom prst="donut">
            <a:avLst>
              <a:gd name="adj" fmla="val 25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3"/>
          <p:cNvSpPr/>
          <p:nvPr/>
        </p:nvSpPr>
        <p:spPr>
          <a:xfrm rot="10800000" flipH="1">
            <a:off x="3509815" y="3973675"/>
            <a:ext cx="646800" cy="60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83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l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3225142" y="3958199"/>
            <a:ext cx="2693400" cy="44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1839300" y="1650813"/>
            <a:ext cx="5465100" cy="1545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24"/>
          <p:cNvGrpSpPr/>
          <p:nvPr/>
        </p:nvGrpSpPr>
        <p:grpSpPr>
          <a:xfrm>
            <a:off x="98901" y="480700"/>
            <a:ext cx="8324999" cy="4378200"/>
            <a:chOff x="98901" y="480700"/>
            <a:chExt cx="8324999" cy="4378200"/>
          </a:xfrm>
        </p:grpSpPr>
        <p:sp>
          <p:nvSpPr>
            <p:cNvPr id="813" name="Google Shape;813;p24"/>
            <p:cNvSpPr/>
            <p:nvPr/>
          </p:nvSpPr>
          <p:spPr>
            <a:xfrm>
              <a:off x="441500" y="480700"/>
              <a:ext cx="7982400" cy="4378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4" name="Google Shape;814;p24"/>
            <p:cNvGrpSpPr/>
            <p:nvPr/>
          </p:nvGrpSpPr>
          <p:grpSpPr>
            <a:xfrm>
              <a:off x="98901" y="913102"/>
              <a:ext cx="528141" cy="3317310"/>
              <a:chOff x="3392075" y="238125"/>
              <a:chExt cx="790275" cy="5220000"/>
            </a:xfrm>
          </p:grpSpPr>
          <p:sp>
            <p:nvSpPr>
              <p:cNvPr id="815" name="Google Shape;815;p24"/>
              <p:cNvSpPr/>
              <p:nvPr/>
            </p:nvSpPr>
            <p:spPr>
              <a:xfrm>
                <a:off x="3903075" y="23812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3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4"/>
              <p:cNvSpPr/>
              <p:nvPr/>
            </p:nvSpPr>
            <p:spPr>
              <a:xfrm>
                <a:off x="3942675" y="106800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4"/>
              <p:cNvSpPr/>
              <p:nvPr/>
            </p:nvSpPr>
            <p:spPr>
              <a:xfrm>
                <a:off x="3903075" y="1898875"/>
                <a:ext cx="278300" cy="238225"/>
              </a:xfrm>
              <a:custGeom>
                <a:avLst/>
                <a:gdLst/>
                <a:ahLst/>
                <a:cxnLst/>
                <a:rect l="l" t="t" r="r" b="b"/>
                <a:pathLst>
                  <a:path w="11132" h="9529" extrusionOk="0">
                    <a:moveTo>
                      <a:pt x="6338" y="0"/>
                    </a:moveTo>
                    <a:cubicBezTo>
                      <a:pt x="2100" y="0"/>
                      <a:pt x="0" y="5150"/>
                      <a:pt x="2971" y="8121"/>
                    </a:cubicBezTo>
                    <a:cubicBezTo>
                      <a:pt x="3944" y="9094"/>
                      <a:pt x="5141" y="9529"/>
                      <a:pt x="6315" y="9529"/>
                    </a:cubicBezTo>
                    <a:cubicBezTo>
                      <a:pt x="8773" y="9529"/>
                      <a:pt x="11131" y="7622"/>
                      <a:pt x="11131" y="4754"/>
                    </a:cubicBezTo>
                    <a:cubicBezTo>
                      <a:pt x="11131" y="2139"/>
                      <a:pt x="8992" y="0"/>
                      <a:pt x="6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4"/>
              <p:cNvSpPr/>
              <p:nvPr/>
            </p:nvSpPr>
            <p:spPr>
              <a:xfrm>
                <a:off x="3942675" y="2728750"/>
                <a:ext cx="238700" cy="238675"/>
              </a:xfrm>
              <a:custGeom>
                <a:avLst/>
                <a:gdLst/>
                <a:ahLst/>
                <a:cxnLst/>
                <a:rect l="l" t="t" r="r" b="b"/>
                <a:pathLst>
                  <a:path w="9548" h="9547" extrusionOk="0">
                    <a:moveTo>
                      <a:pt x="4754" y="0"/>
                    </a:moveTo>
                    <a:cubicBezTo>
                      <a:pt x="2140" y="0"/>
                      <a:pt x="1" y="2139"/>
                      <a:pt x="1" y="4793"/>
                    </a:cubicBezTo>
                    <a:cubicBezTo>
                      <a:pt x="1" y="7408"/>
                      <a:pt x="2140" y="9547"/>
                      <a:pt x="4754" y="9547"/>
                    </a:cubicBezTo>
                    <a:cubicBezTo>
                      <a:pt x="7408" y="9547"/>
                      <a:pt x="9547" y="7408"/>
                      <a:pt x="9547" y="4793"/>
                    </a:cubicBezTo>
                    <a:cubicBezTo>
                      <a:pt x="9547" y="2139"/>
                      <a:pt x="7408" y="0"/>
                      <a:pt x="4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4"/>
              <p:cNvSpPr/>
              <p:nvPr/>
            </p:nvSpPr>
            <p:spPr>
              <a:xfrm>
                <a:off x="3941675" y="355957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1"/>
                      <a:pt x="4858" y="9511"/>
                    </a:cubicBezTo>
                    <a:cubicBezTo>
                      <a:pt x="7408" y="9511"/>
                      <a:pt x="9509" y="7441"/>
                      <a:pt x="9587" y="4875"/>
                    </a:cubicBezTo>
                    <a:cubicBezTo>
                      <a:pt x="9627" y="2260"/>
                      <a:pt x="7567" y="81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4"/>
              <p:cNvSpPr/>
              <p:nvPr/>
            </p:nvSpPr>
            <p:spPr>
              <a:xfrm>
                <a:off x="3941675" y="4389475"/>
                <a:ext cx="240675" cy="238725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49" extrusionOk="0">
                    <a:moveTo>
                      <a:pt x="4789" y="1"/>
                    </a:moveTo>
                    <a:cubicBezTo>
                      <a:pt x="4764" y="1"/>
                      <a:pt x="4740" y="1"/>
                      <a:pt x="4715" y="2"/>
                    </a:cubicBezTo>
                    <a:cubicBezTo>
                      <a:pt x="2061" y="81"/>
                      <a:pt x="1" y="2259"/>
                      <a:pt x="41" y="4913"/>
                    </a:cubicBezTo>
                    <a:cubicBezTo>
                      <a:pt x="119" y="7503"/>
                      <a:pt x="2257" y="9549"/>
                      <a:pt x="4877" y="9549"/>
                    </a:cubicBezTo>
                    <a:cubicBezTo>
                      <a:pt x="4902" y="9549"/>
                      <a:pt x="4927" y="9548"/>
                      <a:pt x="4952" y="9548"/>
                    </a:cubicBezTo>
                    <a:cubicBezTo>
                      <a:pt x="7567" y="9469"/>
                      <a:pt x="9627" y="7290"/>
                      <a:pt x="9587" y="4676"/>
                    </a:cubicBezTo>
                    <a:cubicBezTo>
                      <a:pt x="9509" y="2047"/>
                      <a:pt x="7370" y="1"/>
                      <a:pt x="4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4"/>
              <p:cNvSpPr/>
              <p:nvPr/>
            </p:nvSpPr>
            <p:spPr>
              <a:xfrm>
                <a:off x="3941675" y="5220325"/>
                <a:ext cx="240675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9627" h="9512" extrusionOk="0">
                    <a:moveTo>
                      <a:pt x="4770" y="0"/>
                    </a:moveTo>
                    <a:cubicBezTo>
                      <a:pt x="2219" y="0"/>
                      <a:pt x="118" y="2070"/>
                      <a:pt x="41" y="4637"/>
                    </a:cubicBezTo>
                    <a:cubicBezTo>
                      <a:pt x="1" y="7291"/>
                      <a:pt x="2061" y="9470"/>
                      <a:pt x="4715" y="9509"/>
                    </a:cubicBezTo>
                    <a:cubicBezTo>
                      <a:pt x="4763" y="9511"/>
                      <a:pt x="4810" y="9512"/>
                      <a:pt x="4858" y="9512"/>
                    </a:cubicBezTo>
                    <a:cubicBezTo>
                      <a:pt x="7408" y="9512"/>
                      <a:pt x="9509" y="7441"/>
                      <a:pt x="9587" y="4875"/>
                    </a:cubicBezTo>
                    <a:cubicBezTo>
                      <a:pt x="9627" y="2260"/>
                      <a:pt x="7567" y="42"/>
                      <a:pt x="4913" y="2"/>
                    </a:cubicBezTo>
                    <a:cubicBezTo>
                      <a:pt x="4865" y="1"/>
                      <a:pt x="4817" y="0"/>
                      <a:pt x="4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4"/>
              <p:cNvSpPr/>
              <p:nvPr/>
            </p:nvSpPr>
            <p:spPr>
              <a:xfrm>
                <a:off x="3392075" y="2816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5"/>
                    </a:cubicBezTo>
                    <a:lnTo>
                      <a:pt x="25827" y="6065"/>
                    </a:lnTo>
                    <a:cubicBezTo>
                      <a:pt x="25852" y="6065"/>
                      <a:pt x="25876" y="6066"/>
                      <a:pt x="25901" y="6066"/>
                    </a:cubicBezTo>
                    <a:cubicBezTo>
                      <a:pt x="27572" y="6066"/>
                      <a:pt x="28996" y="4732"/>
                      <a:pt x="28996" y="3014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4"/>
              <p:cNvSpPr/>
              <p:nvPr/>
            </p:nvSpPr>
            <p:spPr>
              <a:xfrm>
                <a:off x="3392075" y="1110500"/>
                <a:ext cx="7249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66" extrusionOk="0">
                    <a:moveTo>
                      <a:pt x="25966" y="0"/>
                    </a:moveTo>
                    <a:cubicBezTo>
                      <a:pt x="25920" y="0"/>
                      <a:pt x="25874" y="1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906"/>
                      <a:pt x="3843" y="6064"/>
                    </a:cubicBezTo>
                    <a:lnTo>
                      <a:pt x="25827" y="6064"/>
                    </a:lnTo>
                    <a:cubicBezTo>
                      <a:pt x="25852" y="6065"/>
                      <a:pt x="25876" y="6065"/>
                      <a:pt x="25901" y="6065"/>
                    </a:cubicBezTo>
                    <a:cubicBezTo>
                      <a:pt x="27572" y="6065"/>
                      <a:pt x="28996" y="4732"/>
                      <a:pt x="28996" y="3014"/>
                    </a:cubicBezTo>
                    <a:cubicBezTo>
                      <a:pt x="28996" y="1357"/>
                      <a:pt x="27610" y="0"/>
                      <a:pt x="259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4"/>
              <p:cNvSpPr/>
              <p:nvPr/>
            </p:nvSpPr>
            <p:spPr>
              <a:xfrm>
                <a:off x="3412875" y="194145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0"/>
                    </a:moveTo>
                    <a:cubicBezTo>
                      <a:pt x="1347" y="0"/>
                      <a:pt x="0" y="1347"/>
                      <a:pt x="0" y="3011"/>
                    </a:cubicBezTo>
                    <a:cubicBezTo>
                      <a:pt x="0" y="4675"/>
                      <a:pt x="1347" y="6061"/>
                      <a:pt x="3011" y="6061"/>
                    </a:cubicBezTo>
                    <a:lnTo>
                      <a:pt x="24995" y="6061"/>
                    </a:lnTo>
                    <a:cubicBezTo>
                      <a:pt x="26659" y="6061"/>
                      <a:pt x="28006" y="4675"/>
                      <a:pt x="28006" y="3011"/>
                    </a:cubicBezTo>
                    <a:cubicBezTo>
                      <a:pt x="28006" y="1347"/>
                      <a:pt x="26659" y="0"/>
                      <a:pt x="2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4"/>
              <p:cNvSpPr/>
              <p:nvPr/>
            </p:nvSpPr>
            <p:spPr>
              <a:xfrm>
                <a:off x="3412875" y="2773300"/>
                <a:ext cx="700150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6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62"/>
                      <a:pt x="3011" y="6062"/>
                    </a:cubicBezTo>
                    <a:lnTo>
                      <a:pt x="24995" y="6062"/>
                    </a:lnTo>
                    <a:cubicBezTo>
                      <a:pt x="26659" y="606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4"/>
              <p:cNvSpPr/>
              <p:nvPr/>
            </p:nvSpPr>
            <p:spPr>
              <a:xfrm>
                <a:off x="3412875" y="3604175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4"/>
              <p:cNvSpPr/>
              <p:nvPr/>
            </p:nvSpPr>
            <p:spPr>
              <a:xfrm>
                <a:off x="3392075" y="4441900"/>
                <a:ext cx="72492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28997" h="6029" extrusionOk="0">
                    <a:moveTo>
                      <a:pt x="25966" y="1"/>
                    </a:moveTo>
                    <a:cubicBezTo>
                      <a:pt x="25920" y="1"/>
                      <a:pt x="25874" y="2"/>
                      <a:pt x="25827" y="4"/>
                    </a:cubicBezTo>
                    <a:lnTo>
                      <a:pt x="3843" y="4"/>
                    </a:lnTo>
                    <a:cubicBezTo>
                      <a:pt x="0" y="162"/>
                      <a:pt x="0" y="5867"/>
                      <a:pt x="3843" y="6025"/>
                    </a:cubicBezTo>
                    <a:lnTo>
                      <a:pt x="25827" y="6025"/>
                    </a:lnTo>
                    <a:cubicBezTo>
                      <a:pt x="25874" y="6027"/>
                      <a:pt x="25920" y="6028"/>
                      <a:pt x="25966" y="6028"/>
                    </a:cubicBezTo>
                    <a:cubicBezTo>
                      <a:pt x="27610" y="6028"/>
                      <a:pt x="28996" y="4671"/>
                      <a:pt x="28996" y="3015"/>
                    </a:cubicBezTo>
                    <a:cubicBezTo>
                      <a:pt x="28996" y="1358"/>
                      <a:pt x="27610" y="1"/>
                      <a:pt x="259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4"/>
              <p:cNvSpPr/>
              <p:nvPr/>
            </p:nvSpPr>
            <p:spPr>
              <a:xfrm>
                <a:off x="3412875" y="5262950"/>
                <a:ext cx="700150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8006" h="6022" extrusionOk="0">
                    <a:moveTo>
                      <a:pt x="3011" y="1"/>
                    </a:moveTo>
                    <a:cubicBezTo>
                      <a:pt x="1347" y="1"/>
                      <a:pt x="0" y="1348"/>
                      <a:pt x="0" y="3011"/>
                    </a:cubicBezTo>
                    <a:cubicBezTo>
                      <a:pt x="0" y="4675"/>
                      <a:pt x="1347" y="6022"/>
                      <a:pt x="3011" y="6022"/>
                    </a:cubicBezTo>
                    <a:lnTo>
                      <a:pt x="24995" y="6022"/>
                    </a:lnTo>
                    <a:cubicBezTo>
                      <a:pt x="26659" y="6022"/>
                      <a:pt x="28006" y="4675"/>
                      <a:pt x="28006" y="3011"/>
                    </a:cubicBezTo>
                    <a:cubicBezTo>
                      <a:pt x="28006" y="1348"/>
                      <a:pt x="26659" y="1"/>
                      <a:pt x="249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9" name="Google Shape;829;p24"/>
          <p:cNvSpPr/>
          <p:nvPr/>
        </p:nvSpPr>
        <p:spPr>
          <a:xfrm>
            <a:off x="1657076" y="1921943"/>
            <a:ext cx="248700" cy="2955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4"/>
          <p:cNvSpPr/>
          <p:nvPr/>
        </p:nvSpPr>
        <p:spPr>
          <a:xfrm>
            <a:off x="1979642" y="1921943"/>
            <a:ext cx="248700" cy="2955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4"/>
          <p:cNvSpPr/>
          <p:nvPr/>
        </p:nvSpPr>
        <p:spPr>
          <a:xfrm>
            <a:off x="2302209" y="1921943"/>
            <a:ext cx="248700" cy="295500"/>
          </a:xfrm>
          <a:prstGeom prst="rtTriangl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flipH="1">
            <a:off x="7157850" y="990751"/>
            <a:ext cx="211500" cy="2616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24"/>
          <p:cNvSpPr/>
          <p:nvPr/>
        </p:nvSpPr>
        <p:spPr>
          <a:xfrm flipH="1">
            <a:off x="6883401" y="990751"/>
            <a:ext cx="211500" cy="26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4"/>
          <p:cNvSpPr/>
          <p:nvPr/>
        </p:nvSpPr>
        <p:spPr>
          <a:xfrm flipH="1">
            <a:off x="6608953" y="990751"/>
            <a:ext cx="211500" cy="261600"/>
          </a:xfrm>
          <a:prstGeom prst="rtTriangle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24"/>
          <p:cNvSpPr/>
          <p:nvPr/>
        </p:nvSpPr>
        <p:spPr>
          <a:xfrm>
            <a:off x="981525" y="839161"/>
            <a:ext cx="499200" cy="466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24"/>
          <p:cNvGrpSpPr/>
          <p:nvPr/>
        </p:nvGrpSpPr>
        <p:grpSpPr>
          <a:xfrm>
            <a:off x="1242739" y="996884"/>
            <a:ext cx="414326" cy="407058"/>
            <a:chOff x="1108850" y="238000"/>
            <a:chExt cx="5127800" cy="5037850"/>
          </a:xfrm>
        </p:grpSpPr>
        <p:sp>
          <p:nvSpPr>
            <p:cNvPr id="837" name="Google Shape;837;p24"/>
            <p:cNvSpPr/>
            <p:nvPr/>
          </p:nvSpPr>
          <p:spPr>
            <a:xfrm>
              <a:off x="1110525" y="238000"/>
              <a:ext cx="512300" cy="439725"/>
            </a:xfrm>
            <a:custGeom>
              <a:avLst/>
              <a:gdLst/>
              <a:ahLst/>
              <a:cxnLst/>
              <a:rect l="l" t="t" r="r" b="b"/>
              <a:pathLst>
                <a:path w="20492" h="17589" extrusionOk="0">
                  <a:moveTo>
                    <a:pt x="11797" y="1"/>
                  </a:moveTo>
                  <a:cubicBezTo>
                    <a:pt x="4039" y="1"/>
                    <a:pt x="1" y="9417"/>
                    <a:pt x="5540" y="14956"/>
                  </a:cubicBezTo>
                  <a:cubicBezTo>
                    <a:pt x="7286" y="16778"/>
                    <a:pt x="9475" y="17588"/>
                    <a:pt x="11635" y="17588"/>
                  </a:cubicBezTo>
                  <a:cubicBezTo>
                    <a:pt x="16125" y="17588"/>
                    <a:pt x="20491" y="14087"/>
                    <a:pt x="20491" y="8882"/>
                  </a:cubicBezTo>
                  <a:cubicBezTo>
                    <a:pt x="20491" y="3976"/>
                    <a:pt x="16754" y="5"/>
                    <a:pt x="12081" y="5"/>
                  </a:cubicBezTo>
                  <a:cubicBezTo>
                    <a:pt x="11986" y="2"/>
                    <a:pt x="11891" y="1"/>
                    <a:pt x="117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>
              <a:off x="226522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344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>
              <a:off x="34157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344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4"/>
            <p:cNvSpPr/>
            <p:nvPr/>
          </p:nvSpPr>
          <p:spPr>
            <a:xfrm>
              <a:off x="4572150" y="238125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344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4"/>
            <p:cNvSpPr/>
            <p:nvPr/>
          </p:nvSpPr>
          <p:spPr>
            <a:xfrm>
              <a:off x="57226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344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1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1108850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>
              <a:off x="226522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4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34157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4572150" y="1382800"/>
              <a:ext cx="508125" cy="439625"/>
            </a:xfrm>
            <a:custGeom>
              <a:avLst/>
              <a:gdLst/>
              <a:ahLst/>
              <a:cxnLst/>
              <a:rect l="l" t="t" r="r" b="b"/>
              <a:pathLst>
                <a:path w="20325" h="17585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4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>
              <a:off x="57226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4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>
              <a:off x="1108850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226522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3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34157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>
              <a:off x="4572150" y="253335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3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57226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3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1108850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4"/>
            <p:cNvSpPr/>
            <p:nvPr/>
          </p:nvSpPr>
          <p:spPr>
            <a:xfrm>
              <a:off x="226522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578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4"/>
            <p:cNvSpPr/>
            <p:nvPr/>
          </p:nvSpPr>
          <p:spPr>
            <a:xfrm>
              <a:off x="34157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4"/>
            <p:cNvSpPr/>
            <p:nvPr/>
          </p:nvSpPr>
          <p:spPr>
            <a:xfrm>
              <a:off x="4572150" y="368390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578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4"/>
            <p:cNvSpPr/>
            <p:nvPr/>
          </p:nvSpPr>
          <p:spPr>
            <a:xfrm>
              <a:off x="57226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578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2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108850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5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226522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1" y="0"/>
                  </a:moveTo>
                  <a:cubicBezTo>
                    <a:pt x="3972" y="0"/>
                    <a:pt x="1" y="9345"/>
                    <a:pt x="5374" y="14951"/>
                  </a:cubicBezTo>
                  <a:cubicBezTo>
                    <a:pt x="7155" y="16659"/>
                    <a:pt x="9338" y="17423"/>
                    <a:pt x="11487" y="17423"/>
                  </a:cubicBezTo>
                  <a:cubicBezTo>
                    <a:pt x="16101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34157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4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4572150" y="4840275"/>
              <a:ext cx="508125" cy="435575"/>
            </a:xfrm>
            <a:custGeom>
              <a:avLst/>
              <a:gdLst/>
              <a:ahLst/>
              <a:cxnLst/>
              <a:rect l="l" t="t" r="r" b="b"/>
              <a:pathLst>
                <a:path w="20325" h="17423" extrusionOk="0">
                  <a:moveTo>
                    <a:pt x="11681" y="0"/>
                  </a:moveTo>
                  <a:cubicBezTo>
                    <a:pt x="3738" y="0"/>
                    <a:pt x="0" y="9345"/>
                    <a:pt x="5373" y="14951"/>
                  </a:cubicBezTo>
                  <a:cubicBezTo>
                    <a:pt x="7155" y="16659"/>
                    <a:pt x="9315" y="17423"/>
                    <a:pt x="11431" y="17423"/>
                  </a:cubicBezTo>
                  <a:cubicBezTo>
                    <a:pt x="15976" y="17423"/>
                    <a:pt x="20325" y="13903"/>
                    <a:pt x="20325" y="8644"/>
                  </a:cubicBezTo>
                  <a:cubicBezTo>
                    <a:pt x="20325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>
              <a:off x="57226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2" y="0"/>
                  </a:moveTo>
                  <a:cubicBezTo>
                    <a:pt x="3972" y="0"/>
                    <a:pt x="1" y="9345"/>
                    <a:pt x="5608" y="14951"/>
                  </a:cubicBezTo>
                  <a:cubicBezTo>
                    <a:pt x="7315" y="16659"/>
                    <a:pt x="9447" y="17423"/>
                    <a:pt x="11562" y="17423"/>
                  </a:cubicBezTo>
                  <a:cubicBezTo>
                    <a:pt x="16101" y="17423"/>
                    <a:pt x="20559" y="13903"/>
                    <a:pt x="20559" y="8644"/>
                  </a:cubicBezTo>
                  <a:cubicBezTo>
                    <a:pt x="20559" y="3738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24"/>
          <p:cNvSpPr/>
          <p:nvPr/>
        </p:nvSpPr>
        <p:spPr>
          <a:xfrm>
            <a:off x="7514617" y="4111808"/>
            <a:ext cx="527100" cy="49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24"/>
          <p:cNvGrpSpPr/>
          <p:nvPr/>
        </p:nvGrpSpPr>
        <p:grpSpPr>
          <a:xfrm>
            <a:off x="7310317" y="3898581"/>
            <a:ext cx="437401" cy="429729"/>
            <a:chOff x="1108850" y="238000"/>
            <a:chExt cx="5127800" cy="5037850"/>
          </a:xfrm>
        </p:grpSpPr>
        <p:sp>
          <p:nvSpPr>
            <p:cNvPr id="864" name="Google Shape;864;p24"/>
            <p:cNvSpPr/>
            <p:nvPr/>
          </p:nvSpPr>
          <p:spPr>
            <a:xfrm>
              <a:off x="1110525" y="238000"/>
              <a:ext cx="512300" cy="439725"/>
            </a:xfrm>
            <a:custGeom>
              <a:avLst/>
              <a:gdLst/>
              <a:ahLst/>
              <a:cxnLst/>
              <a:rect l="l" t="t" r="r" b="b"/>
              <a:pathLst>
                <a:path w="20492" h="17589" extrusionOk="0">
                  <a:moveTo>
                    <a:pt x="11797" y="1"/>
                  </a:moveTo>
                  <a:cubicBezTo>
                    <a:pt x="4039" y="1"/>
                    <a:pt x="1" y="9417"/>
                    <a:pt x="5540" y="14956"/>
                  </a:cubicBezTo>
                  <a:cubicBezTo>
                    <a:pt x="7286" y="16778"/>
                    <a:pt x="9475" y="17588"/>
                    <a:pt x="11635" y="17588"/>
                  </a:cubicBezTo>
                  <a:cubicBezTo>
                    <a:pt x="16125" y="17588"/>
                    <a:pt x="20491" y="14087"/>
                    <a:pt x="20491" y="8882"/>
                  </a:cubicBezTo>
                  <a:cubicBezTo>
                    <a:pt x="20491" y="3976"/>
                    <a:pt x="16754" y="5"/>
                    <a:pt x="12081" y="5"/>
                  </a:cubicBezTo>
                  <a:cubicBezTo>
                    <a:pt x="11986" y="2"/>
                    <a:pt x="11891" y="1"/>
                    <a:pt x="117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226522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344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4"/>
            <p:cNvSpPr/>
            <p:nvPr/>
          </p:nvSpPr>
          <p:spPr>
            <a:xfrm>
              <a:off x="34157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344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1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4"/>
            <p:cNvSpPr/>
            <p:nvPr/>
          </p:nvSpPr>
          <p:spPr>
            <a:xfrm>
              <a:off x="4572150" y="238125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344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1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5722675" y="238125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344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1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1108850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226522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4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34157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4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4572150" y="1382800"/>
              <a:ext cx="508125" cy="439625"/>
            </a:xfrm>
            <a:custGeom>
              <a:avLst/>
              <a:gdLst/>
              <a:ahLst/>
              <a:cxnLst/>
              <a:rect l="l" t="t" r="r" b="b"/>
              <a:pathLst>
                <a:path w="20325" h="17585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4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5722675" y="1382800"/>
              <a:ext cx="513975" cy="439625"/>
            </a:xfrm>
            <a:custGeom>
              <a:avLst/>
              <a:gdLst/>
              <a:ahLst/>
              <a:cxnLst/>
              <a:rect l="l" t="t" r="r" b="b"/>
              <a:pathLst>
                <a:path w="20559" h="17585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4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1108850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226522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1"/>
                  </a:moveTo>
                  <a:cubicBezTo>
                    <a:pt x="3972" y="1"/>
                    <a:pt x="1" y="9579"/>
                    <a:pt x="5374" y="14952"/>
                  </a:cubicBezTo>
                  <a:cubicBezTo>
                    <a:pt x="7195" y="16773"/>
                    <a:pt x="9436" y="17584"/>
                    <a:pt x="11631" y="17584"/>
                  </a:cubicBezTo>
                  <a:cubicBezTo>
                    <a:pt x="16193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34157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1"/>
                  </a:moveTo>
                  <a:cubicBezTo>
                    <a:pt x="3972" y="1"/>
                    <a:pt x="0" y="9579"/>
                    <a:pt x="5607" y="14952"/>
                  </a:cubicBezTo>
                  <a:cubicBezTo>
                    <a:pt x="7428" y="16773"/>
                    <a:pt x="9644" y="17584"/>
                    <a:pt x="11806" y="17584"/>
                  </a:cubicBezTo>
                  <a:cubicBezTo>
                    <a:pt x="16299" y="17584"/>
                    <a:pt x="20558" y="14083"/>
                    <a:pt x="20558" y="8878"/>
                  </a:cubicBezTo>
                  <a:cubicBezTo>
                    <a:pt x="20558" y="3972"/>
                    <a:pt x="16587" y="1"/>
                    <a:pt x="119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4572150" y="253335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1"/>
                  </a:moveTo>
                  <a:cubicBezTo>
                    <a:pt x="3738" y="1"/>
                    <a:pt x="0" y="9579"/>
                    <a:pt x="5373" y="14952"/>
                  </a:cubicBezTo>
                  <a:cubicBezTo>
                    <a:pt x="7195" y="16773"/>
                    <a:pt x="9411" y="17584"/>
                    <a:pt x="11572" y="17584"/>
                  </a:cubicBezTo>
                  <a:cubicBezTo>
                    <a:pt x="16065" y="17584"/>
                    <a:pt x="20325" y="14083"/>
                    <a:pt x="20325" y="8878"/>
                  </a:cubicBezTo>
                  <a:cubicBezTo>
                    <a:pt x="20325" y="3972"/>
                    <a:pt x="16587" y="1"/>
                    <a:pt x="1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4"/>
            <p:cNvSpPr/>
            <p:nvPr/>
          </p:nvSpPr>
          <p:spPr>
            <a:xfrm>
              <a:off x="5722675" y="253335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1"/>
                  </a:moveTo>
                  <a:cubicBezTo>
                    <a:pt x="3972" y="1"/>
                    <a:pt x="1" y="9579"/>
                    <a:pt x="5608" y="14952"/>
                  </a:cubicBezTo>
                  <a:cubicBezTo>
                    <a:pt x="7353" y="16773"/>
                    <a:pt x="9542" y="17584"/>
                    <a:pt x="11703" y="17584"/>
                  </a:cubicBezTo>
                  <a:cubicBezTo>
                    <a:pt x="16193" y="17584"/>
                    <a:pt x="20559" y="14083"/>
                    <a:pt x="20559" y="8878"/>
                  </a:cubicBezTo>
                  <a:cubicBezTo>
                    <a:pt x="20559" y="3972"/>
                    <a:pt x="16587" y="1"/>
                    <a:pt x="1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108850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5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226522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1" y="0"/>
                  </a:moveTo>
                  <a:cubicBezTo>
                    <a:pt x="3972" y="0"/>
                    <a:pt x="1" y="9578"/>
                    <a:pt x="5374" y="14951"/>
                  </a:cubicBezTo>
                  <a:cubicBezTo>
                    <a:pt x="7195" y="16773"/>
                    <a:pt x="9436" y="17583"/>
                    <a:pt x="11631" y="17583"/>
                  </a:cubicBezTo>
                  <a:cubicBezTo>
                    <a:pt x="16193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34157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914" y="0"/>
                  </a:moveTo>
                  <a:cubicBezTo>
                    <a:pt x="3972" y="0"/>
                    <a:pt x="0" y="9578"/>
                    <a:pt x="5607" y="14951"/>
                  </a:cubicBezTo>
                  <a:cubicBezTo>
                    <a:pt x="7428" y="16773"/>
                    <a:pt x="9644" y="17583"/>
                    <a:pt x="11806" y="17583"/>
                  </a:cubicBezTo>
                  <a:cubicBezTo>
                    <a:pt x="16299" y="17583"/>
                    <a:pt x="20558" y="14082"/>
                    <a:pt x="20558" y="8877"/>
                  </a:cubicBezTo>
                  <a:cubicBezTo>
                    <a:pt x="20558" y="3972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4572150" y="3683900"/>
              <a:ext cx="508125" cy="439600"/>
            </a:xfrm>
            <a:custGeom>
              <a:avLst/>
              <a:gdLst/>
              <a:ahLst/>
              <a:cxnLst/>
              <a:rect l="l" t="t" r="r" b="b"/>
              <a:pathLst>
                <a:path w="20325" h="17584" extrusionOk="0">
                  <a:moveTo>
                    <a:pt x="11681" y="0"/>
                  </a:moveTo>
                  <a:cubicBezTo>
                    <a:pt x="3738" y="0"/>
                    <a:pt x="0" y="9578"/>
                    <a:pt x="5373" y="14951"/>
                  </a:cubicBezTo>
                  <a:cubicBezTo>
                    <a:pt x="7195" y="16773"/>
                    <a:pt x="9411" y="17583"/>
                    <a:pt x="11572" y="17583"/>
                  </a:cubicBezTo>
                  <a:cubicBezTo>
                    <a:pt x="16065" y="17583"/>
                    <a:pt x="20325" y="14082"/>
                    <a:pt x="20325" y="8877"/>
                  </a:cubicBezTo>
                  <a:cubicBezTo>
                    <a:pt x="20325" y="3972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5722675" y="3683900"/>
              <a:ext cx="513975" cy="439600"/>
            </a:xfrm>
            <a:custGeom>
              <a:avLst/>
              <a:gdLst/>
              <a:ahLst/>
              <a:cxnLst/>
              <a:rect l="l" t="t" r="r" b="b"/>
              <a:pathLst>
                <a:path w="20559" h="17584" extrusionOk="0">
                  <a:moveTo>
                    <a:pt x="11682" y="0"/>
                  </a:moveTo>
                  <a:cubicBezTo>
                    <a:pt x="3972" y="0"/>
                    <a:pt x="1" y="9578"/>
                    <a:pt x="5608" y="14951"/>
                  </a:cubicBezTo>
                  <a:cubicBezTo>
                    <a:pt x="7353" y="16773"/>
                    <a:pt x="9542" y="17583"/>
                    <a:pt x="11703" y="17583"/>
                  </a:cubicBezTo>
                  <a:cubicBezTo>
                    <a:pt x="16193" y="17583"/>
                    <a:pt x="20559" y="14082"/>
                    <a:pt x="20559" y="8877"/>
                  </a:cubicBezTo>
                  <a:cubicBezTo>
                    <a:pt x="20559" y="3972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1108850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5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226522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1" y="0"/>
                  </a:moveTo>
                  <a:cubicBezTo>
                    <a:pt x="3972" y="0"/>
                    <a:pt x="1" y="9345"/>
                    <a:pt x="5374" y="14951"/>
                  </a:cubicBezTo>
                  <a:cubicBezTo>
                    <a:pt x="7155" y="16659"/>
                    <a:pt x="9338" y="17423"/>
                    <a:pt x="11487" y="17423"/>
                  </a:cubicBezTo>
                  <a:cubicBezTo>
                    <a:pt x="16101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34157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914" y="0"/>
                  </a:moveTo>
                  <a:cubicBezTo>
                    <a:pt x="3972" y="0"/>
                    <a:pt x="0" y="9345"/>
                    <a:pt x="5607" y="14951"/>
                  </a:cubicBezTo>
                  <a:cubicBezTo>
                    <a:pt x="7389" y="16659"/>
                    <a:pt x="9548" y="17423"/>
                    <a:pt x="11665" y="17423"/>
                  </a:cubicBezTo>
                  <a:cubicBezTo>
                    <a:pt x="16209" y="17423"/>
                    <a:pt x="20558" y="13903"/>
                    <a:pt x="20558" y="8644"/>
                  </a:cubicBezTo>
                  <a:cubicBezTo>
                    <a:pt x="20558" y="3738"/>
                    <a:pt x="16587" y="0"/>
                    <a:pt x="119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4572150" y="4840275"/>
              <a:ext cx="508125" cy="435575"/>
            </a:xfrm>
            <a:custGeom>
              <a:avLst/>
              <a:gdLst/>
              <a:ahLst/>
              <a:cxnLst/>
              <a:rect l="l" t="t" r="r" b="b"/>
              <a:pathLst>
                <a:path w="20325" h="17423" extrusionOk="0">
                  <a:moveTo>
                    <a:pt x="11681" y="0"/>
                  </a:moveTo>
                  <a:cubicBezTo>
                    <a:pt x="3738" y="0"/>
                    <a:pt x="0" y="9345"/>
                    <a:pt x="5373" y="14951"/>
                  </a:cubicBezTo>
                  <a:cubicBezTo>
                    <a:pt x="7155" y="16659"/>
                    <a:pt x="9315" y="17423"/>
                    <a:pt x="11431" y="17423"/>
                  </a:cubicBezTo>
                  <a:cubicBezTo>
                    <a:pt x="15976" y="17423"/>
                    <a:pt x="20325" y="13903"/>
                    <a:pt x="20325" y="8644"/>
                  </a:cubicBezTo>
                  <a:cubicBezTo>
                    <a:pt x="20325" y="3738"/>
                    <a:pt x="16587" y="0"/>
                    <a:pt x="11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5722675" y="4840275"/>
              <a:ext cx="513975" cy="435575"/>
            </a:xfrm>
            <a:custGeom>
              <a:avLst/>
              <a:gdLst/>
              <a:ahLst/>
              <a:cxnLst/>
              <a:rect l="l" t="t" r="r" b="b"/>
              <a:pathLst>
                <a:path w="20559" h="17423" extrusionOk="0">
                  <a:moveTo>
                    <a:pt x="11682" y="0"/>
                  </a:moveTo>
                  <a:cubicBezTo>
                    <a:pt x="3972" y="0"/>
                    <a:pt x="1" y="9345"/>
                    <a:pt x="5608" y="14951"/>
                  </a:cubicBezTo>
                  <a:cubicBezTo>
                    <a:pt x="7315" y="16659"/>
                    <a:pt x="9447" y="17423"/>
                    <a:pt x="11562" y="17423"/>
                  </a:cubicBezTo>
                  <a:cubicBezTo>
                    <a:pt x="16101" y="17423"/>
                    <a:pt x="20559" y="13903"/>
                    <a:pt x="20559" y="8644"/>
                  </a:cubicBezTo>
                  <a:cubicBezTo>
                    <a:pt x="20559" y="3738"/>
                    <a:pt x="16587" y="0"/>
                    <a:pt x="11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2313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892995" flipH="1">
            <a:off x="2477348" y="239774"/>
            <a:ext cx="6221261" cy="4280698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0" y="3575"/>
            <a:ext cx="9144000" cy="51435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892995" flipH="1">
            <a:off x="2441602" y="170268"/>
            <a:ext cx="6221261" cy="4280698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900299">
            <a:off x="8130790" y="834960"/>
            <a:ext cx="330605" cy="536025"/>
          </a:xfrm>
          <a:custGeom>
            <a:avLst/>
            <a:gdLst/>
            <a:ahLst/>
            <a:cxnLst/>
            <a:rect l="l" t="t" r="r" b="b"/>
            <a:pathLst>
              <a:path w="13800" h="16206" extrusionOk="0">
                <a:moveTo>
                  <a:pt x="572" y="1"/>
                </a:moveTo>
                <a:cubicBezTo>
                  <a:pt x="251" y="1"/>
                  <a:pt x="1" y="251"/>
                  <a:pt x="1" y="560"/>
                </a:cubicBezTo>
                <a:lnTo>
                  <a:pt x="1" y="15633"/>
                </a:lnTo>
                <a:cubicBezTo>
                  <a:pt x="1" y="15958"/>
                  <a:pt x="260" y="16206"/>
                  <a:pt x="554" y="16206"/>
                </a:cubicBezTo>
                <a:cubicBezTo>
                  <a:pt x="626" y="16206"/>
                  <a:pt x="701" y="16190"/>
                  <a:pt x="774" y="16157"/>
                </a:cubicBezTo>
                <a:lnTo>
                  <a:pt x="6668" y="13633"/>
                </a:lnTo>
                <a:cubicBezTo>
                  <a:pt x="6745" y="13597"/>
                  <a:pt x="6823" y="13580"/>
                  <a:pt x="6899" y="13580"/>
                </a:cubicBezTo>
                <a:cubicBezTo>
                  <a:pt x="6975" y="13580"/>
                  <a:pt x="7049" y="13597"/>
                  <a:pt x="7120" y="13633"/>
                </a:cubicBezTo>
                <a:lnTo>
                  <a:pt x="13014" y="16157"/>
                </a:lnTo>
                <a:cubicBezTo>
                  <a:pt x="13086" y="16187"/>
                  <a:pt x="13159" y="16201"/>
                  <a:pt x="13231" y="16201"/>
                </a:cubicBezTo>
                <a:cubicBezTo>
                  <a:pt x="13529" y="16201"/>
                  <a:pt x="13800" y="15962"/>
                  <a:pt x="13800" y="15645"/>
                </a:cubicBezTo>
                <a:lnTo>
                  <a:pt x="13800" y="560"/>
                </a:lnTo>
                <a:cubicBezTo>
                  <a:pt x="13800" y="251"/>
                  <a:pt x="13538" y="1"/>
                  <a:pt x="13228" y="1"/>
                </a:cubicBezTo>
                <a:close/>
              </a:path>
            </a:pathLst>
          </a:custGeom>
          <a:solidFill>
            <a:srgbClr val="FFCC00">
              <a:alpha val="41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9570">
            <a:off x="736902" y="34087"/>
            <a:ext cx="6666338" cy="4423906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9570">
            <a:off x="675832" y="-37409"/>
            <a:ext cx="6666338" cy="4423906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175">
            <a:off x="1104425" y="540323"/>
            <a:ext cx="5895900" cy="178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800"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52">
            <a:off x="1382675" y="2439025"/>
            <a:ext cx="5339400" cy="4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423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 flipH="1">
            <a:off x="-2964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-9095" y="3575"/>
            <a:ext cx="9144000" cy="51435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541185" y="297567"/>
            <a:ext cx="8061616" cy="5279655"/>
            <a:chOff x="739350" y="228775"/>
            <a:chExt cx="7693850" cy="5038800"/>
          </a:xfrm>
        </p:grpSpPr>
        <p:sp>
          <p:nvSpPr>
            <p:cNvPr id="37" name="Google Shape;37;p4"/>
            <p:cNvSpPr/>
            <p:nvPr/>
          </p:nvSpPr>
          <p:spPr>
            <a:xfrm>
              <a:off x="739350" y="228896"/>
              <a:ext cx="3685292" cy="5019507"/>
            </a:xfrm>
            <a:custGeom>
              <a:avLst/>
              <a:gdLst/>
              <a:ahLst/>
              <a:cxnLst/>
              <a:rect l="l" t="t" r="r" b="b"/>
              <a:pathLst>
                <a:path w="43280" h="58949" extrusionOk="0">
                  <a:moveTo>
                    <a:pt x="2072" y="1370"/>
                  </a:moveTo>
                  <a:cubicBezTo>
                    <a:pt x="2561" y="1370"/>
                    <a:pt x="2953" y="1751"/>
                    <a:pt x="2953" y="2239"/>
                  </a:cubicBezTo>
                  <a:cubicBezTo>
                    <a:pt x="2953" y="2739"/>
                    <a:pt x="2561" y="3120"/>
                    <a:pt x="2072" y="3120"/>
                  </a:cubicBezTo>
                  <a:cubicBezTo>
                    <a:pt x="1584" y="3120"/>
                    <a:pt x="1191" y="2739"/>
                    <a:pt x="1191" y="2239"/>
                  </a:cubicBezTo>
                  <a:cubicBezTo>
                    <a:pt x="1191" y="1751"/>
                    <a:pt x="1584" y="1370"/>
                    <a:pt x="2072" y="1370"/>
                  </a:cubicBezTo>
                  <a:close/>
                  <a:moveTo>
                    <a:pt x="2072" y="5001"/>
                  </a:moveTo>
                  <a:cubicBezTo>
                    <a:pt x="2561" y="5001"/>
                    <a:pt x="2953" y="5382"/>
                    <a:pt x="2953" y="5870"/>
                  </a:cubicBezTo>
                  <a:cubicBezTo>
                    <a:pt x="2953" y="6359"/>
                    <a:pt x="2561" y="6751"/>
                    <a:pt x="2072" y="6751"/>
                  </a:cubicBezTo>
                  <a:cubicBezTo>
                    <a:pt x="1584" y="6751"/>
                    <a:pt x="1191" y="6359"/>
                    <a:pt x="1191" y="5870"/>
                  </a:cubicBezTo>
                  <a:cubicBezTo>
                    <a:pt x="1191" y="5382"/>
                    <a:pt x="1584" y="5001"/>
                    <a:pt x="2072" y="5001"/>
                  </a:cubicBezTo>
                  <a:close/>
                  <a:moveTo>
                    <a:pt x="2072" y="8633"/>
                  </a:moveTo>
                  <a:cubicBezTo>
                    <a:pt x="2561" y="8633"/>
                    <a:pt x="2953" y="9014"/>
                    <a:pt x="2953" y="9502"/>
                  </a:cubicBezTo>
                  <a:cubicBezTo>
                    <a:pt x="2953" y="10002"/>
                    <a:pt x="2561" y="10383"/>
                    <a:pt x="2072" y="10383"/>
                  </a:cubicBezTo>
                  <a:cubicBezTo>
                    <a:pt x="1584" y="10383"/>
                    <a:pt x="1191" y="9990"/>
                    <a:pt x="1191" y="9502"/>
                  </a:cubicBezTo>
                  <a:cubicBezTo>
                    <a:pt x="1191" y="9014"/>
                    <a:pt x="1584" y="8633"/>
                    <a:pt x="2072" y="8633"/>
                  </a:cubicBezTo>
                  <a:close/>
                  <a:moveTo>
                    <a:pt x="2072" y="12264"/>
                  </a:moveTo>
                  <a:cubicBezTo>
                    <a:pt x="2561" y="12264"/>
                    <a:pt x="2953" y="12645"/>
                    <a:pt x="2953" y="13133"/>
                  </a:cubicBezTo>
                  <a:cubicBezTo>
                    <a:pt x="2953" y="13633"/>
                    <a:pt x="2561" y="14014"/>
                    <a:pt x="2072" y="14014"/>
                  </a:cubicBezTo>
                  <a:cubicBezTo>
                    <a:pt x="1584" y="14014"/>
                    <a:pt x="1191" y="13633"/>
                    <a:pt x="1191" y="13133"/>
                  </a:cubicBezTo>
                  <a:cubicBezTo>
                    <a:pt x="1191" y="12645"/>
                    <a:pt x="1584" y="12264"/>
                    <a:pt x="2072" y="12264"/>
                  </a:cubicBezTo>
                  <a:close/>
                  <a:moveTo>
                    <a:pt x="2072" y="15895"/>
                  </a:moveTo>
                  <a:cubicBezTo>
                    <a:pt x="2561" y="15895"/>
                    <a:pt x="2953" y="16276"/>
                    <a:pt x="2953" y="16765"/>
                  </a:cubicBezTo>
                  <a:cubicBezTo>
                    <a:pt x="2953" y="17265"/>
                    <a:pt x="2561" y="17646"/>
                    <a:pt x="2072" y="17646"/>
                  </a:cubicBezTo>
                  <a:cubicBezTo>
                    <a:pt x="1584" y="17646"/>
                    <a:pt x="1191" y="17265"/>
                    <a:pt x="1191" y="16765"/>
                  </a:cubicBezTo>
                  <a:cubicBezTo>
                    <a:pt x="1191" y="16276"/>
                    <a:pt x="1584" y="15895"/>
                    <a:pt x="2072" y="15895"/>
                  </a:cubicBezTo>
                  <a:close/>
                  <a:moveTo>
                    <a:pt x="2072" y="19527"/>
                  </a:moveTo>
                  <a:cubicBezTo>
                    <a:pt x="2561" y="19527"/>
                    <a:pt x="2953" y="19908"/>
                    <a:pt x="2953" y="20396"/>
                  </a:cubicBezTo>
                  <a:cubicBezTo>
                    <a:pt x="2953" y="20872"/>
                    <a:pt x="2561" y="21277"/>
                    <a:pt x="2072" y="21277"/>
                  </a:cubicBezTo>
                  <a:cubicBezTo>
                    <a:pt x="1584" y="21277"/>
                    <a:pt x="1191" y="20896"/>
                    <a:pt x="1191" y="20396"/>
                  </a:cubicBezTo>
                  <a:cubicBezTo>
                    <a:pt x="1191" y="19908"/>
                    <a:pt x="1584" y="19527"/>
                    <a:pt x="2072" y="19527"/>
                  </a:cubicBezTo>
                  <a:close/>
                  <a:moveTo>
                    <a:pt x="2072" y="23158"/>
                  </a:moveTo>
                  <a:cubicBezTo>
                    <a:pt x="2561" y="23158"/>
                    <a:pt x="2953" y="23539"/>
                    <a:pt x="2953" y="24027"/>
                  </a:cubicBezTo>
                  <a:cubicBezTo>
                    <a:pt x="2953" y="24504"/>
                    <a:pt x="2561" y="24908"/>
                    <a:pt x="2072" y="24908"/>
                  </a:cubicBezTo>
                  <a:cubicBezTo>
                    <a:pt x="1584" y="24908"/>
                    <a:pt x="1191" y="24527"/>
                    <a:pt x="1191" y="24027"/>
                  </a:cubicBezTo>
                  <a:cubicBezTo>
                    <a:pt x="1191" y="23539"/>
                    <a:pt x="1584" y="23158"/>
                    <a:pt x="2072" y="23158"/>
                  </a:cubicBezTo>
                  <a:close/>
                  <a:moveTo>
                    <a:pt x="2072" y="26790"/>
                  </a:moveTo>
                  <a:cubicBezTo>
                    <a:pt x="2561" y="26790"/>
                    <a:pt x="2953" y="27171"/>
                    <a:pt x="2953" y="27659"/>
                  </a:cubicBezTo>
                  <a:cubicBezTo>
                    <a:pt x="2953" y="28135"/>
                    <a:pt x="2561" y="28540"/>
                    <a:pt x="2072" y="28540"/>
                  </a:cubicBezTo>
                  <a:cubicBezTo>
                    <a:pt x="1584" y="28540"/>
                    <a:pt x="1191" y="28159"/>
                    <a:pt x="1191" y="27659"/>
                  </a:cubicBezTo>
                  <a:cubicBezTo>
                    <a:pt x="1191" y="27171"/>
                    <a:pt x="1584" y="26790"/>
                    <a:pt x="2072" y="26790"/>
                  </a:cubicBezTo>
                  <a:close/>
                  <a:moveTo>
                    <a:pt x="2072" y="30421"/>
                  </a:moveTo>
                  <a:cubicBezTo>
                    <a:pt x="2561" y="30421"/>
                    <a:pt x="2953" y="30802"/>
                    <a:pt x="2953" y="31290"/>
                  </a:cubicBezTo>
                  <a:cubicBezTo>
                    <a:pt x="2953" y="31766"/>
                    <a:pt x="2561" y="32171"/>
                    <a:pt x="2072" y="32171"/>
                  </a:cubicBezTo>
                  <a:cubicBezTo>
                    <a:pt x="1584" y="32171"/>
                    <a:pt x="1191" y="31790"/>
                    <a:pt x="1191" y="31290"/>
                  </a:cubicBezTo>
                  <a:cubicBezTo>
                    <a:pt x="1191" y="30802"/>
                    <a:pt x="1584" y="30421"/>
                    <a:pt x="2072" y="30421"/>
                  </a:cubicBezTo>
                  <a:close/>
                  <a:moveTo>
                    <a:pt x="2072" y="34052"/>
                  </a:moveTo>
                  <a:cubicBezTo>
                    <a:pt x="2561" y="34052"/>
                    <a:pt x="2953" y="34433"/>
                    <a:pt x="2953" y="34922"/>
                  </a:cubicBezTo>
                  <a:cubicBezTo>
                    <a:pt x="2953" y="35398"/>
                    <a:pt x="2561" y="35803"/>
                    <a:pt x="2072" y="35803"/>
                  </a:cubicBezTo>
                  <a:cubicBezTo>
                    <a:pt x="1584" y="35803"/>
                    <a:pt x="1191" y="35422"/>
                    <a:pt x="1191" y="34922"/>
                  </a:cubicBezTo>
                  <a:cubicBezTo>
                    <a:pt x="1191" y="34433"/>
                    <a:pt x="1584" y="34052"/>
                    <a:pt x="2072" y="34052"/>
                  </a:cubicBezTo>
                  <a:close/>
                  <a:moveTo>
                    <a:pt x="2072" y="37660"/>
                  </a:moveTo>
                  <a:cubicBezTo>
                    <a:pt x="2561" y="37660"/>
                    <a:pt x="2953" y="38053"/>
                    <a:pt x="2953" y="38541"/>
                  </a:cubicBezTo>
                  <a:cubicBezTo>
                    <a:pt x="2953" y="39029"/>
                    <a:pt x="2561" y="39422"/>
                    <a:pt x="2072" y="39422"/>
                  </a:cubicBezTo>
                  <a:cubicBezTo>
                    <a:pt x="1584" y="39422"/>
                    <a:pt x="1191" y="39029"/>
                    <a:pt x="1191" y="38541"/>
                  </a:cubicBezTo>
                  <a:cubicBezTo>
                    <a:pt x="1191" y="38053"/>
                    <a:pt x="1584" y="37660"/>
                    <a:pt x="2072" y="37660"/>
                  </a:cubicBezTo>
                  <a:close/>
                  <a:moveTo>
                    <a:pt x="2072" y="41291"/>
                  </a:moveTo>
                  <a:cubicBezTo>
                    <a:pt x="2561" y="41291"/>
                    <a:pt x="2953" y="41684"/>
                    <a:pt x="2953" y="42172"/>
                  </a:cubicBezTo>
                  <a:cubicBezTo>
                    <a:pt x="2953" y="42661"/>
                    <a:pt x="2561" y="43054"/>
                    <a:pt x="2072" y="43054"/>
                  </a:cubicBezTo>
                  <a:cubicBezTo>
                    <a:pt x="1584" y="43054"/>
                    <a:pt x="1191" y="42661"/>
                    <a:pt x="1191" y="42172"/>
                  </a:cubicBezTo>
                  <a:cubicBezTo>
                    <a:pt x="1191" y="41684"/>
                    <a:pt x="1584" y="41291"/>
                    <a:pt x="2072" y="41291"/>
                  </a:cubicBezTo>
                  <a:close/>
                  <a:moveTo>
                    <a:pt x="2072" y="44923"/>
                  </a:moveTo>
                  <a:cubicBezTo>
                    <a:pt x="2561" y="44923"/>
                    <a:pt x="2953" y="45316"/>
                    <a:pt x="2953" y="45804"/>
                  </a:cubicBezTo>
                  <a:cubicBezTo>
                    <a:pt x="2953" y="46292"/>
                    <a:pt x="2561" y="46685"/>
                    <a:pt x="2072" y="46685"/>
                  </a:cubicBezTo>
                  <a:cubicBezTo>
                    <a:pt x="1584" y="46685"/>
                    <a:pt x="1191" y="46292"/>
                    <a:pt x="1191" y="45804"/>
                  </a:cubicBezTo>
                  <a:cubicBezTo>
                    <a:pt x="1191" y="45316"/>
                    <a:pt x="1584" y="44923"/>
                    <a:pt x="2072" y="44923"/>
                  </a:cubicBezTo>
                  <a:close/>
                  <a:moveTo>
                    <a:pt x="2072" y="48554"/>
                  </a:moveTo>
                  <a:cubicBezTo>
                    <a:pt x="2561" y="48554"/>
                    <a:pt x="2953" y="48947"/>
                    <a:pt x="2953" y="49435"/>
                  </a:cubicBezTo>
                  <a:cubicBezTo>
                    <a:pt x="2953" y="49923"/>
                    <a:pt x="2561" y="50316"/>
                    <a:pt x="2072" y="50316"/>
                  </a:cubicBezTo>
                  <a:cubicBezTo>
                    <a:pt x="1584" y="50316"/>
                    <a:pt x="1191" y="49923"/>
                    <a:pt x="1191" y="49435"/>
                  </a:cubicBezTo>
                  <a:cubicBezTo>
                    <a:pt x="1191" y="48947"/>
                    <a:pt x="1584" y="48554"/>
                    <a:pt x="2072" y="48554"/>
                  </a:cubicBezTo>
                  <a:close/>
                  <a:moveTo>
                    <a:pt x="2072" y="52186"/>
                  </a:moveTo>
                  <a:cubicBezTo>
                    <a:pt x="2561" y="52186"/>
                    <a:pt x="2953" y="52578"/>
                    <a:pt x="2953" y="53067"/>
                  </a:cubicBezTo>
                  <a:cubicBezTo>
                    <a:pt x="2953" y="53555"/>
                    <a:pt x="2561" y="53948"/>
                    <a:pt x="2072" y="53948"/>
                  </a:cubicBezTo>
                  <a:cubicBezTo>
                    <a:pt x="1584" y="53948"/>
                    <a:pt x="1191" y="53555"/>
                    <a:pt x="1191" y="53067"/>
                  </a:cubicBezTo>
                  <a:cubicBezTo>
                    <a:pt x="1191" y="52578"/>
                    <a:pt x="1584" y="52186"/>
                    <a:pt x="2072" y="52186"/>
                  </a:cubicBezTo>
                  <a:close/>
                  <a:moveTo>
                    <a:pt x="2072" y="55817"/>
                  </a:moveTo>
                  <a:cubicBezTo>
                    <a:pt x="2561" y="55817"/>
                    <a:pt x="2953" y="56210"/>
                    <a:pt x="2953" y="56698"/>
                  </a:cubicBezTo>
                  <a:cubicBezTo>
                    <a:pt x="2953" y="57186"/>
                    <a:pt x="2561" y="57579"/>
                    <a:pt x="2072" y="57579"/>
                  </a:cubicBezTo>
                  <a:cubicBezTo>
                    <a:pt x="1584" y="57579"/>
                    <a:pt x="1191" y="57186"/>
                    <a:pt x="1191" y="56698"/>
                  </a:cubicBezTo>
                  <a:cubicBezTo>
                    <a:pt x="1191" y="56210"/>
                    <a:pt x="1584" y="55817"/>
                    <a:pt x="2072" y="55817"/>
                  </a:cubicBezTo>
                  <a:close/>
                  <a:moveTo>
                    <a:pt x="1" y="1"/>
                  </a:moveTo>
                  <a:lnTo>
                    <a:pt x="1" y="58948"/>
                  </a:lnTo>
                  <a:lnTo>
                    <a:pt x="41256" y="58948"/>
                  </a:lnTo>
                  <a:cubicBezTo>
                    <a:pt x="42375" y="58948"/>
                    <a:pt x="43280" y="58043"/>
                    <a:pt x="43280" y="56924"/>
                  </a:cubicBezTo>
                  <a:lnTo>
                    <a:pt x="43280" y="1596"/>
                  </a:lnTo>
                  <a:cubicBezTo>
                    <a:pt x="43280" y="727"/>
                    <a:pt x="42566" y="1"/>
                    <a:pt x="41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962100" y="228775"/>
              <a:ext cx="5471100" cy="5038800"/>
            </a:xfrm>
            <a:prstGeom prst="roundRect">
              <a:avLst>
                <a:gd name="adj" fmla="val 35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849600" y="1228075"/>
            <a:ext cx="7526100" cy="3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100">
                <a:solidFill>
                  <a:schemeClr val="accent5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romanLcPeriod"/>
              <a:defRPr>
                <a:solidFill>
                  <a:schemeClr val="accent5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rabicPeriod"/>
              <a:defRPr>
                <a:solidFill>
                  <a:schemeClr val="accent5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Roboto Condensed Light"/>
              <a:buAutoNum type="alphaLcPeriod"/>
              <a:defRPr>
                <a:solidFill>
                  <a:schemeClr val="accent5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34294" y="553175"/>
            <a:ext cx="5676900" cy="7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879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flipH="1">
            <a:off x="0" y="3575"/>
            <a:ext cx="9144000" cy="5143500"/>
          </a:xfrm>
          <a:prstGeom prst="rtTriangle">
            <a:avLst/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rot="-9570">
            <a:off x="736902" y="34087"/>
            <a:ext cx="6666338" cy="4423906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7"/>
          <p:cNvSpPr/>
          <p:nvPr/>
        </p:nvSpPr>
        <p:spPr>
          <a:xfrm rot="-9570">
            <a:off x="675832" y="-37409"/>
            <a:ext cx="6666338" cy="4423906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1274964" y="705475"/>
            <a:ext cx="5676900" cy="7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1463025" y="1490100"/>
            <a:ext cx="5279700" cy="22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>
                <a:solidFill>
                  <a:schemeClr val="accent5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>
                <a:solidFill>
                  <a:schemeClr val="accent5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>
                <a:solidFill>
                  <a:schemeClr val="accent5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>
                <a:solidFill>
                  <a:schemeClr val="accent5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>
                <a:solidFill>
                  <a:schemeClr val="accent5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>
                <a:solidFill>
                  <a:schemeClr val="accent5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>
                <a:solidFill>
                  <a:schemeClr val="accent5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>
                <a:solidFill>
                  <a:schemeClr val="accent5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3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-45750" y="0"/>
            <a:ext cx="9235500" cy="5143500"/>
          </a:xfrm>
          <a:prstGeom prst="triangle">
            <a:avLst>
              <a:gd name="adj" fmla="val 50000"/>
            </a:avLst>
          </a:prstGeom>
          <a:solidFill>
            <a:srgbClr val="FFCC00">
              <a:alpha val="21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-1287027" y="-488050"/>
            <a:ext cx="10718358" cy="6385204"/>
          </a:xfrm>
          <a:custGeom>
            <a:avLst/>
            <a:gdLst/>
            <a:ahLst/>
            <a:cxnLst/>
            <a:rect l="l" t="t" r="r" b="b"/>
            <a:pathLst>
              <a:path w="111944" h="74450" extrusionOk="0">
                <a:moveTo>
                  <a:pt x="108443" y="1024"/>
                </a:moveTo>
                <a:lnTo>
                  <a:pt x="108443" y="4167"/>
                </a:lnTo>
                <a:lnTo>
                  <a:pt x="105383" y="4167"/>
                </a:lnTo>
                <a:lnTo>
                  <a:pt x="105383" y="1024"/>
                </a:lnTo>
                <a:close/>
                <a:moveTo>
                  <a:pt x="7037" y="1024"/>
                </a:moveTo>
                <a:lnTo>
                  <a:pt x="7037" y="4179"/>
                </a:lnTo>
                <a:lnTo>
                  <a:pt x="3965" y="4179"/>
                </a:lnTo>
                <a:lnTo>
                  <a:pt x="3965" y="1024"/>
                </a:lnTo>
                <a:close/>
                <a:moveTo>
                  <a:pt x="9811" y="1024"/>
                </a:moveTo>
                <a:lnTo>
                  <a:pt x="9811" y="4179"/>
                </a:lnTo>
                <a:lnTo>
                  <a:pt x="7132" y="4179"/>
                </a:lnTo>
                <a:lnTo>
                  <a:pt x="7132" y="1024"/>
                </a:lnTo>
                <a:close/>
                <a:moveTo>
                  <a:pt x="12990" y="1024"/>
                </a:moveTo>
                <a:lnTo>
                  <a:pt x="12990" y="4179"/>
                </a:lnTo>
                <a:lnTo>
                  <a:pt x="9918" y="4179"/>
                </a:lnTo>
                <a:lnTo>
                  <a:pt x="9918" y="1024"/>
                </a:lnTo>
                <a:close/>
                <a:moveTo>
                  <a:pt x="15788" y="1024"/>
                </a:moveTo>
                <a:lnTo>
                  <a:pt x="15788" y="4179"/>
                </a:lnTo>
                <a:lnTo>
                  <a:pt x="13109" y="4179"/>
                </a:lnTo>
                <a:lnTo>
                  <a:pt x="13109" y="1024"/>
                </a:lnTo>
                <a:close/>
                <a:moveTo>
                  <a:pt x="18955" y="1024"/>
                </a:moveTo>
                <a:lnTo>
                  <a:pt x="18955" y="4179"/>
                </a:lnTo>
                <a:lnTo>
                  <a:pt x="15884" y="4179"/>
                </a:lnTo>
                <a:lnTo>
                  <a:pt x="15884" y="1024"/>
                </a:lnTo>
                <a:close/>
                <a:moveTo>
                  <a:pt x="21753" y="1024"/>
                </a:moveTo>
                <a:lnTo>
                  <a:pt x="21753" y="4179"/>
                </a:lnTo>
                <a:lnTo>
                  <a:pt x="19074" y="4179"/>
                </a:lnTo>
                <a:lnTo>
                  <a:pt x="19074" y="1024"/>
                </a:lnTo>
                <a:close/>
                <a:moveTo>
                  <a:pt x="24920" y="1024"/>
                </a:moveTo>
                <a:lnTo>
                  <a:pt x="24920" y="4179"/>
                </a:lnTo>
                <a:lnTo>
                  <a:pt x="21860" y="4179"/>
                </a:lnTo>
                <a:lnTo>
                  <a:pt x="21860" y="1024"/>
                </a:lnTo>
                <a:close/>
                <a:moveTo>
                  <a:pt x="27718" y="1024"/>
                </a:moveTo>
                <a:lnTo>
                  <a:pt x="27718" y="4179"/>
                </a:lnTo>
                <a:lnTo>
                  <a:pt x="25039" y="4179"/>
                </a:lnTo>
                <a:lnTo>
                  <a:pt x="25039" y="1024"/>
                </a:lnTo>
                <a:close/>
                <a:moveTo>
                  <a:pt x="30885" y="1024"/>
                </a:moveTo>
                <a:lnTo>
                  <a:pt x="30885" y="4179"/>
                </a:lnTo>
                <a:lnTo>
                  <a:pt x="27825" y="4179"/>
                </a:lnTo>
                <a:lnTo>
                  <a:pt x="27825" y="1024"/>
                </a:lnTo>
                <a:close/>
                <a:moveTo>
                  <a:pt x="33683" y="1024"/>
                </a:moveTo>
                <a:lnTo>
                  <a:pt x="33683" y="4179"/>
                </a:lnTo>
                <a:lnTo>
                  <a:pt x="31004" y="4179"/>
                </a:lnTo>
                <a:lnTo>
                  <a:pt x="31004" y="1024"/>
                </a:lnTo>
                <a:close/>
                <a:moveTo>
                  <a:pt x="36850" y="1024"/>
                </a:moveTo>
                <a:lnTo>
                  <a:pt x="36850" y="4179"/>
                </a:lnTo>
                <a:lnTo>
                  <a:pt x="33791" y="4179"/>
                </a:lnTo>
                <a:lnTo>
                  <a:pt x="33791" y="1024"/>
                </a:lnTo>
                <a:close/>
                <a:moveTo>
                  <a:pt x="39636" y="1024"/>
                </a:moveTo>
                <a:lnTo>
                  <a:pt x="39636" y="4179"/>
                </a:lnTo>
                <a:lnTo>
                  <a:pt x="36958" y="4179"/>
                </a:lnTo>
                <a:lnTo>
                  <a:pt x="36958" y="1024"/>
                </a:lnTo>
                <a:close/>
                <a:moveTo>
                  <a:pt x="42827" y="1024"/>
                </a:moveTo>
                <a:lnTo>
                  <a:pt x="42827" y="4179"/>
                </a:lnTo>
                <a:lnTo>
                  <a:pt x="39756" y="4179"/>
                </a:lnTo>
                <a:lnTo>
                  <a:pt x="39756" y="1024"/>
                </a:lnTo>
                <a:close/>
                <a:moveTo>
                  <a:pt x="45613" y="1024"/>
                </a:moveTo>
                <a:lnTo>
                  <a:pt x="45613" y="4179"/>
                </a:lnTo>
                <a:lnTo>
                  <a:pt x="42935" y="4179"/>
                </a:lnTo>
                <a:lnTo>
                  <a:pt x="42935" y="1024"/>
                </a:lnTo>
                <a:close/>
                <a:moveTo>
                  <a:pt x="48792" y="1024"/>
                </a:moveTo>
                <a:lnTo>
                  <a:pt x="48792" y="4179"/>
                </a:lnTo>
                <a:lnTo>
                  <a:pt x="45732" y="4179"/>
                </a:lnTo>
                <a:lnTo>
                  <a:pt x="45732" y="1024"/>
                </a:lnTo>
                <a:close/>
                <a:moveTo>
                  <a:pt x="51578" y="1024"/>
                </a:moveTo>
                <a:lnTo>
                  <a:pt x="51578" y="4179"/>
                </a:lnTo>
                <a:lnTo>
                  <a:pt x="48900" y="4179"/>
                </a:lnTo>
                <a:lnTo>
                  <a:pt x="48900" y="1024"/>
                </a:lnTo>
                <a:close/>
                <a:moveTo>
                  <a:pt x="54746" y="1024"/>
                </a:moveTo>
                <a:lnTo>
                  <a:pt x="54746" y="4179"/>
                </a:lnTo>
                <a:lnTo>
                  <a:pt x="51686" y="4179"/>
                </a:lnTo>
                <a:lnTo>
                  <a:pt x="51686" y="1024"/>
                </a:lnTo>
                <a:close/>
                <a:moveTo>
                  <a:pt x="57543" y="1024"/>
                </a:moveTo>
                <a:lnTo>
                  <a:pt x="57543" y="4179"/>
                </a:lnTo>
                <a:lnTo>
                  <a:pt x="54865" y="4179"/>
                </a:lnTo>
                <a:lnTo>
                  <a:pt x="54865" y="1024"/>
                </a:lnTo>
                <a:close/>
                <a:moveTo>
                  <a:pt x="60711" y="1024"/>
                </a:moveTo>
                <a:lnTo>
                  <a:pt x="60711" y="4179"/>
                </a:lnTo>
                <a:lnTo>
                  <a:pt x="57663" y="4179"/>
                </a:lnTo>
                <a:lnTo>
                  <a:pt x="57663" y="1024"/>
                </a:lnTo>
                <a:close/>
                <a:moveTo>
                  <a:pt x="63509" y="1024"/>
                </a:moveTo>
                <a:lnTo>
                  <a:pt x="63509" y="4179"/>
                </a:lnTo>
                <a:lnTo>
                  <a:pt x="60830" y="4179"/>
                </a:lnTo>
                <a:lnTo>
                  <a:pt x="60830" y="1024"/>
                </a:lnTo>
                <a:close/>
                <a:moveTo>
                  <a:pt x="66687" y="1024"/>
                </a:moveTo>
                <a:lnTo>
                  <a:pt x="66687" y="4179"/>
                </a:lnTo>
                <a:lnTo>
                  <a:pt x="63616" y="4179"/>
                </a:lnTo>
                <a:lnTo>
                  <a:pt x="63616" y="1024"/>
                </a:lnTo>
                <a:close/>
                <a:moveTo>
                  <a:pt x="69485" y="1024"/>
                </a:moveTo>
                <a:lnTo>
                  <a:pt x="69485" y="4179"/>
                </a:lnTo>
                <a:lnTo>
                  <a:pt x="66807" y="4179"/>
                </a:lnTo>
                <a:lnTo>
                  <a:pt x="66807" y="1024"/>
                </a:lnTo>
                <a:close/>
                <a:moveTo>
                  <a:pt x="72653" y="1024"/>
                </a:moveTo>
                <a:lnTo>
                  <a:pt x="72653" y="4179"/>
                </a:lnTo>
                <a:lnTo>
                  <a:pt x="69581" y="4179"/>
                </a:lnTo>
                <a:lnTo>
                  <a:pt x="69581" y="1024"/>
                </a:lnTo>
                <a:close/>
                <a:moveTo>
                  <a:pt x="75450" y="1024"/>
                </a:moveTo>
                <a:lnTo>
                  <a:pt x="75450" y="4179"/>
                </a:lnTo>
                <a:lnTo>
                  <a:pt x="72772" y="4179"/>
                </a:lnTo>
                <a:lnTo>
                  <a:pt x="72772" y="1024"/>
                </a:lnTo>
                <a:close/>
                <a:moveTo>
                  <a:pt x="78618" y="1024"/>
                </a:moveTo>
                <a:lnTo>
                  <a:pt x="78618" y="4179"/>
                </a:lnTo>
                <a:lnTo>
                  <a:pt x="75558" y="4179"/>
                </a:lnTo>
                <a:lnTo>
                  <a:pt x="75558" y="1024"/>
                </a:lnTo>
                <a:close/>
                <a:moveTo>
                  <a:pt x="81416" y="1024"/>
                </a:moveTo>
                <a:lnTo>
                  <a:pt x="81416" y="4179"/>
                </a:lnTo>
                <a:lnTo>
                  <a:pt x="78737" y="4179"/>
                </a:lnTo>
                <a:lnTo>
                  <a:pt x="78737" y="1024"/>
                </a:lnTo>
                <a:close/>
                <a:moveTo>
                  <a:pt x="84583" y="1024"/>
                </a:moveTo>
                <a:lnTo>
                  <a:pt x="84583" y="4179"/>
                </a:lnTo>
                <a:lnTo>
                  <a:pt x="81523" y="4179"/>
                </a:lnTo>
                <a:lnTo>
                  <a:pt x="81523" y="1024"/>
                </a:lnTo>
                <a:close/>
                <a:moveTo>
                  <a:pt x="87369" y="1024"/>
                </a:moveTo>
                <a:lnTo>
                  <a:pt x="87369" y="4179"/>
                </a:lnTo>
                <a:lnTo>
                  <a:pt x="84690" y="4179"/>
                </a:lnTo>
                <a:lnTo>
                  <a:pt x="84690" y="1024"/>
                </a:lnTo>
                <a:close/>
                <a:moveTo>
                  <a:pt x="90560" y="1024"/>
                </a:moveTo>
                <a:lnTo>
                  <a:pt x="90560" y="4179"/>
                </a:lnTo>
                <a:lnTo>
                  <a:pt x="87488" y="4179"/>
                </a:lnTo>
                <a:lnTo>
                  <a:pt x="87488" y="1024"/>
                </a:lnTo>
                <a:close/>
                <a:moveTo>
                  <a:pt x="93334" y="1024"/>
                </a:moveTo>
                <a:lnTo>
                  <a:pt x="93334" y="4179"/>
                </a:lnTo>
                <a:lnTo>
                  <a:pt x="90655" y="4179"/>
                </a:lnTo>
                <a:lnTo>
                  <a:pt x="90655" y="1024"/>
                </a:lnTo>
                <a:close/>
                <a:moveTo>
                  <a:pt x="96525" y="1024"/>
                </a:moveTo>
                <a:lnTo>
                  <a:pt x="96525" y="4179"/>
                </a:lnTo>
                <a:lnTo>
                  <a:pt x="93453" y="4179"/>
                </a:lnTo>
                <a:lnTo>
                  <a:pt x="93453" y="1024"/>
                </a:lnTo>
                <a:close/>
                <a:moveTo>
                  <a:pt x="99311" y="1024"/>
                </a:moveTo>
                <a:lnTo>
                  <a:pt x="99311" y="4179"/>
                </a:lnTo>
                <a:lnTo>
                  <a:pt x="96632" y="4179"/>
                </a:lnTo>
                <a:lnTo>
                  <a:pt x="96632" y="1024"/>
                </a:lnTo>
                <a:close/>
                <a:moveTo>
                  <a:pt x="102478" y="1024"/>
                </a:moveTo>
                <a:lnTo>
                  <a:pt x="102478" y="4179"/>
                </a:lnTo>
                <a:lnTo>
                  <a:pt x="99406" y="4179"/>
                </a:lnTo>
                <a:lnTo>
                  <a:pt x="99406" y="1024"/>
                </a:lnTo>
                <a:close/>
                <a:moveTo>
                  <a:pt x="105276" y="1024"/>
                </a:moveTo>
                <a:lnTo>
                  <a:pt x="105276" y="4179"/>
                </a:lnTo>
                <a:lnTo>
                  <a:pt x="102597" y="4179"/>
                </a:lnTo>
                <a:lnTo>
                  <a:pt x="102597" y="1024"/>
                </a:lnTo>
                <a:close/>
                <a:moveTo>
                  <a:pt x="7037" y="4287"/>
                </a:moveTo>
                <a:lnTo>
                  <a:pt x="7037" y="7037"/>
                </a:lnTo>
                <a:lnTo>
                  <a:pt x="3965" y="7037"/>
                </a:lnTo>
                <a:lnTo>
                  <a:pt x="3965" y="4287"/>
                </a:lnTo>
                <a:close/>
                <a:moveTo>
                  <a:pt x="9811" y="4287"/>
                </a:moveTo>
                <a:lnTo>
                  <a:pt x="9811" y="7037"/>
                </a:lnTo>
                <a:lnTo>
                  <a:pt x="7132" y="7037"/>
                </a:lnTo>
                <a:lnTo>
                  <a:pt x="7132" y="4287"/>
                </a:lnTo>
                <a:close/>
                <a:moveTo>
                  <a:pt x="12990" y="4287"/>
                </a:moveTo>
                <a:lnTo>
                  <a:pt x="12990" y="7037"/>
                </a:lnTo>
                <a:lnTo>
                  <a:pt x="9918" y="7037"/>
                </a:lnTo>
                <a:lnTo>
                  <a:pt x="9918" y="4287"/>
                </a:lnTo>
                <a:close/>
                <a:moveTo>
                  <a:pt x="15788" y="4287"/>
                </a:moveTo>
                <a:lnTo>
                  <a:pt x="15788" y="7037"/>
                </a:lnTo>
                <a:lnTo>
                  <a:pt x="13109" y="7037"/>
                </a:lnTo>
                <a:lnTo>
                  <a:pt x="13109" y="4287"/>
                </a:lnTo>
                <a:close/>
                <a:moveTo>
                  <a:pt x="18955" y="4287"/>
                </a:moveTo>
                <a:lnTo>
                  <a:pt x="18955" y="7037"/>
                </a:lnTo>
                <a:lnTo>
                  <a:pt x="15884" y="7037"/>
                </a:lnTo>
                <a:lnTo>
                  <a:pt x="15884" y="4287"/>
                </a:lnTo>
                <a:close/>
                <a:moveTo>
                  <a:pt x="21753" y="4287"/>
                </a:moveTo>
                <a:lnTo>
                  <a:pt x="21753" y="7037"/>
                </a:lnTo>
                <a:lnTo>
                  <a:pt x="19074" y="7037"/>
                </a:lnTo>
                <a:lnTo>
                  <a:pt x="19074" y="4287"/>
                </a:lnTo>
                <a:close/>
                <a:moveTo>
                  <a:pt x="24920" y="4287"/>
                </a:moveTo>
                <a:lnTo>
                  <a:pt x="24920" y="7037"/>
                </a:lnTo>
                <a:lnTo>
                  <a:pt x="21860" y="7037"/>
                </a:lnTo>
                <a:lnTo>
                  <a:pt x="21860" y="4287"/>
                </a:lnTo>
                <a:close/>
                <a:moveTo>
                  <a:pt x="27718" y="4287"/>
                </a:moveTo>
                <a:lnTo>
                  <a:pt x="27718" y="7037"/>
                </a:lnTo>
                <a:lnTo>
                  <a:pt x="25039" y="7037"/>
                </a:lnTo>
                <a:lnTo>
                  <a:pt x="25039" y="4287"/>
                </a:lnTo>
                <a:close/>
                <a:moveTo>
                  <a:pt x="30885" y="4287"/>
                </a:moveTo>
                <a:lnTo>
                  <a:pt x="30885" y="7037"/>
                </a:lnTo>
                <a:lnTo>
                  <a:pt x="27825" y="7037"/>
                </a:lnTo>
                <a:lnTo>
                  <a:pt x="27825" y="4287"/>
                </a:lnTo>
                <a:close/>
                <a:moveTo>
                  <a:pt x="33683" y="4287"/>
                </a:moveTo>
                <a:lnTo>
                  <a:pt x="33683" y="7037"/>
                </a:lnTo>
                <a:lnTo>
                  <a:pt x="31004" y="7037"/>
                </a:lnTo>
                <a:lnTo>
                  <a:pt x="31004" y="4287"/>
                </a:lnTo>
                <a:close/>
                <a:moveTo>
                  <a:pt x="36850" y="4287"/>
                </a:moveTo>
                <a:lnTo>
                  <a:pt x="36850" y="7037"/>
                </a:lnTo>
                <a:lnTo>
                  <a:pt x="33791" y="7037"/>
                </a:lnTo>
                <a:lnTo>
                  <a:pt x="33791" y="4287"/>
                </a:lnTo>
                <a:close/>
                <a:moveTo>
                  <a:pt x="39636" y="4287"/>
                </a:moveTo>
                <a:lnTo>
                  <a:pt x="39636" y="7037"/>
                </a:lnTo>
                <a:lnTo>
                  <a:pt x="36958" y="7037"/>
                </a:lnTo>
                <a:lnTo>
                  <a:pt x="36958" y="4287"/>
                </a:lnTo>
                <a:close/>
                <a:moveTo>
                  <a:pt x="42827" y="4287"/>
                </a:moveTo>
                <a:lnTo>
                  <a:pt x="42827" y="7037"/>
                </a:lnTo>
                <a:lnTo>
                  <a:pt x="39756" y="7037"/>
                </a:lnTo>
                <a:lnTo>
                  <a:pt x="39756" y="4287"/>
                </a:lnTo>
                <a:close/>
                <a:moveTo>
                  <a:pt x="45613" y="4287"/>
                </a:moveTo>
                <a:lnTo>
                  <a:pt x="45613" y="7037"/>
                </a:lnTo>
                <a:lnTo>
                  <a:pt x="42935" y="7037"/>
                </a:lnTo>
                <a:lnTo>
                  <a:pt x="42935" y="4287"/>
                </a:lnTo>
                <a:close/>
                <a:moveTo>
                  <a:pt x="48792" y="4287"/>
                </a:moveTo>
                <a:lnTo>
                  <a:pt x="48792" y="7037"/>
                </a:lnTo>
                <a:lnTo>
                  <a:pt x="45732" y="7037"/>
                </a:lnTo>
                <a:lnTo>
                  <a:pt x="45732" y="4287"/>
                </a:lnTo>
                <a:close/>
                <a:moveTo>
                  <a:pt x="51578" y="4287"/>
                </a:moveTo>
                <a:lnTo>
                  <a:pt x="51578" y="7037"/>
                </a:lnTo>
                <a:lnTo>
                  <a:pt x="48900" y="7037"/>
                </a:lnTo>
                <a:lnTo>
                  <a:pt x="48900" y="4287"/>
                </a:lnTo>
                <a:close/>
                <a:moveTo>
                  <a:pt x="54746" y="4287"/>
                </a:moveTo>
                <a:lnTo>
                  <a:pt x="54746" y="7037"/>
                </a:lnTo>
                <a:lnTo>
                  <a:pt x="51686" y="7037"/>
                </a:lnTo>
                <a:lnTo>
                  <a:pt x="51686" y="4287"/>
                </a:lnTo>
                <a:close/>
                <a:moveTo>
                  <a:pt x="57543" y="4287"/>
                </a:moveTo>
                <a:lnTo>
                  <a:pt x="57543" y="7037"/>
                </a:lnTo>
                <a:lnTo>
                  <a:pt x="54865" y="7037"/>
                </a:lnTo>
                <a:lnTo>
                  <a:pt x="54865" y="4287"/>
                </a:lnTo>
                <a:close/>
                <a:moveTo>
                  <a:pt x="60734" y="4287"/>
                </a:moveTo>
                <a:lnTo>
                  <a:pt x="60734" y="7037"/>
                </a:lnTo>
                <a:lnTo>
                  <a:pt x="57663" y="7037"/>
                </a:lnTo>
                <a:lnTo>
                  <a:pt x="57663" y="4287"/>
                </a:lnTo>
                <a:close/>
                <a:moveTo>
                  <a:pt x="63509" y="4287"/>
                </a:moveTo>
                <a:lnTo>
                  <a:pt x="63509" y="7037"/>
                </a:lnTo>
                <a:lnTo>
                  <a:pt x="60830" y="7037"/>
                </a:lnTo>
                <a:lnTo>
                  <a:pt x="60830" y="4287"/>
                </a:lnTo>
                <a:close/>
                <a:moveTo>
                  <a:pt x="66687" y="4287"/>
                </a:moveTo>
                <a:lnTo>
                  <a:pt x="66687" y="7037"/>
                </a:lnTo>
                <a:lnTo>
                  <a:pt x="63616" y="7037"/>
                </a:lnTo>
                <a:lnTo>
                  <a:pt x="63616" y="4287"/>
                </a:lnTo>
                <a:close/>
                <a:moveTo>
                  <a:pt x="69485" y="4287"/>
                </a:moveTo>
                <a:lnTo>
                  <a:pt x="69485" y="7037"/>
                </a:lnTo>
                <a:lnTo>
                  <a:pt x="66807" y="7037"/>
                </a:lnTo>
                <a:lnTo>
                  <a:pt x="66807" y="4287"/>
                </a:lnTo>
                <a:close/>
                <a:moveTo>
                  <a:pt x="72653" y="4287"/>
                </a:moveTo>
                <a:lnTo>
                  <a:pt x="72653" y="7037"/>
                </a:lnTo>
                <a:lnTo>
                  <a:pt x="69581" y="7037"/>
                </a:lnTo>
                <a:lnTo>
                  <a:pt x="69581" y="4287"/>
                </a:lnTo>
                <a:close/>
                <a:moveTo>
                  <a:pt x="75450" y="4287"/>
                </a:moveTo>
                <a:lnTo>
                  <a:pt x="75450" y="7037"/>
                </a:lnTo>
                <a:lnTo>
                  <a:pt x="72772" y="7037"/>
                </a:lnTo>
                <a:lnTo>
                  <a:pt x="72772" y="4287"/>
                </a:lnTo>
                <a:close/>
                <a:moveTo>
                  <a:pt x="78618" y="4287"/>
                </a:moveTo>
                <a:lnTo>
                  <a:pt x="78618" y="7037"/>
                </a:lnTo>
                <a:lnTo>
                  <a:pt x="75558" y="7037"/>
                </a:lnTo>
                <a:lnTo>
                  <a:pt x="75558" y="4287"/>
                </a:lnTo>
                <a:close/>
                <a:moveTo>
                  <a:pt x="81416" y="4287"/>
                </a:moveTo>
                <a:lnTo>
                  <a:pt x="81416" y="7037"/>
                </a:lnTo>
                <a:lnTo>
                  <a:pt x="78737" y="7037"/>
                </a:lnTo>
                <a:lnTo>
                  <a:pt x="78737" y="4287"/>
                </a:lnTo>
                <a:close/>
                <a:moveTo>
                  <a:pt x="84583" y="4287"/>
                </a:moveTo>
                <a:lnTo>
                  <a:pt x="84583" y="7037"/>
                </a:lnTo>
                <a:lnTo>
                  <a:pt x="81523" y="7037"/>
                </a:lnTo>
                <a:lnTo>
                  <a:pt x="81523" y="4287"/>
                </a:lnTo>
                <a:close/>
                <a:moveTo>
                  <a:pt x="87369" y="4287"/>
                </a:moveTo>
                <a:lnTo>
                  <a:pt x="87369" y="7037"/>
                </a:lnTo>
                <a:lnTo>
                  <a:pt x="84690" y="7037"/>
                </a:lnTo>
                <a:lnTo>
                  <a:pt x="84690" y="4287"/>
                </a:lnTo>
                <a:close/>
                <a:moveTo>
                  <a:pt x="90560" y="4287"/>
                </a:moveTo>
                <a:lnTo>
                  <a:pt x="90560" y="7037"/>
                </a:lnTo>
                <a:lnTo>
                  <a:pt x="87488" y="7037"/>
                </a:lnTo>
                <a:lnTo>
                  <a:pt x="87488" y="4287"/>
                </a:lnTo>
                <a:close/>
                <a:moveTo>
                  <a:pt x="93334" y="4287"/>
                </a:moveTo>
                <a:lnTo>
                  <a:pt x="93334" y="7037"/>
                </a:lnTo>
                <a:lnTo>
                  <a:pt x="90655" y="7037"/>
                </a:lnTo>
                <a:lnTo>
                  <a:pt x="90655" y="4287"/>
                </a:lnTo>
                <a:close/>
                <a:moveTo>
                  <a:pt x="96525" y="4287"/>
                </a:moveTo>
                <a:lnTo>
                  <a:pt x="96525" y="7037"/>
                </a:lnTo>
                <a:lnTo>
                  <a:pt x="93453" y="7037"/>
                </a:lnTo>
                <a:lnTo>
                  <a:pt x="93453" y="4287"/>
                </a:lnTo>
                <a:close/>
                <a:moveTo>
                  <a:pt x="99311" y="4287"/>
                </a:moveTo>
                <a:lnTo>
                  <a:pt x="99311" y="7037"/>
                </a:lnTo>
                <a:lnTo>
                  <a:pt x="96632" y="7037"/>
                </a:lnTo>
                <a:lnTo>
                  <a:pt x="96632" y="4287"/>
                </a:lnTo>
                <a:close/>
                <a:moveTo>
                  <a:pt x="102478" y="4287"/>
                </a:moveTo>
                <a:lnTo>
                  <a:pt x="102478" y="7037"/>
                </a:lnTo>
                <a:lnTo>
                  <a:pt x="99406" y="7037"/>
                </a:lnTo>
                <a:lnTo>
                  <a:pt x="99406" y="4287"/>
                </a:lnTo>
                <a:close/>
                <a:moveTo>
                  <a:pt x="105276" y="4287"/>
                </a:moveTo>
                <a:lnTo>
                  <a:pt x="105276" y="7037"/>
                </a:lnTo>
                <a:lnTo>
                  <a:pt x="102597" y="7037"/>
                </a:lnTo>
                <a:lnTo>
                  <a:pt x="102597" y="4287"/>
                </a:lnTo>
                <a:close/>
                <a:moveTo>
                  <a:pt x="108443" y="4287"/>
                </a:moveTo>
                <a:lnTo>
                  <a:pt x="108443" y="7037"/>
                </a:lnTo>
                <a:lnTo>
                  <a:pt x="105383" y="7037"/>
                </a:lnTo>
                <a:lnTo>
                  <a:pt x="105383" y="4287"/>
                </a:lnTo>
                <a:close/>
                <a:moveTo>
                  <a:pt x="7037" y="7156"/>
                </a:moveTo>
                <a:lnTo>
                  <a:pt x="7037" y="10299"/>
                </a:lnTo>
                <a:lnTo>
                  <a:pt x="3965" y="10299"/>
                </a:lnTo>
                <a:lnTo>
                  <a:pt x="3965" y="7156"/>
                </a:lnTo>
                <a:close/>
                <a:moveTo>
                  <a:pt x="9811" y="7156"/>
                </a:moveTo>
                <a:lnTo>
                  <a:pt x="9811" y="10299"/>
                </a:lnTo>
                <a:lnTo>
                  <a:pt x="7132" y="10299"/>
                </a:lnTo>
                <a:lnTo>
                  <a:pt x="7132" y="7156"/>
                </a:lnTo>
                <a:close/>
                <a:moveTo>
                  <a:pt x="13002" y="7156"/>
                </a:moveTo>
                <a:lnTo>
                  <a:pt x="13002" y="10299"/>
                </a:lnTo>
                <a:lnTo>
                  <a:pt x="9930" y="10299"/>
                </a:lnTo>
                <a:lnTo>
                  <a:pt x="9930" y="7156"/>
                </a:lnTo>
                <a:close/>
                <a:moveTo>
                  <a:pt x="15788" y="7156"/>
                </a:moveTo>
                <a:lnTo>
                  <a:pt x="15788" y="10299"/>
                </a:lnTo>
                <a:lnTo>
                  <a:pt x="13109" y="10299"/>
                </a:lnTo>
                <a:lnTo>
                  <a:pt x="13109" y="7156"/>
                </a:lnTo>
                <a:close/>
                <a:moveTo>
                  <a:pt x="18955" y="7156"/>
                </a:moveTo>
                <a:lnTo>
                  <a:pt x="18955" y="10299"/>
                </a:lnTo>
                <a:lnTo>
                  <a:pt x="15884" y="10299"/>
                </a:lnTo>
                <a:lnTo>
                  <a:pt x="15884" y="7156"/>
                </a:lnTo>
                <a:close/>
                <a:moveTo>
                  <a:pt x="21753" y="7156"/>
                </a:moveTo>
                <a:lnTo>
                  <a:pt x="21753" y="10299"/>
                </a:lnTo>
                <a:lnTo>
                  <a:pt x="19074" y="10299"/>
                </a:lnTo>
                <a:lnTo>
                  <a:pt x="19074" y="7156"/>
                </a:lnTo>
                <a:close/>
                <a:moveTo>
                  <a:pt x="24920" y="7156"/>
                </a:moveTo>
                <a:lnTo>
                  <a:pt x="24920" y="10299"/>
                </a:lnTo>
                <a:lnTo>
                  <a:pt x="21860" y="10299"/>
                </a:lnTo>
                <a:lnTo>
                  <a:pt x="21860" y="7156"/>
                </a:lnTo>
                <a:close/>
                <a:moveTo>
                  <a:pt x="27718" y="7156"/>
                </a:moveTo>
                <a:lnTo>
                  <a:pt x="27718" y="10299"/>
                </a:lnTo>
                <a:lnTo>
                  <a:pt x="25039" y="10299"/>
                </a:lnTo>
                <a:lnTo>
                  <a:pt x="25039" y="7156"/>
                </a:lnTo>
                <a:close/>
                <a:moveTo>
                  <a:pt x="30885" y="7156"/>
                </a:moveTo>
                <a:lnTo>
                  <a:pt x="30885" y="10299"/>
                </a:lnTo>
                <a:lnTo>
                  <a:pt x="27825" y="10299"/>
                </a:lnTo>
                <a:lnTo>
                  <a:pt x="27825" y="7156"/>
                </a:lnTo>
                <a:close/>
                <a:moveTo>
                  <a:pt x="33683" y="7156"/>
                </a:moveTo>
                <a:lnTo>
                  <a:pt x="33683" y="10299"/>
                </a:lnTo>
                <a:lnTo>
                  <a:pt x="31004" y="10299"/>
                </a:lnTo>
                <a:lnTo>
                  <a:pt x="31004" y="7156"/>
                </a:lnTo>
                <a:close/>
                <a:moveTo>
                  <a:pt x="36850" y="7156"/>
                </a:moveTo>
                <a:lnTo>
                  <a:pt x="36850" y="10299"/>
                </a:lnTo>
                <a:lnTo>
                  <a:pt x="33791" y="10299"/>
                </a:lnTo>
                <a:lnTo>
                  <a:pt x="33791" y="7156"/>
                </a:lnTo>
                <a:close/>
                <a:moveTo>
                  <a:pt x="39636" y="7156"/>
                </a:moveTo>
                <a:lnTo>
                  <a:pt x="39636" y="10299"/>
                </a:lnTo>
                <a:lnTo>
                  <a:pt x="36958" y="10299"/>
                </a:lnTo>
                <a:lnTo>
                  <a:pt x="36958" y="7156"/>
                </a:lnTo>
                <a:close/>
                <a:moveTo>
                  <a:pt x="42827" y="7156"/>
                </a:moveTo>
                <a:lnTo>
                  <a:pt x="42827" y="10299"/>
                </a:lnTo>
                <a:lnTo>
                  <a:pt x="39756" y="10299"/>
                </a:lnTo>
                <a:lnTo>
                  <a:pt x="39756" y="7156"/>
                </a:lnTo>
                <a:close/>
                <a:moveTo>
                  <a:pt x="45613" y="7156"/>
                </a:moveTo>
                <a:lnTo>
                  <a:pt x="45613" y="10299"/>
                </a:lnTo>
                <a:lnTo>
                  <a:pt x="42935" y="10299"/>
                </a:lnTo>
                <a:lnTo>
                  <a:pt x="42935" y="7156"/>
                </a:lnTo>
                <a:close/>
                <a:moveTo>
                  <a:pt x="48792" y="7156"/>
                </a:moveTo>
                <a:lnTo>
                  <a:pt x="48792" y="10299"/>
                </a:lnTo>
                <a:lnTo>
                  <a:pt x="45732" y="10299"/>
                </a:lnTo>
                <a:lnTo>
                  <a:pt x="45732" y="7156"/>
                </a:lnTo>
                <a:close/>
                <a:moveTo>
                  <a:pt x="51578" y="7156"/>
                </a:moveTo>
                <a:lnTo>
                  <a:pt x="51578" y="10299"/>
                </a:lnTo>
                <a:lnTo>
                  <a:pt x="48900" y="10299"/>
                </a:lnTo>
                <a:lnTo>
                  <a:pt x="48900" y="7156"/>
                </a:lnTo>
                <a:close/>
                <a:moveTo>
                  <a:pt x="54746" y="7156"/>
                </a:moveTo>
                <a:lnTo>
                  <a:pt x="54746" y="10299"/>
                </a:lnTo>
                <a:lnTo>
                  <a:pt x="51686" y="10299"/>
                </a:lnTo>
                <a:lnTo>
                  <a:pt x="51686" y="7156"/>
                </a:lnTo>
                <a:close/>
                <a:moveTo>
                  <a:pt x="57543" y="7156"/>
                </a:moveTo>
                <a:lnTo>
                  <a:pt x="57543" y="10299"/>
                </a:lnTo>
                <a:lnTo>
                  <a:pt x="54865" y="10299"/>
                </a:lnTo>
                <a:lnTo>
                  <a:pt x="54865" y="7156"/>
                </a:lnTo>
                <a:close/>
                <a:moveTo>
                  <a:pt x="60734" y="7156"/>
                </a:moveTo>
                <a:lnTo>
                  <a:pt x="60734" y="10299"/>
                </a:lnTo>
                <a:lnTo>
                  <a:pt x="57663" y="10299"/>
                </a:lnTo>
                <a:lnTo>
                  <a:pt x="57663" y="7156"/>
                </a:lnTo>
                <a:close/>
                <a:moveTo>
                  <a:pt x="63509" y="7156"/>
                </a:moveTo>
                <a:lnTo>
                  <a:pt x="63509" y="10299"/>
                </a:lnTo>
                <a:lnTo>
                  <a:pt x="60830" y="10299"/>
                </a:lnTo>
                <a:lnTo>
                  <a:pt x="60830" y="7156"/>
                </a:lnTo>
                <a:close/>
                <a:moveTo>
                  <a:pt x="66687" y="7156"/>
                </a:moveTo>
                <a:lnTo>
                  <a:pt x="66687" y="10299"/>
                </a:lnTo>
                <a:lnTo>
                  <a:pt x="63616" y="10299"/>
                </a:lnTo>
                <a:lnTo>
                  <a:pt x="63616" y="7156"/>
                </a:lnTo>
                <a:close/>
                <a:moveTo>
                  <a:pt x="69485" y="7156"/>
                </a:moveTo>
                <a:lnTo>
                  <a:pt x="69485" y="10299"/>
                </a:lnTo>
                <a:lnTo>
                  <a:pt x="66807" y="10299"/>
                </a:lnTo>
                <a:lnTo>
                  <a:pt x="66807" y="7156"/>
                </a:lnTo>
                <a:close/>
                <a:moveTo>
                  <a:pt x="72653" y="7156"/>
                </a:moveTo>
                <a:lnTo>
                  <a:pt x="72653" y="10299"/>
                </a:lnTo>
                <a:lnTo>
                  <a:pt x="69581" y="10299"/>
                </a:lnTo>
                <a:lnTo>
                  <a:pt x="69581" y="7156"/>
                </a:lnTo>
                <a:close/>
                <a:moveTo>
                  <a:pt x="75450" y="7156"/>
                </a:moveTo>
                <a:lnTo>
                  <a:pt x="75450" y="10299"/>
                </a:lnTo>
                <a:lnTo>
                  <a:pt x="72772" y="10299"/>
                </a:lnTo>
                <a:lnTo>
                  <a:pt x="72772" y="7156"/>
                </a:lnTo>
                <a:close/>
                <a:moveTo>
                  <a:pt x="78618" y="7156"/>
                </a:moveTo>
                <a:lnTo>
                  <a:pt x="78618" y="10299"/>
                </a:lnTo>
                <a:lnTo>
                  <a:pt x="75558" y="10299"/>
                </a:lnTo>
                <a:lnTo>
                  <a:pt x="75558" y="7156"/>
                </a:lnTo>
                <a:close/>
                <a:moveTo>
                  <a:pt x="81416" y="7156"/>
                </a:moveTo>
                <a:lnTo>
                  <a:pt x="81416" y="10299"/>
                </a:lnTo>
                <a:lnTo>
                  <a:pt x="78737" y="10299"/>
                </a:lnTo>
                <a:lnTo>
                  <a:pt x="78737" y="7156"/>
                </a:lnTo>
                <a:close/>
                <a:moveTo>
                  <a:pt x="84583" y="7156"/>
                </a:moveTo>
                <a:lnTo>
                  <a:pt x="84583" y="10299"/>
                </a:lnTo>
                <a:lnTo>
                  <a:pt x="81523" y="10299"/>
                </a:lnTo>
                <a:lnTo>
                  <a:pt x="81523" y="7156"/>
                </a:lnTo>
                <a:close/>
                <a:moveTo>
                  <a:pt x="87369" y="7156"/>
                </a:moveTo>
                <a:lnTo>
                  <a:pt x="87369" y="10299"/>
                </a:lnTo>
                <a:lnTo>
                  <a:pt x="84690" y="10299"/>
                </a:lnTo>
                <a:lnTo>
                  <a:pt x="84690" y="7156"/>
                </a:lnTo>
                <a:close/>
                <a:moveTo>
                  <a:pt x="90560" y="7156"/>
                </a:moveTo>
                <a:lnTo>
                  <a:pt x="90560" y="10299"/>
                </a:lnTo>
                <a:lnTo>
                  <a:pt x="87488" y="10299"/>
                </a:lnTo>
                <a:lnTo>
                  <a:pt x="87488" y="7156"/>
                </a:lnTo>
                <a:close/>
                <a:moveTo>
                  <a:pt x="93334" y="7156"/>
                </a:moveTo>
                <a:lnTo>
                  <a:pt x="93334" y="10299"/>
                </a:lnTo>
                <a:lnTo>
                  <a:pt x="90655" y="10299"/>
                </a:lnTo>
                <a:lnTo>
                  <a:pt x="90655" y="7156"/>
                </a:lnTo>
                <a:close/>
                <a:moveTo>
                  <a:pt x="96525" y="7156"/>
                </a:moveTo>
                <a:lnTo>
                  <a:pt x="96525" y="10299"/>
                </a:lnTo>
                <a:lnTo>
                  <a:pt x="93453" y="10299"/>
                </a:lnTo>
                <a:lnTo>
                  <a:pt x="93453" y="7156"/>
                </a:lnTo>
                <a:close/>
                <a:moveTo>
                  <a:pt x="99311" y="7156"/>
                </a:moveTo>
                <a:lnTo>
                  <a:pt x="99311" y="10299"/>
                </a:lnTo>
                <a:lnTo>
                  <a:pt x="96632" y="10299"/>
                </a:lnTo>
                <a:lnTo>
                  <a:pt x="96632" y="7156"/>
                </a:lnTo>
                <a:close/>
                <a:moveTo>
                  <a:pt x="102478" y="7156"/>
                </a:moveTo>
                <a:lnTo>
                  <a:pt x="102478" y="10299"/>
                </a:lnTo>
                <a:lnTo>
                  <a:pt x="99406" y="10299"/>
                </a:lnTo>
                <a:lnTo>
                  <a:pt x="99406" y="7156"/>
                </a:lnTo>
                <a:close/>
                <a:moveTo>
                  <a:pt x="105276" y="7156"/>
                </a:moveTo>
                <a:lnTo>
                  <a:pt x="105276" y="10299"/>
                </a:lnTo>
                <a:lnTo>
                  <a:pt x="102597" y="10299"/>
                </a:lnTo>
                <a:lnTo>
                  <a:pt x="102597" y="7156"/>
                </a:lnTo>
                <a:close/>
                <a:moveTo>
                  <a:pt x="108443" y="7156"/>
                </a:moveTo>
                <a:lnTo>
                  <a:pt x="108443" y="10299"/>
                </a:lnTo>
                <a:lnTo>
                  <a:pt x="105383" y="10299"/>
                </a:lnTo>
                <a:lnTo>
                  <a:pt x="105383" y="7156"/>
                </a:lnTo>
                <a:close/>
                <a:moveTo>
                  <a:pt x="7037" y="10418"/>
                </a:moveTo>
                <a:lnTo>
                  <a:pt x="7037" y="13169"/>
                </a:lnTo>
                <a:lnTo>
                  <a:pt x="3965" y="13169"/>
                </a:lnTo>
                <a:lnTo>
                  <a:pt x="3965" y="10418"/>
                </a:lnTo>
                <a:close/>
                <a:moveTo>
                  <a:pt x="9811" y="10418"/>
                </a:moveTo>
                <a:lnTo>
                  <a:pt x="9811" y="13169"/>
                </a:lnTo>
                <a:lnTo>
                  <a:pt x="7132" y="13169"/>
                </a:lnTo>
                <a:lnTo>
                  <a:pt x="7132" y="10418"/>
                </a:lnTo>
                <a:close/>
                <a:moveTo>
                  <a:pt x="13002" y="10418"/>
                </a:moveTo>
                <a:lnTo>
                  <a:pt x="13002" y="13169"/>
                </a:lnTo>
                <a:lnTo>
                  <a:pt x="9930" y="13169"/>
                </a:lnTo>
                <a:lnTo>
                  <a:pt x="9930" y="10418"/>
                </a:lnTo>
                <a:close/>
                <a:moveTo>
                  <a:pt x="15788" y="10418"/>
                </a:moveTo>
                <a:lnTo>
                  <a:pt x="15788" y="13169"/>
                </a:lnTo>
                <a:lnTo>
                  <a:pt x="13109" y="13169"/>
                </a:lnTo>
                <a:lnTo>
                  <a:pt x="13109" y="10418"/>
                </a:lnTo>
                <a:close/>
                <a:moveTo>
                  <a:pt x="18955" y="10418"/>
                </a:moveTo>
                <a:lnTo>
                  <a:pt x="18955" y="13169"/>
                </a:lnTo>
                <a:lnTo>
                  <a:pt x="15884" y="13169"/>
                </a:lnTo>
                <a:lnTo>
                  <a:pt x="15884" y="10418"/>
                </a:lnTo>
                <a:close/>
                <a:moveTo>
                  <a:pt x="21753" y="10418"/>
                </a:moveTo>
                <a:lnTo>
                  <a:pt x="21753" y="13169"/>
                </a:lnTo>
                <a:lnTo>
                  <a:pt x="19074" y="13169"/>
                </a:lnTo>
                <a:lnTo>
                  <a:pt x="19074" y="10418"/>
                </a:lnTo>
                <a:close/>
                <a:moveTo>
                  <a:pt x="24920" y="10418"/>
                </a:moveTo>
                <a:lnTo>
                  <a:pt x="24920" y="13169"/>
                </a:lnTo>
                <a:lnTo>
                  <a:pt x="21860" y="13169"/>
                </a:lnTo>
                <a:lnTo>
                  <a:pt x="21860" y="10418"/>
                </a:lnTo>
                <a:close/>
                <a:moveTo>
                  <a:pt x="27718" y="10418"/>
                </a:moveTo>
                <a:lnTo>
                  <a:pt x="27718" y="13169"/>
                </a:lnTo>
                <a:lnTo>
                  <a:pt x="25039" y="13169"/>
                </a:lnTo>
                <a:lnTo>
                  <a:pt x="25039" y="10418"/>
                </a:lnTo>
                <a:close/>
                <a:moveTo>
                  <a:pt x="30885" y="10418"/>
                </a:moveTo>
                <a:lnTo>
                  <a:pt x="30885" y="13169"/>
                </a:lnTo>
                <a:lnTo>
                  <a:pt x="27825" y="13169"/>
                </a:lnTo>
                <a:lnTo>
                  <a:pt x="27825" y="10418"/>
                </a:lnTo>
                <a:close/>
                <a:moveTo>
                  <a:pt x="33683" y="10418"/>
                </a:moveTo>
                <a:lnTo>
                  <a:pt x="33683" y="13169"/>
                </a:lnTo>
                <a:lnTo>
                  <a:pt x="31004" y="13169"/>
                </a:lnTo>
                <a:lnTo>
                  <a:pt x="31004" y="10418"/>
                </a:lnTo>
                <a:close/>
                <a:moveTo>
                  <a:pt x="36850" y="10418"/>
                </a:moveTo>
                <a:lnTo>
                  <a:pt x="36850" y="13169"/>
                </a:lnTo>
                <a:lnTo>
                  <a:pt x="33791" y="13169"/>
                </a:lnTo>
                <a:lnTo>
                  <a:pt x="33791" y="10418"/>
                </a:lnTo>
                <a:close/>
                <a:moveTo>
                  <a:pt x="39636" y="10418"/>
                </a:moveTo>
                <a:lnTo>
                  <a:pt x="39636" y="13169"/>
                </a:lnTo>
                <a:lnTo>
                  <a:pt x="36958" y="13169"/>
                </a:lnTo>
                <a:lnTo>
                  <a:pt x="36958" y="10418"/>
                </a:lnTo>
                <a:close/>
                <a:moveTo>
                  <a:pt x="42827" y="10418"/>
                </a:moveTo>
                <a:lnTo>
                  <a:pt x="42827" y="13169"/>
                </a:lnTo>
                <a:lnTo>
                  <a:pt x="39756" y="13169"/>
                </a:lnTo>
                <a:lnTo>
                  <a:pt x="39756" y="10418"/>
                </a:lnTo>
                <a:close/>
                <a:moveTo>
                  <a:pt x="45613" y="10418"/>
                </a:moveTo>
                <a:lnTo>
                  <a:pt x="45613" y="13169"/>
                </a:lnTo>
                <a:lnTo>
                  <a:pt x="42935" y="13169"/>
                </a:lnTo>
                <a:lnTo>
                  <a:pt x="42935" y="10418"/>
                </a:lnTo>
                <a:close/>
                <a:moveTo>
                  <a:pt x="48792" y="10418"/>
                </a:moveTo>
                <a:lnTo>
                  <a:pt x="48792" y="13169"/>
                </a:lnTo>
                <a:lnTo>
                  <a:pt x="45732" y="13169"/>
                </a:lnTo>
                <a:lnTo>
                  <a:pt x="45732" y="10418"/>
                </a:lnTo>
                <a:close/>
                <a:moveTo>
                  <a:pt x="51578" y="10418"/>
                </a:moveTo>
                <a:lnTo>
                  <a:pt x="51578" y="13169"/>
                </a:lnTo>
                <a:lnTo>
                  <a:pt x="48900" y="13169"/>
                </a:lnTo>
                <a:lnTo>
                  <a:pt x="48900" y="10418"/>
                </a:lnTo>
                <a:close/>
                <a:moveTo>
                  <a:pt x="54746" y="10418"/>
                </a:moveTo>
                <a:lnTo>
                  <a:pt x="54746" y="13169"/>
                </a:lnTo>
                <a:lnTo>
                  <a:pt x="51686" y="13169"/>
                </a:lnTo>
                <a:lnTo>
                  <a:pt x="51686" y="10418"/>
                </a:lnTo>
                <a:close/>
                <a:moveTo>
                  <a:pt x="57543" y="10418"/>
                </a:moveTo>
                <a:lnTo>
                  <a:pt x="57543" y="13169"/>
                </a:lnTo>
                <a:lnTo>
                  <a:pt x="54865" y="13169"/>
                </a:lnTo>
                <a:lnTo>
                  <a:pt x="54865" y="10418"/>
                </a:lnTo>
                <a:close/>
                <a:moveTo>
                  <a:pt x="60734" y="10418"/>
                </a:moveTo>
                <a:lnTo>
                  <a:pt x="60734" y="13169"/>
                </a:lnTo>
                <a:lnTo>
                  <a:pt x="57663" y="13169"/>
                </a:lnTo>
                <a:lnTo>
                  <a:pt x="57663" y="10418"/>
                </a:lnTo>
                <a:close/>
                <a:moveTo>
                  <a:pt x="63509" y="10418"/>
                </a:moveTo>
                <a:lnTo>
                  <a:pt x="63509" y="13169"/>
                </a:lnTo>
                <a:lnTo>
                  <a:pt x="60830" y="13169"/>
                </a:lnTo>
                <a:lnTo>
                  <a:pt x="60830" y="10418"/>
                </a:lnTo>
                <a:close/>
                <a:moveTo>
                  <a:pt x="66687" y="10418"/>
                </a:moveTo>
                <a:lnTo>
                  <a:pt x="66687" y="13169"/>
                </a:lnTo>
                <a:lnTo>
                  <a:pt x="63616" y="13169"/>
                </a:lnTo>
                <a:lnTo>
                  <a:pt x="63616" y="10418"/>
                </a:lnTo>
                <a:close/>
                <a:moveTo>
                  <a:pt x="69485" y="10418"/>
                </a:moveTo>
                <a:lnTo>
                  <a:pt x="69485" y="13169"/>
                </a:lnTo>
                <a:lnTo>
                  <a:pt x="66807" y="13169"/>
                </a:lnTo>
                <a:lnTo>
                  <a:pt x="66807" y="10418"/>
                </a:lnTo>
                <a:close/>
                <a:moveTo>
                  <a:pt x="72653" y="10418"/>
                </a:moveTo>
                <a:lnTo>
                  <a:pt x="72653" y="13169"/>
                </a:lnTo>
                <a:lnTo>
                  <a:pt x="69581" y="13169"/>
                </a:lnTo>
                <a:lnTo>
                  <a:pt x="69581" y="10418"/>
                </a:lnTo>
                <a:close/>
                <a:moveTo>
                  <a:pt x="75450" y="10418"/>
                </a:moveTo>
                <a:lnTo>
                  <a:pt x="75450" y="13169"/>
                </a:lnTo>
                <a:lnTo>
                  <a:pt x="72772" y="13169"/>
                </a:lnTo>
                <a:lnTo>
                  <a:pt x="72772" y="10418"/>
                </a:lnTo>
                <a:close/>
                <a:moveTo>
                  <a:pt x="78618" y="10418"/>
                </a:moveTo>
                <a:lnTo>
                  <a:pt x="78618" y="13169"/>
                </a:lnTo>
                <a:lnTo>
                  <a:pt x="75558" y="13169"/>
                </a:lnTo>
                <a:lnTo>
                  <a:pt x="75558" y="10418"/>
                </a:lnTo>
                <a:close/>
                <a:moveTo>
                  <a:pt x="81416" y="10418"/>
                </a:moveTo>
                <a:lnTo>
                  <a:pt x="81416" y="13169"/>
                </a:lnTo>
                <a:lnTo>
                  <a:pt x="78737" y="13169"/>
                </a:lnTo>
                <a:lnTo>
                  <a:pt x="78737" y="10418"/>
                </a:lnTo>
                <a:close/>
                <a:moveTo>
                  <a:pt x="84583" y="10418"/>
                </a:moveTo>
                <a:lnTo>
                  <a:pt x="84583" y="13169"/>
                </a:lnTo>
                <a:lnTo>
                  <a:pt x="81523" y="13169"/>
                </a:lnTo>
                <a:lnTo>
                  <a:pt x="81523" y="10418"/>
                </a:lnTo>
                <a:close/>
                <a:moveTo>
                  <a:pt x="87369" y="10418"/>
                </a:moveTo>
                <a:lnTo>
                  <a:pt x="87369" y="13169"/>
                </a:lnTo>
                <a:lnTo>
                  <a:pt x="84690" y="13169"/>
                </a:lnTo>
                <a:lnTo>
                  <a:pt x="84690" y="10418"/>
                </a:lnTo>
                <a:close/>
                <a:moveTo>
                  <a:pt x="90560" y="10418"/>
                </a:moveTo>
                <a:lnTo>
                  <a:pt x="90560" y="13169"/>
                </a:lnTo>
                <a:lnTo>
                  <a:pt x="87488" y="13169"/>
                </a:lnTo>
                <a:lnTo>
                  <a:pt x="87488" y="10418"/>
                </a:lnTo>
                <a:close/>
                <a:moveTo>
                  <a:pt x="93334" y="10418"/>
                </a:moveTo>
                <a:lnTo>
                  <a:pt x="93334" y="13169"/>
                </a:lnTo>
                <a:lnTo>
                  <a:pt x="90655" y="13169"/>
                </a:lnTo>
                <a:lnTo>
                  <a:pt x="90655" y="10418"/>
                </a:lnTo>
                <a:close/>
                <a:moveTo>
                  <a:pt x="96525" y="10418"/>
                </a:moveTo>
                <a:lnTo>
                  <a:pt x="96525" y="13169"/>
                </a:lnTo>
                <a:lnTo>
                  <a:pt x="93453" y="13169"/>
                </a:lnTo>
                <a:lnTo>
                  <a:pt x="93453" y="10418"/>
                </a:lnTo>
                <a:close/>
                <a:moveTo>
                  <a:pt x="99311" y="10418"/>
                </a:moveTo>
                <a:lnTo>
                  <a:pt x="99311" y="13169"/>
                </a:lnTo>
                <a:lnTo>
                  <a:pt x="96632" y="13169"/>
                </a:lnTo>
                <a:lnTo>
                  <a:pt x="96632" y="10418"/>
                </a:lnTo>
                <a:close/>
                <a:moveTo>
                  <a:pt x="102478" y="10418"/>
                </a:moveTo>
                <a:lnTo>
                  <a:pt x="102478" y="13169"/>
                </a:lnTo>
                <a:lnTo>
                  <a:pt x="99406" y="13169"/>
                </a:lnTo>
                <a:lnTo>
                  <a:pt x="99406" y="10418"/>
                </a:lnTo>
                <a:close/>
                <a:moveTo>
                  <a:pt x="105276" y="10418"/>
                </a:moveTo>
                <a:lnTo>
                  <a:pt x="105276" y="13169"/>
                </a:lnTo>
                <a:lnTo>
                  <a:pt x="102597" y="13169"/>
                </a:lnTo>
                <a:lnTo>
                  <a:pt x="102597" y="10418"/>
                </a:lnTo>
                <a:close/>
                <a:moveTo>
                  <a:pt x="108443" y="10418"/>
                </a:moveTo>
                <a:lnTo>
                  <a:pt x="108443" y="13169"/>
                </a:lnTo>
                <a:lnTo>
                  <a:pt x="105383" y="13169"/>
                </a:lnTo>
                <a:lnTo>
                  <a:pt x="105383" y="10418"/>
                </a:lnTo>
                <a:close/>
                <a:moveTo>
                  <a:pt x="21753" y="13276"/>
                </a:moveTo>
                <a:lnTo>
                  <a:pt x="21753" y="16431"/>
                </a:lnTo>
                <a:lnTo>
                  <a:pt x="19074" y="16431"/>
                </a:lnTo>
                <a:lnTo>
                  <a:pt x="19074" y="13276"/>
                </a:lnTo>
                <a:close/>
                <a:moveTo>
                  <a:pt x="24920" y="13276"/>
                </a:moveTo>
                <a:lnTo>
                  <a:pt x="24920" y="16431"/>
                </a:lnTo>
                <a:lnTo>
                  <a:pt x="21860" y="16431"/>
                </a:lnTo>
                <a:lnTo>
                  <a:pt x="21860" y="13276"/>
                </a:lnTo>
                <a:close/>
                <a:moveTo>
                  <a:pt x="27718" y="13276"/>
                </a:moveTo>
                <a:lnTo>
                  <a:pt x="27718" y="16431"/>
                </a:lnTo>
                <a:lnTo>
                  <a:pt x="25039" y="16431"/>
                </a:lnTo>
                <a:lnTo>
                  <a:pt x="25039" y="13276"/>
                </a:lnTo>
                <a:close/>
                <a:moveTo>
                  <a:pt x="30885" y="13276"/>
                </a:moveTo>
                <a:lnTo>
                  <a:pt x="30885" y="16431"/>
                </a:lnTo>
                <a:lnTo>
                  <a:pt x="27825" y="16431"/>
                </a:lnTo>
                <a:lnTo>
                  <a:pt x="27825" y="13276"/>
                </a:lnTo>
                <a:close/>
                <a:moveTo>
                  <a:pt x="33683" y="13276"/>
                </a:moveTo>
                <a:lnTo>
                  <a:pt x="33683" y="16431"/>
                </a:lnTo>
                <a:lnTo>
                  <a:pt x="31004" y="16431"/>
                </a:lnTo>
                <a:lnTo>
                  <a:pt x="31004" y="13276"/>
                </a:lnTo>
                <a:close/>
                <a:moveTo>
                  <a:pt x="36850" y="13276"/>
                </a:moveTo>
                <a:lnTo>
                  <a:pt x="36850" y="16431"/>
                </a:lnTo>
                <a:lnTo>
                  <a:pt x="33791" y="16431"/>
                </a:lnTo>
                <a:lnTo>
                  <a:pt x="33791" y="13276"/>
                </a:lnTo>
                <a:close/>
                <a:moveTo>
                  <a:pt x="39636" y="13276"/>
                </a:moveTo>
                <a:lnTo>
                  <a:pt x="39636" y="16431"/>
                </a:lnTo>
                <a:lnTo>
                  <a:pt x="36958" y="16431"/>
                </a:lnTo>
                <a:lnTo>
                  <a:pt x="36958" y="13276"/>
                </a:lnTo>
                <a:close/>
                <a:moveTo>
                  <a:pt x="42827" y="13276"/>
                </a:moveTo>
                <a:lnTo>
                  <a:pt x="42827" y="16431"/>
                </a:lnTo>
                <a:lnTo>
                  <a:pt x="39756" y="16431"/>
                </a:lnTo>
                <a:lnTo>
                  <a:pt x="39756" y="13276"/>
                </a:lnTo>
                <a:close/>
                <a:moveTo>
                  <a:pt x="45613" y="13276"/>
                </a:moveTo>
                <a:lnTo>
                  <a:pt x="45613" y="16431"/>
                </a:lnTo>
                <a:lnTo>
                  <a:pt x="42935" y="16431"/>
                </a:lnTo>
                <a:lnTo>
                  <a:pt x="42935" y="13276"/>
                </a:lnTo>
                <a:close/>
                <a:moveTo>
                  <a:pt x="48792" y="13276"/>
                </a:moveTo>
                <a:lnTo>
                  <a:pt x="48792" y="16431"/>
                </a:lnTo>
                <a:lnTo>
                  <a:pt x="45732" y="16431"/>
                </a:lnTo>
                <a:lnTo>
                  <a:pt x="45732" y="13276"/>
                </a:lnTo>
                <a:close/>
                <a:moveTo>
                  <a:pt x="51578" y="13276"/>
                </a:moveTo>
                <a:lnTo>
                  <a:pt x="51578" y="16431"/>
                </a:lnTo>
                <a:lnTo>
                  <a:pt x="48900" y="16431"/>
                </a:lnTo>
                <a:lnTo>
                  <a:pt x="48900" y="13276"/>
                </a:lnTo>
                <a:close/>
                <a:moveTo>
                  <a:pt x="54746" y="13276"/>
                </a:moveTo>
                <a:lnTo>
                  <a:pt x="54746" y="16431"/>
                </a:lnTo>
                <a:lnTo>
                  <a:pt x="51686" y="16431"/>
                </a:lnTo>
                <a:lnTo>
                  <a:pt x="51686" y="13276"/>
                </a:lnTo>
                <a:close/>
                <a:moveTo>
                  <a:pt x="57543" y="13276"/>
                </a:moveTo>
                <a:lnTo>
                  <a:pt x="57543" y="16431"/>
                </a:lnTo>
                <a:lnTo>
                  <a:pt x="54865" y="16431"/>
                </a:lnTo>
                <a:lnTo>
                  <a:pt x="54865" y="13276"/>
                </a:lnTo>
                <a:close/>
                <a:moveTo>
                  <a:pt x="60734" y="13276"/>
                </a:moveTo>
                <a:lnTo>
                  <a:pt x="60734" y="16431"/>
                </a:lnTo>
                <a:lnTo>
                  <a:pt x="57663" y="16431"/>
                </a:lnTo>
                <a:lnTo>
                  <a:pt x="57663" y="13276"/>
                </a:lnTo>
                <a:close/>
                <a:moveTo>
                  <a:pt x="63509" y="13276"/>
                </a:moveTo>
                <a:lnTo>
                  <a:pt x="63509" y="16431"/>
                </a:lnTo>
                <a:lnTo>
                  <a:pt x="60830" y="16431"/>
                </a:lnTo>
                <a:lnTo>
                  <a:pt x="60830" y="13276"/>
                </a:lnTo>
                <a:close/>
                <a:moveTo>
                  <a:pt x="66687" y="13276"/>
                </a:moveTo>
                <a:lnTo>
                  <a:pt x="66687" y="16431"/>
                </a:lnTo>
                <a:lnTo>
                  <a:pt x="63616" y="16431"/>
                </a:lnTo>
                <a:lnTo>
                  <a:pt x="63616" y="13276"/>
                </a:lnTo>
                <a:close/>
                <a:moveTo>
                  <a:pt x="69485" y="13276"/>
                </a:moveTo>
                <a:lnTo>
                  <a:pt x="69485" y="16431"/>
                </a:lnTo>
                <a:lnTo>
                  <a:pt x="66807" y="16431"/>
                </a:lnTo>
                <a:lnTo>
                  <a:pt x="66807" y="13276"/>
                </a:lnTo>
                <a:close/>
                <a:moveTo>
                  <a:pt x="72653" y="13276"/>
                </a:moveTo>
                <a:lnTo>
                  <a:pt x="72653" y="16431"/>
                </a:lnTo>
                <a:lnTo>
                  <a:pt x="69581" y="16431"/>
                </a:lnTo>
                <a:lnTo>
                  <a:pt x="69581" y="13276"/>
                </a:lnTo>
                <a:close/>
                <a:moveTo>
                  <a:pt x="75450" y="13276"/>
                </a:moveTo>
                <a:lnTo>
                  <a:pt x="75450" y="16431"/>
                </a:lnTo>
                <a:lnTo>
                  <a:pt x="72772" y="16431"/>
                </a:lnTo>
                <a:lnTo>
                  <a:pt x="72772" y="13276"/>
                </a:lnTo>
                <a:close/>
                <a:moveTo>
                  <a:pt x="78618" y="13276"/>
                </a:moveTo>
                <a:lnTo>
                  <a:pt x="78618" y="16431"/>
                </a:lnTo>
                <a:lnTo>
                  <a:pt x="75558" y="16431"/>
                </a:lnTo>
                <a:lnTo>
                  <a:pt x="75558" y="13276"/>
                </a:lnTo>
                <a:close/>
                <a:moveTo>
                  <a:pt x="81416" y="13276"/>
                </a:moveTo>
                <a:lnTo>
                  <a:pt x="81416" y="16431"/>
                </a:lnTo>
                <a:lnTo>
                  <a:pt x="78737" y="16431"/>
                </a:lnTo>
                <a:lnTo>
                  <a:pt x="78737" y="13276"/>
                </a:lnTo>
                <a:close/>
                <a:moveTo>
                  <a:pt x="84583" y="13276"/>
                </a:moveTo>
                <a:lnTo>
                  <a:pt x="84583" y="16431"/>
                </a:lnTo>
                <a:lnTo>
                  <a:pt x="81523" y="16431"/>
                </a:lnTo>
                <a:lnTo>
                  <a:pt x="81523" y="13276"/>
                </a:lnTo>
                <a:close/>
                <a:moveTo>
                  <a:pt x="87369" y="13276"/>
                </a:moveTo>
                <a:lnTo>
                  <a:pt x="87369" y="16431"/>
                </a:lnTo>
                <a:lnTo>
                  <a:pt x="84690" y="16431"/>
                </a:lnTo>
                <a:lnTo>
                  <a:pt x="84690" y="13276"/>
                </a:lnTo>
                <a:close/>
                <a:moveTo>
                  <a:pt x="90560" y="13276"/>
                </a:moveTo>
                <a:lnTo>
                  <a:pt x="90560" y="16431"/>
                </a:lnTo>
                <a:lnTo>
                  <a:pt x="87488" y="16431"/>
                </a:lnTo>
                <a:lnTo>
                  <a:pt x="87488" y="13276"/>
                </a:lnTo>
                <a:close/>
                <a:moveTo>
                  <a:pt x="93334" y="13276"/>
                </a:moveTo>
                <a:lnTo>
                  <a:pt x="93334" y="16431"/>
                </a:lnTo>
                <a:lnTo>
                  <a:pt x="90655" y="16431"/>
                </a:lnTo>
                <a:lnTo>
                  <a:pt x="90655" y="13276"/>
                </a:lnTo>
                <a:close/>
                <a:moveTo>
                  <a:pt x="96525" y="13276"/>
                </a:moveTo>
                <a:lnTo>
                  <a:pt x="96525" y="16431"/>
                </a:lnTo>
                <a:lnTo>
                  <a:pt x="93453" y="16431"/>
                </a:lnTo>
                <a:lnTo>
                  <a:pt x="93453" y="13276"/>
                </a:lnTo>
                <a:close/>
                <a:moveTo>
                  <a:pt x="99311" y="13276"/>
                </a:moveTo>
                <a:lnTo>
                  <a:pt x="99311" y="16431"/>
                </a:lnTo>
                <a:lnTo>
                  <a:pt x="96632" y="16431"/>
                </a:lnTo>
                <a:lnTo>
                  <a:pt x="96632" y="13276"/>
                </a:lnTo>
                <a:close/>
                <a:moveTo>
                  <a:pt x="102478" y="13276"/>
                </a:moveTo>
                <a:lnTo>
                  <a:pt x="102478" y="16431"/>
                </a:lnTo>
                <a:lnTo>
                  <a:pt x="99406" y="16431"/>
                </a:lnTo>
                <a:lnTo>
                  <a:pt x="99406" y="13276"/>
                </a:lnTo>
                <a:close/>
                <a:moveTo>
                  <a:pt x="105276" y="13276"/>
                </a:moveTo>
                <a:lnTo>
                  <a:pt x="105276" y="16431"/>
                </a:lnTo>
                <a:lnTo>
                  <a:pt x="102597" y="16431"/>
                </a:lnTo>
                <a:lnTo>
                  <a:pt x="102597" y="13276"/>
                </a:lnTo>
                <a:close/>
                <a:moveTo>
                  <a:pt x="108443" y="13276"/>
                </a:moveTo>
                <a:lnTo>
                  <a:pt x="108443" y="16431"/>
                </a:lnTo>
                <a:lnTo>
                  <a:pt x="105383" y="16431"/>
                </a:lnTo>
                <a:lnTo>
                  <a:pt x="105383" y="13276"/>
                </a:lnTo>
                <a:close/>
                <a:moveTo>
                  <a:pt x="7037" y="13288"/>
                </a:moveTo>
                <a:lnTo>
                  <a:pt x="7037" y="16443"/>
                </a:lnTo>
                <a:lnTo>
                  <a:pt x="3965" y="16443"/>
                </a:lnTo>
                <a:lnTo>
                  <a:pt x="3965" y="13288"/>
                </a:lnTo>
                <a:close/>
                <a:moveTo>
                  <a:pt x="9811" y="13288"/>
                </a:moveTo>
                <a:lnTo>
                  <a:pt x="9811" y="16443"/>
                </a:lnTo>
                <a:lnTo>
                  <a:pt x="7132" y="16443"/>
                </a:lnTo>
                <a:lnTo>
                  <a:pt x="7132" y="13288"/>
                </a:lnTo>
                <a:close/>
                <a:moveTo>
                  <a:pt x="13002" y="13288"/>
                </a:moveTo>
                <a:lnTo>
                  <a:pt x="13002" y="16443"/>
                </a:lnTo>
                <a:lnTo>
                  <a:pt x="9930" y="16443"/>
                </a:lnTo>
                <a:lnTo>
                  <a:pt x="9930" y="13288"/>
                </a:lnTo>
                <a:close/>
                <a:moveTo>
                  <a:pt x="15788" y="13288"/>
                </a:moveTo>
                <a:lnTo>
                  <a:pt x="15788" y="16443"/>
                </a:lnTo>
                <a:lnTo>
                  <a:pt x="13109" y="16443"/>
                </a:lnTo>
                <a:lnTo>
                  <a:pt x="13109" y="13288"/>
                </a:lnTo>
                <a:close/>
                <a:moveTo>
                  <a:pt x="18967" y="13288"/>
                </a:moveTo>
                <a:lnTo>
                  <a:pt x="18967" y="16443"/>
                </a:lnTo>
                <a:lnTo>
                  <a:pt x="15907" y="16443"/>
                </a:lnTo>
                <a:lnTo>
                  <a:pt x="15907" y="13288"/>
                </a:lnTo>
                <a:close/>
                <a:moveTo>
                  <a:pt x="7037" y="16550"/>
                </a:moveTo>
                <a:lnTo>
                  <a:pt x="7037" y="19300"/>
                </a:lnTo>
                <a:lnTo>
                  <a:pt x="3965" y="19300"/>
                </a:lnTo>
                <a:lnTo>
                  <a:pt x="3965" y="16550"/>
                </a:lnTo>
                <a:close/>
                <a:moveTo>
                  <a:pt x="9811" y="16550"/>
                </a:moveTo>
                <a:lnTo>
                  <a:pt x="9811" y="19300"/>
                </a:lnTo>
                <a:lnTo>
                  <a:pt x="7132" y="19300"/>
                </a:lnTo>
                <a:lnTo>
                  <a:pt x="7132" y="16550"/>
                </a:lnTo>
                <a:close/>
                <a:moveTo>
                  <a:pt x="13002" y="16550"/>
                </a:moveTo>
                <a:lnTo>
                  <a:pt x="13002" y="19300"/>
                </a:lnTo>
                <a:lnTo>
                  <a:pt x="9930" y="19300"/>
                </a:lnTo>
                <a:lnTo>
                  <a:pt x="9930" y="16550"/>
                </a:lnTo>
                <a:close/>
                <a:moveTo>
                  <a:pt x="15788" y="16550"/>
                </a:moveTo>
                <a:lnTo>
                  <a:pt x="15788" y="19300"/>
                </a:lnTo>
                <a:lnTo>
                  <a:pt x="13109" y="19300"/>
                </a:lnTo>
                <a:lnTo>
                  <a:pt x="13109" y="16550"/>
                </a:lnTo>
                <a:close/>
                <a:moveTo>
                  <a:pt x="18967" y="16550"/>
                </a:moveTo>
                <a:lnTo>
                  <a:pt x="18967" y="19300"/>
                </a:lnTo>
                <a:lnTo>
                  <a:pt x="15907" y="19300"/>
                </a:lnTo>
                <a:lnTo>
                  <a:pt x="15907" y="16550"/>
                </a:lnTo>
                <a:close/>
                <a:moveTo>
                  <a:pt x="21753" y="16550"/>
                </a:moveTo>
                <a:lnTo>
                  <a:pt x="21753" y="19300"/>
                </a:lnTo>
                <a:lnTo>
                  <a:pt x="19074" y="19300"/>
                </a:lnTo>
                <a:lnTo>
                  <a:pt x="19074" y="16550"/>
                </a:lnTo>
                <a:close/>
                <a:moveTo>
                  <a:pt x="24920" y="16550"/>
                </a:moveTo>
                <a:lnTo>
                  <a:pt x="24920" y="19300"/>
                </a:lnTo>
                <a:lnTo>
                  <a:pt x="21860" y="19300"/>
                </a:lnTo>
                <a:lnTo>
                  <a:pt x="21860" y="16550"/>
                </a:lnTo>
                <a:close/>
                <a:moveTo>
                  <a:pt x="27718" y="16550"/>
                </a:moveTo>
                <a:lnTo>
                  <a:pt x="27718" y="19300"/>
                </a:lnTo>
                <a:lnTo>
                  <a:pt x="25039" y="19300"/>
                </a:lnTo>
                <a:lnTo>
                  <a:pt x="25039" y="16550"/>
                </a:lnTo>
                <a:close/>
                <a:moveTo>
                  <a:pt x="30885" y="16550"/>
                </a:moveTo>
                <a:lnTo>
                  <a:pt x="30885" y="19300"/>
                </a:lnTo>
                <a:lnTo>
                  <a:pt x="27825" y="19300"/>
                </a:lnTo>
                <a:lnTo>
                  <a:pt x="27825" y="16550"/>
                </a:lnTo>
                <a:close/>
                <a:moveTo>
                  <a:pt x="33683" y="16550"/>
                </a:moveTo>
                <a:lnTo>
                  <a:pt x="33683" y="19300"/>
                </a:lnTo>
                <a:lnTo>
                  <a:pt x="31004" y="19300"/>
                </a:lnTo>
                <a:lnTo>
                  <a:pt x="31004" y="16550"/>
                </a:lnTo>
                <a:close/>
                <a:moveTo>
                  <a:pt x="36850" y="16550"/>
                </a:moveTo>
                <a:lnTo>
                  <a:pt x="36850" y="19300"/>
                </a:lnTo>
                <a:lnTo>
                  <a:pt x="33791" y="19300"/>
                </a:lnTo>
                <a:lnTo>
                  <a:pt x="33791" y="16550"/>
                </a:lnTo>
                <a:close/>
                <a:moveTo>
                  <a:pt x="39636" y="16550"/>
                </a:moveTo>
                <a:lnTo>
                  <a:pt x="39636" y="19300"/>
                </a:lnTo>
                <a:lnTo>
                  <a:pt x="36958" y="19300"/>
                </a:lnTo>
                <a:lnTo>
                  <a:pt x="36958" y="16550"/>
                </a:lnTo>
                <a:close/>
                <a:moveTo>
                  <a:pt x="42827" y="16550"/>
                </a:moveTo>
                <a:lnTo>
                  <a:pt x="42827" y="19300"/>
                </a:lnTo>
                <a:lnTo>
                  <a:pt x="39756" y="19300"/>
                </a:lnTo>
                <a:lnTo>
                  <a:pt x="39756" y="16550"/>
                </a:lnTo>
                <a:close/>
                <a:moveTo>
                  <a:pt x="45613" y="16550"/>
                </a:moveTo>
                <a:lnTo>
                  <a:pt x="45613" y="19300"/>
                </a:lnTo>
                <a:lnTo>
                  <a:pt x="42935" y="19300"/>
                </a:lnTo>
                <a:lnTo>
                  <a:pt x="42935" y="16550"/>
                </a:lnTo>
                <a:close/>
                <a:moveTo>
                  <a:pt x="48792" y="16550"/>
                </a:moveTo>
                <a:lnTo>
                  <a:pt x="48792" y="19300"/>
                </a:lnTo>
                <a:lnTo>
                  <a:pt x="45732" y="19300"/>
                </a:lnTo>
                <a:lnTo>
                  <a:pt x="45732" y="16550"/>
                </a:lnTo>
                <a:close/>
                <a:moveTo>
                  <a:pt x="51578" y="16550"/>
                </a:moveTo>
                <a:lnTo>
                  <a:pt x="51578" y="19300"/>
                </a:lnTo>
                <a:lnTo>
                  <a:pt x="48900" y="19300"/>
                </a:lnTo>
                <a:lnTo>
                  <a:pt x="48900" y="16550"/>
                </a:lnTo>
                <a:close/>
                <a:moveTo>
                  <a:pt x="54746" y="16550"/>
                </a:moveTo>
                <a:lnTo>
                  <a:pt x="54746" y="19300"/>
                </a:lnTo>
                <a:lnTo>
                  <a:pt x="51686" y="19300"/>
                </a:lnTo>
                <a:lnTo>
                  <a:pt x="51686" y="16550"/>
                </a:lnTo>
                <a:close/>
                <a:moveTo>
                  <a:pt x="57543" y="16550"/>
                </a:moveTo>
                <a:lnTo>
                  <a:pt x="57543" y="19300"/>
                </a:lnTo>
                <a:lnTo>
                  <a:pt x="54865" y="19300"/>
                </a:lnTo>
                <a:lnTo>
                  <a:pt x="54865" y="16550"/>
                </a:lnTo>
                <a:close/>
                <a:moveTo>
                  <a:pt x="60734" y="16550"/>
                </a:moveTo>
                <a:lnTo>
                  <a:pt x="60734" y="19300"/>
                </a:lnTo>
                <a:lnTo>
                  <a:pt x="57663" y="19300"/>
                </a:lnTo>
                <a:lnTo>
                  <a:pt x="57663" y="16550"/>
                </a:lnTo>
                <a:close/>
                <a:moveTo>
                  <a:pt x="63509" y="16550"/>
                </a:moveTo>
                <a:lnTo>
                  <a:pt x="63509" y="19300"/>
                </a:lnTo>
                <a:lnTo>
                  <a:pt x="60830" y="19300"/>
                </a:lnTo>
                <a:lnTo>
                  <a:pt x="60830" y="16550"/>
                </a:lnTo>
                <a:close/>
                <a:moveTo>
                  <a:pt x="66687" y="16550"/>
                </a:moveTo>
                <a:lnTo>
                  <a:pt x="66687" y="19300"/>
                </a:lnTo>
                <a:lnTo>
                  <a:pt x="63616" y="19300"/>
                </a:lnTo>
                <a:lnTo>
                  <a:pt x="63616" y="16550"/>
                </a:lnTo>
                <a:close/>
                <a:moveTo>
                  <a:pt x="69485" y="16550"/>
                </a:moveTo>
                <a:lnTo>
                  <a:pt x="69485" y="19300"/>
                </a:lnTo>
                <a:lnTo>
                  <a:pt x="66807" y="19300"/>
                </a:lnTo>
                <a:lnTo>
                  <a:pt x="66807" y="16550"/>
                </a:lnTo>
                <a:close/>
                <a:moveTo>
                  <a:pt x="72653" y="16550"/>
                </a:moveTo>
                <a:lnTo>
                  <a:pt x="72653" y="19300"/>
                </a:lnTo>
                <a:lnTo>
                  <a:pt x="69581" y="19300"/>
                </a:lnTo>
                <a:lnTo>
                  <a:pt x="69581" y="16550"/>
                </a:lnTo>
                <a:close/>
                <a:moveTo>
                  <a:pt x="75450" y="16550"/>
                </a:moveTo>
                <a:lnTo>
                  <a:pt x="75450" y="19300"/>
                </a:lnTo>
                <a:lnTo>
                  <a:pt x="72772" y="19300"/>
                </a:lnTo>
                <a:lnTo>
                  <a:pt x="72772" y="16550"/>
                </a:lnTo>
                <a:close/>
                <a:moveTo>
                  <a:pt x="78618" y="16550"/>
                </a:moveTo>
                <a:lnTo>
                  <a:pt x="78618" y="19300"/>
                </a:lnTo>
                <a:lnTo>
                  <a:pt x="75558" y="19300"/>
                </a:lnTo>
                <a:lnTo>
                  <a:pt x="75558" y="16550"/>
                </a:lnTo>
                <a:close/>
                <a:moveTo>
                  <a:pt x="81416" y="16550"/>
                </a:moveTo>
                <a:lnTo>
                  <a:pt x="81416" y="19300"/>
                </a:lnTo>
                <a:lnTo>
                  <a:pt x="78737" y="19300"/>
                </a:lnTo>
                <a:lnTo>
                  <a:pt x="78737" y="16550"/>
                </a:lnTo>
                <a:close/>
                <a:moveTo>
                  <a:pt x="84583" y="16550"/>
                </a:moveTo>
                <a:lnTo>
                  <a:pt x="84583" y="19300"/>
                </a:lnTo>
                <a:lnTo>
                  <a:pt x="81523" y="19300"/>
                </a:lnTo>
                <a:lnTo>
                  <a:pt x="81523" y="16550"/>
                </a:lnTo>
                <a:close/>
                <a:moveTo>
                  <a:pt x="87369" y="16550"/>
                </a:moveTo>
                <a:lnTo>
                  <a:pt x="87369" y="19300"/>
                </a:lnTo>
                <a:lnTo>
                  <a:pt x="84690" y="19300"/>
                </a:lnTo>
                <a:lnTo>
                  <a:pt x="84690" y="16550"/>
                </a:lnTo>
                <a:close/>
                <a:moveTo>
                  <a:pt x="90560" y="16550"/>
                </a:moveTo>
                <a:lnTo>
                  <a:pt x="90560" y="19300"/>
                </a:lnTo>
                <a:lnTo>
                  <a:pt x="87488" y="19300"/>
                </a:lnTo>
                <a:lnTo>
                  <a:pt x="87488" y="16550"/>
                </a:lnTo>
                <a:close/>
                <a:moveTo>
                  <a:pt x="93334" y="16550"/>
                </a:moveTo>
                <a:lnTo>
                  <a:pt x="93334" y="19300"/>
                </a:lnTo>
                <a:lnTo>
                  <a:pt x="90655" y="19300"/>
                </a:lnTo>
                <a:lnTo>
                  <a:pt x="90655" y="16550"/>
                </a:lnTo>
                <a:close/>
                <a:moveTo>
                  <a:pt x="96525" y="16550"/>
                </a:moveTo>
                <a:lnTo>
                  <a:pt x="96525" y="19300"/>
                </a:lnTo>
                <a:lnTo>
                  <a:pt x="93453" y="19300"/>
                </a:lnTo>
                <a:lnTo>
                  <a:pt x="93453" y="16550"/>
                </a:lnTo>
                <a:close/>
                <a:moveTo>
                  <a:pt x="99311" y="16550"/>
                </a:moveTo>
                <a:lnTo>
                  <a:pt x="99311" y="19300"/>
                </a:lnTo>
                <a:lnTo>
                  <a:pt x="96632" y="19300"/>
                </a:lnTo>
                <a:lnTo>
                  <a:pt x="96632" y="16550"/>
                </a:lnTo>
                <a:close/>
                <a:moveTo>
                  <a:pt x="102478" y="16550"/>
                </a:moveTo>
                <a:lnTo>
                  <a:pt x="102478" y="19300"/>
                </a:lnTo>
                <a:lnTo>
                  <a:pt x="99406" y="19300"/>
                </a:lnTo>
                <a:lnTo>
                  <a:pt x="99406" y="16550"/>
                </a:lnTo>
                <a:close/>
                <a:moveTo>
                  <a:pt x="105276" y="16550"/>
                </a:moveTo>
                <a:lnTo>
                  <a:pt x="105276" y="19300"/>
                </a:lnTo>
                <a:lnTo>
                  <a:pt x="102597" y="19300"/>
                </a:lnTo>
                <a:lnTo>
                  <a:pt x="102597" y="16550"/>
                </a:lnTo>
                <a:close/>
                <a:moveTo>
                  <a:pt x="108443" y="16550"/>
                </a:moveTo>
                <a:lnTo>
                  <a:pt x="108443" y="19300"/>
                </a:lnTo>
                <a:lnTo>
                  <a:pt x="105383" y="19300"/>
                </a:lnTo>
                <a:lnTo>
                  <a:pt x="105383" y="16550"/>
                </a:lnTo>
                <a:close/>
                <a:moveTo>
                  <a:pt x="27718" y="19407"/>
                </a:moveTo>
                <a:lnTo>
                  <a:pt x="27718" y="22563"/>
                </a:lnTo>
                <a:lnTo>
                  <a:pt x="25039" y="22563"/>
                </a:lnTo>
                <a:lnTo>
                  <a:pt x="25039" y="19407"/>
                </a:lnTo>
                <a:close/>
                <a:moveTo>
                  <a:pt x="30885" y="19407"/>
                </a:moveTo>
                <a:lnTo>
                  <a:pt x="30885" y="22563"/>
                </a:lnTo>
                <a:lnTo>
                  <a:pt x="27825" y="22563"/>
                </a:lnTo>
                <a:lnTo>
                  <a:pt x="27825" y="19407"/>
                </a:lnTo>
                <a:close/>
                <a:moveTo>
                  <a:pt x="33683" y="19407"/>
                </a:moveTo>
                <a:lnTo>
                  <a:pt x="33683" y="22563"/>
                </a:lnTo>
                <a:lnTo>
                  <a:pt x="31004" y="22563"/>
                </a:lnTo>
                <a:lnTo>
                  <a:pt x="31004" y="19407"/>
                </a:lnTo>
                <a:close/>
                <a:moveTo>
                  <a:pt x="36850" y="19407"/>
                </a:moveTo>
                <a:lnTo>
                  <a:pt x="36850" y="22563"/>
                </a:lnTo>
                <a:lnTo>
                  <a:pt x="33791" y="22563"/>
                </a:lnTo>
                <a:lnTo>
                  <a:pt x="33791" y="19407"/>
                </a:lnTo>
                <a:close/>
                <a:moveTo>
                  <a:pt x="39636" y="19407"/>
                </a:moveTo>
                <a:lnTo>
                  <a:pt x="39636" y="22563"/>
                </a:lnTo>
                <a:lnTo>
                  <a:pt x="36958" y="22563"/>
                </a:lnTo>
                <a:lnTo>
                  <a:pt x="36958" y="19407"/>
                </a:lnTo>
                <a:close/>
                <a:moveTo>
                  <a:pt x="42827" y="19407"/>
                </a:moveTo>
                <a:lnTo>
                  <a:pt x="42827" y="22563"/>
                </a:lnTo>
                <a:lnTo>
                  <a:pt x="39756" y="22563"/>
                </a:lnTo>
                <a:lnTo>
                  <a:pt x="39756" y="19407"/>
                </a:lnTo>
                <a:close/>
                <a:moveTo>
                  <a:pt x="45613" y="19407"/>
                </a:moveTo>
                <a:lnTo>
                  <a:pt x="45613" y="22563"/>
                </a:lnTo>
                <a:lnTo>
                  <a:pt x="42935" y="22563"/>
                </a:lnTo>
                <a:lnTo>
                  <a:pt x="42935" y="19407"/>
                </a:lnTo>
                <a:close/>
                <a:moveTo>
                  <a:pt x="48792" y="19407"/>
                </a:moveTo>
                <a:lnTo>
                  <a:pt x="48792" y="22563"/>
                </a:lnTo>
                <a:lnTo>
                  <a:pt x="45732" y="22563"/>
                </a:lnTo>
                <a:lnTo>
                  <a:pt x="45732" y="19407"/>
                </a:lnTo>
                <a:close/>
                <a:moveTo>
                  <a:pt x="51578" y="19407"/>
                </a:moveTo>
                <a:lnTo>
                  <a:pt x="51578" y="22563"/>
                </a:lnTo>
                <a:lnTo>
                  <a:pt x="48900" y="22563"/>
                </a:lnTo>
                <a:lnTo>
                  <a:pt x="48900" y="19407"/>
                </a:lnTo>
                <a:close/>
                <a:moveTo>
                  <a:pt x="54746" y="19407"/>
                </a:moveTo>
                <a:lnTo>
                  <a:pt x="54746" y="22563"/>
                </a:lnTo>
                <a:lnTo>
                  <a:pt x="51686" y="22563"/>
                </a:lnTo>
                <a:lnTo>
                  <a:pt x="51686" y="19407"/>
                </a:lnTo>
                <a:close/>
                <a:moveTo>
                  <a:pt x="57543" y="19407"/>
                </a:moveTo>
                <a:lnTo>
                  <a:pt x="57543" y="22563"/>
                </a:lnTo>
                <a:lnTo>
                  <a:pt x="54865" y="22563"/>
                </a:lnTo>
                <a:lnTo>
                  <a:pt x="54865" y="19407"/>
                </a:lnTo>
                <a:close/>
                <a:moveTo>
                  <a:pt x="60734" y="19407"/>
                </a:moveTo>
                <a:lnTo>
                  <a:pt x="60734" y="22563"/>
                </a:lnTo>
                <a:lnTo>
                  <a:pt x="57663" y="22563"/>
                </a:lnTo>
                <a:lnTo>
                  <a:pt x="57663" y="19407"/>
                </a:lnTo>
                <a:close/>
                <a:moveTo>
                  <a:pt x="63509" y="19407"/>
                </a:moveTo>
                <a:lnTo>
                  <a:pt x="63509" y="22563"/>
                </a:lnTo>
                <a:lnTo>
                  <a:pt x="60830" y="22563"/>
                </a:lnTo>
                <a:lnTo>
                  <a:pt x="60830" y="19407"/>
                </a:lnTo>
                <a:close/>
                <a:moveTo>
                  <a:pt x="66687" y="19407"/>
                </a:moveTo>
                <a:lnTo>
                  <a:pt x="66687" y="22563"/>
                </a:lnTo>
                <a:lnTo>
                  <a:pt x="63616" y="22563"/>
                </a:lnTo>
                <a:lnTo>
                  <a:pt x="63616" y="19407"/>
                </a:lnTo>
                <a:close/>
                <a:moveTo>
                  <a:pt x="69485" y="19407"/>
                </a:moveTo>
                <a:lnTo>
                  <a:pt x="69485" y="22563"/>
                </a:lnTo>
                <a:lnTo>
                  <a:pt x="66807" y="22563"/>
                </a:lnTo>
                <a:lnTo>
                  <a:pt x="66807" y="19407"/>
                </a:lnTo>
                <a:close/>
                <a:moveTo>
                  <a:pt x="72653" y="19407"/>
                </a:moveTo>
                <a:lnTo>
                  <a:pt x="72653" y="22563"/>
                </a:lnTo>
                <a:lnTo>
                  <a:pt x="69581" y="22563"/>
                </a:lnTo>
                <a:lnTo>
                  <a:pt x="69581" y="19407"/>
                </a:lnTo>
                <a:close/>
                <a:moveTo>
                  <a:pt x="75450" y="19407"/>
                </a:moveTo>
                <a:lnTo>
                  <a:pt x="75450" y="22563"/>
                </a:lnTo>
                <a:lnTo>
                  <a:pt x="72772" y="22563"/>
                </a:lnTo>
                <a:lnTo>
                  <a:pt x="72772" y="19407"/>
                </a:lnTo>
                <a:close/>
                <a:moveTo>
                  <a:pt x="78618" y="19407"/>
                </a:moveTo>
                <a:lnTo>
                  <a:pt x="78618" y="22563"/>
                </a:lnTo>
                <a:lnTo>
                  <a:pt x="75558" y="22563"/>
                </a:lnTo>
                <a:lnTo>
                  <a:pt x="75558" y="19407"/>
                </a:lnTo>
                <a:close/>
                <a:moveTo>
                  <a:pt x="81416" y="19407"/>
                </a:moveTo>
                <a:lnTo>
                  <a:pt x="81416" y="22563"/>
                </a:lnTo>
                <a:lnTo>
                  <a:pt x="78737" y="22563"/>
                </a:lnTo>
                <a:lnTo>
                  <a:pt x="78737" y="19407"/>
                </a:lnTo>
                <a:close/>
                <a:moveTo>
                  <a:pt x="84583" y="19407"/>
                </a:moveTo>
                <a:lnTo>
                  <a:pt x="84583" y="22563"/>
                </a:lnTo>
                <a:lnTo>
                  <a:pt x="81523" y="22563"/>
                </a:lnTo>
                <a:lnTo>
                  <a:pt x="81523" y="19407"/>
                </a:lnTo>
                <a:close/>
                <a:moveTo>
                  <a:pt x="87369" y="19407"/>
                </a:moveTo>
                <a:lnTo>
                  <a:pt x="87369" y="22563"/>
                </a:lnTo>
                <a:lnTo>
                  <a:pt x="84690" y="22563"/>
                </a:lnTo>
                <a:lnTo>
                  <a:pt x="84690" y="19407"/>
                </a:lnTo>
                <a:close/>
                <a:moveTo>
                  <a:pt x="90560" y="19407"/>
                </a:moveTo>
                <a:lnTo>
                  <a:pt x="90560" y="22563"/>
                </a:lnTo>
                <a:lnTo>
                  <a:pt x="87488" y="22563"/>
                </a:lnTo>
                <a:lnTo>
                  <a:pt x="87488" y="19407"/>
                </a:lnTo>
                <a:close/>
                <a:moveTo>
                  <a:pt x="93334" y="19407"/>
                </a:moveTo>
                <a:lnTo>
                  <a:pt x="93334" y="22563"/>
                </a:lnTo>
                <a:lnTo>
                  <a:pt x="90655" y="22563"/>
                </a:lnTo>
                <a:lnTo>
                  <a:pt x="90655" y="19407"/>
                </a:lnTo>
                <a:close/>
                <a:moveTo>
                  <a:pt x="96525" y="19407"/>
                </a:moveTo>
                <a:lnTo>
                  <a:pt x="96525" y="22563"/>
                </a:lnTo>
                <a:lnTo>
                  <a:pt x="93453" y="22563"/>
                </a:lnTo>
                <a:lnTo>
                  <a:pt x="93453" y="19407"/>
                </a:lnTo>
                <a:close/>
                <a:moveTo>
                  <a:pt x="99311" y="19407"/>
                </a:moveTo>
                <a:lnTo>
                  <a:pt x="99311" y="22563"/>
                </a:lnTo>
                <a:lnTo>
                  <a:pt x="96632" y="22563"/>
                </a:lnTo>
                <a:lnTo>
                  <a:pt x="96632" y="19407"/>
                </a:lnTo>
                <a:close/>
                <a:moveTo>
                  <a:pt x="102478" y="19407"/>
                </a:moveTo>
                <a:lnTo>
                  <a:pt x="102478" y="22563"/>
                </a:lnTo>
                <a:lnTo>
                  <a:pt x="99406" y="22563"/>
                </a:lnTo>
                <a:lnTo>
                  <a:pt x="99406" y="19407"/>
                </a:lnTo>
                <a:close/>
                <a:moveTo>
                  <a:pt x="105276" y="19407"/>
                </a:moveTo>
                <a:lnTo>
                  <a:pt x="105276" y="22563"/>
                </a:lnTo>
                <a:lnTo>
                  <a:pt x="102597" y="22563"/>
                </a:lnTo>
                <a:lnTo>
                  <a:pt x="102597" y="19407"/>
                </a:lnTo>
                <a:close/>
                <a:moveTo>
                  <a:pt x="108443" y="19407"/>
                </a:moveTo>
                <a:lnTo>
                  <a:pt x="108443" y="22563"/>
                </a:lnTo>
                <a:lnTo>
                  <a:pt x="105383" y="22563"/>
                </a:lnTo>
                <a:lnTo>
                  <a:pt x="105383" y="19407"/>
                </a:lnTo>
                <a:close/>
                <a:moveTo>
                  <a:pt x="7037" y="19419"/>
                </a:moveTo>
                <a:lnTo>
                  <a:pt x="7037" y="22575"/>
                </a:lnTo>
                <a:lnTo>
                  <a:pt x="3965" y="22575"/>
                </a:lnTo>
                <a:lnTo>
                  <a:pt x="3965" y="19419"/>
                </a:lnTo>
                <a:close/>
                <a:moveTo>
                  <a:pt x="9811" y="19419"/>
                </a:moveTo>
                <a:lnTo>
                  <a:pt x="9811" y="22575"/>
                </a:lnTo>
                <a:lnTo>
                  <a:pt x="7132" y="22575"/>
                </a:lnTo>
                <a:lnTo>
                  <a:pt x="7132" y="19419"/>
                </a:lnTo>
                <a:close/>
                <a:moveTo>
                  <a:pt x="13002" y="19419"/>
                </a:moveTo>
                <a:lnTo>
                  <a:pt x="13002" y="22575"/>
                </a:lnTo>
                <a:lnTo>
                  <a:pt x="9930" y="22575"/>
                </a:lnTo>
                <a:lnTo>
                  <a:pt x="9930" y="19419"/>
                </a:lnTo>
                <a:close/>
                <a:moveTo>
                  <a:pt x="15788" y="19419"/>
                </a:moveTo>
                <a:lnTo>
                  <a:pt x="15788" y="22575"/>
                </a:lnTo>
                <a:lnTo>
                  <a:pt x="13109" y="22575"/>
                </a:lnTo>
                <a:lnTo>
                  <a:pt x="13109" y="19419"/>
                </a:lnTo>
                <a:close/>
                <a:moveTo>
                  <a:pt x="18967" y="19419"/>
                </a:moveTo>
                <a:lnTo>
                  <a:pt x="18967" y="22575"/>
                </a:lnTo>
                <a:lnTo>
                  <a:pt x="15907" y="22575"/>
                </a:lnTo>
                <a:lnTo>
                  <a:pt x="15907" y="19419"/>
                </a:lnTo>
                <a:close/>
                <a:moveTo>
                  <a:pt x="21753" y="19419"/>
                </a:moveTo>
                <a:lnTo>
                  <a:pt x="21753" y="22575"/>
                </a:lnTo>
                <a:lnTo>
                  <a:pt x="19074" y="22575"/>
                </a:lnTo>
                <a:lnTo>
                  <a:pt x="19074" y="19419"/>
                </a:lnTo>
                <a:close/>
                <a:moveTo>
                  <a:pt x="24920" y="19419"/>
                </a:moveTo>
                <a:lnTo>
                  <a:pt x="24920" y="22575"/>
                </a:lnTo>
                <a:lnTo>
                  <a:pt x="21860" y="22575"/>
                </a:lnTo>
                <a:lnTo>
                  <a:pt x="21860" y="19419"/>
                </a:lnTo>
                <a:close/>
                <a:moveTo>
                  <a:pt x="7037" y="22682"/>
                </a:moveTo>
                <a:lnTo>
                  <a:pt x="7037" y="25432"/>
                </a:lnTo>
                <a:lnTo>
                  <a:pt x="3965" y="25432"/>
                </a:lnTo>
                <a:lnTo>
                  <a:pt x="3965" y="22682"/>
                </a:lnTo>
                <a:close/>
                <a:moveTo>
                  <a:pt x="9811" y="22682"/>
                </a:moveTo>
                <a:lnTo>
                  <a:pt x="9811" y="25432"/>
                </a:lnTo>
                <a:lnTo>
                  <a:pt x="7132" y="25432"/>
                </a:lnTo>
                <a:lnTo>
                  <a:pt x="7132" y="22682"/>
                </a:lnTo>
                <a:close/>
                <a:moveTo>
                  <a:pt x="13002" y="22682"/>
                </a:moveTo>
                <a:lnTo>
                  <a:pt x="13002" y="25432"/>
                </a:lnTo>
                <a:lnTo>
                  <a:pt x="9930" y="25432"/>
                </a:lnTo>
                <a:lnTo>
                  <a:pt x="9930" y="22682"/>
                </a:lnTo>
                <a:close/>
                <a:moveTo>
                  <a:pt x="15788" y="22682"/>
                </a:moveTo>
                <a:lnTo>
                  <a:pt x="15788" y="25432"/>
                </a:lnTo>
                <a:lnTo>
                  <a:pt x="13109" y="25432"/>
                </a:lnTo>
                <a:lnTo>
                  <a:pt x="13109" y="22682"/>
                </a:lnTo>
                <a:close/>
                <a:moveTo>
                  <a:pt x="18967" y="22682"/>
                </a:moveTo>
                <a:lnTo>
                  <a:pt x="18967" y="25432"/>
                </a:lnTo>
                <a:lnTo>
                  <a:pt x="15907" y="25432"/>
                </a:lnTo>
                <a:lnTo>
                  <a:pt x="15907" y="22682"/>
                </a:lnTo>
                <a:close/>
                <a:moveTo>
                  <a:pt x="21753" y="22682"/>
                </a:moveTo>
                <a:lnTo>
                  <a:pt x="21753" y="25432"/>
                </a:lnTo>
                <a:lnTo>
                  <a:pt x="19074" y="25432"/>
                </a:lnTo>
                <a:lnTo>
                  <a:pt x="19074" y="22682"/>
                </a:lnTo>
                <a:close/>
                <a:moveTo>
                  <a:pt x="24920" y="22682"/>
                </a:moveTo>
                <a:lnTo>
                  <a:pt x="24920" y="25432"/>
                </a:lnTo>
                <a:lnTo>
                  <a:pt x="21860" y="25432"/>
                </a:lnTo>
                <a:lnTo>
                  <a:pt x="21860" y="22682"/>
                </a:lnTo>
                <a:close/>
                <a:moveTo>
                  <a:pt x="27718" y="22682"/>
                </a:moveTo>
                <a:lnTo>
                  <a:pt x="27718" y="25432"/>
                </a:lnTo>
                <a:lnTo>
                  <a:pt x="25039" y="25432"/>
                </a:lnTo>
                <a:lnTo>
                  <a:pt x="25039" y="22682"/>
                </a:lnTo>
                <a:close/>
                <a:moveTo>
                  <a:pt x="30885" y="22682"/>
                </a:moveTo>
                <a:lnTo>
                  <a:pt x="30885" y="25432"/>
                </a:lnTo>
                <a:lnTo>
                  <a:pt x="27825" y="25432"/>
                </a:lnTo>
                <a:lnTo>
                  <a:pt x="27825" y="22682"/>
                </a:lnTo>
                <a:close/>
                <a:moveTo>
                  <a:pt x="33683" y="22682"/>
                </a:moveTo>
                <a:lnTo>
                  <a:pt x="33683" y="25432"/>
                </a:lnTo>
                <a:lnTo>
                  <a:pt x="31004" y="25432"/>
                </a:lnTo>
                <a:lnTo>
                  <a:pt x="31004" y="22682"/>
                </a:lnTo>
                <a:close/>
                <a:moveTo>
                  <a:pt x="36850" y="22682"/>
                </a:moveTo>
                <a:lnTo>
                  <a:pt x="36850" y="25432"/>
                </a:lnTo>
                <a:lnTo>
                  <a:pt x="33791" y="25432"/>
                </a:lnTo>
                <a:lnTo>
                  <a:pt x="33791" y="22682"/>
                </a:lnTo>
                <a:close/>
                <a:moveTo>
                  <a:pt x="39636" y="22682"/>
                </a:moveTo>
                <a:lnTo>
                  <a:pt x="39636" y="25432"/>
                </a:lnTo>
                <a:lnTo>
                  <a:pt x="36958" y="25432"/>
                </a:lnTo>
                <a:lnTo>
                  <a:pt x="36958" y="22682"/>
                </a:lnTo>
                <a:close/>
                <a:moveTo>
                  <a:pt x="42827" y="22682"/>
                </a:moveTo>
                <a:lnTo>
                  <a:pt x="42827" y="25432"/>
                </a:lnTo>
                <a:lnTo>
                  <a:pt x="39756" y="25432"/>
                </a:lnTo>
                <a:lnTo>
                  <a:pt x="39756" y="22682"/>
                </a:lnTo>
                <a:close/>
                <a:moveTo>
                  <a:pt x="45613" y="22682"/>
                </a:moveTo>
                <a:lnTo>
                  <a:pt x="45613" y="25432"/>
                </a:lnTo>
                <a:lnTo>
                  <a:pt x="42935" y="25432"/>
                </a:lnTo>
                <a:lnTo>
                  <a:pt x="42935" y="22682"/>
                </a:lnTo>
                <a:close/>
                <a:moveTo>
                  <a:pt x="48792" y="22682"/>
                </a:moveTo>
                <a:lnTo>
                  <a:pt x="48792" y="25432"/>
                </a:lnTo>
                <a:lnTo>
                  <a:pt x="45732" y="25432"/>
                </a:lnTo>
                <a:lnTo>
                  <a:pt x="45732" y="22682"/>
                </a:lnTo>
                <a:close/>
                <a:moveTo>
                  <a:pt x="51578" y="22682"/>
                </a:moveTo>
                <a:lnTo>
                  <a:pt x="51578" y="25432"/>
                </a:lnTo>
                <a:lnTo>
                  <a:pt x="48900" y="25432"/>
                </a:lnTo>
                <a:lnTo>
                  <a:pt x="48900" y="22682"/>
                </a:lnTo>
                <a:close/>
                <a:moveTo>
                  <a:pt x="54746" y="22682"/>
                </a:moveTo>
                <a:lnTo>
                  <a:pt x="54746" y="25432"/>
                </a:lnTo>
                <a:lnTo>
                  <a:pt x="51686" y="25432"/>
                </a:lnTo>
                <a:lnTo>
                  <a:pt x="51686" y="22682"/>
                </a:lnTo>
                <a:close/>
                <a:moveTo>
                  <a:pt x="57543" y="22682"/>
                </a:moveTo>
                <a:lnTo>
                  <a:pt x="57543" y="25432"/>
                </a:lnTo>
                <a:lnTo>
                  <a:pt x="54865" y="25432"/>
                </a:lnTo>
                <a:lnTo>
                  <a:pt x="54865" y="22682"/>
                </a:lnTo>
                <a:close/>
                <a:moveTo>
                  <a:pt x="60734" y="22682"/>
                </a:moveTo>
                <a:lnTo>
                  <a:pt x="60734" y="25432"/>
                </a:lnTo>
                <a:lnTo>
                  <a:pt x="57663" y="25432"/>
                </a:lnTo>
                <a:lnTo>
                  <a:pt x="57663" y="22682"/>
                </a:lnTo>
                <a:close/>
                <a:moveTo>
                  <a:pt x="63509" y="22682"/>
                </a:moveTo>
                <a:lnTo>
                  <a:pt x="63509" y="25432"/>
                </a:lnTo>
                <a:lnTo>
                  <a:pt x="60830" y="25432"/>
                </a:lnTo>
                <a:lnTo>
                  <a:pt x="60830" y="22682"/>
                </a:lnTo>
                <a:close/>
                <a:moveTo>
                  <a:pt x="66687" y="22682"/>
                </a:moveTo>
                <a:lnTo>
                  <a:pt x="66687" y="25432"/>
                </a:lnTo>
                <a:lnTo>
                  <a:pt x="63616" y="25432"/>
                </a:lnTo>
                <a:lnTo>
                  <a:pt x="63616" y="22682"/>
                </a:lnTo>
                <a:close/>
                <a:moveTo>
                  <a:pt x="69485" y="22682"/>
                </a:moveTo>
                <a:lnTo>
                  <a:pt x="69485" y="25432"/>
                </a:lnTo>
                <a:lnTo>
                  <a:pt x="66807" y="25432"/>
                </a:lnTo>
                <a:lnTo>
                  <a:pt x="66807" y="22682"/>
                </a:lnTo>
                <a:close/>
                <a:moveTo>
                  <a:pt x="72653" y="22682"/>
                </a:moveTo>
                <a:lnTo>
                  <a:pt x="72653" y="25432"/>
                </a:lnTo>
                <a:lnTo>
                  <a:pt x="69581" y="25432"/>
                </a:lnTo>
                <a:lnTo>
                  <a:pt x="69581" y="22682"/>
                </a:lnTo>
                <a:close/>
                <a:moveTo>
                  <a:pt x="75450" y="22682"/>
                </a:moveTo>
                <a:lnTo>
                  <a:pt x="75450" y="25432"/>
                </a:lnTo>
                <a:lnTo>
                  <a:pt x="72772" y="25432"/>
                </a:lnTo>
                <a:lnTo>
                  <a:pt x="72772" y="22682"/>
                </a:lnTo>
                <a:close/>
                <a:moveTo>
                  <a:pt x="78618" y="22682"/>
                </a:moveTo>
                <a:lnTo>
                  <a:pt x="78618" y="25432"/>
                </a:lnTo>
                <a:lnTo>
                  <a:pt x="75558" y="25432"/>
                </a:lnTo>
                <a:lnTo>
                  <a:pt x="75558" y="22682"/>
                </a:lnTo>
                <a:close/>
                <a:moveTo>
                  <a:pt x="81416" y="22682"/>
                </a:moveTo>
                <a:lnTo>
                  <a:pt x="81416" y="25432"/>
                </a:lnTo>
                <a:lnTo>
                  <a:pt x="78737" y="25432"/>
                </a:lnTo>
                <a:lnTo>
                  <a:pt x="78737" y="22682"/>
                </a:lnTo>
                <a:close/>
                <a:moveTo>
                  <a:pt x="84583" y="22682"/>
                </a:moveTo>
                <a:lnTo>
                  <a:pt x="84583" y="25432"/>
                </a:lnTo>
                <a:lnTo>
                  <a:pt x="81523" y="25432"/>
                </a:lnTo>
                <a:lnTo>
                  <a:pt x="81523" y="22682"/>
                </a:lnTo>
                <a:close/>
                <a:moveTo>
                  <a:pt x="87369" y="22682"/>
                </a:moveTo>
                <a:lnTo>
                  <a:pt x="87369" y="25432"/>
                </a:lnTo>
                <a:lnTo>
                  <a:pt x="84690" y="25432"/>
                </a:lnTo>
                <a:lnTo>
                  <a:pt x="84690" y="22682"/>
                </a:lnTo>
                <a:close/>
                <a:moveTo>
                  <a:pt x="90560" y="22682"/>
                </a:moveTo>
                <a:lnTo>
                  <a:pt x="90560" y="25432"/>
                </a:lnTo>
                <a:lnTo>
                  <a:pt x="87488" y="25432"/>
                </a:lnTo>
                <a:lnTo>
                  <a:pt x="87488" y="22682"/>
                </a:lnTo>
                <a:close/>
                <a:moveTo>
                  <a:pt x="93334" y="22682"/>
                </a:moveTo>
                <a:lnTo>
                  <a:pt x="93334" y="25432"/>
                </a:lnTo>
                <a:lnTo>
                  <a:pt x="90655" y="25432"/>
                </a:lnTo>
                <a:lnTo>
                  <a:pt x="90655" y="22682"/>
                </a:lnTo>
                <a:close/>
                <a:moveTo>
                  <a:pt x="96525" y="22682"/>
                </a:moveTo>
                <a:lnTo>
                  <a:pt x="96525" y="25432"/>
                </a:lnTo>
                <a:lnTo>
                  <a:pt x="93453" y="25432"/>
                </a:lnTo>
                <a:lnTo>
                  <a:pt x="93453" y="22682"/>
                </a:lnTo>
                <a:close/>
                <a:moveTo>
                  <a:pt x="99311" y="22682"/>
                </a:moveTo>
                <a:lnTo>
                  <a:pt x="99311" y="25432"/>
                </a:lnTo>
                <a:lnTo>
                  <a:pt x="96632" y="25432"/>
                </a:lnTo>
                <a:lnTo>
                  <a:pt x="96632" y="22682"/>
                </a:lnTo>
                <a:close/>
                <a:moveTo>
                  <a:pt x="102478" y="22682"/>
                </a:moveTo>
                <a:lnTo>
                  <a:pt x="102478" y="25432"/>
                </a:lnTo>
                <a:lnTo>
                  <a:pt x="99406" y="25432"/>
                </a:lnTo>
                <a:lnTo>
                  <a:pt x="99406" y="22682"/>
                </a:lnTo>
                <a:close/>
                <a:moveTo>
                  <a:pt x="105276" y="22682"/>
                </a:moveTo>
                <a:lnTo>
                  <a:pt x="105276" y="25432"/>
                </a:lnTo>
                <a:lnTo>
                  <a:pt x="102597" y="25432"/>
                </a:lnTo>
                <a:lnTo>
                  <a:pt x="102597" y="22682"/>
                </a:lnTo>
                <a:close/>
                <a:moveTo>
                  <a:pt x="108443" y="22682"/>
                </a:moveTo>
                <a:lnTo>
                  <a:pt x="108443" y="25432"/>
                </a:lnTo>
                <a:lnTo>
                  <a:pt x="105383" y="25432"/>
                </a:lnTo>
                <a:lnTo>
                  <a:pt x="105383" y="22682"/>
                </a:lnTo>
                <a:close/>
                <a:moveTo>
                  <a:pt x="7037" y="25551"/>
                </a:moveTo>
                <a:lnTo>
                  <a:pt x="7037" y="28706"/>
                </a:lnTo>
                <a:lnTo>
                  <a:pt x="3965" y="28706"/>
                </a:lnTo>
                <a:lnTo>
                  <a:pt x="3965" y="25551"/>
                </a:lnTo>
                <a:close/>
                <a:moveTo>
                  <a:pt x="9811" y="25551"/>
                </a:moveTo>
                <a:lnTo>
                  <a:pt x="9811" y="28706"/>
                </a:lnTo>
                <a:lnTo>
                  <a:pt x="7132" y="28706"/>
                </a:lnTo>
                <a:lnTo>
                  <a:pt x="7132" y="25551"/>
                </a:lnTo>
                <a:close/>
                <a:moveTo>
                  <a:pt x="13002" y="25551"/>
                </a:moveTo>
                <a:lnTo>
                  <a:pt x="13002" y="28706"/>
                </a:lnTo>
                <a:lnTo>
                  <a:pt x="9930" y="28706"/>
                </a:lnTo>
                <a:lnTo>
                  <a:pt x="9930" y="25551"/>
                </a:lnTo>
                <a:close/>
                <a:moveTo>
                  <a:pt x="15788" y="25551"/>
                </a:moveTo>
                <a:lnTo>
                  <a:pt x="15788" y="28706"/>
                </a:lnTo>
                <a:lnTo>
                  <a:pt x="13109" y="28706"/>
                </a:lnTo>
                <a:lnTo>
                  <a:pt x="13109" y="25551"/>
                </a:lnTo>
                <a:close/>
                <a:moveTo>
                  <a:pt x="18967" y="25551"/>
                </a:moveTo>
                <a:lnTo>
                  <a:pt x="18967" y="28706"/>
                </a:lnTo>
                <a:lnTo>
                  <a:pt x="15907" y="28706"/>
                </a:lnTo>
                <a:lnTo>
                  <a:pt x="15907" y="25551"/>
                </a:lnTo>
                <a:close/>
                <a:moveTo>
                  <a:pt x="21753" y="25551"/>
                </a:moveTo>
                <a:lnTo>
                  <a:pt x="21753" y="28706"/>
                </a:lnTo>
                <a:lnTo>
                  <a:pt x="19074" y="28706"/>
                </a:lnTo>
                <a:lnTo>
                  <a:pt x="19074" y="25551"/>
                </a:lnTo>
                <a:close/>
                <a:moveTo>
                  <a:pt x="24920" y="25551"/>
                </a:moveTo>
                <a:lnTo>
                  <a:pt x="24920" y="28706"/>
                </a:lnTo>
                <a:lnTo>
                  <a:pt x="21860" y="28706"/>
                </a:lnTo>
                <a:lnTo>
                  <a:pt x="21860" y="25551"/>
                </a:lnTo>
                <a:close/>
                <a:moveTo>
                  <a:pt x="27718" y="25551"/>
                </a:moveTo>
                <a:lnTo>
                  <a:pt x="27718" y="28706"/>
                </a:lnTo>
                <a:lnTo>
                  <a:pt x="25039" y="28706"/>
                </a:lnTo>
                <a:lnTo>
                  <a:pt x="25039" y="25551"/>
                </a:lnTo>
                <a:close/>
                <a:moveTo>
                  <a:pt x="30885" y="25551"/>
                </a:moveTo>
                <a:lnTo>
                  <a:pt x="30885" y="28706"/>
                </a:lnTo>
                <a:lnTo>
                  <a:pt x="27825" y="28706"/>
                </a:lnTo>
                <a:lnTo>
                  <a:pt x="27825" y="25551"/>
                </a:lnTo>
                <a:close/>
                <a:moveTo>
                  <a:pt x="33683" y="25551"/>
                </a:moveTo>
                <a:lnTo>
                  <a:pt x="33683" y="28706"/>
                </a:lnTo>
                <a:lnTo>
                  <a:pt x="31004" y="28706"/>
                </a:lnTo>
                <a:lnTo>
                  <a:pt x="31004" y="25551"/>
                </a:lnTo>
                <a:close/>
                <a:moveTo>
                  <a:pt x="36850" y="25551"/>
                </a:moveTo>
                <a:lnTo>
                  <a:pt x="36850" y="28706"/>
                </a:lnTo>
                <a:lnTo>
                  <a:pt x="33791" y="28706"/>
                </a:lnTo>
                <a:lnTo>
                  <a:pt x="33791" y="25551"/>
                </a:lnTo>
                <a:close/>
                <a:moveTo>
                  <a:pt x="39636" y="25551"/>
                </a:moveTo>
                <a:lnTo>
                  <a:pt x="39636" y="28706"/>
                </a:lnTo>
                <a:lnTo>
                  <a:pt x="36958" y="28706"/>
                </a:lnTo>
                <a:lnTo>
                  <a:pt x="36958" y="25551"/>
                </a:lnTo>
                <a:close/>
                <a:moveTo>
                  <a:pt x="42827" y="25551"/>
                </a:moveTo>
                <a:lnTo>
                  <a:pt x="42827" y="28706"/>
                </a:lnTo>
                <a:lnTo>
                  <a:pt x="39756" y="28706"/>
                </a:lnTo>
                <a:lnTo>
                  <a:pt x="39756" y="25551"/>
                </a:lnTo>
                <a:close/>
                <a:moveTo>
                  <a:pt x="45613" y="25551"/>
                </a:moveTo>
                <a:lnTo>
                  <a:pt x="45613" y="28706"/>
                </a:lnTo>
                <a:lnTo>
                  <a:pt x="42935" y="28706"/>
                </a:lnTo>
                <a:lnTo>
                  <a:pt x="42935" y="25551"/>
                </a:lnTo>
                <a:close/>
                <a:moveTo>
                  <a:pt x="48792" y="25551"/>
                </a:moveTo>
                <a:lnTo>
                  <a:pt x="48792" y="28706"/>
                </a:lnTo>
                <a:lnTo>
                  <a:pt x="45732" y="28706"/>
                </a:lnTo>
                <a:lnTo>
                  <a:pt x="45732" y="25551"/>
                </a:lnTo>
                <a:close/>
                <a:moveTo>
                  <a:pt x="51578" y="25551"/>
                </a:moveTo>
                <a:lnTo>
                  <a:pt x="51578" y="28706"/>
                </a:lnTo>
                <a:lnTo>
                  <a:pt x="48900" y="28706"/>
                </a:lnTo>
                <a:lnTo>
                  <a:pt x="48900" y="25551"/>
                </a:lnTo>
                <a:close/>
                <a:moveTo>
                  <a:pt x="54746" y="25551"/>
                </a:moveTo>
                <a:lnTo>
                  <a:pt x="54746" y="28706"/>
                </a:lnTo>
                <a:lnTo>
                  <a:pt x="51686" y="28706"/>
                </a:lnTo>
                <a:lnTo>
                  <a:pt x="51686" y="25551"/>
                </a:lnTo>
                <a:close/>
                <a:moveTo>
                  <a:pt x="57543" y="25551"/>
                </a:moveTo>
                <a:lnTo>
                  <a:pt x="57543" y="28706"/>
                </a:lnTo>
                <a:lnTo>
                  <a:pt x="54865" y="28706"/>
                </a:lnTo>
                <a:lnTo>
                  <a:pt x="54865" y="25551"/>
                </a:lnTo>
                <a:close/>
                <a:moveTo>
                  <a:pt x="60734" y="25551"/>
                </a:moveTo>
                <a:lnTo>
                  <a:pt x="60734" y="28706"/>
                </a:lnTo>
                <a:lnTo>
                  <a:pt x="57663" y="28706"/>
                </a:lnTo>
                <a:lnTo>
                  <a:pt x="57663" y="25551"/>
                </a:lnTo>
                <a:close/>
                <a:moveTo>
                  <a:pt x="63509" y="25551"/>
                </a:moveTo>
                <a:lnTo>
                  <a:pt x="63509" y="28706"/>
                </a:lnTo>
                <a:lnTo>
                  <a:pt x="60830" y="28706"/>
                </a:lnTo>
                <a:lnTo>
                  <a:pt x="60830" y="25551"/>
                </a:lnTo>
                <a:close/>
                <a:moveTo>
                  <a:pt x="66687" y="25551"/>
                </a:moveTo>
                <a:lnTo>
                  <a:pt x="66687" y="28706"/>
                </a:lnTo>
                <a:lnTo>
                  <a:pt x="63616" y="28706"/>
                </a:lnTo>
                <a:lnTo>
                  <a:pt x="63616" y="25551"/>
                </a:lnTo>
                <a:close/>
                <a:moveTo>
                  <a:pt x="69485" y="25551"/>
                </a:moveTo>
                <a:lnTo>
                  <a:pt x="69485" y="28706"/>
                </a:lnTo>
                <a:lnTo>
                  <a:pt x="66807" y="28706"/>
                </a:lnTo>
                <a:lnTo>
                  <a:pt x="66807" y="25551"/>
                </a:lnTo>
                <a:close/>
                <a:moveTo>
                  <a:pt x="72653" y="25551"/>
                </a:moveTo>
                <a:lnTo>
                  <a:pt x="72653" y="28706"/>
                </a:lnTo>
                <a:lnTo>
                  <a:pt x="69581" y="28706"/>
                </a:lnTo>
                <a:lnTo>
                  <a:pt x="69581" y="25551"/>
                </a:lnTo>
                <a:close/>
                <a:moveTo>
                  <a:pt x="75450" y="25551"/>
                </a:moveTo>
                <a:lnTo>
                  <a:pt x="75450" y="28706"/>
                </a:lnTo>
                <a:lnTo>
                  <a:pt x="72772" y="28706"/>
                </a:lnTo>
                <a:lnTo>
                  <a:pt x="72772" y="25551"/>
                </a:lnTo>
                <a:close/>
                <a:moveTo>
                  <a:pt x="78618" y="25551"/>
                </a:moveTo>
                <a:lnTo>
                  <a:pt x="78618" y="28706"/>
                </a:lnTo>
                <a:lnTo>
                  <a:pt x="75558" y="28706"/>
                </a:lnTo>
                <a:lnTo>
                  <a:pt x="75558" y="25551"/>
                </a:lnTo>
                <a:close/>
                <a:moveTo>
                  <a:pt x="81416" y="25551"/>
                </a:moveTo>
                <a:lnTo>
                  <a:pt x="81416" y="28706"/>
                </a:lnTo>
                <a:lnTo>
                  <a:pt x="78737" y="28706"/>
                </a:lnTo>
                <a:lnTo>
                  <a:pt x="78737" y="25551"/>
                </a:lnTo>
                <a:close/>
                <a:moveTo>
                  <a:pt x="84583" y="25551"/>
                </a:moveTo>
                <a:lnTo>
                  <a:pt x="84583" y="28706"/>
                </a:lnTo>
                <a:lnTo>
                  <a:pt x="81523" y="28706"/>
                </a:lnTo>
                <a:lnTo>
                  <a:pt x="81523" y="25551"/>
                </a:lnTo>
                <a:close/>
                <a:moveTo>
                  <a:pt x="87369" y="25551"/>
                </a:moveTo>
                <a:lnTo>
                  <a:pt x="87369" y="28706"/>
                </a:lnTo>
                <a:lnTo>
                  <a:pt x="84690" y="28706"/>
                </a:lnTo>
                <a:lnTo>
                  <a:pt x="84690" y="25551"/>
                </a:lnTo>
                <a:close/>
                <a:moveTo>
                  <a:pt x="90560" y="25551"/>
                </a:moveTo>
                <a:lnTo>
                  <a:pt x="90560" y="28706"/>
                </a:lnTo>
                <a:lnTo>
                  <a:pt x="87488" y="28706"/>
                </a:lnTo>
                <a:lnTo>
                  <a:pt x="87488" y="25551"/>
                </a:lnTo>
                <a:close/>
                <a:moveTo>
                  <a:pt x="93334" y="25551"/>
                </a:moveTo>
                <a:lnTo>
                  <a:pt x="93334" y="28706"/>
                </a:lnTo>
                <a:lnTo>
                  <a:pt x="90655" y="28706"/>
                </a:lnTo>
                <a:lnTo>
                  <a:pt x="90655" y="25551"/>
                </a:lnTo>
                <a:close/>
                <a:moveTo>
                  <a:pt x="96525" y="25551"/>
                </a:moveTo>
                <a:lnTo>
                  <a:pt x="96525" y="28706"/>
                </a:lnTo>
                <a:lnTo>
                  <a:pt x="93453" y="28706"/>
                </a:lnTo>
                <a:lnTo>
                  <a:pt x="93453" y="25551"/>
                </a:lnTo>
                <a:close/>
                <a:moveTo>
                  <a:pt x="99311" y="25551"/>
                </a:moveTo>
                <a:lnTo>
                  <a:pt x="99311" y="28706"/>
                </a:lnTo>
                <a:lnTo>
                  <a:pt x="96632" y="28706"/>
                </a:lnTo>
                <a:lnTo>
                  <a:pt x="96632" y="25551"/>
                </a:lnTo>
                <a:close/>
                <a:moveTo>
                  <a:pt x="102478" y="25551"/>
                </a:moveTo>
                <a:lnTo>
                  <a:pt x="102478" y="28706"/>
                </a:lnTo>
                <a:lnTo>
                  <a:pt x="99406" y="28706"/>
                </a:lnTo>
                <a:lnTo>
                  <a:pt x="99406" y="25551"/>
                </a:lnTo>
                <a:close/>
                <a:moveTo>
                  <a:pt x="105276" y="25551"/>
                </a:moveTo>
                <a:lnTo>
                  <a:pt x="105276" y="28706"/>
                </a:lnTo>
                <a:lnTo>
                  <a:pt x="102597" y="28706"/>
                </a:lnTo>
                <a:lnTo>
                  <a:pt x="102597" y="25551"/>
                </a:lnTo>
                <a:close/>
                <a:moveTo>
                  <a:pt x="108443" y="25551"/>
                </a:moveTo>
                <a:lnTo>
                  <a:pt x="108443" y="28706"/>
                </a:lnTo>
                <a:lnTo>
                  <a:pt x="105383" y="28706"/>
                </a:lnTo>
                <a:lnTo>
                  <a:pt x="105383" y="25551"/>
                </a:lnTo>
                <a:close/>
                <a:moveTo>
                  <a:pt x="7037" y="28813"/>
                </a:moveTo>
                <a:lnTo>
                  <a:pt x="7037" y="31564"/>
                </a:lnTo>
                <a:lnTo>
                  <a:pt x="3965" y="31564"/>
                </a:lnTo>
                <a:lnTo>
                  <a:pt x="3965" y="28813"/>
                </a:lnTo>
                <a:close/>
                <a:moveTo>
                  <a:pt x="9811" y="28813"/>
                </a:moveTo>
                <a:lnTo>
                  <a:pt x="9811" y="31564"/>
                </a:lnTo>
                <a:lnTo>
                  <a:pt x="7132" y="31564"/>
                </a:lnTo>
                <a:lnTo>
                  <a:pt x="7132" y="28813"/>
                </a:lnTo>
                <a:close/>
                <a:moveTo>
                  <a:pt x="13002" y="28813"/>
                </a:moveTo>
                <a:lnTo>
                  <a:pt x="13002" y="31564"/>
                </a:lnTo>
                <a:lnTo>
                  <a:pt x="9930" y="31564"/>
                </a:lnTo>
                <a:lnTo>
                  <a:pt x="9930" y="28813"/>
                </a:lnTo>
                <a:close/>
                <a:moveTo>
                  <a:pt x="15788" y="28813"/>
                </a:moveTo>
                <a:lnTo>
                  <a:pt x="15788" y="31564"/>
                </a:lnTo>
                <a:lnTo>
                  <a:pt x="13109" y="31564"/>
                </a:lnTo>
                <a:lnTo>
                  <a:pt x="13109" y="28813"/>
                </a:lnTo>
                <a:close/>
                <a:moveTo>
                  <a:pt x="18967" y="28813"/>
                </a:moveTo>
                <a:lnTo>
                  <a:pt x="18967" y="31564"/>
                </a:lnTo>
                <a:lnTo>
                  <a:pt x="15907" y="31564"/>
                </a:lnTo>
                <a:lnTo>
                  <a:pt x="15907" y="28813"/>
                </a:lnTo>
                <a:close/>
                <a:moveTo>
                  <a:pt x="21753" y="28813"/>
                </a:moveTo>
                <a:lnTo>
                  <a:pt x="21753" y="31564"/>
                </a:lnTo>
                <a:lnTo>
                  <a:pt x="19074" y="31564"/>
                </a:lnTo>
                <a:lnTo>
                  <a:pt x="19074" y="28813"/>
                </a:lnTo>
                <a:close/>
                <a:moveTo>
                  <a:pt x="24920" y="28813"/>
                </a:moveTo>
                <a:lnTo>
                  <a:pt x="24920" y="31564"/>
                </a:lnTo>
                <a:lnTo>
                  <a:pt x="21860" y="31564"/>
                </a:lnTo>
                <a:lnTo>
                  <a:pt x="21860" y="28813"/>
                </a:lnTo>
                <a:close/>
                <a:moveTo>
                  <a:pt x="27718" y="28813"/>
                </a:moveTo>
                <a:lnTo>
                  <a:pt x="27718" y="31564"/>
                </a:lnTo>
                <a:lnTo>
                  <a:pt x="25039" y="31564"/>
                </a:lnTo>
                <a:lnTo>
                  <a:pt x="25039" y="28813"/>
                </a:lnTo>
                <a:close/>
                <a:moveTo>
                  <a:pt x="30885" y="28813"/>
                </a:moveTo>
                <a:lnTo>
                  <a:pt x="30885" y="31564"/>
                </a:lnTo>
                <a:lnTo>
                  <a:pt x="27825" y="31564"/>
                </a:lnTo>
                <a:lnTo>
                  <a:pt x="27825" y="28813"/>
                </a:lnTo>
                <a:close/>
                <a:moveTo>
                  <a:pt x="33683" y="28813"/>
                </a:moveTo>
                <a:lnTo>
                  <a:pt x="33683" y="31564"/>
                </a:lnTo>
                <a:lnTo>
                  <a:pt x="31004" y="31564"/>
                </a:lnTo>
                <a:lnTo>
                  <a:pt x="31004" y="28813"/>
                </a:lnTo>
                <a:close/>
                <a:moveTo>
                  <a:pt x="36850" y="28813"/>
                </a:moveTo>
                <a:lnTo>
                  <a:pt x="36850" y="31564"/>
                </a:lnTo>
                <a:lnTo>
                  <a:pt x="33791" y="31564"/>
                </a:lnTo>
                <a:lnTo>
                  <a:pt x="33791" y="28813"/>
                </a:lnTo>
                <a:close/>
                <a:moveTo>
                  <a:pt x="39636" y="28813"/>
                </a:moveTo>
                <a:lnTo>
                  <a:pt x="39636" y="31564"/>
                </a:lnTo>
                <a:lnTo>
                  <a:pt x="36958" y="31564"/>
                </a:lnTo>
                <a:lnTo>
                  <a:pt x="36958" y="28813"/>
                </a:lnTo>
                <a:close/>
                <a:moveTo>
                  <a:pt x="42827" y="28813"/>
                </a:moveTo>
                <a:lnTo>
                  <a:pt x="42827" y="31564"/>
                </a:lnTo>
                <a:lnTo>
                  <a:pt x="39756" y="31564"/>
                </a:lnTo>
                <a:lnTo>
                  <a:pt x="39756" y="28813"/>
                </a:lnTo>
                <a:close/>
                <a:moveTo>
                  <a:pt x="45613" y="28813"/>
                </a:moveTo>
                <a:lnTo>
                  <a:pt x="45613" y="31564"/>
                </a:lnTo>
                <a:lnTo>
                  <a:pt x="42935" y="31564"/>
                </a:lnTo>
                <a:lnTo>
                  <a:pt x="42935" y="28813"/>
                </a:lnTo>
                <a:close/>
                <a:moveTo>
                  <a:pt x="48792" y="28813"/>
                </a:moveTo>
                <a:lnTo>
                  <a:pt x="48792" y="31564"/>
                </a:lnTo>
                <a:lnTo>
                  <a:pt x="45732" y="31564"/>
                </a:lnTo>
                <a:lnTo>
                  <a:pt x="45732" y="28813"/>
                </a:lnTo>
                <a:close/>
                <a:moveTo>
                  <a:pt x="51578" y="28813"/>
                </a:moveTo>
                <a:lnTo>
                  <a:pt x="51578" y="31564"/>
                </a:lnTo>
                <a:lnTo>
                  <a:pt x="48900" y="31564"/>
                </a:lnTo>
                <a:lnTo>
                  <a:pt x="48900" y="28813"/>
                </a:lnTo>
                <a:close/>
                <a:moveTo>
                  <a:pt x="54746" y="28813"/>
                </a:moveTo>
                <a:lnTo>
                  <a:pt x="54746" y="31564"/>
                </a:lnTo>
                <a:lnTo>
                  <a:pt x="51686" y="31564"/>
                </a:lnTo>
                <a:lnTo>
                  <a:pt x="51686" y="28813"/>
                </a:lnTo>
                <a:close/>
                <a:moveTo>
                  <a:pt x="57543" y="28813"/>
                </a:moveTo>
                <a:lnTo>
                  <a:pt x="57543" y="31564"/>
                </a:lnTo>
                <a:lnTo>
                  <a:pt x="54865" y="31564"/>
                </a:lnTo>
                <a:lnTo>
                  <a:pt x="54865" y="28813"/>
                </a:lnTo>
                <a:close/>
                <a:moveTo>
                  <a:pt x="60734" y="28813"/>
                </a:moveTo>
                <a:lnTo>
                  <a:pt x="60734" y="31564"/>
                </a:lnTo>
                <a:lnTo>
                  <a:pt x="57663" y="31564"/>
                </a:lnTo>
                <a:lnTo>
                  <a:pt x="57663" y="28813"/>
                </a:lnTo>
                <a:close/>
                <a:moveTo>
                  <a:pt x="63509" y="28813"/>
                </a:moveTo>
                <a:lnTo>
                  <a:pt x="63509" y="31564"/>
                </a:lnTo>
                <a:lnTo>
                  <a:pt x="60830" y="31564"/>
                </a:lnTo>
                <a:lnTo>
                  <a:pt x="60830" y="28813"/>
                </a:lnTo>
                <a:close/>
                <a:moveTo>
                  <a:pt x="66687" y="28813"/>
                </a:moveTo>
                <a:lnTo>
                  <a:pt x="66687" y="31564"/>
                </a:lnTo>
                <a:lnTo>
                  <a:pt x="63616" y="31564"/>
                </a:lnTo>
                <a:lnTo>
                  <a:pt x="63616" y="28813"/>
                </a:lnTo>
                <a:close/>
                <a:moveTo>
                  <a:pt x="69485" y="28813"/>
                </a:moveTo>
                <a:lnTo>
                  <a:pt x="69485" y="31564"/>
                </a:lnTo>
                <a:lnTo>
                  <a:pt x="66807" y="31564"/>
                </a:lnTo>
                <a:lnTo>
                  <a:pt x="66807" y="28813"/>
                </a:lnTo>
                <a:close/>
                <a:moveTo>
                  <a:pt x="72653" y="28813"/>
                </a:moveTo>
                <a:lnTo>
                  <a:pt x="72653" y="31564"/>
                </a:lnTo>
                <a:lnTo>
                  <a:pt x="69581" y="31564"/>
                </a:lnTo>
                <a:lnTo>
                  <a:pt x="69581" y="28813"/>
                </a:lnTo>
                <a:close/>
                <a:moveTo>
                  <a:pt x="75450" y="28813"/>
                </a:moveTo>
                <a:lnTo>
                  <a:pt x="75450" y="31564"/>
                </a:lnTo>
                <a:lnTo>
                  <a:pt x="72772" y="31564"/>
                </a:lnTo>
                <a:lnTo>
                  <a:pt x="72772" y="28813"/>
                </a:lnTo>
                <a:close/>
                <a:moveTo>
                  <a:pt x="78618" y="28813"/>
                </a:moveTo>
                <a:lnTo>
                  <a:pt x="78618" y="31564"/>
                </a:lnTo>
                <a:lnTo>
                  <a:pt x="75558" y="31564"/>
                </a:lnTo>
                <a:lnTo>
                  <a:pt x="75558" y="28813"/>
                </a:lnTo>
                <a:close/>
                <a:moveTo>
                  <a:pt x="81416" y="28813"/>
                </a:moveTo>
                <a:lnTo>
                  <a:pt x="81416" y="31564"/>
                </a:lnTo>
                <a:lnTo>
                  <a:pt x="78737" y="31564"/>
                </a:lnTo>
                <a:lnTo>
                  <a:pt x="78737" y="28813"/>
                </a:lnTo>
                <a:close/>
                <a:moveTo>
                  <a:pt x="84583" y="28813"/>
                </a:moveTo>
                <a:lnTo>
                  <a:pt x="84583" y="31564"/>
                </a:lnTo>
                <a:lnTo>
                  <a:pt x="81523" y="31564"/>
                </a:lnTo>
                <a:lnTo>
                  <a:pt x="81523" y="28813"/>
                </a:lnTo>
                <a:close/>
                <a:moveTo>
                  <a:pt x="87369" y="28813"/>
                </a:moveTo>
                <a:lnTo>
                  <a:pt x="87369" y="31564"/>
                </a:lnTo>
                <a:lnTo>
                  <a:pt x="84690" y="31564"/>
                </a:lnTo>
                <a:lnTo>
                  <a:pt x="84690" y="28813"/>
                </a:lnTo>
                <a:close/>
                <a:moveTo>
                  <a:pt x="90560" y="28813"/>
                </a:moveTo>
                <a:lnTo>
                  <a:pt x="90560" y="31564"/>
                </a:lnTo>
                <a:lnTo>
                  <a:pt x="87488" y="31564"/>
                </a:lnTo>
                <a:lnTo>
                  <a:pt x="87488" y="28813"/>
                </a:lnTo>
                <a:close/>
                <a:moveTo>
                  <a:pt x="93334" y="28813"/>
                </a:moveTo>
                <a:lnTo>
                  <a:pt x="93334" y="31564"/>
                </a:lnTo>
                <a:lnTo>
                  <a:pt x="90655" y="31564"/>
                </a:lnTo>
                <a:lnTo>
                  <a:pt x="90655" y="28813"/>
                </a:lnTo>
                <a:close/>
                <a:moveTo>
                  <a:pt x="96525" y="28813"/>
                </a:moveTo>
                <a:lnTo>
                  <a:pt x="96525" y="31564"/>
                </a:lnTo>
                <a:lnTo>
                  <a:pt x="93453" y="31564"/>
                </a:lnTo>
                <a:lnTo>
                  <a:pt x="93453" y="28813"/>
                </a:lnTo>
                <a:close/>
                <a:moveTo>
                  <a:pt x="99311" y="28813"/>
                </a:moveTo>
                <a:lnTo>
                  <a:pt x="99311" y="31564"/>
                </a:lnTo>
                <a:lnTo>
                  <a:pt x="96632" y="31564"/>
                </a:lnTo>
                <a:lnTo>
                  <a:pt x="96632" y="28813"/>
                </a:lnTo>
                <a:close/>
                <a:moveTo>
                  <a:pt x="102478" y="28813"/>
                </a:moveTo>
                <a:lnTo>
                  <a:pt x="102478" y="31564"/>
                </a:lnTo>
                <a:lnTo>
                  <a:pt x="99406" y="31564"/>
                </a:lnTo>
                <a:lnTo>
                  <a:pt x="99406" y="28813"/>
                </a:lnTo>
                <a:close/>
                <a:moveTo>
                  <a:pt x="105276" y="28813"/>
                </a:moveTo>
                <a:lnTo>
                  <a:pt x="105276" y="31564"/>
                </a:lnTo>
                <a:lnTo>
                  <a:pt x="102597" y="31564"/>
                </a:lnTo>
                <a:lnTo>
                  <a:pt x="102597" y="28813"/>
                </a:lnTo>
                <a:close/>
                <a:moveTo>
                  <a:pt x="108443" y="28813"/>
                </a:moveTo>
                <a:lnTo>
                  <a:pt x="108443" y="31564"/>
                </a:lnTo>
                <a:lnTo>
                  <a:pt x="105383" y="31564"/>
                </a:lnTo>
                <a:lnTo>
                  <a:pt x="105383" y="28813"/>
                </a:lnTo>
                <a:close/>
                <a:moveTo>
                  <a:pt x="7037" y="31683"/>
                </a:moveTo>
                <a:lnTo>
                  <a:pt x="7037" y="34838"/>
                </a:lnTo>
                <a:lnTo>
                  <a:pt x="3965" y="34838"/>
                </a:lnTo>
                <a:lnTo>
                  <a:pt x="3965" y="31683"/>
                </a:lnTo>
                <a:close/>
                <a:moveTo>
                  <a:pt x="9811" y="31683"/>
                </a:moveTo>
                <a:lnTo>
                  <a:pt x="9811" y="34838"/>
                </a:lnTo>
                <a:lnTo>
                  <a:pt x="7132" y="34838"/>
                </a:lnTo>
                <a:lnTo>
                  <a:pt x="7132" y="31683"/>
                </a:lnTo>
                <a:close/>
                <a:moveTo>
                  <a:pt x="13002" y="31683"/>
                </a:moveTo>
                <a:lnTo>
                  <a:pt x="13002" y="34838"/>
                </a:lnTo>
                <a:lnTo>
                  <a:pt x="9930" y="34838"/>
                </a:lnTo>
                <a:lnTo>
                  <a:pt x="9930" y="31683"/>
                </a:lnTo>
                <a:close/>
                <a:moveTo>
                  <a:pt x="15788" y="31683"/>
                </a:moveTo>
                <a:lnTo>
                  <a:pt x="15788" y="34838"/>
                </a:lnTo>
                <a:lnTo>
                  <a:pt x="13109" y="34838"/>
                </a:lnTo>
                <a:lnTo>
                  <a:pt x="13109" y="31683"/>
                </a:lnTo>
                <a:close/>
                <a:moveTo>
                  <a:pt x="18967" y="31683"/>
                </a:moveTo>
                <a:lnTo>
                  <a:pt x="18967" y="34838"/>
                </a:lnTo>
                <a:lnTo>
                  <a:pt x="15907" y="34838"/>
                </a:lnTo>
                <a:lnTo>
                  <a:pt x="15907" y="31683"/>
                </a:lnTo>
                <a:close/>
                <a:moveTo>
                  <a:pt x="21753" y="31683"/>
                </a:moveTo>
                <a:lnTo>
                  <a:pt x="21753" y="34838"/>
                </a:lnTo>
                <a:lnTo>
                  <a:pt x="19074" y="34838"/>
                </a:lnTo>
                <a:lnTo>
                  <a:pt x="19074" y="31683"/>
                </a:lnTo>
                <a:close/>
                <a:moveTo>
                  <a:pt x="24920" y="31683"/>
                </a:moveTo>
                <a:lnTo>
                  <a:pt x="24920" y="34838"/>
                </a:lnTo>
                <a:lnTo>
                  <a:pt x="21860" y="34838"/>
                </a:lnTo>
                <a:lnTo>
                  <a:pt x="21860" y="31683"/>
                </a:lnTo>
                <a:close/>
                <a:moveTo>
                  <a:pt x="27718" y="31683"/>
                </a:moveTo>
                <a:lnTo>
                  <a:pt x="27718" y="34838"/>
                </a:lnTo>
                <a:lnTo>
                  <a:pt x="25039" y="34838"/>
                </a:lnTo>
                <a:lnTo>
                  <a:pt x="25039" y="31683"/>
                </a:lnTo>
                <a:close/>
                <a:moveTo>
                  <a:pt x="30885" y="31683"/>
                </a:moveTo>
                <a:lnTo>
                  <a:pt x="30885" y="34838"/>
                </a:lnTo>
                <a:lnTo>
                  <a:pt x="27825" y="34838"/>
                </a:lnTo>
                <a:lnTo>
                  <a:pt x="27825" y="31683"/>
                </a:lnTo>
                <a:close/>
                <a:moveTo>
                  <a:pt x="33683" y="31683"/>
                </a:moveTo>
                <a:lnTo>
                  <a:pt x="33683" y="34838"/>
                </a:lnTo>
                <a:lnTo>
                  <a:pt x="31004" y="34838"/>
                </a:lnTo>
                <a:lnTo>
                  <a:pt x="31004" y="31683"/>
                </a:lnTo>
                <a:close/>
                <a:moveTo>
                  <a:pt x="36850" y="31683"/>
                </a:moveTo>
                <a:lnTo>
                  <a:pt x="36850" y="34838"/>
                </a:lnTo>
                <a:lnTo>
                  <a:pt x="33791" y="34838"/>
                </a:lnTo>
                <a:lnTo>
                  <a:pt x="33791" y="31683"/>
                </a:lnTo>
                <a:close/>
                <a:moveTo>
                  <a:pt x="39636" y="31683"/>
                </a:moveTo>
                <a:lnTo>
                  <a:pt x="39636" y="34838"/>
                </a:lnTo>
                <a:lnTo>
                  <a:pt x="36958" y="34838"/>
                </a:lnTo>
                <a:lnTo>
                  <a:pt x="36958" y="31683"/>
                </a:lnTo>
                <a:close/>
                <a:moveTo>
                  <a:pt x="42827" y="31683"/>
                </a:moveTo>
                <a:lnTo>
                  <a:pt x="42827" y="34838"/>
                </a:lnTo>
                <a:lnTo>
                  <a:pt x="39756" y="34838"/>
                </a:lnTo>
                <a:lnTo>
                  <a:pt x="39756" y="31683"/>
                </a:lnTo>
                <a:close/>
                <a:moveTo>
                  <a:pt x="45613" y="31683"/>
                </a:moveTo>
                <a:lnTo>
                  <a:pt x="45613" y="34838"/>
                </a:lnTo>
                <a:lnTo>
                  <a:pt x="42935" y="34838"/>
                </a:lnTo>
                <a:lnTo>
                  <a:pt x="42935" y="31683"/>
                </a:lnTo>
                <a:close/>
                <a:moveTo>
                  <a:pt x="48792" y="31683"/>
                </a:moveTo>
                <a:lnTo>
                  <a:pt x="48792" y="34838"/>
                </a:lnTo>
                <a:lnTo>
                  <a:pt x="45732" y="34838"/>
                </a:lnTo>
                <a:lnTo>
                  <a:pt x="45732" y="31683"/>
                </a:lnTo>
                <a:close/>
                <a:moveTo>
                  <a:pt x="51578" y="31683"/>
                </a:moveTo>
                <a:lnTo>
                  <a:pt x="51578" y="34838"/>
                </a:lnTo>
                <a:lnTo>
                  <a:pt x="48900" y="34838"/>
                </a:lnTo>
                <a:lnTo>
                  <a:pt x="48900" y="31683"/>
                </a:lnTo>
                <a:close/>
                <a:moveTo>
                  <a:pt x="54746" y="31683"/>
                </a:moveTo>
                <a:lnTo>
                  <a:pt x="54746" y="34838"/>
                </a:lnTo>
                <a:lnTo>
                  <a:pt x="51686" y="34838"/>
                </a:lnTo>
                <a:lnTo>
                  <a:pt x="51686" y="31683"/>
                </a:lnTo>
                <a:close/>
                <a:moveTo>
                  <a:pt x="57543" y="31683"/>
                </a:moveTo>
                <a:lnTo>
                  <a:pt x="57543" y="34838"/>
                </a:lnTo>
                <a:lnTo>
                  <a:pt x="54865" y="34838"/>
                </a:lnTo>
                <a:lnTo>
                  <a:pt x="54865" y="31683"/>
                </a:lnTo>
                <a:close/>
                <a:moveTo>
                  <a:pt x="60734" y="31683"/>
                </a:moveTo>
                <a:lnTo>
                  <a:pt x="60734" y="34838"/>
                </a:lnTo>
                <a:lnTo>
                  <a:pt x="57663" y="34838"/>
                </a:lnTo>
                <a:lnTo>
                  <a:pt x="57663" y="31683"/>
                </a:lnTo>
                <a:close/>
                <a:moveTo>
                  <a:pt x="63509" y="31683"/>
                </a:moveTo>
                <a:lnTo>
                  <a:pt x="63509" y="34838"/>
                </a:lnTo>
                <a:lnTo>
                  <a:pt x="60830" y="34838"/>
                </a:lnTo>
                <a:lnTo>
                  <a:pt x="60830" y="31683"/>
                </a:lnTo>
                <a:close/>
                <a:moveTo>
                  <a:pt x="66687" y="31683"/>
                </a:moveTo>
                <a:lnTo>
                  <a:pt x="66687" y="34838"/>
                </a:lnTo>
                <a:lnTo>
                  <a:pt x="63616" y="34838"/>
                </a:lnTo>
                <a:lnTo>
                  <a:pt x="63616" y="31683"/>
                </a:lnTo>
                <a:close/>
                <a:moveTo>
                  <a:pt x="69485" y="31683"/>
                </a:moveTo>
                <a:lnTo>
                  <a:pt x="69485" y="34838"/>
                </a:lnTo>
                <a:lnTo>
                  <a:pt x="66807" y="34838"/>
                </a:lnTo>
                <a:lnTo>
                  <a:pt x="66807" y="31683"/>
                </a:lnTo>
                <a:close/>
                <a:moveTo>
                  <a:pt x="72653" y="31683"/>
                </a:moveTo>
                <a:lnTo>
                  <a:pt x="72653" y="34838"/>
                </a:lnTo>
                <a:lnTo>
                  <a:pt x="69581" y="34838"/>
                </a:lnTo>
                <a:lnTo>
                  <a:pt x="69581" y="31683"/>
                </a:lnTo>
                <a:close/>
                <a:moveTo>
                  <a:pt x="75450" y="31683"/>
                </a:moveTo>
                <a:lnTo>
                  <a:pt x="75450" y="34838"/>
                </a:lnTo>
                <a:lnTo>
                  <a:pt x="72772" y="34838"/>
                </a:lnTo>
                <a:lnTo>
                  <a:pt x="72772" y="31683"/>
                </a:lnTo>
                <a:close/>
                <a:moveTo>
                  <a:pt x="78618" y="31683"/>
                </a:moveTo>
                <a:lnTo>
                  <a:pt x="78618" y="34838"/>
                </a:lnTo>
                <a:lnTo>
                  <a:pt x="75558" y="34838"/>
                </a:lnTo>
                <a:lnTo>
                  <a:pt x="75558" y="31683"/>
                </a:lnTo>
                <a:close/>
                <a:moveTo>
                  <a:pt x="81416" y="31683"/>
                </a:moveTo>
                <a:lnTo>
                  <a:pt x="81416" y="34838"/>
                </a:lnTo>
                <a:lnTo>
                  <a:pt x="78737" y="34838"/>
                </a:lnTo>
                <a:lnTo>
                  <a:pt x="78737" y="31683"/>
                </a:lnTo>
                <a:close/>
                <a:moveTo>
                  <a:pt x="84583" y="31683"/>
                </a:moveTo>
                <a:lnTo>
                  <a:pt x="84583" y="34838"/>
                </a:lnTo>
                <a:lnTo>
                  <a:pt x="81523" y="34838"/>
                </a:lnTo>
                <a:lnTo>
                  <a:pt x="81523" y="31683"/>
                </a:lnTo>
                <a:close/>
                <a:moveTo>
                  <a:pt x="87369" y="31683"/>
                </a:moveTo>
                <a:lnTo>
                  <a:pt x="87369" y="34838"/>
                </a:lnTo>
                <a:lnTo>
                  <a:pt x="84690" y="34838"/>
                </a:lnTo>
                <a:lnTo>
                  <a:pt x="84690" y="31683"/>
                </a:lnTo>
                <a:close/>
                <a:moveTo>
                  <a:pt x="90560" y="31683"/>
                </a:moveTo>
                <a:lnTo>
                  <a:pt x="90560" y="34838"/>
                </a:lnTo>
                <a:lnTo>
                  <a:pt x="87488" y="34838"/>
                </a:lnTo>
                <a:lnTo>
                  <a:pt x="87488" y="31683"/>
                </a:lnTo>
                <a:close/>
                <a:moveTo>
                  <a:pt x="93334" y="31683"/>
                </a:moveTo>
                <a:lnTo>
                  <a:pt x="93334" y="34838"/>
                </a:lnTo>
                <a:lnTo>
                  <a:pt x="90655" y="34838"/>
                </a:lnTo>
                <a:lnTo>
                  <a:pt x="90655" y="31683"/>
                </a:lnTo>
                <a:close/>
                <a:moveTo>
                  <a:pt x="96525" y="31683"/>
                </a:moveTo>
                <a:lnTo>
                  <a:pt x="96525" y="34838"/>
                </a:lnTo>
                <a:lnTo>
                  <a:pt x="93453" y="34838"/>
                </a:lnTo>
                <a:lnTo>
                  <a:pt x="93453" y="31683"/>
                </a:lnTo>
                <a:close/>
                <a:moveTo>
                  <a:pt x="99311" y="31683"/>
                </a:moveTo>
                <a:lnTo>
                  <a:pt x="99311" y="34838"/>
                </a:lnTo>
                <a:lnTo>
                  <a:pt x="96632" y="34838"/>
                </a:lnTo>
                <a:lnTo>
                  <a:pt x="96632" y="31683"/>
                </a:lnTo>
                <a:close/>
                <a:moveTo>
                  <a:pt x="102478" y="31683"/>
                </a:moveTo>
                <a:lnTo>
                  <a:pt x="102478" y="34838"/>
                </a:lnTo>
                <a:lnTo>
                  <a:pt x="99406" y="34838"/>
                </a:lnTo>
                <a:lnTo>
                  <a:pt x="99406" y="31683"/>
                </a:lnTo>
                <a:close/>
                <a:moveTo>
                  <a:pt x="105276" y="31683"/>
                </a:moveTo>
                <a:lnTo>
                  <a:pt x="105276" y="34838"/>
                </a:lnTo>
                <a:lnTo>
                  <a:pt x="102597" y="34838"/>
                </a:lnTo>
                <a:lnTo>
                  <a:pt x="102597" y="31683"/>
                </a:lnTo>
                <a:close/>
                <a:moveTo>
                  <a:pt x="108443" y="31683"/>
                </a:moveTo>
                <a:lnTo>
                  <a:pt x="108443" y="34838"/>
                </a:lnTo>
                <a:lnTo>
                  <a:pt x="105383" y="34838"/>
                </a:lnTo>
                <a:lnTo>
                  <a:pt x="105383" y="31683"/>
                </a:lnTo>
                <a:close/>
                <a:moveTo>
                  <a:pt x="7037" y="34945"/>
                </a:moveTo>
                <a:lnTo>
                  <a:pt x="7037" y="37695"/>
                </a:lnTo>
                <a:lnTo>
                  <a:pt x="3965" y="37695"/>
                </a:lnTo>
                <a:lnTo>
                  <a:pt x="3965" y="34945"/>
                </a:lnTo>
                <a:close/>
                <a:moveTo>
                  <a:pt x="9811" y="34945"/>
                </a:moveTo>
                <a:lnTo>
                  <a:pt x="9811" y="37695"/>
                </a:lnTo>
                <a:lnTo>
                  <a:pt x="7132" y="37695"/>
                </a:lnTo>
                <a:lnTo>
                  <a:pt x="7132" y="34945"/>
                </a:lnTo>
                <a:close/>
                <a:moveTo>
                  <a:pt x="13002" y="34945"/>
                </a:moveTo>
                <a:lnTo>
                  <a:pt x="13002" y="37695"/>
                </a:lnTo>
                <a:lnTo>
                  <a:pt x="9930" y="37695"/>
                </a:lnTo>
                <a:lnTo>
                  <a:pt x="9930" y="34945"/>
                </a:lnTo>
                <a:close/>
                <a:moveTo>
                  <a:pt x="15788" y="34945"/>
                </a:moveTo>
                <a:lnTo>
                  <a:pt x="15788" y="37695"/>
                </a:lnTo>
                <a:lnTo>
                  <a:pt x="13109" y="37695"/>
                </a:lnTo>
                <a:lnTo>
                  <a:pt x="13109" y="34945"/>
                </a:lnTo>
                <a:close/>
                <a:moveTo>
                  <a:pt x="18967" y="34945"/>
                </a:moveTo>
                <a:lnTo>
                  <a:pt x="18967" y="37695"/>
                </a:lnTo>
                <a:lnTo>
                  <a:pt x="15907" y="37695"/>
                </a:lnTo>
                <a:lnTo>
                  <a:pt x="15907" y="34945"/>
                </a:lnTo>
                <a:close/>
                <a:moveTo>
                  <a:pt x="21753" y="34945"/>
                </a:moveTo>
                <a:lnTo>
                  <a:pt x="21753" y="37695"/>
                </a:lnTo>
                <a:lnTo>
                  <a:pt x="19074" y="37695"/>
                </a:lnTo>
                <a:lnTo>
                  <a:pt x="19074" y="34945"/>
                </a:lnTo>
                <a:close/>
                <a:moveTo>
                  <a:pt x="24920" y="34945"/>
                </a:moveTo>
                <a:lnTo>
                  <a:pt x="24920" y="37695"/>
                </a:lnTo>
                <a:lnTo>
                  <a:pt x="21860" y="37695"/>
                </a:lnTo>
                <a:lnTo>
                  <a:pt x="21860" y="34945"/>
                </a:lnTo>
                <a:close/>
                <a:moveTo>
                  <a:pt x="27718" y="34945"/>
                </a:moveTo>
                <a:lnTo>
                  <a:pt x="27718" y="37695"/>
                </a:lnTo>
                <a:lnTo>
                  <a:pt x="25039" y="37695"/>
                </a:lnTo>
                <a:lnTo>
                  <a:pt x="25039" y="34945"/>
                </a:lnTo>
                <a:close/>
                <a:moveTo>
                  <a:pt x="30885" y="34945"/>
                </a:moveTo>
                <a:lnTo>
                  <a:pt x="30885" y="37695"/>
                </a:lnTo>
                <a:lnTo>
                  <a:pt x="27825" y="37695"/>
                </a:lnTo>
                <a:lnTo>
                  <a:pt x="27825" y="34945"/>
                </a:lnTo>
                <a:close/>
                <a:moveTo>
                  <a:pt x="33683" y="34945"/>
                </a:moveTo>
                <a:lnTo>
                  <a:pt x="33683" y="37695"/>
                </a:lnTo>
                <a:lnTo>
                  <a:pt x="31004" y="37695"/>
                </a:lnTo>
                <a:lnTo>
                  <a:pt x="31004" y="34945"/>
                </a:lnTo>
                <a:close/>
                <a:moveTo>
                  <a:pt x="36850" y="34945"/>
                </a:moveTo>
                <a:lnTo>
                  <a:pt x="36850" y="37695"/>
                </a:lnTo>
                <a:lnTo>
                  <a:pt x="33791" y="37695"/>
                </a:lnTo>
                <a:lnTo>
                  <a:pt x="33791" y="34945"/>
                </a:lnTo>
                <a:close/>
                <a:moveTo>
                  <a:pt x="39636" y="34945"/>
                </a:moveTo>
                <a:lnTo>
                  <a:pt x="39636" y="37695"/>
                </a:lnTo>
                <a:lnTo>
                  <a:pt x="36958" y="37695"/>
                </a:lnTo>
                <a:lnTo>
                  <a:pt x="36958" y="34945"/>
                </a:lnTo>
                <a:close/>
                <a:moveTo>
                  <a:pt x="42827" y="34945"/>
                </a:moveTo>
                <a:lnTo>
                  <a:pt x="42827" y="37695"/>
                </a:lnTo>
                <a:lnTo>
                  <a:pt x="39756" y="37695"/>
                </a:lnTo>
                <a:lnTo>
                  <a:pt x="39756" y="34945"/>
                </a:lnTo>
                <a:close/>
                <a:moveTo>
                  <a:pt x="45613" y="34945"/>
                </a:moveTo>
                <a:lnTo>
                  <a:pt x="45613" y="37695"/>
                </a:lnTo>
                <a:lnTo>
                  <a:pt x="42935" y="37695"/>
                </a:lnTo>
                <a:lnTo>
                  <a:pt x="42935" y="34945"/>
                </a:lnTo>
                <a:close/>
                <a:moveTo>
                  <a:pt x="48792" y="34945"/>
                </a:moveTo>
                <a:lnTo>
                  <a:pt x="48792" y="37695"/>
                </a:lnTo>
                <a:lnTo>
                  <a:pt x="45732" y="37695"/>
                </a:lnTo>
                <a:lnTo>
                  <a:pt x="45732" y="34945"/>
                </a:lnTo>
                <a:close/>
                <a:moveTo>
                  <a:pt x="51578" y="34945"/>
                </a:moveTo>
                <a:lnTo>
                  <a:pt x="51578" y="37695"/>
                </a:lnTo>
                <a:lnTo>
                  <a:pt x="48900" y="37695"/>
                </a:lnTo>
                <a:lnTo>
                  <a:pt x="48900" y="34945"/>
                </a:lnTo>
                <a:close/>
                <a:moveTo>
                  <a:pt x="54757" y="34945"/>
                </a:moveTo>
                <a:lnTo>
                  <a:pt x="54757" y="37695"/>
                </a:lnTo>
                <a:lnTo>
                  <a:pt x="51698" y="37695"/>
                </a:lnTo>
                <a:lnTo>
                  <a:pt x="51698" y="34945"/>
                </a:lnTo>
                <a:close/>
                <a:moveTo>
                  <a:pt x="57543" y="34945"/>
                </a:moveTo>
                <a:lnTo>
                  <a:pt x="57543" y="37695"/>
                </a:lnTo>
                <a:lnTo>
                  <a:pt x="54865" y="37695"/>
                </a:lnTo>
                <a:lnTo>
                  <a:pt x="54865" y="34945"/>
                </a:lnTo>
                <a:close/>
                <a:moveTo>
                  <a:pt x="60734" y="34945"/>
                </a:moveTo>
                <a:lnTo>
                  <a:pt x="60734" y="37695"/>
                </a:lnTo>
                <a:lnTo>
                  <a:pt x="57663" y="37695"/>
                </a:lnTo>
                <a:lnTo>
                  <a:pt x="57663" y="34945"/>
                </a:lnTo>
                <a:close/>
                <a:moveTo>
                  <a:pt x="63509" y="34945"/>
                </a:moveTo>
                <a:lnTo>
                  <a:pt x="63509" y="37695"/>
                </a:lnTo>
                <a:lnTo>
                  <a:pt x="60830" y="37695"/>
                </a:lnTo>
                <a:lnTo>
                  <a:pt x="60830" y="34945"/>
                </a:lnTo>
                <a:close/>
                <a:moveTo>
                  <a:pt x="66699" y="34945"/>
                </a:moveTo>
                <a:lnTo>
                  <a:pt x="66699" y="37695"/>
                </a:lnTo>
                <a:lnTo>
                  <a:pt x="63628" y="37695"/>
                </a:lnTo>
                <a:lnTo>
                  <a:pt x="63628" y="34945"/>
                </a:lnTo>
                <a:close/>
                <a:moveTo>
                  <a:pt x="69485" y="34945"/>
                </a:moveTo>
                <a:lnTo>
                  <a:pt x="69485" y="37695"/>
                </a:lnTo>
                <a:lnTo>
                  <a:pt x="66807" y="37695"/>
                </a:lnTo>
                <a:lnTo>
                  <a:pt x="66807" y="34945"/>
                </a:lnTo>
                <a:close/>
                <a:moveTo>
                  <a:pt x="72653" y="34945"/>
                </a:moveTo>
                <a:lnTo>
                  <a:pt x="72653" y="37695"/>
                </a:lnTo>
                <a:lnTo>
                  <a:pt x="69581" y="37695"/>
                </a:lnTo>
                <a:lnTo>
                  <a:pt x="69581" y="34945"/>
                </a:lnTo>
                <a:close/>
                <a:moveTo>
                  <a:pt x="75450" y="34957"/>
                </a:moveTo>
                <a:lnTo>
                  <a:pt x="75450" y="37719"/>
                </a:lnTo>
                <a:lnTo>
                  <a:pt x="72772" y="37719"/>
                </a:lnTo>
                <a:lnTo>
                  <a:pt x="72772" y="34957"/>
                </a:lnTo>
                <a:close/>
                <a:moveTo>
                  <a:pt x="78618" y="34957"/>
                </a:moveTo>
                <a:lnTo>
                  <a:pt x="78618" y="37719"/>
                </a:lnTo>
                <a:lnTo>
                  <a:pt x="75558" y="37719"/>
                </a:lnTo>
                <a:lnTo>
                  <a:pt x="75558" y="34957"/>
                </a:lnTo>
                <a:close/>
                <a:moveTo>
                  <a:pt x="81416" y="34957"/>
                </a:moveTo>
                <a:lnTo>
                  <a:pt x="81416" y="37719"/>
                </a:lnTo>
                <a:lnTo>
                  <a:pt x="78737" y="37719"/>
                </a:lnTo>
                <a:lnTo>
                  <a:pt x="78737" y="34957"/>
                </a:lnTo>
                <a:close/>
                <a:moveTo>
                  <a:pt x="84583" y="34957"/>
                </a:moveTo>
                <a:lnTo>
                  <a:pt x="84583" y="37719"/>
                </a:lnTo>
                <a:lnTo>
                  <a:pt x="81523" y="37719"/>
                </a:lnTo>
                <a:lnTo>
                  <a:pt x="81523" y="34957"/>
                </a:lnTo>
                <a:close/>
                <a:moveTo>
                  <a:pt x="87369" y="34957"/>
                </a:moveTo>
                <a:lnTo>
                  <a:pt x="87369" y="37719"/>
                </a:lnTo>
                <a:lnTo>
                  <a:pt x="84690" y="37719"/>
                </a:lnTo>
                <a:lnTo>
                  <a:pt x="84690" y="34957"/>
                </a:lnTo>
                <a:close/>
                <a:moveTo>
                  <a:pt x="90560" y="34957"/>
                </a:moveTo>
                <a:lnTo>
                  <a:pt x="90560" y="37719"/>
                </a:lnTo>
                <a:lnTo>
                  <a:pt x="87488" y="37719"/>
                </a:lnTo>
                <a:lnTo>
                  <a:pt x="87488" y="34957"/>
                </a:lnTo>
                <a:close/>
                <a:moveTo>
                  <a:pt x="93334" y="34957"/>
                </a:moveTo>
                <a:lnTo>
                  <a:pt x="93334" y="37719"/>
                </a:lnTo>
                <a:lnTo>
                  <a:pt x="90655" y="37719"/>
                </a:lnTo>
                <a:lnTo>
                  <a:pt x="90655" y="34957"/>
                </a:lnTo>
                <a:close/>
                <a:moveTo>
                  <a:pt x="96525" y="34957"/>
                </a:moveTo>
                <a:lnTo>
                  <a:pt x="96525" y="37719"/>
                </a:lnTo>
                <a:lnTo>
                  <a:pt x="93453" y="37719"/>
                </a:lnTo>
                <a:lnTo>
                  <a:pt x="93453" y="34957"/>
                </a:lnTo>
                <a:close/>
                <a:moveTo>
                  <a:pt x="99311" y="34957"/>
                </a:moveTo>
                <a:lnTo>
                  <a:pt x="99311" y="37719"/>
                </a:lnTo>
                <a:lnTo>
                  <a:pt x="96632" y="37719"/>
                </a:lnTo>
                <a:lnTo>
                  <a:pt x="96632" y="34957"/>
                </a:lnTo>
                <a:close/>
                <a:moveTo>
                  <a:pt x="102478" y="34957"/>
                </a:moveTo>
                <a:lnTo>
                  <a:pt x="102478" y="37719"/>
                </a:lnTo>
                <a:lnTo>
                  <a:pt x="99406" y="37719"/>
                </a:lnTo>
                <a:lnTo>
                  <a:pt x="99406" y="34957"/>
                </a:lnTo>
                <a:close/>
                <a:moveTo>
                  <a:pt x="105276" y="34957"/>
                </a:moveTo>
                <a:lnTo>
                  <a:pt x="105276" y="37719"/>
                </a:lnTo>
                <a:lnTo>
                  <a:pt x="102597" y="37719"/>
                </a:lnTo>
                <a:lnTo>
                  <a:pt x="102597" y="34957"/>
                </a:lnTo>
                <a:close/>
                <a:moveTo>
                  <a:pt x="108443" y="34957"/>
                </a:moveTo>
                <a:lnTo>
                  <a:pt x="108443" y="37719"/>
                </a:lnTo>
                <a:lnTo>
                  <a:pt x="105383" y="37719"/>
                </a:lnTo>
                <a:lnTo>
                  <a:pt x="105383" y="34957"/>
                </a:lnTo>
                <a:close/>
                <a:moveTo>
                  <a:pt x="7037" y="37814"/>
                </a:moveTo>
                <a:lnTo>
                  <a:pt x="7037" y="40970"/>
                </a:lnTo>
                <a:lnTo>
                  <a:pt x="3965" y="40970"/>
                </a:lnTo>
                <a:lnTo>
                  <a:pt x="3965" y="37814"/>
                </a:lnTo>
                <a:close/>
                <a:moveTo>
                  <a:pt x="9811" y="37814"/>
                </a:moveTo>
                <a:lnTo>
                  <a:pt x="9811" y="40970"/>
                </a:lnTo>
                <a:lnTo>
                  <a:pt x="7132" y="40970"/>
                </a:lnTo>
                <a:lnTo>
                  <a:pt x="7132" y="37814"/>
                </a:lnTo>
                <a:close/>
                <a:moveTo>
                  <a:pt x="13002" y="37814"/>
                </a:moveTo>
                <a:lnTo>
                  <a:pt x="13002" y="40970"/>
                </a:lnTo>
                <a:lnTo>
                  <a:pt x="9930" y="40970"/>
                </a:lnTo>
                <a:lnTo>
                  <a:pt x="9930" y="37814"/>
                </a:lnTo>
                <a:close/>
                <a:moveTo>
                  <a:pt x="15788" y="37814"/>
                </a:moveTo>
                <a:lnTo>
                  <a:pt x="15788" y="40970"/>
                </a:lnTo>
                <a:lnTo>
                  <a:pt x="13109" y="40970"/>
                </a:lnTo>
                <a:lnTo>
                  <a:pt x="13109" y="37814"/>
                </a:lnTo>
                <a:close/>
                <a:moveTo>
                  <a:pt x="18967" y="37814"/>
                </a:moveTo>
                <a:lnTo>
                  <a:pt x="18967" y="40970"/>
                </a:lnTo>
                <a:lnTo>
                  <a:pt x="15907" y="40970"/>
                </a:lnTo>
                <a:lnTo>
                  <a:pt x="15907" y="37814"/>
                </a:lnTo>
                <a:close/>
                <a:moveTo>
                  <a:pt x="21753" y="37814"/>
                </a:moveTo>
                <a:lnTo>
                  <a:pt x="21753" y="40970"/>
                </a:lnTo>
                <a:lnTo>
                  <a:pt x="19074" y="40970"/>
                </a:lnTo>
                <a:lnTo>
                  <a:pt x="19074" y="37814"/>
                </a:lnTo>
                <a:close/>
                <a:moveTo>
                  <a:pt x="24920" y="37814"/>
                </a:moveTo>
                <a:lnTo>
                  <a:pt x="24920" y="40970"/>
                </a:lnTo>
                <a:lnTo>
                  <a:pt x="21860" y="40970"/>
                </a:lnTo>
                <a:lnTo>
                  <a:pt x="21860" y="37814"/>
                </a:lnTo>
                <a:close/>
                <a:moveTo>
                  <a:pt x="27718" y="37814"/>
                </a:moveTo>
                <a:lnTo>
                  <a:pt x="27718" y="40970"/>
                </a:lnTo>
                <a:lnTo>
                  <a:pt x="25039" y="40970"/>
                </a:lnTo>
                <a:lnTo>
                  <a:pt x="25039" y="37814"/>
                </a:lnTo>
                <a:close/>
                <a:moveTo>
                  <a:pt x="30885" y="37814"/>
                </a:moveTo>
                <a:lnTo>
                  <a:pt x="30885" y="40970"/>
                </a:lnTo>
                <a:lnTo>
                  <a:pt x="27825" y="40970"/>
                </a:lnTo>
                <a:lnTo>
                  <a:pt x="27825" y="37814"/>
                </a:lnTo>
                <a:close/>
                <a:moveTo>
                  <a:pt x="33683" y="37814"/>
                </a:moveTo>
                <a:lnTo>
                  <a:pt x="33683" y="40970"/>
                </a:lnTo>
                <a:lnTo>
                  <a:pt x="31004" y="40970"/>
                </a:lnTo>
                <a:lnTo>
                  <a:pt x="31004" y="37814"/>
                </a:lnTo>
                <a:close/>
                <a:moveTo>
                  <a:pt x="36850" y="37814"/>
                </a:moveTo>
                <a:lnTo>
                  <a:pt x="36850" y="40970"/>
                </a:lnTo>
                <a:lnTo>
                  <a:pt x="33791" y="40970"/>
                </a:lnTo>
                <a:lnTo>
                  <a:pt x="33791" y="37814"/>
                </a:lnTo>
                <a:close/>
                <a:moveTo>
                  <a:pt x="39636" y="37814"/>
                </a:moveTo>
                <a:lnTo>
                  <a:pt x="39636" y="40970"/>
                </a:lnTo>
                <a:lnTo>
                  <a:pt x="36958" y="40970"/>
                </a:lnTo>
                <a:lnTo>
                  <a:pt x="36958" y="37814"/>
                </a:lnTo>
                <a:close/>
                <a:moveTo>
                  <a:pt x="42827" y="37814"/>
                </a:moveTo>
                <a:lnTo>
                  <a:pt x="42827" y="40970"/>
                </a:lnTo>
                <a:lnTo>
                  <a:pt x="39756" y="40970"/>
                </a:lnTo>
                <a:lnTo>
                  <a:pt x="39756" y="37814"/>
                </a:lnTo>
                <a:close/>
                <a:moveTo>
                  <a:pt x="45613" y="37814"/>
                </a:moveTo>
                <a:lnTo>
                  <a:pt x="45613" y="40970"/>
                </a:lnTo>
                <a:lnTo>
                  <a:pt x="42935" y="40970"/>
                </a:lnTo>
                <a:lnTo>
                  <a:pt x="42935" y="37814"/>
                </a:lnTo>
                <a:close/>
                <a:moveTo>
                  <a:pt x="48792" y="37814"/>
                </a:moveTo>
                <a:lnTo>
                  <a:pt x="48792" y="40970"/>
                </a:lnTo>
                <a:lnTo>
                  <a:pt x="45732" y="40970"/>
                </a:lnTo>
                <a:lnTo>
                  <a:pt x="45732" y="37814"/>
                </a:lnTo>
                <a:close/>
                <a:moveTo>
                  <a:pt x="51578" y="37814"/>
                </a:moveTo>
                <a:lnTo>
                  <a:pt x="51578" y="40970"/>
                </a:lnTo>
                <a:lnTo>
                  <a:pt x="48900" y="40970"/>
                </a:lnTo>
                <a:lnTo>
                  <a:pt x="48900" y="37814"/>
                </a:lnTo>
                <a:close/>
                <a:moveTo>
                  <a:pt x="54757" y="37814"/>
                </a:moveTo>
                <a:lnTo>
                  <a:pt x="54757" y="40970"/>
                </a:lnTo>
                <a:lnTo>
                  <a:pt x="51698" y="40970"/>
                </a:lnTo>
                <a:lnTo>
                  <a:pt x="51698" y="37814"/>
                </a:lnTo>
                <a:close/>
                <a:moveTo>
                  <a:pt x="57543" y="37814"/>
                </a:moveTo>
                <a:lnTo>
                  <a:pt x="57543" y="40970"/>
                </a:lnTo>
                <a:lnTo>
                  <a:pt x="54865" y="40970"/>
                </a:lnTo>
                <a:lnTo>
                  <a:pt x="54865" y="37814"/>
                </a:lnTo>
                <a:close/>
                <a:moveTo>
                  <a:pt x="60734" y="37814"/>
                </a:moveTo>
                <a:lnTo>
                  <a:pt x="60734" y="40970"/>
                </a:lnTo>
                <a:lnTo>
                  <a:pt x="57663" y="40970"/>
                </a:lnTo>
                <a:lnTo>
                  <a:pt x="57663" y="37814"/>
                </a:lnTo>
                <a:close/>
                <a:moveTo>
                  <a:pt x="63509" y="37814"/>
                </a:moveTo>
                <a:lnTo>
                  <a:pt x="63509" y="40970"/>
                </a:lnTo>
                <a:lnTo>
                  <a:pt x="60830" y="40970"/>
                </a:lnTo>
                <a:lnTo>
                  <a:pt x="60830" y="37814"/>
                </a:lnTo>
                <a:close/>
                <a:moveTo>
                  <a:pt x="66699" y="37814"/>
                </a:moveTo>
                <a:lnTo>
                  <a:pt x="66699" y="40970"/>
                </a:lnTo>
                <a:lnTo>
                  <a:pt x="63628" y="40970"/>
                </a:lnTo>
                <a:lnTo>
                  <a:pt x="63628" y="37814"/>
                </a:lnTo>
                <a:close/>
                <a:moveTo>
                  <a:pt x="69485" y="37814"/>
                </a:moveTo>
                <a:lnTo>
                  <a:pt x="69485" y="40970"/>
                </a:lnTo>
                <a:lnTo>
                  <a:pt x="66807" y="40970"/>
                </a:lnTo>
                <a:lnTo>
                  <a:pt x="66807" y="37814"/>
                </a:lnTo>
                <a:close/>
                <a:moveTo>
                  <a:pt x="72653" y="37814"/>
                </a:moveTo>
                <a:lnTo>
                  <a:pt x="72653" y="40970"/>
                </a:lnTo>
                <a:lnTo>
                  <a:pt x="69581" y="40970"/>
                </a:lnTo>
                <a:lnTo>
                  <a:pt x="69581" y="37814"/>
                </a:lnTo>
                <a:close/>
                <a:moveTo>
                  <a:pt x="75450" y="37814"/>
                </a:moveTo>
                <a:lnTo>
                  <a:pt x="75450" y="40970"/>
                </a:lnTo>
                <a:lnTo>
                  <a:pt x="72772" y="40970"/>
                </a:lnTo>
                <a:lnTo>
                  <a:pt x="72772" y="37814"/>
                </a:lnTo>
                <a:close/>
                <a:moveTo>
                  <a:pt x="78618" y="37814"/>
                </a:moveTo>
                <a:lnTo>
                  <a:pt x="78618" y="40970"/>
                </a:lnTo>
                <a:lnTo>
                  <a:pt x="75558" y="40970"/>
                </a:lnTo>
                <a:lnTo>
                  <a:pt x="75558" y="37814"/>
                </a:lnTo>
                <a:close/>
                <a:moveTo>
                  <a:pt x="81416" y="37814"/>
                </a:moveTo>
                <a:lnTo>
                  <a:pt x="81416" y="40970"/>
                </a:lnTo>
                <a:lnTo>
                  <a:pt x="78737" y="40970"/>
                </a:lnTo>
                <a:lnTo>
                  <a:pt x="78737" y="37814"/>
                </a:lnTo>
                <a:close/>
                <a:moveTo>
                  <a:pt x="84583" y="37814"/>
                </a:moveTo>
                <a:lnTo>
                  <a:pt x="84583" y="40970"/>
                </a:lnTo>
                <a:lnTo>
                  <a:pt x="81523" y="40970"/>
                </a:lnTo>
                <a:lnTo>
                  <a:pt x="81523" y="37814"/>
                </a:lnTo>
                <a:close/>
                <a:moveTo>
                  <a:pt x="87369" y="37814"/>
                </a:moveTo>
                <a:lnTo>
                  <a:pt x="87369" y="40970"/>
                </a:lnTo>
                <a:lnTo>
                  <a:pt x="84690" y="40970"/>
                </a:lnTo>
                <a:lnTo>
                  <a:pt x="84690" y="37814"/>
                </a:lnTo>
                <a:close/>
                <a:moveTo>
                  <a:pt x="90560" y="37814"/>
                </a:moveTo>
                <a:lnTo>
                  <a:pt x="90560" y="40970"/>
                </a:lnTo>
                <a:lnTo>
                  <a:pt x="87488" y="40970"/>
                </a:lnTo>
                <a:lnTo>
                  <a:pt x="87488" y="37814"/>
                </a:lnTo>
                <a:close/>
                <a:moveTo>
                  <a:pt x="93334" y="37814"/>
                </a:moveTo>
                <a:lnTo>
                  <a:pt x="93334" y="40970"/>
                </a:lnTo>
                <a:lnTo>
                  <a:pt x="90655" y="40970"/>
                </a:lnTo>
                <a:lnTo>
                  <a:pt x="90655" y="37814"/>
                </a:lnTo>
                <a:close/>
                <a:moveTo>
                  <a:pt x="96525" y="37814"/>
                </a:moveTo>
                <a:lnTo>
                  <a:pt x="96525" y="40970"/>
                </a:lnTo>
                <a:lnTo>
                  <a:pt x="93453" y="40970"/>
                </a:lnTo>
                <a:lnTo>
                  <a:pt x="93453" y="37814"/>
                </a:lnTo>
                <a:close/>
                <a:moveTo>
                  <a:pt x="99311" y="37814"/>
                </a:moveTo>
                <a:lnTo>
                  <a:pt x="99311" y="40970"/>
                </a:lnTo>
                <a:lnTo>
                  <a:pt x="96632" y="40970"/>
                </a:lnTo>
                <a:lnTo>
                  <a:pt x="96632" y="37814"/>
                </a:lnTo>
                <a:close/>
                <a:moveTo>
                  <a:pt x="102478" y="37814"/>
                </a:moveTo>
                <a:lnTo>
                  <a:pt x="102478" y="40970"/>
                </a:lnTo>
                <a:lnTo>
                  <a:pt x="99406" y="40970"/>
                </a:lnTo>
                <a:lnTo>
                  <a:pt x="99406" y="37814"/>
                </a:lnTo>
                <a:close/>
                <a:moveTo>
                  <a:pt x="105276" y="37814"/>
                </a:moveTo>
                <a:lnTo>
                  <a:pt x="105276" y="40970"/>
                </a:lnTo>
                <a:lnTo>
                  <a:pt x="102597" y="40970"/>
                </a:lnTo>
                <a:lnTo>
                  <a:pt x="102597" y="37814"/>
                </a:lnTo>
                <a:close/>
                <a:moveTo>
                  <a:pt x="108443" y="37814"/>
                </a:moveTo>
                <a:lnTo>
                  <a:pt x="108443" y="40970"/>
                </a:lnTo>
                <a:lnTo>
                  <a:pt x="105383" y="40970"/>
                </a:lnTo>
                <a:lnTo>
                  <a:pt x="105383" y="37814"/>
                </a:lnTo>
                <a:close/>
                <a:moveTo>
                  <a:pt x="7037" y="41077"/>
                </a:moveTo>
                <a:lnTo>
                  <a:pt x="7037" y="43827"/>
                </a:lnTo>
                <a:lnTo>
                  <a:pt x="3965" y="43827"/>
                </a:lnTo>
                <a:lnTo>
                  <a:pt x="3965" y="41077"/>
                </a:lnTo>
                <a:close/>
                <a:moveTo>
                  <a:pt x="9811" y="41077"/>
                </a:moveTo>
                <a:lnTo>
                  <a:pt x="9811" y="43827"/>
                </a:lnTo>
                <a:lnTo>
                  <a:pt x="7132" y="43827"/>
                </a:lnTo>
                <a:lnTo>
                  <a:pt x="7132" y="41077"/>
                </a:lnTo>
                <a:close/>
                <a:moveTo>
                  <a:pt x="13002" y="41077"/>
                </a:moveTo>
                <a:lnTo>
                  <a:pt x="13002" y="43827"/>
                </a:lnTo>
                <a:lnTo>
                  <a:pt x="9930" y="43827"/>
                </a:lnTo>
                <a:lnTo>
                  <a:pt x="9930" y="41077"/>
                </a:lnTo>
                <a:close/>
                <a:moveTo>
                  <a:pt x="15788" y="41077"/>
                </a:moveTo>
                <a:lnTo>
                  <a:pt x="15788" y="43827"/>
                </a:lnTo>
                <a:lnTo>
                  <a:pt x="13109" y="43827"/>
                </a:lnTo>
                <a:lnTo>
                  <a:pt x="13109" y="41077"/>
                </a:lnTo>
                <a:close/>
                <a:moveTo>
                  <a:pt x="18967" y="41077"/>
                </a:moveTo>
                <a:lnTo>
                  <a:pt x="18967" y="43827"/>
                </a:lnTo>
                <a:lnTo>
                  <a:pt x="15907" y="43827"/>
                </a:lnTo>
                <a:lnTo>
                  <a:pt x="15907" y="41077"/>
                </a:lnTo>
                <a:close/>
                <a:moveTo>
                  <a:pt x="21753" y="41077"/>
                </a:moveTo>
                <a:lnTo>
                  <a:pt x="21753" y="43827"/>
                </a:lnTo>
                <a:lnTo>
                  <a:pt x="19074" y="43827"/>
                </a:lnTo>
                <a:lnTo>
                  <a:pt x="19074" y="41077"/>
                </a:lnTo>
                <a:close/>
                <a:moveTo>
                  <a:pt x="24920" y="41077"/>
                </a:moveTo>
                <a:lnTo>
                  <a:pt x="24920" y="43827"/>
                </a:lnTo>
                <a:lnTo>
                  <a:pt x="21860" y="43827"/>
                </a:lnTo>
                <a:lnTo>
                  <a:pt x="21860" y="41077"/>
                </a:lnTo>
                <a:close/>
                <a:moveTo>
                  <a:pt x="27718" y="41077"/>
                </a:moveTo>
                <a:lnTo>
                  <a:pt x="27718" y="43827"/>
                </a:lnTo>
                <a:lnTo>
                  <a:pt x="25039" y="43827"/>
                </a:lnTo>
                <a:lnTo>
                  <a:pt x="25039" y="41077"/>
                </a:lnTo>
                <a:close/>
                <a:moveTo>
                  <a:pt x="30885" y="41077"/>
                </a:moveTo>
                <a:lnTo>
                  <a:pt x="30885" y="43827"/>
                </a:lnTo>
                <a:lnTo>
                  <a:pt x="27825" y="43827"/>
                </a:lnTo>
                <a:lnTo>
                  <a:pt x="27825" y="41077"/>
                </a:lnTo>
                <a:close/>
                <a:moveTo>
                  <a:pt x="33683" y="41077"/>
                </a:moveTo>
                <a:lnTo>
                  <a:pt x="33683" y="43827"/>
                </a:lnTo>
                <a:lnTo>
                  <a:pt x="31004" y="43827"/>
                </a:lnTo>
                <a:lnTo>
                  <a:pt x="31004" y="41077"/>
                </a:lnTo>
                <a:close/>
                <a:moveTo>
                  <a:pt x="36850" y="41077"/>
                </a:moveTo>
                <a:lnTo>
                  <a:pt x="36850" y="43827"/>
                </a:lnTo>
                <a:lnTo>
                  <a:pt x="33791" y="43827"/>
                </a:lnTo>
                <a:lnTo>
                  <a:pt x="33791" y="41077"/>
                </a:lnTo>
                <a:close/>
                <a:moveTo>
                  <a:pt x="39636" y="41077"/>
                </a:moveTo>
                <a:lnTo>
                  <a:pt x="39636" y="43827"/>
                </a:lnTo>
                <a:lnTo>
                  <a:pt x="36958" y="43827"/>
                </a:lnTo>
                <a:lnTo>
                  <a:pt x="36958" y="41077"/>
                </a:lnTo>
                <a:close/>
                <a:moveTo>
                  <a:pt x="42827" y="41077"/>
                </a:moveTo>
                <a:lnTo>
                  <a:pt x="42827" y="43827"/>
                </a:lnTo>
                <a:lnTo>
                  <a:pt x="39756" y="43827"/>
                </a:lnTo>
                <a:lnTo>
                  <a:pt x="39756" y="41077"/>
                </a:lnTo>
                <a:close/>
                <a:moveTo>
                  <a:pt x="45613" y="41077"/>
                </a:moveTo>
                <a:lnTo>
                  <a:pt x="45613" y="43827"/>
                </a:lnTo>
                <a:lnTo>
                  <a:pt x="42935" y="43827"/>
                </a:lnTo>
                <a:lnTo>
                  <a:pt x="42935" y="41077"/>
                </a:lnTo>
                <a:close/>
                <a:moveTo>
                  <a:pt x="48792" y="41077"/>
                </a:moveTo>
                <a:lnTo>
                  <a:pt x="48792" y="43827"/>
                </a:lnTo>
                <a:lnTo>
                  <a:pt x="45732" y="43827"/>
                </a:lnTo>
                <a:lnTo>
                  <a:pt x="45732" y="41077"/>
                </a:lnTo>
                <a:close/>
                <a:moveTo>
                  <a:pt x="51578" y="41077"/>
                </a:moveTo>
                <a:lnTo>
                  <a:pt x="51578" y="43827"/>
                </a:lnTo>
                <a:lnTo>
                  <a:pt x="48900" y="43827"/>
                </a:lnTo>
                <a:lnTo>
                  <a:pt x="48900" y="41077"/>
                </a:lnTo>
                <a:close/>
                <a:moveTo>
                  <a:pt x="54757" y="41077"/>
                </a:moveTo>
                <a:lnTo>
                  <a:pt x="54757" y="43827"/>
                </a:lnTo>
                <a:lnTo>
                  <a:pt x="51698" y="43827"/>
                </a:lnTo>
                <a:lnTo>
                  <a:pt x="51698" y="41077"/>
                </a:lnTo>
                <a:close/>
                <a:moveTo>
                  <a:pt x="57543" y="41077"/>
                </a:moveTo>
                <a:lnTo>
                  <a:pt x="57543" y="43827"/>
                </a:lnTo>
                <a:lnTo>
                  <a:pt x="54865" y="43827"/>
                </a:lnTo>
                <a:lnTo>
                  <a:pt x="54865" y="41077"/>
                </a:lnTo>
                <a:close/>
                <a:moveTo>
                  <a:pt x="60734" y="41077"/>
                </a:moveTo>
                <a:lnTo>
                  <a:pt x="60734" y="43827"/>
                </a:lnTo>
                <a:lnTo>
                  <a:pt x="57663" y="43827"/>
                </a:lnTo>
                <a:lnTo>
                  <a:pt x="57663" y="41077"/>
                </a:lnTo>
                <a:close/>
                <a:moveTo>
                  <a:pt x="63509" y="41077"/>
                </a:moveTo>
                <a:lnTo>
                  <a:pt x="63509" y="43827"/>
                </a:lnTo>
                <a:lnTo>
                  <a:pt x="60830" y="43827"/>
                </a:lnTo>
                <a:lnTo>
                  <a:pt x="60830" y="41077"/>
                </a:lnTo>
                <a:close/>
                <a:moveTo>
                  <a:pt x="66699" y="41077"/>
                </a:moveTo>
                <a:lnTo>
                  <a:pt x="66699" y="43827"/>
                </a:lnTo>
                <a:lnTo>
                  <a:pt x="63628" y="43827"/>
                </a:lnTo>
                <a:lnTo>
                  <a:pt x="63628" y="41077"/>
                </a:lnTo>
                <a:close/>
                <a:moveTo>
                  <a:pt x="69485" y="41077"/>
                </a:moveTo>
                <a:lnTo>
                  <a:pt x="69485" y="43827"/>
                </a:lnTo>
                <a:lnTo>
                  <a:pt x="66807" y="43827"/>
                </a:lnTo>
                <a:lnTo>
                  <a:pt x="66807" y="41077"/>
                </a:lnTo>
                <a:close/>
                <a:moveTo>
                  <a:pt x="72653" y="41077"/>
                </a:moveTo>
                <a:lnTo>
                  <a:pt x="72653" y="43827"/>
                </a:lnTo>
                <a:lnTo>
                  <a:pt x="69581" y="43827"/>
                </a:lnTo>
                <a:lnTo>
                  <a:pt x="69581" y="41077"/>
                </a:lnTo>
                <a:close/>
                <a:moveTo>
                  <a:pt x="75450" y="41077"/>
                </a:moveTo>
                <a:lnTo>
                  <a:pt x="75450" y="43827"/>
                </a:lnTo>
                <a:lnTo>
                  <a:pt x="72772" y="43827"/>
                </a:lnTo>
                <a:lnTo>
                  <a:pt x="72772" y="41077"/>
                </a:lnTo>
                <a:close/>
                <a:moveTo>
                  <a:pt x="78618" y="41077"/>
                </a:moveTo>
                <a:lnTo>
                  <a:pt x="78618" y="43827"/>
                </a:lnTo>
                <a:lnTo>
                  <a:pt x="75546" y="43827"/>
                </a:lnTo>
                <a:lnTo>
                  <a:pt x="75546" y="41077"/>
                </a:lnTo>
                <a:close/>
                <a:moveTo>
                  <a:pt x="81416" y="41089"/>
                </a:moveTo>
                <a:lnTo>
                  <a:pt x="81416" y="43839"/>
                </a:lnTo>
                <a:lnTo>
                  <a:pt x="78737" y="43839"/>
                </a:lnTo>
                <a:lnTo>
                  <a:pt x="78737" y="41089"/>
                </a:lnTo>
                <a:close/>
                <a:moveTo>
                  <a:pt x="84583" y="41089"/>
                </a:moveTo>
                <a:lnTo>
                  <a:pt x="84583" y="43839"/>
                </a:lnTo>
                <a:lnTo>
                  <a:pt x="81523" y="43839"/>
                </a:lnTo>
                <a:lnTo>
                  <a:pt x="81523" y="41089"/>
                </a:lnTo>
                <a:close/>
                <a:moveTo>
                  <a:pt x="87369" y="41089"/>
                </a:moveTo>
                <a:lnTo>
                  <a:pt x="87369" y="43839"/>
                </a:lnTo>
                <a:lnTo>
                  <a:pt x="84690" y="43839"/>
                </a:lnTo>
                <a:lnTo>
                  <a:pt x="84690" y="41089"/>
                </a:lnTo>
                <a:close/>
                <a:moveTo>
                  <a:pt x="90560" y="41089"/>
                </a:moveTo>
                <a:lnTo>
                  <a:pt x="90560" y="43839"/>
                </a:lnTo>
                <a:lnTo>
                  <a:pt x="87488" y="43839"/>
                </a:lnTo>
                <a:lnTo>
                  <a:pt x="87488" y="41089"/>
                </a:lnTo>
                <a:close/>
                <a:moveTo>
                  <a:pt x="93334" y="41089"/>
                </a:moveTo>
                <a:lnTo>
                  <a:pt x="93334" y="43839"/>
                </a:lnTo>
                <a:lnTo>
                  <a:pt x="90655" y="43839"/>
                </a:lnTo>
                <a:lnTo>
                  <a:pt x="90655" y="41089"/>
                </a:lnTo>
                <a:close/>
                <a:moveTo>
                  <a:pt x="96525" y="41089"/>
                </a:moveTo>
                <a:lnTo>
                  <a:pt x="96525" y="43839"/>
                </a:lnTo>
                <a:lnTo>
                  <a:pt x="93453" y="43839"/>
                </a:lnTo>
                <a:lnTo>
                  <a:pt x="93453" y="41089"/>
                </a:lnTo>
                <a:close/>
                <a:moveTo>
                  <a:pt x="99311" y="41089"/>
                </a:moveTo>
                <a:lnTo>
                  <a:pt x="99311" y="43839"/>
                </a:lnTo>
                <a:lnTo>
                  <a:pt x="96632" y="43839"/>
                </a:lnTo>
                <a:lnTo>
                  <a:pt x="96632" y="41089"/>
                </a:lnTo>
                <a:close/>
                <a:moveTo>
                  <a:pt x="102478" y="41089"/>
                </a:moveTo>
                <a:lnTo>
                  <a:pt x="102478" y="43839"/>
                </a:lnTo>
                <a:lnTo>
                  <a:pt x="99406" y="43839"/>
                </a:lnTo>
                <a:lnTo>
                  <a:pt x="99406" y="41089"/>
                </a:lnTo>
                <a:close/>
                <a:moveTo>
                  <a:pt x="105276" y="41089"/>
                </a:moveTo>
                <a:lnTo>
                  <a:pt x="105276" y="43839"/>
                </a:lnTo>
                <a:lnTo>
                  <a:pt x="102597" y="43839"/>
                </a:lnTo>
                <a:lnTo>
                  <a:pt x="102597" y="41089"/>
                </a:lnTo>
                <a:close/>
                <a:moveTo>
                  <a:pt x="108443" y="41089"/>
                </a:moveTo>
                <a:lnTo>
                  <a:pt x="108443" y="43839"/>
                </a:lnTo>
                <a:lnTo>
                  <a:pt x="105383" y="43839"/>
                </a:lnTo>
                <a:lnTo>
                  <a:pt x="105383" y="41089"/>
                </a:lnTo>
                <a:close/>
                <a:moveTo>
                  <a:pt x="7037" y="43946"/>
                </a:moveTo>
                <a:lnTo>
                  <a:pt x="7037" y="47101"/>
                </a:lnTo>
                <a:lnTo>
                  <a:pt x="3965" y="47101"/>
                </a:lnTo>
                <a:lnTo>
                  <a:pt x="3965" y="43946"/>
                </a:lnTo>
                <a:close/>
                <a:moveTo>
                  <a:pt x="9811" y="43946"/>
                </a:moveTo>
                <a:lnTo>
                  <a:pt x="9811" y="47101"/>
                </a:lnTo>
                <a:lnTo>
                  <a:pt x="7132" y="47101"/>
                </a:lnTo>
                <a:lnTo>
                  <a:pt x="7132" y="43946"/>
                </a:lnTo>
                <a:close/>
                <a:moveTo>
                  <a:pt x="13002" y="43946"/>
                </a:moveTo>
                <a:lnTo>
                  <a:pt x="13002" y="47101"/>
                </a:lnTo>
                <a:lnTo>
                  <a:pt x="9930" y="47101"/>
                </a:lnTo>
                <a:lnTo>
                  <a:pt x="9930" y="43946"/>
                </a:lnTo>
                <a:close/>
                <a:moveTo>
                  <a:pt x="15788" y="43946"/>
                </a:moveTo>
                <a:lnTo>
                  <a:pt x="15788" y="47101"/>
                </a:lnTo>
                <a:lnTo>
                  <a:pt x="13109" y="47101"/>
                </a:lnTo>
                <a:lnTo>
                  <a:pt x="13109" y="43946"/>
                </a:lnTo>
                <a:close/>
                <a:moveTo>
                  <a:pt x="18967" y="43946"/>
                </a:moveTo>
                <a:lnTo>
                  <a:pt x="18967" y="47101"/>
                </a:lnTo>
                <a:lnTo>
                  <a:pt x="15907" y="47101"/>
                </a:lnTo>
                <a:lnTo>
                  <a:pt x="15907" y="43946"/>
                </a:lnTo>
                <a:close/>
                <a:moveTo>
                  <a:pt x="21753" y="43946"/>
                </a:moveTo>
                <a:lnTo>
                  <a:pt x="21753" y="47101"/>
                </a:lnTo>
                <a:lnTo>
                  <a:pt x="19074" y="47101"/>
                </a:lnTo>
                <a:lnTo>
                  <a:pt x="19074" y="43946"/>
                </a:lnTo>
                <a:close/>
                <a:moveTo>
                  <a:pt x="24920" y="43946"/>
                </a:moveTo>
                <a:lnTo>
                  <a:pt x="24920" y="47101"/>
                </a:lnTo>
                <a:lnTo>
                  <a:pt x="21860" y="47101"/>
                </a:lnTo>
                <a:lnTo>
                  <a:pt x="21860" y="43946"/>
                </a:lnTo>
                <a:close/>
                <a:moveTo>
                  <a:pt x="27718" y="43946"/>
                </a:moveTo>
                <a:lnTo>
                  <a:pt x="27718" y="47101"/>
                </a:lnTo>
                <a:lnTo>
                  <a:pt x="25039" y="47101"/>
                </a:lnTo>
                <a:lnTo>
                  <a:pt x="25039" y="43946"/>
                </a:lnTo>
                <a:close/>
                <a:moveTo>
                  <a:pt x="30885" y="43946"/>
                </a:moveTo>
                <a:lnTo>
                  <a:pt x="30885" y="47101"/>
                </a:lnTo>
                <a:lnTo>
                  <a:pt x="27825" y="47101"/>
                </a:lnTo>
                <a:lnTo>
                  <a:pt x="27825" y="43946"/>
                </a:lnTo>
                <a:close/>
                <a:moveTo>
                  <a:pt x="33683" y="43946"/>
                </a:moveTo>
                <a:lnTo>
                  <a:pt x="33683" y="47101"/>
                </a:lnTo>
                <a:lnTo>
                  <a:pt x="31004" y="47101"/>
                </a:lnTo>
                <a:lnTo>
                  <a:pt x="31004" y="43946"/>
                </a:lnTo>
                <a:close/>
                <a:moveTo>
                  <a:pt x="36850" y="43946"/>
                </a:moveTo>
                <a:lnTo>
                  <a:pt x="36850" y="47101"/>
                </a:lnTo>
                <a:lnTo>
                  <a:pt x="33791" y="47101"/>
                </a:lnTo>
                <a:lnTo>
                  <a:pt x="33791" y="43946"/>
                </a:lnTo>
                <a:close/>
                <a:moveTo>
                  <a:pt x="39636" y="43946"/>
                </a:moveTo>
                <a:lnTo>
                  <a:pt x="39636" y="47101"/>
                </a:lnTo>
                <a:lnTo>
                  <a:pt x="36958" y="47101"/>
                </a:lnTo>
                <a:lnTo>
                  <a:pt x="36958" y="43946"/>
                </a:lnTo>
                <a:close/>
                <a:moveTo>
                  <a:pt x="42827" y="43946"/>
                </a:moveTo>
                <a:lnTo>
                  <a:pt x="42827" y="47101"/>
                </a:lnTo>
                <a:lnTo>
                  <a:pt x="39756" y="47101"/>
                </a:lnTo>
                <a:lnTo>
                  <a:pt x="39756" y="43946"/>
                </a:lnTo>
                <a:close/>
                <a:moveTo>
                  <a:pt x="45613" y="43946"/>
                </a:moveTo>
                <a:lnTo>
                  <a:pt x="45613" y="47101"/>
                </a:lnTo>
                <a:lnTo>
                  <a:pt x="42935" y="47101"/>
                </a:lnTo>
                <a:lnTo>
                  <a:pt x="42935" y="43946"/>
                </a:lnTo>
                <a:close/>
                <a:moveTo>
                  <a:pt x="48792" y="43946"/>
                </a:moveTo>
                <a:lnTo>
                  <a:pt x="48792" y="47101"/>
                </a:lnTo>
                <a:lnTo>
                  <a:pt x="45732" y="47101"/>
                </a:lnTo>
                <a:lnTo>
                  <a:pt x="45732" y="43946"/>
                </a:lnTo>
                <a:close/>
                <a:moveTo>
                  <a:pt x="51578" y="43946"/>
                </a:moveTo>
                <a:lnTo>
                  <a:pt x="51578" y="47101"/>
                </a:lnTo>
                <a:lnTo>
                  <a:pt x="48900" y="47101"/>
                </a:lnTo>
                <a:lnTo>
                  <a:pt x="48900" y="43946"/>
                </a:lnTo>
                <a:close/>
                <a:moveTo>
                  <a:pt x="54757" y="43946"/>
                </a:moveTo>
                <a:lnTo>
                  <a:pt x="54757" y="47101"/>
                </a:lnTo>
                <a:lnTo>
                  <a:pt x="51698" y="47101"/>
                </a:lnTo>
                <a:lnTo>
                  <a:pt x="51698" y="43946"/>
                </a:lnTo>
                <a:close/>
                <a:moveTo>
                  <a:pt x="57543" y="43946"/>
                </a:moveTo>
                <a:lnTo>
                  <a:pt x="57543" y="47101"/>
                </a:lnTo>
                <a:lnTo>
                  <a:pt x="54865" y="47101"/>
                </a:lnTo>
                <a:lnTo>
                  <a:pt x="54865" y="43946"/>
                </a:lnTo>
                <a:close/>
                <a:moveTo>
                  <a:pt x="60734" y="43946"/>
                </a:moveTo>
                <a:lnTo>
                  <a:pt x="60734" y="47101"/>
                </a:lnTo>
                <a:lnTo>
                  <a:pt x="57663" y="47101"/>
                </a:lnTo>
                <a:lnTo>
                  <a:pt x="57663" y="43946"/>
                </a:lnTo>
                <a:close/>
                <a:moveTo>
                  <a:pt x="63509" y="43946"/>
                </a:moveTo>
                <a:lnTo>
                  <a:pt x="63509" y="47101"/>
                </a:lnTo>
                <a:lnTo>
                  <a:pt x="60830" y="47101"/>
                </a:lnTo>
                <a:lnTo>
                  <a:pt x="60830" y="43946"/>
                </a:lnTo>
                <a:close/>
                <a:moveTo>
                  <a:pt x="66699" y="43946"/>
                </a:moveTo>
                <a:lnTo>
                  <a:pt x="66699" y="47101"/>
                </a:lnTo>
                <a:lnTo>
                  <a:pt x="63628" y="47101"/>
                </a:lnTo>
                <a:lnTo>
                  <a:pt x="63628" y="43946"/>
                </a:lnTo>
                <a:close/>
                <a:moveTo>
                  <a:pt x="69485" y="43946"/>
                </a:moveTo>
                <a:lnTo>
                  <a:pt x="69485" y="47101"/>
                </a:lnTo>
                <a:lnTo>
                  <a:pt x="66807" y="47101"/>
                </a:lnTo>
                <a:lnTo>
                  <a:pt x="66807" y="43946"/>
                </a:lnTo>
                <a:close/>
                <a:moveTo>
                  <a:pt x="72653" y="43946"/>
                </a:moveTo>
                <a:lnTo>
                  <a:pt x="72653" y="47101"/>
                </a:lnTo>
                <a:lnTo>
                  <a:pt x="69581" y="47101"/>
                </a:lnTo>
                <a:lnTo>
                  <a:pt x="69581" y="43946"/>
                </a:lnTo>
                <a:close/>
                <a:moveTo>
                  <a:pt x="75450" y="43946"/>
                </a:moveTo>
                <a:lnTo>
                  <a:pt x="75450" y="47101"/>
                </a:lnTo>
                <a:lnTo>
                  <a:pt x="72772" y="47101"/>
                </a:lnTo>
                <a:lnTo>
                  <a:pt x="72772" y="43946"/>
                </a:lnTo>
                <a:close/>
                <a:moveTo>
                  <a:pt x="78618" y="43946"/>
                </a:moveTo>
                <a:lnTo>
                  <a:pt x="78618" y="47101"/>
                </a:lnTo>
                <a:lnTo>
                  <a:pt x="75546" y="47101"/>
                </a:lnTo>
                <a:lnTo>
                  <a:pt x="75546" y="43946"/>
                </a:lnTo>
                <a:close/>
                <a:moveTo>
                  <a:pt x="81416" y="43946"/>
                </a:moveTo>
                <a:lnTo>
                  <a:pt x="81416" y="47101"/>
                </a:lnTo>
                <a:lnTo>
                  <a:pt x="78737" y="47101"/>
                </a:lnTo>
                <a:lnTo>
                  <a:pt x="78737" y="43946"/>
                </a:lnTo>
                <a:close/>
                <a:moveTo>
                  <a:pt x="84583" y="43946"/>
                </a:moveTo>
                <a:lnTo>
                  <a:pt x="84583" y="47101"/>
                </a:lnTo>
                <a:lnTo>
                  <a:pt x="81523" y="47101"/>
                </a:lnTo>
                <a:lnTo>
                  <a:pt x="81523" y="43946"/>
                </a:lnTo>
                <a:close/>
                <a:moveTo>
                  <a:pt x="87369" y="43946"/>
                </a:moveTo>
                <a:lnTo>
                  <a:pt x="87369" y="47101"/>
                </a:lnTo>
                <a:lnTo>
                  <a:pt x="84690" y="47101"/>
                </a:lnTo>
                <a:lnTo>
                  <a:pt x="84690" y="43946"/>
                </a:lnTo>
                <a:close/>
                <a:moveTo>
                  <a:pt x="90560" y="43946"/>
                </a:moveTo>
                <a:lnTo>
                  <a:pt x="90560" y="47101"/>
                </a:lnTo>
                <a:lnTo>
                  <a:pt x="87488" y="47101"/>
                </a:lnTo>
                <a:lnTo>
                  <a:pt x="87488" y="43946"/>
                </a:lnTo>
                <a:close/>
                <a:moveTo>
                  <a:pt x="93334" y="43946"/>
                </a:moveTo>
                <a:lnTo>
                  <a:pt x="93334" y="47101"/>
                </a:lnTo>
                <a:lnTo>
                  <a:pt x="90655" y="47101"/>
                </a:lnTo>
                <a:lnTo>
                  <a:pt x="90655" y="43946"/>
                </a:lnTo>
                <a:close/>
                <a:moveTo>
                  <a:pt x="96525" y="43946"/>
                </a:moveTo>
                <a:lnTo>
                  <a:pt x="96525" y="47101"/>
                </a:lnTo>
                <a:lnTo>
                  <a:pt x="93453" y="47101"/>
                </a:lnTo>
                <a:lnTo>
                  <a:pt x="93453" y="43946"/>
                </a:lnTo>
                <a:close/>
                <a:moveTo>
                  <a:pt x="99311" y="43946"/>
                </a:moveTo>
                <a:lnTo>
                  <a:pt x="99311" y="47101"/>
                </a:lnTo>
                <a:lnTo>
                  <a:pt x="96632" y="47101"/>
                </a:lnTo>
                <a:lnTo>
                  <a:pt x="96632" y="43946"/>
                </a:lnTo>
                <a:close/>
                <a:moveTo>
                  <a:pt x="102478" y="43946"/>
                </a:moveTo>
                <a:lnTo>
                  <a:pt x="102478" y="47101"/>
                </a:lnTo>
                <a:lnTo>
                  <a:pt x="99406" y="47101"/>
                </a:lnTo>
                <a:lnTo>
                  <a:pt x="99406" y="43946"/>
                </a:lnTo>
                <a:close/>
                <a:moveTo>
                  <a:pt x="105276" y="43946"/>
                </a:moveTo>
                <a:lnTo>
                  <a:pt x="105276" y="47101"/>
                </a:lnTo>
                <a:lnTo>
                  <a:pt x="102597" y="47101"/>
                </a:lnTo>
                <a:lnTo>
                  <a:pt x="102597" y="43946"/>
                </a:lnTo>
                <a:close/>
                <a:moveTo>
                  <a:pt x="108443" y="43946"/>
                </a:moveTo>
                <a:lnTo>
                  <a:pt x="108443" y="47101"/>
                </a:lnTo>
                <a:lnTo>
                  <a:pt x="105383" y="47101"/>
                </a:lnTo>
                <a:lnTo>
                  <a:pt x="105383" y="43946"/>
                </a:lnTo>
                <a:close/>
                <a:moveTo>
                  <a:pt x="7037" y="47208"/>
                </a:moveTo>
                <a:lnTo>
                  <a:pt x="7037" y="49959"/>
                </a:lnTo>
                <a:lnTo>
                  <a:pt x="3965" y="49959"/>
                </a:lnTo>
                <a:lnTo>
                  <a:pt x="3965" y="47208"/>
                </a:lnTo>
                <a:close/>
                <a:moveTo>
                  <a:pt x="9811" y="47208"/>
                </a:moveTo>
                <a:lnTo>
                  <a:pt x="9811" y="49959"/>
                </a:lnTo>
                <a:lnTo>
                  <a:pt x="7132" y="49959"/>
                </a:lnTo>
                <a:lnTo>
                  <a:pt x="7132" y="47208"/>
                </a:lnTo>
                <a:close/>
                <a:moveTo>
                  <a:pt x="13002" y="47208"/>
                </a:moveTo>
                <a:lnTo>
                  <a:pt x="13002" y="49959"/>
                </a:lnTo>
                <a:lnTo>
                  <a:pt x="9930" y="49959"/>
                </a:lnTo>
                <a:lnTo>
                  <a:pt x="9930" y="47208"/>
                </a:lnTo>
                <a:close/>
                <a:moveTo>
                  <a:pt x="15788" y="47208"/>
                </a:moveTo>
                <a:lnTo>
                  <a:pt x="15788" y="49959"/>
                </a:lnTo>
                <a:lnTo>
                  <a:pt x="13109" y="49959"/>
                </a:lnTo>
                <a:lnTo>
                  <a:pt x="13109" y="47208"/>
                </a:lnTo>
                <a:close/>
                <a:moveTo>
                  <a:pt x="18967" y="47208"/>
                </a:moveTo>
                <a:lnTo>
                  <a:pt x="18967" y="49959"/>
                </a:lnTo>
                <a:lnTo>
                  <a:pt x="15907" y="49959"/>
                </a:lnTo>
                <a:lnTo>
                  <a:pt x="15907" y="47208"/>
                </a:lnTo>
                <a:close/>
                <a:moveTo>
                  <a:pt x="21753" y="47208"/>
                </a:moveTo>
                <a:lnTo>
                  <a:pt x="21753" y="49959"/>
                </a:lnTo>
                <a:lnTo>
                  <a:pt x="19074" y="49959"/>
                </a:lnTo>
                <a:lnTo>
                  <a:pt x="19074" y="47208"/>
                </a:lnTo>
                <a:close/>
                <a:moveTo>
                  <a:pt x="24920" y="47208"/>
                </a:moveTo>
                <a:lnTo>
                  <a:pt x="24920" y="49959"/>
                </a:lnTo>
                <a:lnTo>
                  <a:pt x="21860" y="49959"/>
                </a:lnTo>
                <a:lnTo>
                  <a:pt x="21860" y="47208"/>
                </a:lnTo>
                <a:close/>
                <a:moveTo>
                  <a:pt x="27718" y="47208"/>
                </a:moveTo>
                <a:lnTo>
                  <a:pt x="27718" y="49959"/>
                </a:lnTo>
                <a:lnTo>
                  <a:pt x="25039" y="49959"/>
                </a:lnTo>
                <a:lnTo>
                  <a:pt x="25039" y="47208"/>
                </a:lnTo>
                <a:close/>
                <a:moveTo>
                  <a:pt x="30885" y="47208"/>
                </a:moveTo>
                <a:lnTo>
                  <a:pt x="30885" y="49959"/>
                </a:lnTo>
                <a:lnTo>
                  <a:pt x="27825" y="49959"/>
                </a:lnTo>
                <a:lnTo>
                  <a:pt x="27825" y="47208"/>
                </a:lnTo>
                <a:close/>
                <a:moveTo>
                  <a:pt x="33683" y="47208"/>
                </a:moveTo>
                <a:lnTo>
                  <a:pt x="33683" y="49959"/>
                </a:lnTo>
                <a:lnTo>
                  <a:pt x="31004" y="49959"/>
                </a:lnTo>
                <a:lnTo>
                  <a:pt x="31004" y="47208"/>
                </a:lnTo>
                <a:close/>
                <a:moveTo>
                  <a:pt x="36850" y="47208"/>
                </a:moveTo>
                <a:lnTo>
                  <a:pt x="36850" y="49959"/>
                </a:lnTo>
                <a:lnTo>
                  <a:pt x="33791" y="49959"/>
                </a:lnTo>
                <a:lnTo>
                  <a:pt x="33791" y="47208"/>
                </a:lnTo>
                <a:close/>
                <a:moveTo>
                  <a:pt x="39636" y="47208"/>
                </a:moveTo>
                <a:lnTo>
                  <a:pt x="39636" y="49959"/>
                </a:lnTo>
                <a:lnTo>
                  <a:pt x="36958" y="49959"/>
                </a:lnTo>
                <a:lnTo>
                  <a:pt x="36958" y="47208"/>
                </a:lnTo>
                <a:close/>
                <a:moveTo>
                  <a:pt x="42827" y="47208"/>
                </a:moveTo>
                <a:lnTo>
                  <a:pt x="42827" y="49959"/>
                </a:lnTo>
                <a:lnTo>
                  <a:pt x="39756" y="49959"/>
                </a:lnTo>
                <a:lnTo>
                  <a:pt x="39756" y="47208"/>
                </a:lnTo>
                <a:close/>
                <a:moveTo>
                  <a:pt x="45613" y="47208"/>
                </a:moveTo>
                <a:lnTo>
                  <a:pt x="45613" y="49959"/>
                </a:lnTo>
                <a:lnTo>
                  <a:pt x="42935" y="49959"/>
                </a:lnTo>
                <a:lnTo>
                  <a:pt x="42935" y="47208"/>
                </a:lnTo>
                <a:close/>
                <a:moveTo>
                  <a:pt x="48792" y="47208"/>
                </a:moveTo>
                <a:lnTo>
                  <a:pt x="48792" y="49959"/>
                </a:lnTo>
                <a:lnTo>
                  <a:pt x="45732" y="49959"/>
                </a:lnTo>
                <a:lnTo>
                  <a:pt x="45732" y="47208"/>
                </a:lnTo>
                <a:close/>
                <a:moveTo>
                  <a:pt x="51578" y="47208"/>
                </a:moveTo>
                <a:lnTo>
                  <a:pt x="51578" y="49959"/>
                </a:lnTo>
                <a:lnTo>
                  <a:pt x="48900" y="49959"/>
                </a:lnTo>
                <a:lnTo>
                  <a:pt x="48900" y="47208"/>
                </a:lnTo>
                <a:close/>
                <a:moveTo>
                  <a:pt x="54757" y="47208"/>
                </a:moveTo>
                <a:lnTo>
                  <a:pt x="54757" y="49959"/>
                </a:lnTo>
                <a:lnTo>
                  <a:pt x="51698" y="49959"/>
                </a:lnTo>
                <a:lnTo>
                  <a:pt x="51698" y="47208"/>
                </a:lnTo>
                <a:close/>
                <a:moveTo>
                  <a:pt x="57543" y="47208"/>
                </a:moveTo>
                <a:lnTo>
                  <a:pt x="57543" y="49959"/>
                </a:lnTo>
                <a:lnTo>
                  <a:pt x="54865" y="49959"/>
                </a:lnTo>
                <a:lnTo>
                  <a:pt x="54865" y="47208"/>
                </a:lnTo>
                <a:close/>
                <a:moveTo>
                  <a:pt x="60734" y="47208"/>
                </a:moveTo>
                <a:lnTo>
                  <a:pt x="60734" y="49959"/>
                </a:lnTo>
                <a:lnTo>
                  <a:pt x="57663" y="49959"/>
                </a:lnTo>
                <a:lnTo>
                  <a:pt x="57663" y="47208"/>
                </a:lnTo>
                <a:close/>
                <a:moveTo>
                  <a:pt x="63509" y="47208"/>
                </a:moveTo>
                <a:lnTo>
                  <a:pt x="63509" y="49959"/>
                </a:lnTo>
                <a:lnTo>
                  <a:pt x="60830" y="49959"/>
                </a:lnTo>
                <a:lnTo>
                  <a:pt x="60830" y="47208"/>
                </a:lnTo>
                <a:close/>
                <a:moveTo>
                  <a:pt x="66699" y="47208"/>
                </a:moveTo>
                <a:lnTo>
                  <a:pt x="66699" y="49959"/>
                </a:lnTo>
                <a:lnTo>
                  <a:pt x="63628" y="49959"/>
                </a:lnTo>
                <a:lnTo>
                  <a:pt x="63628" y="47208"/>
                </a:lnTo>
                <a:close/>
                <a:moveTo>
                  <a:pt x="69485" y="47208"/>
                </a:moveTo>
                <a:lnTo>
                  <a:pt x="69485" y="49959"/>
                </a:lnTo>
                <a:lnTo>
                  <a:pt x="66807" y="49959"/>
                </a:lnTo>
                <a:lnTo>
                  <a:pt x="66807" y="47208"/>
                </a:lnTo>
                <a:close/>
                <a:moveTo>
                  <a:pt x="72653" y="47208"/>
                </a:moveTo>
                <a:lnTo>
                  <a:pt x="72653" y="49959"/>
                </a:lnTo>
                <a:lnTo>
                  <a:pt x="69581" y="49959"/>
                </a:lnTo>
                <a:lnTo>
                  <a:pt x="69581" y="47208"/>
                </a:lnTo>
                <a:close/>
                <a:moveTo>
                  <a:pt x="75450" y="47208"/>
                </a:moveTo>
                <a:lnTo>
                  <a:pt x="75450" y="49959"/>
                </a:lnTo>
                <a:lnTo>
                  <a:pt x="72772" y="49959"/>
                </a:lnTo>
                <a:lnTo>
                  <a:pt x="72772" y="47208"/>
                </a:lnTo>
                <a:close/>
                <a:moveTo>
                  <a:pt x="78618" y="47208"/>
                </a:moveTo>
                <a:lnTo>
                  <a:pt x="78618" y="49959"/>
                </a:lnTo>
                <a:lnTo>
                  <a:pt x="75546" y="49959"/>
                </a:lnTo>
                <a:lnTo>
                  <a:pt x="75546" y="47208"/>
                </a:lnTo>
                <a:close/>
                <a:moveTo>
                  <a:pt x="81416" y="47208"/>
                </a:moveTo>
                <a:lnTo>
                  <a:pt x="81416" y="49959"/>
                </a:lnTo>
                <a:lnTo>
                  <a:pt x="78737" y="49959"/>
                </a:lnTo>
                <a:lnTo>
                  <a:pt x="78737" y="47208"/>
                </a:lnTo>
                <a:close/>
                <a:moveTo>
                  <a:pt x="84583" y="47208"/>
                </a:moveTo>
                <a:lnTo>
                  <a:pt x="84583" y="49959"/>
                </a:lnTo>
                <a:lnTo>
                  <a:pt x="81523" y="49959"/>
                </a:lnTo>
                <a:lnTo>
                  <a:pt x="81523" y="47208"/>
                </a:lnTo>
                <a:close/>
                <a:moveTo>
                  <a:pt x="87369" y="47208"/>
                </a:moveTo>
                <a:lnTo>
                  <a:pt x="87369" y="49983"/>
                </a:lnTo>
                <a:lnTo>
                  <a:pt x="84690" y="49983"/>
                </a:lnTo>
                <a:lnTo>
                  <a:pt x="84690" y="47208"/>
                </a:lnTo>
                <a:close/>
                <a:moveTo>
                  <a:pt x="90560" y="47208"/>
                </a:moveTo>
                <a:lnTo>
                  <a:pt x="90560" y="49983"/>
                </a:lnTo>
                <a:lnTo>
                  <a:pt x="87488" y="49983"/>
                </a:lnTo>
                <a:lnTo>
                  <a:pt x="87488" y="47208"/>
                </a:lnTo>
                <a:close/>
                <a:moveTo>
                  <a:pt x="93334" y="47208"/>
                </a:moveTo>
                <a:lnTo>
                  <a:pt x="93334" y="49983"/>
                </a:lnTo>
                <a:lnTo>
                  <a:pt x="90655" y="49983"/>
                </a:lnTo>
                <a:lnTo>
                  <a:pt x="90655" y="47208"/>
                </a:lnTo>
                <a:close/>
                <a:moveTo>
                  <a:pt x="96525" y="47208"/>
                </a:moveTo>
                <a:lnTo>
                  <a:pt x="96525" y="49983"/>
                </a:lnTo>
                <a:lnTo>
                  <a:pt x="93453" y="49983"/>
                </a:lnTo>
                <a:lnTo>
                  <a:pt x="93453" y="47208"/>
                </a:lnTo>
                <a:close/>
                <a:moveTo>
                  <a:pt x="99311" y="47208"/>
                </a:moveTo>
                <a:lnTo>
                  <a:pt x="99311" y="49983"/>
                </a:lnTo>
                <a:lnTo>
                  <a:pt x="96632" y="49983"/>
                </a:lnTo>
                <a:lnTo>
                  <a:pt x="96632" y="47208"/>
                </a:lnTo>
                <a:close/>
                <a:moveTo>
                  <a:pt x="102478" y="47208"/>
                </a:moveTo>
                <a:lnTo>
                  <a:pt x="102478" y="49983"/>
                </a:lnTo>
                <a:lnTo>
                  <a:pt x="99406" y="49983"/>
                </a:lnTo>
                <a:lnTo>
                  <a:pt x="99406" y="47208"/>
                </a:lnTo>
                <a:close/>
                <a:moveTo>
                  <a:pt x="105276" y="47208"/>
                </a:moveTo>
                <a:lnTo>
                  <a:pt x="105276" y="49983"/>
                </a:lnTo>
                <a:lnTo>
                  <a:pt x="102597" y="49983"/>
                </a:lnTo>
                <a:lnTo>
                  <a:pt x="102597" y="47208"/>
                </a:lnTo>
                <a:close/>
                <a:moveTo>
                  <a:pt x="108443" y="47208"/>
                </a:moveTo>
                <a:lnTo>
                  <a:pt x="108443" y="49983"/>
                </a:lnTo>
                <a:lnTo>
                  <a:pt x="105383" y="49983"/>
                </a:lnTo>
                <a:lnTo>
                  <a:pt x="105383" y="47208"/>
                </a:lnTo>
                <a:close/>
                <a:moveTo>
                  <a:pt x="7037" y="50078"/>
                </a:moveTo>
                <a:lnTo>
                  <a:pt x="7037" y="53233"/>
                </a:lnTo>
                <a:lnTo>
                  <a:pt x="3965" y="53233"/>
                </a:lnTo>
                <a:lnTo>
                  <a:pt x="3965" y="50078"/>
                </a:lnTo>
                <a:close/>
                <a:moveTo>
                  <a:pt x="9811" y="50078"/>
                </a:moveTo>
                <a:lnTo>
                  <a:pt x="9811" y="53233"/>
                </a:lnTo>
                <a:lnTo>
                  <a:pt x="7132" y="53233"/>
                </a:lnTo>
                <a:lnTo>
                  <a:pt x="7132" y="50078"/>
                </a:lnTo>
                <a:close/>
                <a:moveTo>
                  <a:pt x="13002" y="50078"/>
                </a:moveTo>
                <a:lnTo>
                  <a:pt x="13002" y="53233"/>
                </a:lnTo>
                <a:lnTo>
                  <a:pt x="9930" y="53233"/>
                </a:lnTo>
                <a:lnTo>
                  <a:pt x="9930" y="50078"/>
                </a:lnTo>
                <a:close/>
                <a:moveTo>
                  <a:pt x="15788" y="50078"/>
                </a:moveTo>
                <a:lnTo>
                  <a:pt x="15788" y="53233"/>
                </a:lnTo>
                <a:lnTo>
                  <a:pt x="13109" y="53233"/>
                </a:lnTo>
                <a:lnTo>
                  <a:pt x="13109" y="50078"/>
                </a:lnTo>
                <a:close/>
                <a:moveTo>
                  <a:pt x="18967" y="50078"/>
                </a:moveTo>
                <a:lnTo>
                  <a:pt x="18967" y="53233"/>
                </a:lnTo>
                <a:lnTo>
                  <a:pt x="15907" y="53233"/>
                </a:lnTo>
                <a:lnTo>
                  <a:pt x="15907" y="50078"/>
                </a:lnTo>
                <a:close/>
                <a:moveTo>
                  <a:pt x="21753" y="50078"/>
                </a:moveTo>
                <a:lnTo>
                  <a:pt x="21753" y="53233"/>
                </a:lnTo>
                <a:lnTo>
                  <a:pt x="19074" y="53233"/>
                </a:lnTo>
                <a:lnTo>
                  <a:pt x="19074" y="50078"/>
                </a:lnTo>
                <a:close/>
                <a:moveTo>
                  <a:pt x="24920" y="50078"/>
                </a:moveTo>
                <a:lnTo>
                  <a:pt x="24920" y="53233"/>
                </a:lnTo>
                <a:lnTo>
                  <a:pt x="21860" y="53233"/>
                </a:lnTo>
                <a:lnTo>
                  <a:pt x="21860" y="50078"/>
                </a:lnTo>
                <a:close/>
                <a:moveTo>
                  <a:pt x="27718" y="50078"/>
                </a:moveTo>
                <a:lnTo>
                  <a:pt x="27718" y="53233"/>
                </a:lnTo>
                <a:lnTo>
                  <a:pt x="25039" y="53233"/>
                </a:lnTo>
                <a:lnTo>
                  <a:pt x="25039" y="50078"/>
                </a:lnTo>
                <a:close/>
                <a:moveTo>
                  <a:pt x="30885" y="50078"/>
                </a:moveTo>
                <a:lnTo>
                  <a:pt x="30885" y="53233"/>
                </a:lnTo>
                <a:lnTo>
                  <a:pt x="27825" y="53233"/>
                </a:lnTo>
                <a:lnTo>
                  <a:pt x="27825" y="50078"/>
                </a:lnTo>
                <a:close/>
                <a:moveTo>
                  <a:pt x="33683" y="50078"/>
                </a:moveTo>
                <a:lnTo>
                  <a:pt x="33683" y="53233"/>
                </a:lnTo>
                <a:lnTo>
                  <a:pt x="31004" y="53233"/>
                </a:lnTo>
                <a:lnTo>
                  <a:pt x="31004" y="50078"/>
                </a:lnTo>
                <a:close/>
                <a:moveTo>
                  <a:pt x="36850" y="50078"/>
                </a:moveTo>
                <a:lnTo>
                  <a:pt x="36850" y="53233"/>
                </a:lnTo>
                <a:lnTo>
                  <a:pt x="33791" y="53233"/>
                </a:lnTo>
                <a:lnTo>
                  <a:pt x="33791" y="50078"/>
                </a:lnTo>
                <a:close/>
                <a:moveTo>
                  <a:pt x="39636" y="50078"/>
                </a:moveTo>
                <a:lnTo>
                  <a:pt x="39636" y="53233"/>
                </a:lnTo>
                <a:lnTo>
                  <a:pt x="36958" y="53233"/>
                </a:lnTo>
                <a:lnTo>
                  <a:pt x="36958" y="50078"/>
                </a:lnTo>
                <a:close/>
                <a:moveTo>
                  <a:pt x="42827" y="50078"/>
                </a:moveTo>
                <a:lnTo>
                  <a:pt x="42827" y="53233"/>
                </a:lnTo>
                <a:lnTo>
                  <a:pt x="39756" y="53233"/>
                </a:lnTo>
                <a:lnTo>
                  <a:pt x="39756" y="50078"/>
                </a:lnTo>
                <a:close/>
                <a:moveTo>
                  <a:pt x="45613" y="50078"/>
                </a:moveTo>
                <a:lnTo>
                  <a:pt x="45613" y="53233"/>
                </a:lnTo>
                <a:lnTo>
                  <a:pt x="42935" y="53233"/>
                </a:lnTo>
                <a:lnTo>
                  <a:pt x="42935" y="50078"/>
                </a:lnTo>
                <a:close/>
                <a:moveTo>
                  <a:pt x="48792" y="50078"/>
                </a:moveTo>
                <a:lnTo>
                  <a:pt x="48792" y="53233"/>
                </a:lnTo>
                <a:lnTo>
                  <a:pt x="45732" y="53233"/>
                </a:lnTo>
                <a:lnTo>
                  <a:pt x="45732" y="50078"/>
                </a:lnTo>
                <a:close/>
                <a:moveTo>
                  <a:pt x="51578" y="50078"/>
                </a:moveTo>
                <a:lnTo>
                  <a:pt x="51578" y="53233"/>
                </a:lnTo>
                <a:lnTo>
                  <a:pt x="48900" y="53233"/>
                </a:lnTo>
                <a:lnTo>
                  <a:pt x="48900" y="50078"/>
                </a:lnTo>
                <a:close/>
                <a:moveTo>
                  <a:pt x="54757" y="50078"/>
                </a:moveTo>
                <a:lnTo>
                  <a:pt x="54757" y="53233"/>
                </a:lnTo>
                <a:lnTo>
                  <a:pt x="51698" y="53233"/>
                </a:lnTo>
                <a:lnTo>
                  <a:pt x="51698" y="50078"/>
                </a:lnTo>
                <a:close/>
                <a:moveTo>
                  <a:pt x="57543" y="50078"/>
                </a:moveTo>
                <a:lnTo>
                  <a:pt x="57543" y="53233"/>
                </a:lnTo>
                <a:lnTo>
                  <a:pt x="54865" y="53233"/>
                </a:lnTo>
                <a:lnTo>
                  <a:pt x="54865" y="50078"/>
                </a:lnTo>
                <a:close/>
                <a:moveTo>
                  <a:pt x="60734" y="50078"/>
                </a:moveTo>
                <a:lnTo>
                  <a:pt x="60734" y="53233"/>
                </a:lnTo>
                <a:lnTo>
                  <a:pt x="57663" y="53233"/>
                </a:lnTo>
                <a:lnTo>
                  <a:pt x="57663" y="50078"/>
                </a:lnTo>
                <a:close/>
                <a:moveTo>
                  <a:pt x="63509" y="50078"/>
                </a:moveTo>
                <a:lnTo>
                  <a:pt x="63509" y="53233"/>
                </a:lnTo>
                <a:lnTo>
                  <a:pt x="60830" y="53233"/>
                </a:lnTo>
                <a:lnTo>
                  <a:pt x="60830" y="50078"/>
                </a:lnTo>
                <a:close/>
                <a:moveTo>
                  <a:pt x="66699" y="50078"/>
                </a:moveTo>
                <a:lnTo>
                  <a:pt x="66699" y="53233"/>
                </a:lnTo>
                <a:lnTo>
                  <a:pt x="63628" y="53233"/>
                </a:lnTo>
                <a:lnTo>
                  <a:pt x="63628" y="50078"/>
                </a:lnTo>
                <a:close/>
                <a:moveTo>
                  <a:pt x="69485" y="50078"/>
                </a:moveTo>
                <a:lnTo>
                  <a:pt x="69485" y="53233"/>
                </a:lnTo>
                <a:lnTo>
                  <a:pt x="66807" y="53233"/>
                </a:lnTo>
                <a:lnTo>
                  <a:pt x="66807" y="50078"/>
                </a:lnTo>
                <a:close/>
                <a:moveTo>
                  <a:pt x="72653" y="50078"/>
                </a:moveTo>
                <a:lnTo>
                  <a:pt x="72653" y="53233"/>
                </a:lnTo>
                <a:lnTo>
                  <a:pt x="69581" y="53233"/>
                </a:lnTo>
                <a:lnTo>
                  <a:pt x="69581" y="50078"/>
                </a:lnTo>
                <a:close/>
                <a:moveTo>
                  <a:pt x="75450" y="50078"/>
                </a:moveTo>
                <a:lnTo>
                  <a:pt x="75450" y="53233"/>
                </a:lnTo>
                <a:lnTo>
                  <a:pt x="72772" y="53233"/>
                </a:lnTo>
                <a:lnTo>
                  <a:pt x="72772" y="50078"/>
                </a:lnTo>
                <a:close/>
                <a:moveTo>
                  <a:pt x="78618" y="50078"/>
                </a:moveTo>
                <a:lnTo>
                  <a:pt x="78618" y="53233"/>
                </a:lnTo>
                <a:lnTo>
                  <a:pt x="75546" y="53233"/>
                </a:lnTo>
                <a:lnTo>
                  <a:pt x="75546" y="50078"/>
                </a:lnTo>
                <a:close/>
                <a:moveTo>
                  <a:pt x="81416" y="50078"/>
                </a:moveTo>
                <a:lnTo>
                  <a:pt x="81416" y="53233"/>
                </a:lnTo>
                <a:lnTo>
                  <a:pt x="78737" y="53233"/>
                </a:lnTo>
                <a:lnTo>
                  <a:pt x="78737" y="50078"/>
                </a:lnTo>
                <a:close/>
                <a:moveTo>
                  <a:pt x="84583" y="50078"/>
                </a:moveTo>
                <a:lnTo>
                  <a:pt x="84583" y="53233"/>
                </a:lnTo>
                <a:lnTo>
                  <a:pt x="81523" y="53233"/>
                </a:lnTo>
                <a:lnTo>
                  <a:pt x="81523" y="50078"/>
                </a:lnTo>
                <a:close/>
                <a:moveTo>
                  <a:pt x="87369" y="50078"/>
                </a:moveTo>
                <a:lnTo>
                  <a:pt x="87369" y="53233"/>
                </a:lnTo>
                <a:lnTo>
                  <a:pt x="84690" y="53233"/>
                </a:lnTo>
                <a:lnTo>
                  <a:pt x="84690" y="50078"/>
                </a:lnTo>
                <a:close/>
                <a:moveTo>
                  <a:pt x="90560" y="50078"/>
                </a:moveTo>
                <a:lnTo>
                  <a:pt x="90560" y="53233"/>
                </a:lnTo>
                <a:lnTo>
                  <a:pt x="87488" y="53233"/>
                </a:lnTo>
                <a:lnTo>
                  <a:pt x="87488" y="50078"/>
                </a:lnTo>
                <a:close/>
                <a:moveTo>
                  <a:pt x="93334" y="50078"/>
                </a:moveTo>
                <a:lnTo>
                  <a:pt x="93334" y="53233"/>
                </a:lnTo>
                <a:lnTo>
                  <a:pt x="90655" y="53233"/>
                </a:lnTo>
                <a:lnTo>
                  <a:pt x="90655" y="50078"/>
                </a:lnTo>
                <a:close/>
                <a:moveTo>
                  <a:pt x="96525" y="50078"/>
                </a:moveTo>
                <a:lnTo>
                  <a:pt x="96525" y="53233"/>
                </a:lnTo>
                <a:lnTo>
                  <a:pt x="93453" y="53233"/>
                </a:lnTo>
                <a:lnTo>
                  <a:pt x="93453" y="50078"/>
                </a:lnTo>
                <a:close/>
                <a:moveTo>
                  <a:pt x="99311" y="50078"/>
                </a:moveTo>
                <a:lnTo>
                  <a:pt x="99311" y="53233"/>
                </a:lnTo>
                <a:lnTo>
                  <a:pt x="96632" y="53233"/>
                </a:lnTo>
                <a:lnTo>
                  <a:pt x="96632" y="50078"/>
                </a:lnTo>
                <a:close/>
                <a:moveTo>
                  <a:pt x="102478" y="50078"/>
                </a:moveTo>
                <a:lnTo>
                  <a:pt x="102478" y="53233"/>
                </a:lnTo>
                <a:lnTo>
                  <a:pt x="99406" y="53233"/>
                </a:lnTo>
                <a:lnTo>
                  <a:pt x="99406" y="50078"/>
                </a:lnTo>
                <a:close/>
                <a:moveTo>
                  <a:pt x="105276" y="50078"/>
                </a:moveTo>
                <a:lnTo>
                  <a:pt x="105276" y="53233"/>
                </a:lnTo>
                <a:lnTo>
                  <a:pt x="102597" y="53233"/>
                </a:lnTo>
                <a:lnTo>
                  <a:pt x="102597" y="50078"/>
                </a:lnTo>
                <a:close/>
                <a:moveTo>
                  <a:pt x="108443" y="50078"/>
                </a:moveTo>
                <a:lnTo>
                  <a:pt x="108443" y="53233"/>
                </a:lnTo>
                <a:lnTo>
                  <a:pt x="105383" y="53233"/>
                </a:lnTo>
                <a:lnTo>
                  <a:pt x="105383" y="50078"/>
                </a:lnTo>
                <a:close/>
                <a:moveTo>
                  <a:pt x="7037" y="53352"/>
                </a:moveTo>
                <a:lnTo>
                  <a:pt x="7037" y="56114"/>
                </a:lnTo>
                <a:lnTo>
                  <a:pt x="3965" y="56114"/>
                </a:lnTo>
                <a:lnTo>
                  <a:pt x="3965" y="53352"/>
                </a:lnTo>
                <a:close/>
                <a:moveTo>
                  <a:pt x="9811" y="53352"/>
                </a:moveTo>
                <a:lnTo>
                  <a:pt x="9811" y="56114"/>
                </a:lnTo>
                <a:lnTo>
                  <a:pt x="7132" y="56114"/>
                </a:lnTo>
                <a:lnTo>
                  <a:pt x="7132" y="53352"/>
                </a:lnTo>
                <a:close/>
                <a:moveTo>
                  <a:pt x="13002" y="53352"/>
                </a:moveTo>
                <a:lnTo>
                  <a:pt x="13002" y="56114"/>
                </a:lnTo>
                <a:lnTo>
                  <a:pt x="9930" y="56114"/>
                </a:lnTo>
                <a:lnTo>
                  <a:pt x="9930" y="53352"/>
                </a:lnTo>
                <a:close/>
                <a:moveTo>
                  <a:pt x="15788" y="53352"/>
                </a:moveTo>
                <a:lnTo>
                  <a:pt x="15788" y="56114"/>
                </a:lnTo>
                <a:lnTo>
                  <a:pt x="13109" y="56114"/>
                </a:lnTo>
                <a:lnTo>
                  <a:pt x="13109" y="53352"/>
                </a:lnTo>
                <a:close/>
                <a:moveTo>
                  <a:pt x="18967" y="53352"/>
                </a:moveTo>
                <a:lnTo>
                  <a:pt x="18967" y="56114"/>
                </a:lnTo>
                <a:lnTo>
                  <a:pt x="15907" y="56114"/>
                </a:lnTo>
                <a:lnTo>
                  <a:pt x="15907" y="53352"/>
                </a:lnTo>
                <a:close/>
                <a:moveTo>
                  <a:pt x="21753" y="53352"/>
                </a:moveTo>
                <a:lnTo>
                  <a:pt x="21753" y="56114"/>
                </a:lnTo>
                <a:lnTo>
                  <a:pt x="19074" y="56114"/>
                </a:lnTo>
                <a:lnTo>
                  <a:pt x="19074" y="53352"/>
                </a:lnTo>
                <a:close/>
                <a:moveTo>
                  <a:pt x="24920" y="53352"/>
                </a:moveTo>
                <a:lnTo>
                  <a:pt x="24920" y="56114"/>
                </a:lnTo>
                <a:lnTo>
                  <a:pt x="21860" y="56114"/>
                </a:lnTo>
                <a:lnTo>
                  <a:pt x="21860" y="53352"/>
                </a:lnTo>
                <a:close/>
                <a:moveTo>
                  <a:pt x="27718" y="53352"/>
                </a:moveTo>
                <a:lnTo>
                  <a:pt x="27718" y="56114"/>
                </a:lnTo>
                <a:lnTo>
                  <a:pt x="25039" y="56114"/>
                </a:lnTo>
                <a:lnTo>
                  <a:pt x="25039" y="53352"/>
                </a:lnTo>
                <a:close/>
                <a:moveTo>
                  <a:pt x="30885" y="53352"/>
                </a:moveTo>
                <a:lnTo>
                  <a:pt x="30885" y="56114"/>
                </a:lnTo>
                <a:lnTo>
                  <a:pt x="27825" y="56114"/>
                </a:lnTo>
                <a:lnTo>
                  <a:pt x="27825" y="53352"/>
                </a:lnTo>
                <a:close/>
                <a:moveTo>
                  <a:pt x="33683" y="53352"/>
                </a:moveTo>
                <a:lnTo>
                  <a:pt x="33683" y="56114"/>
                </a:lnTo>
                <a:lnTo>
                  <a:pt x="31004" y="56114"/>
                </a:lnTo>
                <a:lnTo>
                  <a:pt x="31004" y="53352"/>
                </a:lnTo>
                <a:close/>
                <a:moveTo>
                  <a:pt x="36850" y="53352"/>
                </a:moveTo>
                <a:lnTo>
                  <a:pt x="36850" y="56114"/>
                </a:lnTo>
                <a:lnTo>
                  <a:pt x="33791" y="56114"/>
                </a:lnTo>
                <a:lnTo>
                  <a:pt x="33791" y="53352"/>
                </a:lnTo>
                <a:close/>
                <a:moveTo>
                  <a:pt x="39636" y="53352"/>
                </a:moveTo>
                <a:lnTo>
                  <a:pt x="39636" y="56114"/>
                </a:lnTo>
                <a:lnTo>
                  <a:pt x="36958" y="56114"/>
                </a:lnTo>
                <a:lnTo>
                  <a:pt x="36958" y="53352"/>
                </a:lnTo>
                <a:close/>
                <a:moveTo>
                  <a:pt x="42827" y="53352"/>
                </a:moveTo>
                <a:lnTo>
                  <a:pt x="42827" y="56114"/>
                </a:lnTo>
                <a:lnTo>
                  <a:pt x="39756" y="56114"/>
                </a:lnTo>
                <a:lnTo>
                  <a:pt x="39756" y="53352"/>
                </a:lnTo>
                <a:close/>
                <a:moveTo>
                  <a:pt x="45613" y="53352"/>
                </a:moveTo>
                <a:lnTo>
                  <a:pt x="45613" y="56114"/>
                </a:lnTo>
                <a:lnTo>
                  <a:pt x="42935" y="56114"/>
                </a:lnTo>
                <a:lnTo>
                  <a:pt x="42935" y="53352"/>
                </a:lnTo>
                <a:close/>
                <a:moveTo>
                  <a:pt x="48792" y="53352"/>
                </a:moveTo>
                <a:lnTo>
                  <a:pt x="48792" y="56114"/>
                </a:lnTo>
                <a:lnTo>
                  <a:pt x="45732" y="56114"/>
                </a:lnTo>
                <a:lnTo>
                  <a:pt x="45732" y="53352"/>
                </a:lnTo>
                <a:close/>
                <a:moveTo>
                  <a:pt x="51578" y="53352"/>
                </a:moveTo>
                <a:lnTo>
                  <a:pt x="51578" y="56114"/>
                </a:lnTo>
                <a:lnTo>
                  <a:pt x="48900" y="56114"/>
                </a:lnTo>
                <a:lnTo>
                  <a:pt x="48900" y="53352"/>
                </a:lnTo>
                <a:close/>
                <a:moveTo>
                  <a:pt x="54757" y="53352"/>
                </a:moveTo>
                <a:lnTo>
                  <a:pt x="54757" y="56114"/>
                </a:lnTo>
                <a:lnTo>
                  <a:pt x="51698" y="56114"/>
                </a:lnTo>
                <a:lnTo>
                  <a:pt x="51698" y="53352"/>
                </a:lnTo>
                <a:close/>
                <a:moveTo>
                  <a:pt x="57543" y="53352"/>
                </a:moveTo>
                <a:lnTo>
                  <a:pt x="57543" y="56114"/>
                </a:lnTo>
                <a:lnTo>
                  <a:pt x="54865" y="56114"/>
                </a:lnTo>
                <a:lnTo>
                  <a:pt x="54865" y="53352"/>
                </a:lnTo>
                <a:close/>
                <a:moveTo>
                  <a:pt x="60734" y="53352"/>
                </a:moveTo>
                <a:lnTo>
                  <a:pt x="60734" y="56114"/>
                </a:lnTo>
                <a:lnTo>
                  <a:pt x="57663" y="56114"/>
                </a:lnTo>
                <a:lnTo>
                  <a:pt x="57663" y="53352"/>
                </a:lnTo>
                <a:close/>
                <a:moveTo>
                  <a:pt x="63509" y="53352"/>
                </a:moveTo>
                <a:lnTo>
                  <a:pt x="63509" y="56114"/>
                </a:lnTo>
                <a:lnTo>
                  <a:pt x="60830" y="56114"/>
                </a:lnTo>
                <a:lnTo>
                  <a:pt x="60830" y="53352"/>
                </a:lnTo>
                <a:close/>
                <a:moveTo>
                  <a:pt x="66699" y="53352"/>
                </a:moveTo>
                <a:lnTo>
                  <a:pt x="66699" y="56114"/>
                </a:lnTo>
                <a:lnTo>
                  <a:pt x="63628" y="56114"/>
                </a:lnTo>
                <a:lnTo>
                  <a:pt x="63628" y="53352"/>
                </a:lnTo>
                <a:close/>
                <a:moveTo>
                  <a:pt x="69485" y="53352"/>
                </a:moveTo>
                <a:lnTo>
                  <a:pt x="69485" y="56114"/>
                </a:lnTo>
                <a:lnTo>
                  <a:pt x="66807" y="56114"/>
                </a:lnTo>
                <a:lnTo>
                  <a:pt x="66807" y="53352"/>
                </a:lnTo>
                <a:close/>
                <a:moveTo>
                  <a:pt x="72653" y="53352"/>
                </a:moveTo>
                <a:lnTo>
                  <a:pt x="72653" y="56114"/>
                </a:lnTo>
                <a:lnTo>
                  <a:pt x="69581" y="56114"/>
                </a:lnTo>
                <a:lnTo>
                  <a:pt x="69581" y="53352"/>
                </a:lnTo>
                <a:close/>
                <a:moveTo>
                  <a:pt x="75450" y="53352"/>
                </a:moveTo>
                <a:lnTo>
                  <a:pt x="75450" y="56114"/>
                </a:lnTo>
                <a:lnTo>
                  <a:pt x="72772" y="56114"/>
                </a:lnTo>
                <a:lnTo>
                  <a:pt x="72772" y="53352"/>
                </a:lnTo>
                <a:close/>
                <a:moveTo>
                  <a:pt x="78618" y="53352"/>
                </a:moveTo>
                <a:lnTo>
                  <a:pt x="78618" y="56114"/>
                </a:lnTo>
                <a:lnTo>
                  <a:pt x="75546" y="56114"/>
                </a:lnTo>
                <a:lnTo>
                  <a:pt x="75546" y="53352"/>
                </a:lnTo>
                <a:close/>
                <a:moveTo>
                  <a:pt x="81416" y="53352"/>
                </a:moveTo>
                <a:lnTo>
                  <a:pt x="81416" y="56114"/>
                </a:lnTo>
                <a:lnTo>
                  <a:pt x="78737" y="56114"/>
                </a:lnTo>
                <a:lnTo>
                  <a:pt x="78737" y="53352"/>
                </a:lnTo>
                <a:close/>
                <a:moveTo>
                  <a:pt x="84583" y="53352"/>
                </a:moveTo>
                <a:lnTo>
                  <a:pt x="84583" y="56114"/>
                </a:lnTo>
                <a:lnTo>
                  <a:pt x="81523" y="56114"/>
                </a:lnTo>
                <a:lnTo>
                  <a:pt x="81523" y="53352"/>
                </a:lnTo>
                <a:close/>
                <a:moveTo>
                  <a:pt x="87369" y="53352"/>
                </a:moveTo>
                <a:lnTo>
                  <a:pt x="87369" y="56114"/>
                </a:lnTo>
                <a:lnTo>
                  <a:pt x="84690" y="56114"/>
                </a:lnTo>
                <a:lnTo>
                  <a:pt x="84690" y="53352"/>
                </a:lnTo>
                <a:close/>
                <a:moveTo>
                  <a:pt x="90560" y="53352"/>
                </a:moveTo>
                <a:lnTo>
                  <a:pt x="90560" y="56114"/>
                </a:lnTo>
                <a:lnTo>
                  <a:pt x="87488" y="56114"/>
                </a:lnTo>
                <a:lnTo>
                  <a:pt x="87488" y="53352"/>
                </a:lnTo>
                <a:close/>
                <a:moveTo>
                  <a:pt x="93334" y="53352"/>
                </a:moveTo>
                <a:lnTo>
                  <a:pt x="93334" y="56114"/>
                </a:lnTo>
                <a:lnTo>
                  <a:pt x="90655" y="56114"/>
                </a:lnTo>
                <a:lnTo>
                  <a:pt x="90655" y="53352"/>
                </a:lnTo>
                <a:close/>
                <a:moveTo>
                  <a:pt x="96525" y="53352"/>
                </a:moveTo>
                <a:lnTo>
                  <a:pt x="96525" y="56114"/>
                </a:lnTo>
                <a:lnTo>
                  <a:pt x="93453" y="56114"/>
                </a:lnTo>
                <a:lnTo>
                  <a:pt x="93453" y="53352"/>
                </a:lnTo>
                <a:close/>
                <a:moveTo>
                  <a:pt x="99311" y="53352"/>
                </a:moveTo>
                <a:lnTo>
                  <a:pt x="99311" y="56114"/>
                </a:lnTo>
                <a:lnTo>
                  <a:pt x="96632" y="56114"/>
                </a:lnTo>
                <a:lnTo>
                  <a:pt x="96632" y="53352"/>
                </a:lnTo>
                <a:close/>
                <a:moveTo>
                  <a:pt x="102478" y="53352"/>
                </a:moveTo>
                <a:lnTo>
                  <a:pt x="102478" y="56114"/>
                </a:lnTo>
                <a:lnTo>
                  <a:pt x="99406" y="56114"/>
                </a:lnTo>
                <a:lnTo>
                  <a:pt x="99406" y="53352"/>
                </a:lnTo>
                <a:close/>
                <a:moveTo>
                  <a:pt x="105276" y="53352"/>
                </a:moveTo>
                <a:lnTo>
                  <a:pt x="105276" y="56114"/>
                </a:lnTo>
                <a:lnTo>
                  <a:pt x="102597" y="56114"/>
                </a:lnTo>
                <a:lnTo>
                  <a:pt x="102597" y="53352"/>
                </a:lnTo>
                <a:close/>
                <a:moveTo>
                  <a:pt x="108443" y="53352"/>
                </a:moveTo>
                <a:lnTo>
                  <a:pt x="108443" y="56114"/>
                </a:lnTo>
                <a:lnTo>
                  <a:pt x="105383" y="56114"/>
                </a:lnTo>
                <a:lnTo>
                  <a:pt x="105383" y="53352"/>
                </a:lnTo>
                <a:close/>
                <a:moveTo>
                  <a:pt x="7037" y="56210"/>
                </a:moveTo>
                <a:lnTo>
                  <a:pt x="7037" y="59365"/>
                </a:lnTo>
                <a:lnTo>
                  <a:pt x="3965" y="59365"/>
                </a:lnTo>
                <a:lnTo>
                  <a:pt x="3965" y="56210"/>
                </a:lnTo>
                <a:close/>
                <a:moveTo>
                  <a:pt x="9811" y="56210"/>
                </a:moveTo>
                <a:lnTo>
                  <a:pt x="9811" y="59365"/>
                </a:lnTo>
                <a:lnTo>
                  <a:pt x="7132" y="59365"/>
                </a:lnTo>
                <a:lnTo>
                  <a:pt x="7132" y="56210"/>
                </a:lnTo>
                <a:close/>
                <a:moveTo>
                  <a:pt x="13002" y="56210"/>
                </a:moveTo>
                <a:lnTo>
                  <a:pt x="13002" y="59365"/>
                </a:lnTo>
                <a:lnTo>
                  <a:pt x="9930" y="59365"/>
                </a:lnTo>
                <a:lnTo>
                  <a:pt x="9930" y="56210"/>
                </a:lnTo>
                <a:close/>
                <a:moveTo>
                  <a:pt x="15788" y="56210"/>
                </a:moveTo>
                <a:lnTo>
                  <a:pt x="15788" y="59365"/>
                </a:lnTo>
                <a:lnTo>
                  <a:pt x="13109" y="59365"/>
                </a:lnTo>
                <a:lnTo>
                  <a:pt x="13109" y="56210"/>
                </a:lnTo>
                <a:close/>
                <a:moveTo>
                  <a:pt x="18967" y="56210"/>
                </a:moveTo>
                <a:lnTo>
                  <a:pt x="18967" y="59365"/>
                </a:lnTo>
                <a:lnTo>
                  <a:pt x="15907" y="59365"/>
                </a:lnTo>
                <a:lnTo>
                  <a:pt x="15907" y="56210"/>
                </a:lnTo>
                <a:close/>
                <a:moveTo>
                  <a:pt x="21753" y="56210"/>
                </a:moveTo>
                <a:lnTo>
                  <a:pt x="21753" y="59365"/>
                </a:lnTo>
                <a:lnTo>
                  <a:pt x="19074" y="59365"/>
                </a:lnTo>
                <a:lnTo>
                  <a:pt x="19074" y="56210"/>
                </a:lnTo>
                <a:close/>
                <a:moveTo>
                  <a:pt x="24920" y="56210"/>
                </a:moveTo>
                <a:lnTo>
                  <a:pt x="24920" y="59365"/>
                </a:lnTo>
                <a:lnTo>
                  <a:pt x="21860" y="59365"/>
                </a:lnTo>
                <a:lnTo>
                  <a:pt x="21860" y="56210"/>
                </a:lnTo>
                <a:close/>
                <a:moveTo>
                  <a:pt x="27718" y="56210"/>
                </a:moveTo>
                <a:lnTo>
                  <a:pt x="27718" y="59365"/>
                </a:lnTo>
                <a:lnTo>
                  <a:pt x="25039" y="59365"/>
                </a:lnTo>
                <a:lnTo>
                  <a:pt x="25039" y="56210"/>
                </a:lnTo>
                <a:close/>
                <a:moveTo>
                  <a:pt x="30885" y="56210"/>
                </a:moveTo>
                <a:lnTo>
                  <a:pt x="30885" y="59365"/>
                </a:lnTo>
                <a:lnTo>
                  <a:pt x="27825" y="59365"/>
                </a:lnTo>
                <a:lnTo>
                  <a:pt x="27825" y="56210"/>
                </a:lnTo>
                <a:close/>
                <a:moveTo>
                  <a:pt x="33683" y="56210"/>
                </a:moveTo>
                <a:lnTo>
                  <a:pt x="33683" y="59365"/>
                </a:lnTo>
                <a:lnTo>
                  <a:pt x="31004" y="59365"/>
                </a:lnTo>
                <a:lnTo>
                  <a:pt x="31004" y="56210"/>
                </a:lnTo>
                <a:close/>
                <a:moveTo>
                  <a:pt x="36850" y="56210"/>
                </a:moveTo>
                <a:lnTo>
                  <a:pt x="36850" y="59365"/>
                </a:lnTo>
                <a:lnTo>
                  <a:pt x="33791" y="59365"/>
                </a:lnTo>
                <a:lnTo>
                  <a:pt x="33791" y="56210"/>
                </a:lnTo>
                <a:close/>
                <a:moveTo>
                  <a:pt x="39636" y="56210"/>
                </a:moveTo>
                <a:lnTo>
                  <a:pt x="39636" y="59365"/>
                </a:lnTo>
                <a:lnTo>
                  <a:pt x="36958" y="59365"/>
                </a:lnTo>
                <a:lnTo>
                  <a:pt x="36958" y="56210"/>
                </a:lnTo>
                <a:close/>
                <a:moveTo>
                  <a:pt x="42827" y="56210"/>
                </a:moveTo>
                <a:lnTo>
                  <a:pt x="42827" y="59365"/>
                </a:lnTo>
                <a:lnTo>
                  <a:pt x="39756" y="59365"/>
                </a:lnTo>
                <a:lnTo>
                  <a:pt x="39756" y="56210"/>
                </a:lnTo>
                <a:close/>
                <a:moveTo>
                  <a:pt x="45613" y="56210"/>
                </a:moveTo>
                <a:lnTo>
                  <a:pt x="45613" y="59365"/>
                </a:lnTo>
                <a:lnTo>
                  <a:pt x="42935" y="59365"/>
                </a:lnTo>
                <a:lnTo>
                  <a:pt x="42935" y="56210"/>
                </a:lnTo>
                <a:close/>
                <a:moveTo>
                  <a:pt x="48792" y="56210"/>
                </a:moveTo>
                <a:lnTo>
                  <a:pt x="48792" y="59365"/>
                </a:lnTo>
                <a:lnTo>
                  <a:pt x="45732" y="59365"/>
                </a:lnTo>
                <a:lnTo>
                  <a:pt x="45732" y="56210"/>
                </a:lnTo>
                <a:close/>
                <a:moveTo>
                  <a:pt x="51578" y="56210"/>
                </a:moveTo>
                <a:lnTo>
                  <a:pt x="51578" y="59365"/>
                </a:lnTo>
                <a:lnTo>
                  <a:pt x="48900" y="59365"/>
                </a:lnTo>
                <a:lnTo>
                  <a:pt x="48900" y="56210"/>
                </a:lnTo>
                <a:close/>
                <a:moveTo>
                  <a:pt x="54757" y="56210"/>
                </a:moveTo>
                <a:lnTo>
                  <a:pt x="54757" y="59365"/>
                </a:lnTo>
                <a:lnTo>
                  <a:pt x="51698" y="59365"/>
                </a:lnTo>
                <a:lnTo>
                  <a:pt x="51698" y="56210"/>
                </a:lnTo>
                <a:close/>
                <a:moveTo>
                  <a:pt x="57543" y="56210"/>
                </a:moveTo>
                <a:lnTo>
                  <a:pt x="57543" y="59365"/>
                </a:lnTo>
                <a:lnTo>
                  <a:pt x="54865" y="59365"/>
                </a:lnTo>
                <a:lnTo>
                  <a:pt x="54865" y="56210"/>
                </a:lnTo>
                <a:close/>
                <a:moveTo>
                  <a:pt x="60734" y="56210"/>
                </a:moveTo>
                <a:lnTo>
                  <a:pt x="60734" y="59365"/>
                </a:lnTo>
                <a:lnTo>
                  <a:pt x="57663" y="59365"/>
                </a:lnTo>
                <a:lnTo>
                  <a:pt x="57663" y="56210"/>
                </a:lnTo>
                <a:close/>
                <a:moveTo>
                  <a:pt x="63509" y="56210"/>
                </a:moveTo>
                <a:lnTo>
                  <a:pt x="63509" y="59365"/>
                </a:lnTo>
                <a:lnTo>
                  <a:pt x="60830" y="59365"/>
                </a:lnTo>
                <a:lnTo>
                  <a:pt x="60830" y="56210"/>
                </a:lnTo>
                <a:close/>
                <a:moveTo>
                  <a:pt x="66699" y="56210"/>
                </a:moveTo>
                <a:lnTo>
                  <a:pt x="66699" y="59365"/>
                </a:lnTo>
                <a:lnTo>
                  <a:pt x="63628" y="59365"/>
                </a:lnTo>
                <a:lnTo>
                  <a:pt x="63628" y="56210"/>
                </a:lnTo>
                <a:close/>
                <a:moveTo>
                  <a:pt x="69485" y="56210"/>
                </a:moveTo>
                <a:lnTo>
                  <a:pt x="69485" y="59365"/>
                </a:lnTo>
                <a:lnTo>
                  <a:pt x="66807" y="59365"/>
                </a:lnTo>
                <a:lnTo>
                  <a:pt x="66807" y="56210"/>
                </a:lnTo>
                <a:close/>
                <a:moveTo>
                  <a:pt x="72653" y="56210"/>
                </a:moveTo>
                <a:lnTo>
                  <a:pt x="72653" y="59365"/>
                </a:lnTo>
                <a:lnTo>
                  <a:pt x="69581" y="59365"/>
                </a:lnTo>
                <a:lnTo>
                  <a:pt x="69581" y="56210"/>
                </a:lnTo>
                <a:close/>
                <a:moveTo>
                  <a:pt x="75450" y="56210"/>
                </a:moveTo>
                <a:lnTo>
                  <a:pt x="75450" y="59365"/>
                </a:lnTo>
                <a:lnTo>
                  <a:pt x="72772" y="59365"/>
                </a:lnTo>
                <a:lnTo>
                  <a:pt x="72772" y="56210"/>
                </a:lnTo>
                <a:close/>
                <a:moveTo>
                  <a:pt x="78618" y="56210"/>
                </a:moveTo>
                <a:lnTo>
                  <a:pt x="78618" y="59365"/>
                </a:lnTo>
                <a:lnTo>
                  <a:pt x="75546" y="59365"/>
                </a:lnTo>
                <a:lnTo>
                  <a:pt x="75546" y="56210"/>
                </a:lnTo>
                <a:close/>
                <a:moveTo>
                  <a:pt x="81416" y="56210"/>
                </a:moveTo>
                <a:lnTo>
                  <a:pt x="81416" y="59365"/>
                </a:lnTo>
                <a:lnTo>
                  <a:pt x="78737" y="59365"/>
                </a:lnTo>
                <a:lnTo>
                  <a:pt x="78737" y="56210"/>
                </a:lnTo>
                <a:close/>
                <a:moveTo>
                  <a:pt x="84583" y="56210"/>
                </a:moveTo>
                <a:lnTo>
                  <a:pt x="84583" y="59365"/>
                </a:lnTo>
                <a:lnTo>
                  <a:pt x="81523" y="59365"/>
                </a:lnTo>
                <a:lnTo>
                  <a:pt x="81523" y="56210"/>
                </a:lnTo>
                <a:close/>
                <a:moveTo>
                  <a:pt x="87369" y="56210"/>
                </a:moveTo>
                <a:lnTo>
                  <a:pt x="87369" y="59365"/>
                </a:lnTo>
                <a:lnTo>
                  <a:pt x="84690" y="59365"/>
                </a:lnTo>
                <a:lnTo>
                  <a:pt x="84690" y="56210"/>
                </a:lnTo>
                <a:close/>
                <a:moveTo>
                  <a:pt x="90560" y="56210"/>
                </a:moveTo>
                <a:lnTo>
                  <a:pt x="90560" y="59365"/>
                </a:lnTo>
                <a:lnTo>
                  <a:pt x="87488" y="59365"/>
                </a:lnTo>
                <a:lnTo>
                  <a:pt x="87488" y="56210"/>
                </a:lnTo>
                <a:close/>
                <a:moveTo>
                  <a:pt x="93334" y="56210"/>
                </a:moveTo>
                <a:lnTo>
                  <a:pt x="93334" y="59365"/>
                </a:lnTo>
                <a:lnTo>
                  <a:pt x="90655" y="59365"/>
                </a:lnTo>
                <a:lnTo>
                  <a:pt x="90655" y="56210"/>
                </a:lnTo>
                <a:close/>
                <a:moveTo>
                  <a:pt x="96525" y="56210"/>
                </a:moveTo>
                <a:lnTo>
                  <a:pt x="96525" y="59365"/>
                </a:lnTo>
                <a:lnTo>
                  <a:pt x="93453" y="59365"/>
                </a:lnTo>
                <a:lnTo>
                  <a:pt x="93453" y="56210"/>
                </a:lnTo>
                <a:close/>
                <a:moveTo>
                  <a:pt x="99311" y="56210"/>
                </a:moveTo>
                <a:lnTo>
                  <a:pt x="99311" y="59365"/>
                </a:lnTo>
                <a:lnTo>
                  <a:pt x="96632" y="59365"/>
                </a:lnTo>
                <a:lnTo>
                  <a:pt x="96632" y="56210"/>
                </a:lnTo>
                <a:close/>
                <a:moveTo>
                  <a:pt x="102478" y="56210"/>
                </a:moveTo>
                <a:lnTo>
                  <a:pt x="102478" y="59365"/>
                </a:lnTo>
                <a:lnTo>
                  <a:pt x="99406" y="59365"/>
                </a:lnTo>
                <a:lnTo>
                  <a:pt x="99406" y="56210"/>
                </a:lnTo>
                <a:close/>
                <a:moveTo>
                  <a:pt x="105276" y="56210"/>
                </a:moveTo>
                <a:lnTo>
                  <a:pt x="105276" y="59365"/>
                </a:lnTo>
                <a:lnTo>
                  <a:pt x="102597" y="59365"/>
                </a:lnTo>
                <a:lnTo>
                  <a:pt x="102597" y="56210"/>
                </a:lnTo>
                <a:close/>
                <a:moveTo>
                  <a:pt x="108443" y="56210"/>
                </a:moveTo>
                <a:lnTo>
                  <a:pt x="108443" y="59365"/>
                </a:lnTo>
                <a:lnTo>
                  <a:pt x="105383" y="59365"/>
                </a:lnTo>
                <a:lnTo>
                  <a:pt x="105383" y="56210"/>
                </a:lnTo>
                <a:close/>
                <a:moveTo>
                  <a:pt x="7037" y="59484"/>
                </a:moveTo>
                <a:lnTo>
                  <a:pt x="7037" y="62246"/>
                </a:lnTo>
                <a:lnTo>
                  <a:pt x="3965" y="62246"/>
                </a:lnTo>
                <a:lnTo>
                  <a:pt x="3965" y="59484"/>
                </a:lnTo>
                <a:close/>
                <a:moveTo>
                  <a:pt x="9811" y="59484"/>
                </a:moveTo>
                <a:lnTo>
                  <a:pt x="9811" y="62246"/>
                </a:lnTo>
                <a:lnTo>
                  <a:pt x="7132" y="62246"/>
                </a:lnTo>
                <a:lnTo>
                  <a:pt x="7132" y="59484"/>
                </a:lnTo>
                <a:close/>
                <a:moveTo>
                  <a:pt x="13002" y="59484"/>
                </a:moveTo>
                <a:lnTo>
                  <a:pt x="13002" y="62246"/>
                </a:lnTo>
                <a:lnTo>
                  <a:pt x="9930" y="62246"/>
                </a:lnTo>
                <a:lnTo>
                  <a:pt x="9930" y="59484"/>
                </a:lnTo>
                <a:close/>
                <a:moveTo>
                  <a:pt x="15788" y="59484"/>
                </a:moveTo>
                <a:lnTo>
                  <a:pt x="15788" y="62246"/>
                </a:lnTo>
                <a:lnTo>
                  <a:pt x="13109" y="62246"/>
                </a:lnTo>
                <a:lnTo>
                  <a:pt x="13109" y="59484"/>
                </a:lnTo>
                <a:close/>
                <a:moveTo>
                  <a:pt x="18967" y="59484"/>
                </a:moveTo>
                <a:lnTo>
                  <a:pt x="18967" y="62246"/>
                </a:lnTo>
                <a:lnTo>
                  <a:pt x="15907" y="62246"/>
                </a:lnTo>
                <a:lnTo>
                  <a:pt x="15907" y="59484"/>
                </a:lnTo>
                <a:close/>
                <a:moveTo>
                  <a:pt x="21753" y="59484"/>
                </a:moveTo>
                <a:lnTo>
                  <a:pt x="21753" y="62246"/>
                </a:lnTo>
                <a:lnTo>
                  <a:pt x="19074" y="62246"/>
                </a:lnTo>
                <a:lnTo>
                  <a:pt x="19074" y="59484"/>
                </a:lnTo>
                <a:close/>
                <a:moveTo>
                  <a:pt x="24920" y="59484"/>
                </a:moveTo>
                <a:lnTo>
                  <a:pt x="24920" y="62246"/>
                </a:lnTo>
                <a:lnTo>
                  <a:pt x="21860" y="62246"/>
                </a:lnTo>
                <a:lnTo>
                  <a:pt x="21860" y="59484"/>
                </a:lnTo>
                <a:close/>
                <a:moveTo>
                  <a:pt x="27718" y="59484"/>
                </a:moveTo>
                <a:lnTo>
                  <a:pt x="27718" y="62246"/>
                </a:lnTo>
                <a:lnTo>
                  <a:pt x="25039" y="62246"/>
                </a:lnTo>
                <a:lnTo>
                  <a:pt x="25039" y="59484"/>
                </a:lnTo>
                <a:close/>
                <a:moveTo>
                  <a:pt x="30885" y="59484"/>
                </a:moveTo>
                <a:lnTo>
                  <a:pt x="30885" y="62246"/>
                </a:lnTo>
                <a:lnTo>
                  <a:pt x="27825" y="62246"/>
                </a:lnTo>
                <a:lnTo>
                  <a:pt x="27825" y="59484"/>
                </a:lnTo>
                <a:close/>
                <a:moveTo>
                  <a:pt x="33683" y="59484"/>
                </a:moveTo>
                <a:lnTo>
                  <a:pt x="33683" y="62246"/>
                </a:lnTo>
                <a:lnTo>
                  <a:pt x="31004" y="62246"/>
                </a:lnTo>
                <a:lnTo>
                  <a:pt x="31004" y="59484"/>
                </a:lnTo>
                <a:close/>
                <a:moveTo>
                  <a:pt x="36850" y="59484"/>
                </a:moveTo>
                <a:lnTo>
                  <a:pt x="36850" y="62246"/>
                </a:lnTo>
                <a:lnTo>
                  <a:pt x="33791" y="62246"/>
                </a:lnTo>
                <a:lnTo>
                  <a:pt x="33791" y="59484"/>
                </a:lnTo>
                <a:close/>
                <a:moveTo>
                  <a:pt x="39636" y="59484"/>
                </a:moveTo>
                <a:lnTo>
                  <a:pt x="39636" y="62246"/>
                </a:lnTo>
                <a:lnTo>
                  <a:pt x="36958" y="62246"/>
                </a:lnTo>
                <a:lnTo>
                  <a:pt x="36958" y="59484"/>
                </a:lnTo>
                <a:close/>
                <a:moveTo>
                  <a:pt x="42827" y="59484"/>
                </a:moveTo>
                <a:lnTo>
                  <a:pt x="42827" y="62246"/>
                </a:lnTo>
                <a:lnTo>
                  <a:pt x="39756" y="62246"/>
                </a:lnTo>
                <a:lnTo>
                  <a:pt x="39756" y="59484"/>
                </a:lnTo>
                <a:close/>
                <a:moveTo>
                  <a:pt x="45613" y="59484"/>
                </a:moveTo>
                <a:lnTo>
                  <a:pt x="45613" y="62246"/>
                </a:lnTo>
                <a:lnTo>
                  <a:pt x="42935" y="62246"/>
                </a:lnTo>
                <a:lnTo>
                  <a:pt x="42935" y="59484"/>
                </a:lnTo>
                <a:close/>
                <a:moveTo>
                  <a:pt x="48792" y="59484"/>
                </a:moveTo>
                <a:lnTo>
                  <a:pt x="48792" y="62246"/>
                </a:lnTo>
                <a:lnTo>
                  <a:pt x="45732" y="62246"/>
                </a:lnTo>
                <a:lnTo>
                  <a:pt x="45732" y="59484"/>
                </a:lnTo>
                <a:close/>
                <a:moveTo>
                  <a:pt x="51578" y="59484"/>
                </a:moveTo>
                <a:lnTo>
                  <a:pt x="51578" y="62246"/>
                </a:lnTo>
                <a:lnTo>
                  <a:pt x="48900" y="62246"/>
                </a:lnTo>
                <a:lnTo>
                  <a:pt x="48900" y="59484"/>
                </a:lnTo>
                <a:close/>
                <a:moveTo>
                  <a:pt x="54757" y="59484"/>
                </a:moveTo>
                <a:lnTo>
                  <a:pt x="54757" y="62246"/>
                </a:lnTo>
                <a:lnTo>
                  <a:pt x="51698" y="62246"/>
                </a:lnTo>
                <a:lnTo>
                  <a:pt x="51698" y="59484"/>
                </a:lnTo>
                <a:close/>
                <a:moveTo>
                  <a:pt x="57543" y="59484"/>
                </a:moveTo>
                <a:lnTo>
                  <a:pt x="57543" y="62246"/>
                </a:lnTo>
                <a:lnTo>
                  <a:pt x="54865" y="62246"/>
                </a:lnTo>
                <a:lnTo>
                  <a:pt x="54865" y="59484"/>
                </a:lnTo>
                <a:close/>
                <a:moveTo>
                  <a:pt x="60734" y="59484"/>
                </a:moveTo>
                <a:lnTo>
                  <a:pt x="60734" y="62246"/>
                </a:lnTo>
                <a:lnTo>
                  <a:pt x="57663" y="62246"/>
                </a:lnTo>
                <a:lnTo>
                  <a:pt x="57663" y="59484"/>
                </a:lnTo>
                <a:close/>
                <a:moveTo>
                  <a:pt x="63509" y="59484"/>
                </a:moveTo>
                <a:lnTo>
                  <a:pt x="63509" y="62246"/>
                </a:lnTo>
                <a:lnTo>
                  <a:pt x="60830" y="62246"/>
                </a:lnTo>
                <a:lnTo>
                  <a:pt x="60830" y="59484"/>
                </a:lnTo>
                <a:close/>
                <a:moveTo>
                  <a:pt x="66699" y="59484"/>
                </a:moveTo>
                <a:lnTo>
                  <a:pt x="66699" y="62246"/>
                </a:lnTo>
                <a:lnTo>
                  <a:pt x="63628" y="62246"/>
                </a:lnTo>
                <a:lnTo>
                  <a:pt x="63628" y="59484"/>
                </a:lnTo>
                <a:close/>
                <a:moveTo>
                  <a:pt x="69485" y="59484"/>
                </a:moveTo>
                <a:lnTo>
                  <a:pt x="69485" y="62246"/>
                </a:lnTo>
                <a:lnTo>
                  <a:pt x="66807" y="62246"/>
                </a:lnTo>
                <a:lnTo>
                  <a:pt x="66807" y="59484"/>
                </a:lnTo>
                <a:close/>
                <a:moveTo>
                  <a:pt x="72653" y="59484"/>
                </a:moveTo>
                <a:lnTo>
                  <a:pt x="72653" y="62246"/>
                </a:lnTo>
                <a:lnTo>
                  <a:pt x="69581" y="62246"/>
                </a:lnTo>
                <a:lnTo>
                  <a:pt x="69581" y="59484"/>
                </a:lnTo>
                <a:close/>
                <a:moveTo>
                  <a:pt x="75450" y="59484"/>
                </a:moveTo>
                <a:lnTo>
                  <a:pt x="75450" y="62246"/>
                </a:lnTo>
                <a:lnTo>
                  <a:pt x="72772" y="62246"/>
                </a:lnTo>
                <a:lnTo>
                  <a:pt x="72772" y="59484"/>
                </a:lnTo>
                <a:close/>
                <a:moveTo>
                  <a:pt x="78618" y="59484"/>
                </a:moveTo>
                <a:lnTo>
                  <a:pt x="78618" y="62246"/>
                </a:lnTo>
                <a:lnTo>
                  <a:pt x="75546" y="62246"/>
                </a:lnTo>
                <a:lnTo>
                  <a:pt x="75546" y="59484"/>
                </a:lnTo>
                <a:close/>
                <a:moveTo>
                  <a:pt x="81416" y="59484"/>
                </a:moveTo>
                <a:lnTo>
                  <a:pt x="81416" y="62246"/>
                </a:lnTo>
                <a:lnTo>
                  <a:pt x="78737" y="62246"/>
                </a:lnTo>
                <a:lnTo>
                  <a:pt x="78737" y="59484"/>
                </a:lnTo>
                <a:close/>
                <a:moveTo>
                  <a:pt x="84583" y="59484"/>
                </a:moveTo>
                <a:lnTo>
                  <a:pt x="84583" y="62246"/>
                </a:lnTo>
                <a:lnTo>
                  <a:pt x="81523" y="62246"/>
                </a:lnTo>
                <a:lnTo>
                  <a:pt x="81523" y="59484"/>
                </a:lnTo>
                <a:close/>
                <a:moveTo>
                  <a:pt x="87369" y="59484"/>
                </a:moveTo>
                <a:lnTo>
                  <a:pt x="87369" y="62246"/>
                </a:lnTo>
                <a:lnTo>
                  <a:pt x="84690" y="62246"/>
                </a:lnTo>
                <a:lnTo>
                  <a:pt x="84690" y="59484"/>
                </a:lnTo>
                <a:close/>
                <a:moveTo>
                  <a:pt x="90560" y="59484"/>
                </a:moveTo>
                <a:lnTo>
                  <a:pt x="90560" y="62246"/>
                </a:lnTo>
                <a:lnTo>
                  <a:pt x="87488" y="62246"/>
                </a:lnTo>
                <a:lnTo>
                  <a:pt x="87488" y="59484"/>
                </a:lnTo>
                <a:close/>
                <a:moveTo>
                  <a:pt x="93334" y="59484"/>
                </a:moveTo>
                <a:lnTo>
                  <a:pt x="93334" y="62246"/>
                </a:lnTo>
                <a:lnTo>
                  <a:pt x="90655" y="62246"/>
                </a:lnTo>
                <a:lnTo>
                  <a:pt x="90655" y="59484"/>
                </a:lnTo>
                <a:close/>
                <a:moveTo>
                  <a:pt x="96525" y="59484"/>
                </a:moveTo>
                <a:lnTo>
                  <a:pt x="96525" y="62246"/>
                </a:lnTo>
                <a:lnTo>
                  <a:pt x="93453" y="62246"/>
                </a:lnTo>
                <a:lnTo>
                  <a:pt x="93453" y="59484"/>
                </a:lnTo>
                <a:close/>
                <a:moveTo>
                  <a:pt x="99311" y="59484"/>
                </a:moveTo>
                <a:lnTo>
                  <a:pt x="99311" y="62246"/>
                </a:lnTo>
                <a:lnTo>
                  <a:pt x="96632" y="62246"/>
                </a:lnTo>
                <a:lnTo>
                  <a:pt x="96632" y="59484"/>
                </a:lnTo>
                <a:close/>
                <a:moveTo>
                  <a:pt x="102478" y="59484"/>
                </a:moveTo>
                <a:lnTo>
                  <a:pt x="102478" y="62246"/>
                </a:lnTo>
                <a:lnTo>
                  <a:pt x="99406" y="62246"/>
                </a:lnTo>
                <a:lnTo>
                  <a:pt x="99406" y="59484"/>
                </a:lnTo>
                <a:close/>
                <a:moveTo>
                  <a:pt x="105276" y="59484"/>
                </a:moveTo>
                <a:lnTo>
                  <a:pt x="105276" y="62246"/>
                </a:lnTo>
                <a:lnTo>
                  <a:pt x="102597" y="62246"/>
                </a:lnTo>
                <a:lnTo>
                  <a:pt x="102597" y="59484"/>
                </a:lnTo>
                <a:close/>
                <a:moveTo>
                  <a:pt x="108443" y="59484"/>
                </a:moveTo>
                <a:lnTo>
                  <a:pt x="108443" y="62246"/>
                </a:lnTo>
                <a:lnTo>
                  <a:pt x="105383" y="62246"/>
                </a:lnTo>
                <a:lnTo>
                  <a:pt x="105383" y="59484"/>
                </a:lnTo>
                <a:close/>
                <a:moveTo>
                  <a:pt x="102478" y="62341"/>
                </a:moveTo>
                <a:lnTo>
                  <a:pt x="102478" y="65496"/>
                </a:lnTo>
                <a:lnTo>
                  <a:pt x="99406" y="65496"/>
                </a:lnTo>
                <a:lnTo>
                  <a:pt x="99406" y="62341"/>
                </a:lnTo>
                <a:close/>
                <a:moveTo>
                  <a:pt x="105276" y="62341"/>
                </a:moveTo>
                <a:lnTo>
                  <a:pt x="105276" y="65496"/>
                </a:lnTo>
                <a:lnTo>
                  <a:pt x="102597" y="65496"/>
                </a:lnTo>
                <a:lnTo>
                  <a:pt x="102597" y="62341"/>
                </a:lnTo>
                <a:close/>
                <a:moveTo>
                  <a:pt x="108443" y="62341"/>
                </a:moveTo>
                <a:lnTo>
                  <a:pt x="108443" y="65496"/>
                </a:lnTo>
                <a:lnTo>
                  <a:pt x="105383" y="65496"/>
                </a:lnTo>
                <a:lnTo>
                  <a:pt x="105383" y="62341"/>
                </a:lnTo>
                <a:close/>
                <a:moveTo>
                  <a:pt x="7037" y="62365"/>
                </a:moveTo>
                <a:lnTo>
                  <a:pt x="7037" y="65520"/>
                </a:lnTo>
                <a:lnTo>
                  <a:pt x="3965" y="65520"/>
                </a:lnTo>
                <a:lnTo>
                  <a:pt x="3965" y="62365"/>
                </a:lnTo>
                <a:close/>
                <a:moveTo>
                  <a:pt x="9811" y="62365"/>
                </a:moveTo>
                <a:lnTo>
                  <a:pt x="9811" y="65520"/>
                </a:lnTo>
                <a:lnTo>
                  <a:pt x="7132" y="65520"/>
                </a:lnTo>
                <a:lnTo>
                  <a:pt x="7132" y="62365"/>
                </a:lnTo>
                <a:close/>
                <a:moveTo>
                  <a:pt x="13002" y="62365"/>
                </a:moveTo>
                <a:lnTo>
                  <a:pt x="13002" y="65520"/>
                </a:lnTo>
                <a:lnTo>
                  <a:pt x="9930" y="65520"/>
                </a:lnTo>
                <a:lnTo>
                  <a:pt x="9930" y="62365"/>
                </a:lnTo>
                <a:close/>
                <a:moveTo>
                  <a:pt x="15788" y="62365"/>
                </a:moveTo>
                <a:lnTo>
                  <a:pt x="15788" y="65520"/>
                </a:lnTo>
                <a:lnTo>
                  <a:pt x="13109" y="65520"/>
                </a:lnTo>
                <a:lnTo>
                  <a:pt x="13109" y="62365"/>
                </a:lnTo>
                <a:close/>
                <a:moveTo>
                  <a:pt x="18967" y="62365"/>
                </a:moveTo>
                <a:lnTo>
                  <a:pt x="18967" y="65520"/>
                </a:lnTo>
                <a:lnTo>
                  <a:pt x="15907" y="65520"/>
                </a:lnTo>
                <a:lnTo>
                  <a:pt x="15907" y="62365"/>
                </a:lnTo>
                <a:close/>
                <a:moveTo>
                  <a:pt x="21753" y="62365"/>
                </a:moveTo>
                <a:lnTo>
                  <a:pt x="21753" y="65520"/>
                </a:lnTo>
                <a:lnTo>
                  <a:pt x="19074" y="65520"/>
                </a:lnTo>
                <a:lnTo>
                  <a:pt x="19074" y="62365"/>
                </a:lnTo>
                <a:close/>
                <a:moveTo>
                  <a:pt x="24920" y="62365"/>
                </a:moveTo>
                <a:lnTo>
                  <a:pt x="24920" y="65520"/>
                </a:lnTo>
                <a:lnTo>
                  <a:pt x="21860" y="65520"/>
                </a:lnTo>
                <a:lnTo>
                  <a:pt x="21860" y="62365"/>
                </a:lnTo>
                <a:close/>
                <a:moveTo>
                  <a:pt x="27718" y="62365"/>
                </a:moveTo>
                <a:lnTo>
                  <a:pt x="27718" y="65520"/>
                </a:lnTo>
                <a:lnTo>
                  <a:pt x="25039" y="65520"/>
                </a:lnTo>
                <a:lnTo>
                  <a:pt x="25039" y="62365"/>
                </a:lnTo>
                <a:close/>
                <a:moveTo>
                  <a:pt x="30885" y="62365"/>
                </a:moveTo>
                <a:lnTo>
                  <a:pt x="30885" y="65520"/>
                </a:lnTo>
                <a:lnTo>
                  <a:pt x="27825" y="65520"/>
                </a:lnTo>
                <a:lnTo>
                  <a:pt x="27825" y="62365"/>
                </a:lnTo>
                <a:close/>
                <a:moveTo>
                  <a:pt x="33683" y="62365"/>
                </a:moveTo>
                <a:lnTo>
                  <a:pt x="33683" y="65520"/>
                </a:lnTo>
                <a:lnTo>
                  <a:pt x="31004" y="65520"/>
                </a:lnTo>
                <a:lnTo>
                  <a:pt x="31004" y="62365"/>
                </a:lnTo>
                <a:close/>
                <a:moveTo>
                  <a:pt x="36850" y="62365"/>
                </a:moveTo>
                <a:lnTo>
                  <a:pt x="36850" y="65520"/>
                </a:lnTo>
                <a:lnTo>
                  <a:pt x="33791" y="65520"/>
                </a:lnTo>
                <a:lnTo>
                  <a:pt x="33791" y="62365"/>
                </a:lnTo>
                <a:close/>
                <a:moveTo>
                  <a:pt x="39636" y="62365"/>
                </a:moveTo>
                <a:lnTo>
                  <a:pt x="39636" y="65520"/>
                </a:lnTo>
                <a:lnTo>
                  <a:pt x="36958" y="65520"/>
                </a:lnTo>
                <a:lnTo>
                  <a:pt x="36958" y="62365"/>
                </a:lnTo>
                <a:close/>
                <a:moveTo>
                  <a:pt x="42827" y="62365"/>
                </a:moveTo>
                <a:lnTo>
                  <a:pt x="42827" y="65520"/>
                </a:lnTo>
                <a:lnTo>
                  <a:pt x="39756" y="65520"/>
                </a:lnTo>
                <a:lnTo>
                  <a:pt x="39756" y="62365"/>
                </a:lnTo>
                <a:close/>
                <a:moveTo>
                  <a:pt x="45613" y="62365"/>
                </a:moveTo>
                <a:lnTo>
                  <a:pt x="45613" y="65520"/>
                </a:lnTo>
                <a:lnTo>
                  <a:pt x="42935" y="65520"/>
                </a:lnTo>
                <a:lnTo>
                  <a:pt x="42935" y="62365"/>
                </a:lnTo>
                <a:close/>
                <a:moveTo>
                  <a:pt x="48792" y="62365"/>
                </a:moveTo>
                <a:lnTo>
                  <a:pt x="48792" y="65520"/>
                </a:lnTo>
                <a:lnTo>
                  <a:pt x="45732" y="65520"/>
                </a:lnTo>
                <a:lnTo>
                  <a:pt x="45732" y="62365"/>
                </a:lnTo>
                <a:close/>
                <a:moveTo>
                  <a:pt x="51578" y="62365"/>
                </a:moveTo>
                <a:lnTo>
                  <a:pt x="51578" y="65520"/>
                </a:lnTo>
                <a:lnTo>
                  <a:pt x="48900" y="65520"/>
                </a:lnTo>
                <a:lnTo>
                  <a:pt x="48900" y="62365"/>
                </a:lnTo>
                <a:close/>
                <a:moveTo>
                  <a:pt x="54757" y="62365"/>
                </a:moveTo>
                <a:lnTo>
                  <a:pt x="54757" y="65520"/>
                </a:lnTo>
                <a:lnTo>
                  <a:pt x="51698" y="65520"/>
                </a:lnTo>
                <a:lnTo>
                  <a:pt x="51698" y="62365"/>
                </a:lnTo>
                <a:close/>
                <a:moveTo>
                  <a:pt x="57543" y="62365"/>
                </a:moveTo>
                <a:lnTo>
                  <a:pt x="57543" y="65520"/>
                </a:lnTo>
                <a:lnTo>
                  <a:pt x="54865" y="65520"/>
                </a:lnTo>
                <a:lnTo>
                  <a:pt x="54865" y="62365"/>
                </a:lnTo>
                <a:close/>
                <a:moveTo>
                  <a:pt x="60734" y="62365"/>
                </a:moveTo>
                <a:lnTo>
                  <a:pt x="60734" y="65520"/>
                </a:lnTo>
                <a:lnTo>
                  <a:pt x="57663" y="65520"/>
                </a:lnTo>
                <a:lnTo>
                  <a:pt x="57663" y="62365"/>
                </a:lnTo>
                <a:close/>
                <a:moveTo>
                  <a:pt x="63509" y="62365"/>
                </a:moveTo>
                <a:lnTo>
                  <a:pt x="63509" y="65520"/>
                </a:lnTo>
                <a:lnTo>
                  <a:pt x="60830" y="65520"/>
                </a:lnTo>
                <a:lnTo>
                  <a:pt x="60830" y="62365"/>
                </a:lnTo>
                <a:close/>
                <a:moveTo>
                  <a:pt x="66699" y="62365"/>
                </a:moveTo>
                <a:lnTo>
                  <a:pt x="66699" y="65520"/>
                </a:lnTo>
                <a:lnTo>
                  <a:pt x="63628" y="65520"/>
                </a:lnTo>
                <a:lnTo>
                  <a:pt x="63628" y="62365"/>
                </a:lnTo>
                <a:close/>
                <a:moveTo>
                  <a:pt x="69485" y="62365"/>
                </a:moveTo>
                <a:lnTo>
                  <a:pt x="69485" y="65520"/>
                </a:lnTo>
                <a:lnTo>
                  <a:pt x="66807" y="65520"/>
                </a:lnTo>
                <a:lnTo>
                  <a:pt x="66807" y="62365"/>
                </a:lnTo>
                <a:close/>
                <a:moveTo>
                  <a:pt x="72653" y="62365"/>
                </a:moveTo>
                <a:lnTo>
                  <a:pt x="72653" y="65520"/>
                </a:lnTo>
                <a:lnTo>
                  <a:pt x="69581" y="65520"/>
                </a:lnTo>
                <a:lnTo>
                  <a:pt x="69581" y="62365"/>
                </a:lnTo>
                <a:close/>
                <a:moveTo>
                  <a:pt x="75450" y="62365"/>
                </a:moveTo>
                <a:lnTo>
                  <a:pt x="75450" y="65520"/>
                </a:lnTo>
                <a:lnTo>
                  <a:pt x="72772" y="65520"/>
                </a:lnTo>
                <a:lnTo>
                  <a:pt x="72772" y="62365"/>
                </a:lnTo>
                <a:close/>
                <a:moveTo>
                  <a:pt x="78618" y="62365"/>
                </a:moveTo>
                <a:lnTo>
                  <a:pt x="78618" y="65520"/>
                </a:lnTo>
                <a:lnTo>
                  <a:pt x="75546" y="65520"/>
                </a:lnTo>
                <a:lnTo>
                  <a:pt x="75546" y="62365"/>
                </a:lnTo>
                <a:close/>
                <a:moveTo>
                  <a:pt x="81416" y="62365"/>
                </a:moveTo>
                <a:lnTo>
                  <a:pt x="81416" y="65520"/>
                </a:lnTo>
                <a:lnTo>
                  <a:pt x="78737" y="65520"/>
                </a:lnTo>
                <a:lnTo>
                  <a:pt x="78737" y="62365"/>
                </a:lnTo>
                <a:close/>
                <a:moveTo>
                  <a:pt x="84583" y="62365"/>
                </a:moveTo>
                <a:lnTo>
                  <a:pt x="84583" y="65520"/>
                </a:lnTo>
                <a:lnTo>
                  <a:pt x="81523" y="65520"/>
                </a:lnTo>
                <a:lnTo>
                  <a:pt x="81523" y="62365"/>
                </a:lnTo>
                <a:close/>
                <a:moveTo>
                  <a:pt x="87369" y="62365"/>
                </a:moveTo>
                <a:lnTo>
                  <a:pt x="87369" y="65520"/>
                </a:lnTo>
                <a:lnTo>
                  <a:pt x="84690" y="65520"/>
                </a:lnTo>
                <a:lnTo>
                  <a:pt x="84690" y="62365"/>
                </a:lnTo>
                <a:close/>
                <a:moveTo>
                  <a:pt x="90560" y="62365"/>
                </a:moveTo>
                <a:lnTo>
                  <a:pt x="90560" y="65520"/>
                </a:lnTo>
                <a:lnTo>
                  <a:pt x="87488" y="65520"/>
                </a:lnTo>
                <a:lnTo>
                  <a:pt x="87488" y="62365"/>
                </a:lnTo>
                <a:close/>
                <a:moveTo>
                  <a:pt x="93334" y="62365"/>
                </a:moveTo>
                <a:lnTo>
                  <a:pt x="93334" y="65520"/>
                </a:lnTo>
                <a:lnTo>
                  <a:pt x="90655" y="65520"/>
                </a:lnTo>
                <a:lnTo>
                  <a:pt x="90655" y="62365"/>
                </a:lnTo>
                <a:close/>
                <a:moveTo>
                  <a:pt x="96525" y="62365"/>
                </a:moveTo>
                <a:lnTo>
                  <a:pt x="96525" y="65520"/>
                </a:lnTo>
                <a:lnTo>
                  <a:pt x="93453" y="65520"/>
                </a:lnTo>
                <a:lnTo>
                  <a:pt x="93453" y="62365"/>
                </a:lnTo>
                <a:close/>
                <a:moveTo>
                  <a:pt x="99311" y="62365"/>
                </a:moveTo>
                <a:lnTo>
                  <a:pt x="99311" y="65520"/>
                </a:lnTo>
                <a:lnTo>
                  <a:pt x="96632" y="65520"/>
                </a:lnTo>
                <a:lnTo>
                  <a:pt x="96632" y="62365"/>
                </a:lnTo>
                <a:close/>
                <a:moveTo>
                  <a:pt x="7037" y="65616"/>
                </a:moveTo>
                <a:lnTo>
                  <a:pt x="7037" y="68378"/>
                </a:lnTo>
                <a:lnTo>
                  <a:pt x="3965" y="68378"/>
                </a:lnTo>
                <a:lnTo>
                  <a:pt x="3965" y="65616"/>
                </a:lnTo>
                <a:close/>
                <a:moveTo>
                  <a:pt x="9811" y="65616"/>
                </a:moveTo>
                <a:lnTo>
                  <a:pt x="9811" y="68378"/>
                </a:lnTo>
                <a:lnTo>
                  <a:pt x="7132" y="68378"/>
                </a:lnTo>
                <a:lnTo>
                  <a:pt x="7132" y="65616"/>
                </a:lnTo>
                <a:close/>
                <a:moveTo>
                  <a:pt x="13002" y="65616"/>
                </a:moveTo>
                <a:lnTo>
                  <a:pt x="13002" y="68378"/>
                </a:lnTo>
                <a:lnTo>
                  <a:pt x="9930" y="68378"/>
                </a:lnTo>
                <a:lnTo>
                  <a:pt x="9930" y="65616"/>
                </a:lnTo>
                <a:close/>
                <a:moveTo>
                  <a:pt x="15788" y="65616"/>
                </a:moveTo>
                <a:lnTo>
                  <a:pt x="15788" y="68378"/>
                </a:lnTo>
                <a:lnTo>
                  <a:pt x="13109" y="68378"/>
                </a:lnTo>
                <a:lnTo>
                  <a:pt x="13109" y="65616"/>
                </a:lnTo>
                <a:close/>
                <a:moveTo>
                  <a:pt x="18967" y="65616"/>
                </a:moveTo>
                <a:lnTo>
                  <a:pt x="18967" y="68378"/>
                </a:lnTo>
                <a:lnTo>
                  <a:pt x="15907" y="68378"/>
                </a:lnTo>
                <a:lnTo>
                  <a:pt x="15907" y="65616"/>
                </a:lnTo>
                <a:close/>
                <a:moveTo>
                  <a:pt x="21753" y="65616"/>
                </a:moveTo>
                <a:lnTo>
                  <a:pt x="21753" y="68378"/>
                </a:lnTo>
                <a:lnTo>
                  <a:pt x="19074" y="68378"/>
                </a:lnTo>
                <a:lnTo>
                  <a:pt x="19074" y="65616"/>
                </a:lnTo>
                <a:close/>
                <a:moveTo>
                  <a:pt x="24920" y="65616"/>
                </a:moveTo>
                <a:lnTo>
                  <a:pt x="24920" y="68378"/>
                </a:lnTo>
                <a:lnTo>
                  <a:pt x="21860" y="68378"/>
                </a:lnTo>
                <a:lnTo>
                  <a:pt x="21860" y="65616"/>
                </a:lnTo>
                <a:close/>
                <a:moveTo>
                  <a:pt x="27718" y="65616"/>
                </a:moveTo>
                <a:lnTo>
                  <a:pt x="27718" y="68378"/>
                </a:lnTo>
                <a:lnTo>
                  <a:pt x="25039" y="68378"/>
                </a:lnTo>
                <a:lnTo>
                  <a:pt x="25039" y="65616"/>
                </a:lnTo>
                <a:close/>
                <a:moveTo>
                  <a:pt x="30885" y="65616"/>
                </a:moveTo>
                <a:lnTo>
                  <a:pt x="30885" y="68378"/>
                </a:lnTo>
                <a:lnTo>
                  <a:pt x="27825" y="68378"/>
                </a:lnTo>
                <a:lnTo>
                  <a:pt x="27825" y="65616"/>
                </a:lnTo>
                <a:close/>
                <a:moveTo>
                  <a:pt x="33683" y="65616"/>
                </a:moveTo>
                <a:lnTo>
                  <a:pt x="33683" y="68378"/>
                </a:lnTo>
                <a:lnTo>
                  <a:pt x="31004" y="68378"/>
                </a:lnTo>
                <a:lnTo>
                  <a:pt x="31004" y="65616"/>
                </a:lnTo>
                <a:close/>
                <a:moveTo>
                  <a:pt x="36850" y="65616"/>
                </a:moveTo>
                <a:lnTo>
                  <a:pt x="36850" y="68378"/>
                </a:lnTo>
                <a:lnTo>
                  <a:pt x="33791" y="68378"/>
                </a:lnTo>
                <a:lnTo>
                  <a:pt x="33791" y="65616"/>
                </a:lnTo>
                <a:close/>
                <a:moveTo>
                  <a:pt x="39636" y="65616"/>
                </a:moveTo>
                <a:lnTo>
                  <a:pt x="39636" y="68378"/>
                </a:lnTo>
                <a:lnTo>
                  <a:pt x="36958" y="68378"/>
                </a:lnTo>
                <a:lnTo>
                  <a:pt x="36958" y="65616"/>
                </a:lnTo>
                <a:close/>
                <a:moveTo>
                  <a:pt x="42827" y="65616"/>
                </a:moveTo>
                <a:lnTo>
                  <a:pt x="42827" y="68378"/>
                </a:lnTo>
                <a:lnTo>
                  <a:pt x="39756" y="68378"/>
                </a:lnTo>
                <a:lnTo>
                  <a:pt x="39756" y="65616"/>
                </a:lnTo>
                <a:close/>
                <a:moveTo>
                  <a:pt x="45613" y="65616"/>
                </a:moveTo>
                <a:lnTo>
                  <a:pt x="45613" y="68378"/>
                </a:lnTo>
                <a:lnTo>
                  <a:pt x="42935" y="68378"/>
                </a:lnTo>
                <a:lnTo>
                  <a:pt x="42935" y="65616"/>
                </a:lnTo>
                <a:close/>
                <a:moveTo>
                  <a:pt x="48792" y="65616"/>
                </a:moveTo>
                <a:lnTo>
                  <a:pt x="48792" y="68378"/>
                </a:lnTo>
                <a:lnTo>
                  <a:pt x="45732" y="68378"/>
                </a:lnTo>
                <a:lnTo>
                  <a:pt x="45732" y="65616"/>
                </a:lnTo>
                <a:close/>
                <a:moveTo>
                  <a:pt x="51578" y="65616"/>
                </a:moveTo>
                <a:lnTo>
                  <a:pt x="51578" y="68378"/>
                </a:lnTo>
                <a:lnTo>
                  <a:pt x="48900" y="68378"/>
                </a:lnTo>
                <a:lnTo>
                  <a:pt x="48900" y="65616"/>
                </a:lnTo>
                <a:close/>
                <a:moveTo>
                  <a:pt x="54757" y="65616"/>
                </a:moveTo>
                <a:lnTo>
                  <a:pt x="54757" y="68378"/>
                </a:lnTo>
                <a:lnTo>
                  <a:pt x="51698" y="68378"/>
                </a:lnTo>
                <a:lnTo>
                  <a:pt x="51698" y="65616"/>
                </a:lnTo>
                <a:close/>
                <a:moveTo>
                  <a:pt x="57543" y="65616"/>
                </a:moveTo>
                <a:lnTo>
                  <a:pt x="57543" y="68378"/>
                </a:lnTo>
                <a:lnTo>
                  <a:pt x="54865" y="68378"/>
                </a:lnTo>
                <a:lnTo>
                  <a:pt x="54865" y="65616"/>
                </a:lnTo>
                <a:close/>
                <a:moveTo>
                  <a:pt x="60734" y="65616"/>
                </a:moveTo>
                <a:lnTo>
                  <a:pt x="60734" y="68378"/>
                </a:lnTo>
                <a:lnTo>
                  <a:pt x="57663" y="68378"/>
                </a:lnTo>
                <a:lnTo>
                  <a:pt x="57663" y="65616"/>
                </a:lnTo>
                <a:close/>
                <a:moveTo>
                  <a:pt x="63509" y="65616"/>
                </a:moveTo>
                <a:lnTo>
                  <a:pt x="63509" y="68378"/>
                </a:lnTo>
                <a:lnTo>
                  <a:pt x="60830" y="68378"/>
                </a:lnTo>
                <a:lnTo>
                  <a:pt x="60830" y="65616"/>
                </a:lnTo>
                <a:close/>
                <a:moveTo>
                  <a:pt x="66699" y="65616"/>
                </a:moveTo>
                <a:lnTo>
                  <a:pt x="66699" y="68378"/>
                </a:lnTo>
                <a:lnTo>
                  <a:pt x="63628" y="68378"/>
                </a:lnTo>
                <a:lnTo>
                  <a:pt x="63628" y="65616"/>
                </a:lnTo>
                <a:close/>
                <a:moveTo>
                  <a:pt x="69485" y="65616"/>
                </a:moveTo>
                <a:lnTo>
                  <a:pt x="69485" y="68378"/>
                </a:lnTo>
                <a:lnTo>
                  <a:pt x="66807" y="68378"/>
                </a:lnTo>
                <a:lnTo>
                  <a:pt x="66807" y="65616"/>
                </a:lnTo>
                <a:close/>
                <a:moveTo>
                  <a:pt x="72653" y="65616"/>
                </a:moveTo>
                <a:lnTo>
                  <a:pt x="72653" y="68378"/>
                </a:lnTo>
                <a:lnTo>
                  <a:pt x="69581" y="68378"/>
                </a:lnTo>
                <a:lnTo>
                  <a:pt x="69581" y="65616"/>
                </a:lnTo>
                <a:close/>
                <a:moveTo>
                  <a:pt x="75450" y="65616"/>
                </a:moveTo>
                <a:lnTo>
                  <a:pt x="75450" y="68378"/>
                </a:lnTo>
                <a:lnTo>
                  <a:pt x="72772" y="68378"/>
                </a:lnTo>
                <a:lnTo>
                  <a:pt x="72772" y="65616"/>
                </a:lnTo>
                <a:close/>
                <a:moveTo>
                  <a:pt x="78618" y="65616"/>
                </a:moveTo>
                <a:lnTo>
                  <a:pt x="78618" y="68378"/>
                </a:lnTo>
                <a:lnTo>
                  <a:pt x="75546" y="68378"/>
                </a:lnTo>
                <a:lnTo>
                  <a:pt x="75546" y="65616"/>
                </a:lnTo>
                <a:close/>
                <a:moveTo>
                  <a:pt x="81416" y="65616"/>
                </a:moveTo>
                <a:lnTo>
                  <a:pt x="81416" y="68378"/>
                </a:lnTo>
                <a:lnTo>
                  <a:pt x="78737" y="68378"/>
                </a:lnTo>
                <a:lnTo>
                  <a:pt x="78737" y="65616"/>
                </a:lnTo>
                <a:close/>
                <a:moveTo>
                  <a:pt x="84583" y="65616"/>
                </a:moveTo>
                <a:lnTo>
                  <a:pt x="84583" y="68378"/>
                </a:lnTo>
                <a:lnTo>
                  <a:pt x="81523" y="68378"/>
                </a:lnTo>
                <a:lnTo>
                  <a:pt x="81523" y="65616"/>
                </a:lnTo>
                <a:close/>
                <a:moveTo>
                  <a:pt x="87369" y="65616"/>
                </a:moveTo>
                <a:lnTo>
                  <a:pt x="87369" y="68378"/>
                </a:lnTo>
                <a:lnTo>
                  <a:pt x="84690" y="68378"/>
                </a:lnTo>
                <a:lnTo>
                  <a:pt x="84690" y="65616"/>
                </a:lnTo>
                <a:close/>
                <a:moveTo>
                  <a:pt x="90560" y="65616"/>
                </a:moveTo>
                <a:lnTo>
                  <a:pt x="90560" y="68378"/>
                </a:lnTo>
                <a:lnTo>
                  <a:pt x="87488" y="68378"/>
                </a:lnTo>
                <a:lnTo>
                  <a:pt x="87488" y="65616"/>
                </a:lnTo>
                <a:close/>
                <a:moveTo>
                  <a:pt x="93334" y="65616"/>
                </a:moveTo>
                <a:lnTo>
                  <a:pt x="93334" y="68378"/>
                </a:lnTo>
                <a:lnTo>
                  <a:pt x="90655" y="68378"/>
                </a:lnTo>
                <a:lnTo>
                  <a:pt x="90655" y="65616"/>
                </a:lnTo>
                <a:close/>
                <a:moveTo>
                  <a:pt x="96525" y="65616"/>
                </a:moveTo>
                <a:lnTo>
                  <a:pt x="96525" y="68378"/>
                </a:lnTo>
                <a:lnTo>
                  <a:pt x="93453" y="68378"/>
                </a:lnTo>
                <a:lnTo>
                  <a:pt x="93453" y="65616"/>
                </a:lnTo>
                <a:close/>
                <a:moveTo>
                  <a:pt x="99311" y="65616"/>
                </a:moveTo>
                <a:lnTo>
                  <a:pt x="99311" y="68378"/>
                </a:lnTo>
                <a:lnTo>
                  <a:pt x="96632" y="68378"/>
                </a:lnTo>
                <a:lnTo>
                  <a:pt x="96632" y="65616"/>
                </a:lnTo>
                <a:close/>
                <a:moveTo>
                  <a:pt x="102490" y="65616"/>
                </a:moveTo>
                <a:lnTo>
                  <a:pt x="102490" y="68378"/>
                </a:lnTo>
                <a:lnTo>
                  <a:pt x="99430" y="68378"/>
                </a:lnTo>
                <a:lnTo>
                  <a:pt x="99430" y="65616"/>
                </a:lnTo>
                <a:close/>
                <a:moveTo>
                  <a:pt x="105276" y="65616"/>
                </a:moveTo>
                <a:lnTo>
                  <a:pt x="105276" y="68378"/>
                </a:lnTo>
                <a:lnTo>
                  <a:pt x="102597" y="68378"/>
                </a:lnTo>
                <a:lnTo>
                  <a:pt x="102597" y="65616"/>
                </a:lnTo>
                <a:close/>
                <a:moveTo>
                  <a:pt x="108443" y="65616"/>
                </a:moveTo>
                <a:lnTo>
                  <a:pt x="108443" y="68378"/>
                </a:lnTo>
                <a:lnTo>
                  <a:pt x="105383" y="68378"/>
                </a:lnTo>
                <a:lnTo>
                  <a:pt x="105383" y="65616"/>
                </a:lnTo>
                <a:close/>
                <a:moveTo>
                  <a:pt x="108443" y="68497"/>
                </a:moveTo>
                <a:lnTo>
                  <a:pt x="108443" y="71628"/>
                </a:lnTo>
                <a:lnTo>
                  <a:pt x="105383" y="71628"/>
                </a:lnTo>
                <a:lnTo>
                  <a:pt x="105383" y="68497"/>
                </a:lnTo>
                <a:close/>
                <a:moveTo>
                  <a:pt x="7037" y="68497"/>
                </a:moveTo>
                <a:lnTo>
                  <a:pt x="7037" y="71652"/>
                </a:lnTo>
                <a:lnTo>
                  <a:pt x="3965" y="71652"/>
                </a:lnTo>
                <a:lnTo>
                  <a:pt x="3965" y="71628"/>
                </a:lnTo>
                <a:lnTo>
                  <a:pt x="3965" y="68497"/>
                </a:lnTo>
                <a:close/>
                <a:moveTo>
                  <a:pt x="9811" y="68497"/>
                </a:moveTo>
                <a:lnTo>
                  <a:pt x="9811" y="71652"/>
                </a:lnTo>
                <a:lnTo>
                  <a:pt x="7132" y="71652"/>
                </a:lnTo>
                <a:lnTo>
                  <a:pt x="7132" y="71628"/>
                </a:lnTo>
                <a:lnTo>
                  <a:pt x="7132" y="68497"/>
                </a:lnTo>
                <a:close/>
                <a:moveTo>
                  <a:pt x="13002" y="68497"/>
                </a:moveTo>
                <a:lnTo>
                  <a:pt x="13002" y="71652"/>
                </a:lnTo>
                <a:lnTo>
                  <a:pt x="9930" y="71652"/>
                </a:lnTo>
                <a:lnTo>
                  <a:pt x="9930" y="71628"/>
                </a:lnTo>
                <a:lnTo>
                  <a:pt x="9930" y="68497"/>
                </a:lnTo>
                <a:close/>
                <a:moveTo>
                  <a:pt x="15788" y="68497"/>
                </a:moveTo>
                <a:lnTo>
                  <a:pt x="15788" y="71652"/>
                </a:lnTo>
                <a:lnTo>
                  <a:pt x="13109" y="71652"/>
                </a:lnTo>
                <a:lnTo>
                  <a:pt x="13109" y="71628"/>
                </a:lnTo>
                <a:lnTo>
                  <a:pt x="13109" y="68497"/>
                </a:lnTo>
                <a:close/>
                <a:moveTo>
                  <a:pt x="18967" y="68497"/>
                </a:moveTo>
                <a:lnTo>
                  <a:pt x="18967" y="71652"/>
                </a:lnTo>
                <a:lnTo>
                  <a:pt x="15907" y="71652"/>
                </a:lnTo>
                <a:lnTo>
                  <a:pt x="15907" y="71628"/>
                </a:lnTo>
                <a:lnTo>
                  <a:pt x="15907" y="68497"/>
                </a:lnTo>
                <a:close/>
                <a:moveTo>
                  <a:pt x="21753" y="68497"/>
                </a:moveTo>
                <a:lnTo>
                  <a:pt x="21753" y="71652"/>
                </a:lnTo>
                <a:lnTo>
                  <a:pt x="19074" y="71652"/>
                </a:lnTo>
                <a:lnTo>
                  <a:pt x="19074" y="71628"/>
                </a:lnTo>
                <a:lnTo>
                  <a:pt x="19074" y="68497"/>
                </a:lnTo>
                <a:close/>
                <a:moveTo>
                  <a:pt x="24920" y="68497"/>
                </a:moveTo>
                <a:lnTo>
                  <a:pt x="24920" y="71652"/>
                </a:lnTo>
                <a:lnTo>
                  <a:pt x="21860" y="71652"/>
                </a:lnTo>
                <a:lnTo>
                  <a:pt x="21860" y="71628"/>
                </a:lnTo>
                <a:lnTo>
                  <a:pt x="21860" y="68497"/>
                </a:lnTo>
                <a:close/>
                <a:moveTo>
                  <a:pt x="27718" y="68497"/>
                </a:moveTo>
                <a:lnTo>
                  <a:pt x="27718" y="71652"/>
                </a:lnTo>
                <a:lnTo>
                  <a:pt x="25039" y="71652"/>
                </a:lnTo>
                <a:lnTo>
                  <a:pt x="25039" y="71628"/>
                </a:lnTo>
                <a:lnTo>
                  <a:pt x="25039" y="68497"/>
                </a:lnTo>
                <a:close/>
                <a:moveTo>
                  <a:pt x="30885" y="68497"/>
                </a:moveTo>
                <a:lnTo>
                  <a:pt x="30885" y="71652"/>
                </a:lnTo>
                <a:lnTo>
                  <a:pt x="27825" y="71652"/>
                </a:lnTo>
                <a:lnTo>
                  <a:pt x="27825" y="71628"/>
                </a:lnTo>
                <a:lnTo>
                  <a:pt x="27825" y="68497"/>
                </a:lnTo>
                <a:close/>
                <a:moveTo>
                  <a:pt x="33683" y="68497"/>
                </a:moveTo>
                <a:lnTo>
                  <a:pt x="33683" y="71652"/>
                </a:lnTo>
                <a:lnTo>
                  <a:pt x="31004" y="71652"/>
                </a:lnTo>
                <a:lnTo>
                  <a:pt x="31004" y="71628"/>
                </a:lnTo>
                <a:lnTo>
                  <a:pt x="31004" y="68497"/>
                </a:lnTo>
                <a:close/>
                <a:moveTo>
                  <a:pt x="36850" y="68497"/>
                </a:moveTo>
                <a:lnTo>
                  <a:pt x="36850" y="71652"/>
                </a:lnTo>
                <a:lnTo>
                  <a:pt x="33791" y="71652"/>
                </a:lnTo>
                <a:lnTo>
                  <a:pt x="33791" y="71628"/>
                </a:lnTo>
                <a:lnTo>
                  <a:pt x="33791" y="68497"/>
                </a:lnTo>
                <a:close/>
                <a:moveTo>
                  <a:pt x="39636" y="68497"/>
                </a:moveTo>
                <a:lnTo>
                  <a:pt x="39636" y="71652"/>
                </a:lnTo>
                <a:lnTo>
                  <a:pt x="36958" y="71652"/>
                </a:lnTo>
                <a:lnTo>
                  <a:pt x="36958" y="71628"/>
                </a:lnTo>
                <a:lnTo>
                  <a:pt x="36958" y="68497"/>
                </a:lnTo>
                <a:close/>
                <a:moveTo>
                  <a:pt x="42827" y="68497"/>
                </a:moveTo>
                <a:lnTo>
                  <a:pt x="42827" y="71652"/>
                </a:lnTo>
                <a:lnTo>
                  <a:pt x="39756" y="71652"/>
                </a:lnTo>
                <a:lnTo>
                  <a:pt x="39756" y="71628"/>
                </a:lnTo>
                <a:lnTo>
                  <a:pt x="39756" y="68497"/>
                </a:lnTo>
                <a:close/>
                <a:moveTo>
                  <a:pt x="45613" y="68497"/>
                </a:moveTo>
                <a:lnTo>
                  <a:pt x="45613" y="71652"/>
                </a:lnTo>
                <a:lnTo>
                  <a:pt x="42935" y="71652"/>
                </a:lnTo>
                <a:lnTo>
                  <a:pt x="42935" y="71628"/>
                </a:lnTo>
                <a:lnTo>
                  <a:pt x="42935" y="68497"/>
                </a:lnTo>
                <a:close/>
                <a:moveTo>
                  <a:pt x="48792" y="68497"/>
                </a:moveTo>
                <a:lnTo>
                  <a:pt x="48792" y="71652"/>
                </a:lnTo>
                <a:lnTo>
                  <a:pt x="45732" y="71652"/>
                </a:lnTo>
                <a:lnTo>
                  <a:pt x="45732" y="71628"/>
                </a:lnTo>
                <a:lnTo>
                  <a:pt x="45732" y="68497"/>
                </a:lnTo>
                <a:close/>
                <a:moveTo>
                  <a:pt x="51578" y="68497"/>
                </a:moveTo>
                <a:lnTo>
                  <a:pt x="51578" y="71652"/>
                </a:lnTo>
                <a:lnTo>
                  <a:pt x="48900" y="71652"/>
                </a:lnTo>
                <a:lnTo>
                  <a:pt x="48900" y="71628"/>
                </a:lnTo>
                <a:lnTo>
                  <a:pt x="48900" y="68497"/>
                </a:lnTo>
                <a:close/>
                <a:moveTo>
                  <a:pt x="54757" y="68497"/>
                </a:moveTo>
                <a:lnTo>
                  <a:pt x="54757" y="71652"/>
                </a:lnTo>
                <a:lnTo>
                  <a:pt x="51698" y="71652"/>
                </a:lnTo>
                <a:lnTo>
                  <a:pt x="51698" y="71628"/>
                </a:lnTo>
                <a:lnTo>
                  <a:pt x="51698" y="68497"/>
                </a:lnTo>
                <a:close/>
                <a:moveTo>
                  <a:pt x="57543" y="68497"/>
                </a:moveTo>
                <a:lnTo>
                  <a:pt x="57543" y="71652"/>
                </a:lnTo>
                <a:lnTo>
                  <a:pt x="54865" y="71652"/>
                </a:lnTo>
                <a:lnTo>
                  <a:pt x="54865" y="71628"/>
                </a:lnTo>
                <a:lnTo>
                  <a:pt x="54865" y="68497"/>
                </a:lnTo>
                <a:close/>
                <a:moveTo>
                  <a:pt x="60734" y="68497"/>
                </a:moveTo>
                <a:lnTo>
                  <a:pt x="60734" y="71652"/>
                </a:lnTo>
                <a:lnTo>
                  <a:pt x="57663" y="71652"/>
                </a:lnTo>
                <a:lnTo>
                  <a:pt x="57663" y="71628"/>
                </a:lnTo>
                <a:lnTo>
                  <a:pt x="57663" y="68497"/>
                </a:lnTo>
                <a:close/>
                <a:moveTo>
                  <a:pt x="63509" y="68497"/>
                </a:moveTo>
                <a:lnTo>
                  <a:pt x="63509" y="71652"/>
                </a:lnTo>
                <a:lnTo>
                  <a:pt x="60830" y="71652"/>
                </a:lnTo>
                <a:lnTo>
                  <a:pt x="60830" y="71628"/>
                </a:lnTo>
                <a:lnTo>
                  <a:pt x="60830" y="68497"/>
                </a:lnTo>
                <a:close/>
                <a:moveTo>
                  <a:pt x="66699" y="68497"/>
                </a:moveTo>
                <a:lnTo>
                  <a:pt x="66699" y="71652"/>
                </a:lnTo>
                <a:lnTo>
                  <a:pt x="63628" y="71652"/>
                </a:lnTo>
                <a:lnTo>
                  <a:pt x="63628" y="71628"/>
                </a:lnTo>
                <a:lnTo>
                  <a:pt x="63628" y="68497"/>
                </a:lnTo>
                <a:close/>
                <a:moveTo>
                  <a:pt x="69485" y="68497"/>
                </a:moveTo>
                <a:lnTo>
                  <a:pt x="69485" y="71652"/>
                </a:lnTo>
                <a:lnTo>
                  <a:pt x="66807" y="71652"/>
                </a:lnTo>
                <a:lnTo>
                  <a:pt x="66807" y="71628"/>
                </a:lnTo>
                <a:lnTo>
                  <a:pt x="66807" y="68497"/>
                </a:lnTo>
                <a:close/>
                <a:moveTo>
                  <a:pt x="72653" y="68497"/>
                </a:moveTo>
                <a:lnTo>
                  <a:pt x="72653" y="71652"/>
                </a:lnTo>
                <a:lnTo>
                  <a:pt x="69581" y="71652"/>
                </a:lnTo>
                <a:lnTo>
                  <a:pt x="69581" y="71628"/>
                </a:lnTo>
                <a:lnTo>
                  <a:pt x="69581" y="68497"/>
                </a:lnTo>
                <a:close/>
                <a:moveTo>
                  <a:pt x="75450" y="68497"/>
                </a:moveTo>
                <a:lnTo>
                  <a:pt x="75450" y="71652"/>
                </a:lnTo>
                <a:lnTo>
                  <a:pt x="72772" y="71652"/>
                </a:lnTo>
                <a:lnTo>
                  <a:pt x="72772" y="71628"/>
                </a:lnTo>
                <a:lnTo>
                  <a:pt x="72772" y="68497"/>
                </a:lnTo>
                <a:close/>
                <a:moveTo>
                  <a:pt x="78618" y="68497"/>
                </a:moveTo>
                <a:lnTo>
                  <a:pt x="78618" y="71652"/>
                </a:lnTo>
                <a:lnTo>
                  <a:pt x="75546" y="71652"/>
                </a:lnTo>
                <a:lnTo>
                  <a:pt x="75546" y="71628"/>
                </a:lnTo>
                <a:lnTo>
                  <a:pt x="75546" y="68497"/>
                </a:lnTo>
                <a:close/>
                <a:moveTo>
                  <a:pt x="81416" y="68497"/>
                </a:moveTo>
                <a:lnTo>
                  <a:pt x="81416" y="71652"/>
                </a:lnTo>
                <a:lnTo>
                  <a:pt x="78737" y="71652"/>
                </a:lnTo>
                <a:lnTo>
                  <a:pt x="78737" y="71628"/>
                </a:lnTo>
                <a:lnTo>
                  <a:pt x="78737" y="68497"/>
                </a:lnTo>
                <a:close/>
                <a:moveTo>
                  <a:pt x="84583" y="68497"/>
                </a:moveTo>
                <a:lnTo>
                  <a:pt x="84583" y="71652"/>
                </a:lnTo>
                <a:lnTo>
                  <a:pt x="81523" y="71652"/>
                </a:lnTo>
                <a:lnTo>
                  <a:pt x="81523" y="71628"/>
                </a:lnTo>
                <a:lnTo>
                  <a:pt x="81523" y="68497"/>
                </a:lnTo>
                <a:close/>
                <a:moveTo>
                  <a:pt x="87369" y="68497"/>
                </a:moveTo>
                <a:lnTo>
                  <a:pt x="87369" y="71652"/>
                </a:lnTo>
                <a:lnTo>
                  <a:pt x="84690" y="71652"/>
                </a:lnTo>
                <a:lnTo>
                  <a:pt x="84690" y="71628"/>
                </a:lnTo>
                <a:lnTo>
                  <a:pt x="84690" y="68497"/>
                </a:lnTo>
                <a:close/>
                <a:moveTo>
                  <a:pt x="90560" y="68497"/>
                </a:moveTo>
                <a:lnTo>
                  <a:pt x="90560" y="71652"/>
                </a:lnTo>
                <a:lnTo>
                  <a:pt x="87488" y="71652"/>
                </a:lnTo>
                <a:lnTo>
                  <a:pt x="87488" y="71628"/>
                </a:lnTo>
                <a:lnTo>
                  <a:pt x="87488" y="68497"/>
                </a:lnTo>
                <a:close/>
                <a:moveTo>
                  <a:pt x="93334" y="68497"/>
                </a:moveTo>
                <a:lnTo>
                  <a:pt x="93334" y="71652"/>
                </a:lnTo>
                <a:lnTo>
                  <a:pt x="90655" y="71652"/>
                </a:lnTo>
                <a:lnTo>
                  <a:pt x="90655" y="71628"/>
                </a:lnTo>
                <a:lnTo>
                  <a:pt x="90655" y="68497"/>
                </a:lnTo>
                <a:close/>
                <a:moveTo>
                  <a:pt x="96525" y="68497"/>
                </a:moveTo>
                <a:lnTo>
                  <a:pt x="96525" y="71652"/>
                </a:lnTo>
                <a:lnTo>
                  <a:pt x="93453" y="71652"/>
                </a:lnTo>
                <a:lnTo>
                  <a:pt x="93453" y="71628"/>
                </a:lnTo>
                <a:lnTo>
                  <a:pt x="93453" y="68497"/>
                </a:lnTo>
                <a:close/>
                <a:moveTo>
                  <a:pt x="99311" y="68497"/>
                </a:moveTo>
                <a:lnTo>
                  <a:pt x="99311" y="71652"/>
                </a:lnTo>
                <a:lnTo>
                  <a:pt x="96632" y="71652"/>
                </a:lnTo>
                <a:lnTo>
                  <a:pt x="96632" y="71628"/>
                </a:lnTo>
                <a:lnTo>
                  <a:pt x="96632" y="68497"/>
                </a:lnTo>
                <a:close/>
                <a:moveTo>
                  <a:pt x="102490" y="68497"/>
                </a:moveTo>
                <a:lnTo>
                  <a:pt x="102490" y="71652"/>
                </a:lnTo>
                <a:lnTo>
                  <a:pt x="99430" y="71652"/>
                </a:lnTo>
                <a:lnTo>
                  <a:pt x="99430" y="71628"/>
                </a:lnTo>
                <a:lnTo>
                  <a:pt x="99430" y="68497"/>
                </a:lnTo>
                <a:close/>
                <a:moveTo>
                  <a:pt x="105276" y="68497"/>
                </a:moveTo>
                <a:lnTo>
                  <a:pt x="105276" y="71652"/>
                </a:lnTo>
                <a:lnTo>
                  <a:pt x="102597" y="71652"/>
                </a:lnTo>
                <a:lnTo>
                  <a:pt x="102597" y="71628"/>
                </a:lnTo>
                <a:lnTo>
                  <a:pt x="102597" y="68497"/>
                </a:lnTo>
                <a:close/>
                <a:moveTo>
                  <a:pt x="3692" y="0"/>
                </a:moveTo>
                <a:lnTo>
                  <a:pt x="3692" y="905"/>
                </a:lnTo>
                <a:lnTo>
                  <a:pt x="1" y="905"/>
                </a:lnTo>
                <a:lnTo>
                  <a:pt x="1" y="1024"/>
                </a:lnTo>
                <a:lnTo>
                  <a:pt x="3692" y="1024"/>
                </a:lnTo>
                <a:lnTo>
                  <a:pt x="3692" y="4179"/>
                </a:lnTo>
                <a:lnTo>
                  <a:pt x="1" y="4179"/>
                </a:lnTo>
                <a:lnTo>
                  <a:pt x="1" y="4298"/>
                </a:lnTo>
                <a:lnTo>
                  <a:pt x="3692" y="4298"/>
                </a:lnTo>
                <a:lnTo>
                  <a:pt x="3692" y="7049"/>
                </a:lnTo>
                <a:lnTo>
                  <a:pt x="1" y="7049"/>
                </a:lnTo>
                <a:lnTo>
                  <a:pt x="1" y="7168"/>
                </a:lnTo>
                <a:lnTo>
                  <a:pt x="3692" y="7168"/>
                </a:lnTo>
                <a:lnTo>
                  <a:pt x="3692" y="10299"/>
                </a:lnTo>
                <a:lnTo>
                  <a:pt x="1" y="10299"/>
                </a:lnTo>
                <a:lnTo>
                  <a:pt x="1" y="10418"/>
                </a:lnTo>
                <a:lnTo>
                  <a:pt x="3692" y="10418"/>
                </a:lnTo>
                <a:lnTo>
                  <a:pt x="3692" y="13169"/>
                </a:lnTo>
                <a:lnTo>
                  <a:pt x="1" y="13169"/>
                </a:lnTo>
                <a:lnTo>
                  <a:pt x="1" y="13288"/>
                </a:lnTo>
                <a:lnTo>
                  <a:pt x="3692" y="13288"/>
                </a:lnTo>
                <a:lnTo>
                  <a:pt x="3692" y="16443"/>
                </a:lnTo>
                <a:lnTo>
                  <a:pt x="1" y="16443"/>
                </a:lnTo>
                <a:lnTo>
                  <a:pt x="1" y="16562"/>
                </a:lnTo>
                <a:lnTo>
                  <a:pt x="3692" y="16562"/>
                </a:lnTo>
                <a:lnTo>
                  <a:pt x="3692" y="19324"/>
                </a:lnTo>
                <a:lnTo>
                  <a:pt x="1" y="19324"/>
                </a:lnTo>
                <a:lnTo>
                  <a:pt x="1" y="19443"/>
                </a:lnTo>
                <a:lnTo>
                  <a:pt x="3692" y="19443"/>
                </a:lnTo>
                <a:lnTo>
                  <a:pt x="3692" y="22598"/>
                </a:lnTo>
                <a:lnTo>
                  <a:pt x="1" y="22598"/>
                </a:lnTo>
                <a:lnTo>
                  <a:pt x="1" y="22717"/>
                </a:lnTo>
                <a:lnTo>
                  <a:pt x="3692" y="22717"/>
                </a:lnTo>
                <a:lnTo>
                  <a:pt x="3692" y="25468"/>
                </a:lnTo>
                <a:lnTo>
                  <a:pt x="1" y="25468"/>
                </a:lnTo>
                <a:lnTo>
                  <a:pt x="1" y="25587"/>
                </a:lnTo>
                <a:lnTo>
                  <a:pt x="3692" y="25587"/>
                </a:lnTo>
                <a:lnTo>
                  <a:pt x="3692" y="28742"/>
                </a:lnTo>
                <a:lnTo>
                  <a:pt x="1" y="28742"/>
                </a:lnTo>
                <a:lnTo>
                  <a:pt x="1" y="28861"/>
                </a:lnTo>
                <a:lnTo>
                  <a:pt x="3692" y="28861"/>
                </a:lnTo>
                <a:lnTo>
                  <a:pt x="3692" y="31611"/>
                </a:lnTo>
                <a:lnTo>
                  <a:pt x="1" y="31611"/>
                </a:lnTo>
                <a:lnTo>
                  <a:pt x="1" y="31730"/>
                </a:lnTo>
                <a:lnTo>
                  <a:pt x="3692" y="31730"/>
                </a:lnTo>
                <a:lnTo>
                  <a:pt x="3692" y="34886"/>
                </a:lnTo>
                <a:lnTo>
                  <a:pt x="1" y="34886"/>
                </a:lnTo>
                <a:lnTo>
                  <a:pt x="1" y="35005"/>
                </a:lnTo>
                <a:lnTo>
                  <a:pt x="3692" y="35005"/>
                </a:lnTo>
                <a:lnTo>
                  <a:pt x="3692" y="37755"/>
                </a:lnTo>
                <a:lnTo>
                  <a:pt x="1" y="37755"/>
                </a:lnTo>
                <a:lnTo>
                  <a:pt x="1" y="37874"/>
                </a:lnTo>
                <a:lnTo>
                  <a:pt x="3692" y="37874"/>
                </a:lnTo>
                <a:lnTo>
                  <a:pt x="3692" y="41029"/>
                </a:lnTo>
                <a:lnTo>
                  <a:pt x="1" y="41029"/>
                </a:lnTo>
                <a:lnTo>
                  <a:pt x="1" y="41148"/>
                </a:lnTo>
                <a:lnTo>
                  <a:pt x="3692" y="41148"/>
                </a:lnTo>
                <a:lnTo>
                  <a:pt x="3692" y="43910"/>
                </a:lnTo>
                <a:lnTo>
                  <a:pt x="1" y="43910"/>
                </a:lnTo>
                <a:lnTo>
                  <a:pt x="1" y="44030"/>
                </a:lnTo>
                <a:lnTo>
                  <a:pt x="3692" y="44030"/>
                </a:lnTo>
                <a:lnTo>
                  <a:pt x="3692" y="47185"/>
                </a:lnTo>
                <a:lnTo>
                  <a:pt x="1" y="47185"/>
                </a:lnTo>
                <a:lnTo>
                  <a:pt x="1" y="47304"/>
                </a:lnTo>
                <a:lnTo>
                  <a:pt x="3692" y="47304"/>
                </a:lnTo>
                <a:lnTo>
                  <a:pt x="3692" y="50054"/>
                </a:lnTo>
                <a:lnTo>
                  <a:pt x="1" y="50054"/>
                </a:lnTo>
                <a:lnTo>
                  <a:pt x="1" y="50173"/>
                </a:lnTo>
                <a:lnTo>
                  <a:pt x="3692" y="50173"/>
                </a:lnTo>
                <a:lnTo>
                  <a:pt x="3692" y="53328"/>
                </a:lnTo>
                <a:lnTo>
                  <a:pt x="1" y="53328"/>
                </a:lnTo>
                <a:lnTo>
                  <a:pt x="1" y="53447"/>
                </a:lnTo>
                <a:lnTo>
                  <a:pt x="3692" y="53447"/>
                </a:lnTo>
                <a:lnTo>
                  <a:pt x="3692" y="56198"/>
                </a:lnTo>
                <a:lnTo>
                  <a:pt x="1" y="56198"/>
                </a:lnTo>
                <a:lnTo>
                  <a:pt x="1" y="56317"/>
                </a:lnTo>
                <a:lnTo>
                  <a:pt x="3692" y="56317"/>
                </a:lnTo>
                <a:lnTo>
                  <a:pt x="3692" y="59472"/>
                </a:lnTo>
                <a:lnTo>
                  <a:pt x="1" y="59472"/>
                </a:lnTo>
                <a:lnTo>
                  <a:pt x="1" y="59591"/>
                </a:lnTo>
                <a:lnTo>
                  <a:pt x="3692" y="59591"/>
                </a:lnTo>
                <a:lnTo>
                  <a:pt x="3692" y="62246"/>
                </a:lnTo>
                <a:lnTo>
                  <a:pt x="1" y="62246"/>
                </a:lnTo>
                <a:lnTo>
                  <a:pt x="1" y="62365"/>
                </a:lnTo>
                <a:lnTo>
                  <a:pt x="3692" y="62365"/>
                </a:lnTo>
                <a:lnTo>
                  <a:pt x="3692" y="65520"/>
                </a:lnTo>
                <a:lnTo>
                  <a:pt x="1" y="65520"/>
                </a:lnTo>
                <a:lnTo>
                  <a:pt x="1" y="65639"/>
                </a:lnTo>
                <a:lnTo>
                  <a:pt x="3692" y="65639"/>
                </a:lnTo>
                <a:lnTo>
                  <a:pt x="3692" y="68390"/>
                </a:lnTo>
                <a:lnTo>
                  <a:pt x="1" y="68390"/>
                </a:lnTo>
                <a:lnTo>
                  <a:pt x="1" y="68509"/>
                </a:lnTo>
                <a:lnTo>
                  <a:pt x="3692" y="68509"/>
                </a:lnTo>
                <a:lnTo>
                  <a:pt x="3692" y="71664"/>
                </a:lnTo>
                <a:lnTo>
                  <a:pt x="1" y="71664"/>
                </a:lnTo>
                <a:lnTo>
                  <a:pt x="1" y="71783"/>
                </a:lnTo>
                <a:lnTo>
                  <a:pt x="3692" y="71783"/>
                </a:lnTo>
                <a:lnTo>
                  <a:pt x="3692" y="74450"/>
                </a:lnTo>
                <a:lnTo>
                  <a:pt x="3811" y="74450"/>
                </a:lnTo>
                <a:lnTo>
                  <a:pt x="3811" y="71783"/>
                </a:lnTo>
                <a:lnTo>
                  <a:pt x="6882" y="71783"/>
                </a:lnTo>
                <a:lnTo>
                  <a:pt x="6882" y="74450"/>
                </a:lnTo>
                <a:lnTo>
                  <a:pt x="7001" y="74450"/>
                </a:lnTo>
                <a:lnTo>
                  <a:pt x="7001" y="71783"/>
                </a:lnTo>
                <a:lnTo>
                  <a:pt x="9680" y="71783"/>
                </a:lnTo>
                <a:lnTo>
                  <a:pt x="9680" y="74450"/>
                </a:lnTo>
                <a:lnTo>
                  <a:pt x="9799" y="74450"/>
                </a:lnTo>
                <a:lnTo>
                  <a:pt x="9799" y="71783"/>
                </a:lnTo>
                <a:lnTo>
                  <a:pt x="12859" y="71783"/>
                </a:lnTo>
                <a:lnTo>
                  <a:pt x="12859" y="74450"/>
                </a:lnTo>
                <a:lnTo>
                  <a:pt x="12978" y="74450"/>
                </a:lnTo>
                <a:lnTo>
                  <a:pt x="12978" y="71783"/>
                </a:lnTo>
                <a:lnTo>
                  <a:pt x="15657" y="71783"/>
                </a:lnTo>
                <a:lnTo>
                  <a:pt x="15657" y="74450"/>
                </a:lnTo>
                <a:lnTo>
                  <a:pt x="15776" y="74450"/>
                </a:lnTo>
                <a:lnTo>
                  <a:pt x="15776" y="71783"/>
                </a:lnTo>
                <a:lnTo>
                  <a:pt x="18848" y="71783"/>
                </a:lnTo>
                <a:lnTo>
                  <a:pt x="18848" y="74450"/>
                </a:lnTo>
                <a:lnTo>
                  <a:pt x="18967" y="74450"/>
                </a:lnTo>
                <a:lnTo>
                  <a:pt x="18967" y="71783"/>
                </a:lnTo>
                <a:lnTo>
                  <a:pt x="21646" y="71783"/>
                </a:lnTo>
                <a:lnTo>
                  <a:pt x="21646" y="74450"/>
                </a:lnTo>
                <a:lnTo>
                  <a:pt x="21765" y="74450"/>
                </a:lnTo>
                <a:lnTo>
                  <a:pt x="21765" y="71783"/>
                </a:lnTo>
                <a:lnTo>
                  <a:pt x="24825" y="71783"/>
                </a:lnTo>
                <a:lnTo>
                  <a:pt x="24825" y="74450"/>
                </a:lnTo>
                <a:lnTo>
                  <a:pt x="24944" y="74450"/>
                </a:lnTo>
                <a:lnTo>
                  <a:pt x="24944" y="71783"/>
                </a:lnTo>
                <a:lnTo>
                  <a:pt x="27623" y="71783"/>
                </a:lnTo>
                <a:lnTo>
                  <a:pt x="27623" y="74450"/>
                </a:lnTo>
                <a:lnTo>
                  <a:pt x="27742" y="74450"/>
                </a:lnTo>
                <a:lnTo>
                  <a:pt x="27742" y="71783"/>
                </a:lnTo>
                <a:lnTo>
                  <a:pt x="30814" y="71783"/>
                </a:lnTo>
                <a:lnTo>
                  <a:pt x="30814" y="74450"/>
                </a:lnTo>
                <a:lnTo>
                  <a:pt x="30933" y="74450"/>
                </a:lnTo>
                <a:lnTo>
                  <a:pt x="30933" y="71783"/>
                </a:lnTo>
                <a:lnTo>
                  <a:pt x="33612" y="71783"/>
                </a:lnTo>
                <a:lnTo>
                  <a:pt x="33612" y="74450"/>
                </a:lnTo>
                <a:lnTo>
                  <a:pt x="33731" y="74450"/>
                </a:lnTo>
                <a:lnTo>
                  <a:pt x="33731" y="71783"/>
                </a:lnTo>
                <a:lnTo>
                  <a:pt x="36791" y="71783"/>
                </a:lnTo>
                <a:lnTo>
                  <a:pt x="36791" y="74450"/>
                </a:lnTo>
                <a:lnTo>
                  <a:pt x="36910" y="74450"/>
                </a:lnTo>
                <a:lnTo>
                  <a:pt x="36910" y="71783"/>
                </a:lnTo>
                <a:lnTo>
                  <a:pt x="39589" y="71783"/>
                </a:lnTo>
                <a:lnTo>
                  <a:pt x="39589" y="74450"/>
                </a:lnTo>
                <a:lnTo>
                  <a:pt x="39708" y="74450"/>
                </a:lnTo>
                <a:lnTo>
                  <a:pt x="39708" y="71783"/>
                </a:lnTo>
                <a:lnTo>
                  <a:pt x="42780" y="71783"/>
                </a:lnTo>
                <a:lnTo>
                  <a:pt x="42780" y="74450"/>
                </a:lnTo>
                <a:lnTo>
                  <a:pt x="42899" y="74450"/>
                </a:lnTo>
                <a:lnTo>
                  <a:pt x="42899" y="71783"/>
                </a:lnTo>
                <a:lnTo>
                  <a:pt x="45578" y="71783"/>
                </a:lnTo>
                <a:lnTo>
                  <a:pt x="45578" y="74450"/>
                </a:lnTo>
                <a:lnTo>
                  <a:pt x="45697" y="74450"/>
                </a:lnTo>
                <a:lnTo>
                  <a:pt x="45697" y="71783"/>
                </a:lnTo>
                <a:lnTo>
                  <a:pt x="48757" y="71783"/>
                </a:lnTo>
                <a:lnTo>
                  <a:pt x="48757" y="74450"/>
                </a:lnTo>
                <a:lnTo>
                  <a:pt x="48876" y="74450"/>
                </a:lnTo>
                <a:lnTo>
                  <a:pt x="48876" y="71783"/>
                </a:lnTo>
                <a:lnTo>
                  <a:pt x="51555" y="71783"/>
                </a:lnTo>
                <a:lnTo>
                  <a:pt x="51555" y="74450"/>
                </a:lnTo>
                <a:lnTo>
                  <a:pt x="51674" y="74450"/>
                </a:lnTo>
                <a:lnTo>
                  <a:pt x="51674" y="71783"/>
                </a:lnTo>
                <a:lnTo>
                  <a:pt x="54746" y="71783"/>
                </a:lnTo>
                <a:lnTo>
                  <a:pt x="54746" y="74450"/>
                </a:lnTo>
                <a:lnTo>
                  <a:pt x="54865" y="74450"/>
                </a:lnTo>
                <a:lnTo>
                  <a:pt x="54865" y="71783"/>
                </a:lnTo>
                <a:lnTo>
                  <a:pt x="57543" y="71783"/>
                </a:lnTo>
                <a:lnTo>
                  <a:pt x="57543" y="74450"/>
                </a:lnTo>
                <a:lnTo>
                  <a:pt x="57663" y="74450"/>
                </a:lnTo>
                <a:lnTo>
                  <a:pt x="57663" y="71783"/>
                </a:lnTo>
                <a:lnTo>
                  <a:pt x="60734" y="71783"/>
                </a:lnTo>
                <a:lnTo>
                  <a:pt x="60734" y="74450"/>
                </a:lnTo>
                <a:lnTo>
                  <a:pt x="60853" y="74450"/>
                </a:lnTo>
                <a:lnTo>
                  <a:pt x="60853" y="71783"/>
                </a:lnTo>
                <a:lnTo>
                  <a:pt x="63532" y="71783"/>
                </a:lnTo>
                <a:lnTo>
                  <a:pt x="63532" y="74450"/>
                </a:lnTo>
                <a:lnTo>
                  <a:pt x="63651" y="74450"/>
                </a:lnTo>
                <a:lnTo>
                  <a:pt x="63651" y="71783"/>
                </a:lnTo>
                <a:lnTo>
                  <a:pt x="66711" y="71783"/>
                </a:lnTo>
                <a:lnTo>
                  <a:pt x="66711" y="74450"/>
                </a:lnTo>
                <a:lnTo>
                  <a:pt x="66830" y="74450"/>
                </a:lnTo>
                <a:lnTo>
                  <a:pt x="66830" y="71783"/>
                </a:lnTo>
                <a:lnTo>
                  <a:pt x="69509" y="71783"/>
                </a:lnTo>
                <a:lnTo>
                  <a:pt x="69509" y="74450"/>
                </a:lnTo>
                <a:lnTo>
                  <a:pt x="69628" y="74450"/>
                </a:lnTo>
                <a:lnTo>
                  <a:pt x="69628" y="71783"/>
                </a:lnTo>
                <a:lnTo>
                  <a:pt x="72700" y="71783"/>
                </a:lnTo>
                <a:lnTo>
                  <a:pt x="72700" y="74450"/>
                </a:lnTo>
                <a:lnTo>
                  <a:pt x="72819" y="74450"/>
                </a:lnTo>
                <a:lnTo>
                  <a:pt x="72819" y="71783"/>
                </a:lnTo>
                <a:lnTo>
                  <a:pt x="75498" y="71783"/>
                </a:lnTo>
                <a:lnTo>
                  <a:pt x="75498" y="74450"/>
                </a:lnTo>
                <a:lnTo>
                  <a:pt x="75617" y="74450"/>
                </a:lnTo>
                <a:lnTo>
                  <a:pt x="75617" y="71783"/>
                </a:lnTo>
                <a:lnTo>
                  <a:pt x="78677" y="71783"/>
                </a:lnTo>
                <a:lnTo>
                  <a:pt x="78677" y="74450"/>
                </a:lnTo>
                <a:lnTo>
                  <a:pt x="78796" y="74450"/>
                </a:lnTo>
                <a:lnTo>
                  <a:pt x="78796" y="71783"/>
                </a:lnTo>
                <a:lnTo>
                  <a:pt x="81475" y="71783"/>
                </a:lnTo>
                <a:lnTo>
                  <a:pt x="81475" y="74450"/>
                </a:lnTo>
                <a:lnTo>
                  <a:pt x="81594" y="74450"/>
                </a:lnTo>
                <a:lnTo>
                  <a:pt x="81594" y="71783"/>
                </a:lnTo>
                <a:lnTo>
                  <a:pt x="84666" y="71783"/>
                </a:lnTo>
                <a:lnTo>
                  <a:pt x="84666" y="74450"/>
                </a:lnTo>
                <a:lnTo>
                  <a:pt x="84785" y="74450"/>
                </a:lnTo>
                <a:lnTo>
                  <a:pt x="84785" y="71783"/>
                </a:lnTo>
                <a:lnTo>
                  <a:pt x="87464" y="71783"/>
                </a:lnTo>
                <a:lnTo>
                  <a:pt x="87464" y="74450"/>
                </a:lnTo>
                <a:lnTo>
                  <a:pt x="87583" y="74450"/>
                </a:lnTo>
                <a:lnTo>
                  <a:pt x="87583" y="71783"/>
                </a:lnTo>
                <a:lnTo>
                  <a:pt x="90643" y="71783"/>
                </a:lnTo>
                <a:lnTo>
                  <a:pt x="90643" y="74450"/>
                </a:lnTo>
                <a:lnTo>
                  <a:pt x="90762" y="74450"/>
                </a:lnTo>
                <a:lnTo>
                  <a:pt x="90762" y="71783"/>
                </a:lnTo>
                <a:lnTo>
                  <a:pt x="93441" y="71783"/>
                </a:lnTo>
                <a:lnTo>
                  <a:pt x="93441" y="74450"/>
                </a:lnTo>
                <a:lnTo>
                  <a:pt x="93560" y="74450"/>
                </a:lnTo>
                <a:lnTo>
                  <a:pt x="93560" y="71783"/>
                </a:lnTo>
                <a:lnTo>
                  <a:pt x="96632" y="71783"/>
                </a:lnTo>
                <a:lnTo>
                  <a:pt x="96632" y="74450"/>
                </a:lnTo>
                <a:lnTo>
                  <a:pt x="96751" y="74450"/>
                </a:lnTo>
                <a:lnTo>
                  <a:pt x="96751" y="71783"/>
                </a:lnTo>
                <a:lnTo>
                  <a:pt x="99430" y="71783"/>
                </a:lnTo>
                <a:lnTo>
                  <a:pt x="99430" y="74450"/>
                </a:lnTo>
                <a:lnTo>
                  <a:pt x="99549" y="74450"/>
                </a:lnTo>
                <a:lnTo>
                  <a:pt x="99549" y="71783"/>
                </a:lnTo>
                <a:lnTo>
                  <a:pt x="102609" y="71783"/>
                </a:lnTo>
                <a:lnTo>
                  <a:pt x="102609" y="74450"/>
                </a:lnTo>
                <a:lnTo>
                  <a:pt x="102728" y="74450"/>
                </a:lnTo>
                <a:lnTo>
                  <a:pt x="102728" y="71783"/>
                </a:lnTo>
                <a:lnTo>
                  <a:pt x="105407" y="71783"/>
                </a:lnTo>
                <a:lnTo>
                  <a:pt x="105407" y="74450"/>
                </a:lnTo>
                <a:lnTo>
                  <a:pt x="105526" y="74450"/>
                </a:lnTo>
                <a:lnTo>
                  <a:pt x="105526" y="71783"/>
                </a:lnTo>
                <a:lnTo>
                  <a:pt x="108597" y="71783"/>
                </a:lnTo>
                <a:lnTo>
                  <a:pt x="108597" y="74450"/>
                </a:lnTo>
                <a:lnTo>
                  <a:pt x="108717" y="74450"/>
                </a:lnTo>
                <a:lnTo>
                  <a:pt x="108717" y="71783"/>
                </a:lnTo>
                <a:lnTo>
                  <a:pt x="111943" y="71783"/>
                </a:lnTo>
                <a:lnTo>
                  <a:pt x="111943" y="71664"/>
                </a:lnTo>
                <a:lnTo>
                  <a:pt x="108562" y="71664"/>
                </a:lnTo>
                <a:lnTo>
                  <a:pt x="108562" y="68497"/>
                </a:lnTo>
                <a:lnTo>
                  <a:pt x="111788" y="68497"/>
                </a:lnTo>
                <a:lnTo>
                  <a:pt x="111788" y="68378"/>
                </a:lnTo>
                <a:lnTo>
                  <a:pt x="108562" y="68378"/>
                </a:lnTo>
                <a:lnTo>
                  <a:pt x="108562" y="65616"/>
                </a:lnTo>
                <a:lnTo>
                  <a:pt x="111788" y="65616"/>
                </a:lnTo>
                <a:lnTo>
                  <a:pt x="111788" y="65496"/>
                </a:lnTo>
                <a:lnTo>
                  <a:pt x="108562" y="65496"/>
                </a:lnTo>
                <a:lnTo>
                  <a:pt x="108562" y="62341"/>
                </a:lnTo>
                <a:lnTo>
                  <a:pt x="111788" y="62341"/>
                </a:lnTo>
                <a:lnTo>
                  <a:pt x="111788" y="62246"/>
                </a:lnTo>
                <a:lnTo>
                  <a:pt x="108562" y="62246"/>
                </a:lnTo>
                <a:lnTo>
                  <a:pt x="108562" y="59484"/>
                </a:lnTo>
                <a:lnTo>
                  <a:pt x="111788" y="59484"/>
                </a:lnTo>
                <a:lnTo>
                  <a:pt x="111788" y="59365"/>
                </a:lnTo>
                <a:lnTo>
                  <a:pt x="108562" y="59365"/>
                </a:lnTo>
                <a:lnTo>
                  <a:pt x="108562" y="56210"/>
                </a:lnTo>
                <a:lnTo>
                  <a:pt x="111788" y="56210"/>
                </a:lnTo>
                <a:lnTo>
                  <a:pt x="111788" y="56091"/>
                </a:lnTo>
                <a:lnTo>
                  <a:pt x="108562" y="56091"/>
                </a:lnTo>
                <a:lnTo>
                  <a:pt x="108562" y="53340"/>
                </a:lnTo>
                <a:lnTo>
                  <a:pt x="111788" y="53340"/>
                </a:lnTo>
                <a:lnTo>
                  <a:pt x="111788" y="53221"/>
                </a:lnTo>
                <a:lnTo>
                  <a:pt x="108562" y="53221"/>
                </a:lnTo>
                <a:lnTo>
                  <a:pt x="108562" y="50066"/>
                </a:lnTo>
                <a:lnTo>
                  <a:pt x="111788" y="50066"/>
                </a:lnTo>
                <a:lnTo>
                  <a:pt x="111788" y="49947"/>
                </a:lnTo>
                <a:lnTo>
                  <a:pt x="108562" y="49947"/>
                </a:lnTo>
                <a:lnTo>
                  <a:pt x="108562" y="47208"/>
                </a:lnTo>
                <a:lnTo>
                  <a:pt x="111788" y="47208"/>
                </a:lnTo>
                <a:lnTo>
                  <a:pt x="111788" y="47089"/>
                </a:lnTo>
                <a:lnTo>
                  <a:pt x="108562" y="47089"/>
                </a:lnTo>
                <a:lnTo>
                  <a:pt x="108562" y="43934"/>
                </a:lnTo>
                <a:lnTo>
                  <a:pt x="111788" y="43934"/>
                </a:lnTo>
                <a:lnTo>
                  <a:pt x="111788" y="43815"/>
                </a:lnTo>
                <a:lnTo>
                  <a:pt x="108562" y="43815"/>
                </a:lnTo>
                <a:lnTo>
                  <a:pt x="108562" y="41065"/>
                </a:lnTo>
                <a:lnTo>
                  <a:pt x="111788" y="41065"/>
                </a:lnTo>
                <a:lnTo>
                  <a:pt x="111788" y="40946"/>
                </a:lnTo>
                <a:lnTo>
                  <a:pt x="108562" y="40946"/>
                </a:lnTo>
                <a:lnTo>
                  <a:pt x="108562" y="37791"/>
                </a:lnTo>
                <a:lnTo>
                  <a:pt x="111788" y="37791"/>
                </a:lnTo>
                <a:lnTo>
                  <a:pt x="111788" y="37672"/>
                </a:lnTo>
                <a:lnTo>
                  <a:pt x="108562" y="37672"/>
                </a:lnTo>
                <a:lnTo>
                  <a:pt x="108562" y="34909"/>
                </a:lnTo>
                <a:lnTo>
                  <a:pt x="111788" y="34909"/>
                </a:lnTo>
                <a:lnTo>
                  <a:pt x="111788" y="34790"/>
                </a:lnTo>
                <a:lnTo>
                  <a:pt x="108562" y="34790"/>
                </a:lnTo>
                <a:lnTo>
                  <a:pt x="108562" y="31635"/>
                </a:lnTo>
                <a:lnTo>
                  <a:pt x="111788" y="31635"/>
                </a:lnTo>
                <a:lnTo>
                  <a:pt x="111788" y="31516"/>
                </a:lnTo>
                <a:lnTo>
                  <a:pt x="108562" y="31516"/>
                </a:lnTo>
                <a:lnTo>
                  <a:pt x="108562" y="28766"/>
                </a:lnTo>
                <a:lnTo>
                  <a:pt x="111788" y="28766"/>
                </a:lnTo>
                <a:lnTo>
                  <a:pt x="111788" y="28647"/>
                </a:lnTo>
                <a:lnTo>
                  <a:pt x="108562" y="28647"/>
                </a:lnTo>
                <a:lnTo>
                  <a:pt x="108562" y="25492"/>
                </a:lnTo>
                <a:lnTo>
                  <a:pt x="111788" y="25492"/>
                </a:lnTo>
                <a:lnTo>
                  <a:pt x="111788" y="25372"/>
                </a:lnTo>
                <a:lnTo>
                  <a:pt x="108562" y="25372"/>
                </a:lnTo>
                <a:lnTo>
                  <a:pt x="108562" y="22622"/>
                </a:lnTo>
                <a:lnTo>
                  <a:pt x="111788" y="22622"/>
                </a:lnTo>
                <a:lnTo>
                  <a:pt x="111788" y="22503"/>
                </a:lnTo>
                <a:lnTo>
                  <a:pt x="108562" y="22503"/>
                </a:lnTo>
                <a:lnTo>
                  <a:pt x="108562" y="19348"/>
                </a:lnTo>
                <a:lnTo>
                  <a:pt x="111788" y="19348"/>
                </a:lnTo>
                <a:lnTo>
                  <a:pt x="111788" y="19229"/>
                </a:lnTo>
                <a:lnTo>
                  <a:pt x="108562" y="19229"/>
                </a:lnTo>
                <a:lnTo>
                  <a:pt x="108562" y="16550"/>
                </a:lnTo>
                <a:lnTo>
                  <a:pt x="111788" y="16550"/>
                </a:lnTo>
                <a:lnTo>
                  <a:pt x="111788" y="16431"/>
                </a:lnTo>
                <a:lnTo>
                  <a:pt x="108562" y="16431"/>
                </a:lnTo>
                <a:lnTo>
                  <a:pt x="108562" y="13276"/>
                </a:lnTo>
                <a:lnTo>
                  <a:pt x="111788" y="13276"/>
                </a:lnTo>
                <a:lnTo>
                  <a:pt x="111788" y="13157"/>
                </a:lnTo>
                <a:lnTo>
                  <a:pt x="108562" y="13157"/>
                </a:lnTo>
                <a:lnTo>
                  <a:pt x="108562" y="10418"/>
                </a:lnTo>
                <a:lnTo>
                  <a:pt x="111788" y="10418"/>
                </a:lnTo>
                <a:lnTo>
                  <a:pt x="111788" y="10299"/>
                </a:lnTo>
                <a:lnTo>
                  <a:pt x="108562" y="10299"/>
                </a:lnTo>
                <a:lnTo>
                  <a:pt x="108562" y="7156"/>
                </a:lnTo>
                <a:lnTo>
                  <a:pt x="111788" y="7156"/>
                </a:lnTo>
                <a:lnTo>
                  <a:pt x="111788" y="7037"/>
                </a:lnTo>
                <a:lnTo>
                  <a:pt x="108562" y="7037"/>
                </a:lnTo>
                <a:lnTo>
                  <a:pt x="108562" y="4287"/>
                </a:lnTo>
                <a:lnTo>
                  <a:pt x="111788" y="4287"/>
                </a:lnTo>
                <a:lnTo>
                  <a:pt x="111788" y="4167"/>
                </a:lnTo>
                <a:lnTo>
                  <a:pt x="108562" y="4167"/>
                </a:lnTo>
                <a:lnTo>
                  <a:pt x="108562" y="1024"/>
                </a:lnTo>
                <a:lnTo>
                  <a:pt x="111788" y="1024"/>
                </a:lnTo>
                <a:lnTo>
                  <a:pt x="111788" y="905"/>
                </a:lnTo>
                <a:lnTo>
                  <a:pt x="108562" y="905"/>
                </a:lnTo>
                <a:lnTo>
                  <a:pt x="108562" y="0"/>
                </a:lnTo>
                <a:lnTo>
                  <a:pt x="108443" y="0"/>
                </a:lnTo>
                <a:lnTo>
                  <a:pt x="108443" y="905"/>
                </a:lnTo>
                <a:lnTo>
                  <a:pt x="105383" y="905"/>
                </a:lnTo>
                <a:lnTo>
                  <a:pt x="105383" y="0"/>
                </a:lnTo>
                <a:lnTo>
                  <a:pt x="105264" y="0"/>
                </a:lnTo>
                <a:lnTo>
                  <a:pt x="105264" y="905"/>
                </a:lnTo>
                <a:lnTo>
                  <a:pt x="102585" y="905"/>
                </a:lnTo>
                <a:lnTo>
                  <a:pt x="102585" y="0"/>
                </a:lnTo>
                <a:lnTo>
                  <a:pt x="102454" y="0"/>
                </a:lnTo>
                <a:lnTo>
                  <a:pt x="102454" y="905"/>
                </a:lnTo>
                <a:lnTo>
                  <a:pt x="99394" y="905"/>
                </a:lnTo>
                <a:lnTo>
                  <a:pt x="99394" y="0"/>
                </a:lnTo>
                <a:lnTo>
                  <a:pt x="99275" y="0"/>
                </a:lnTo>
                <a:lnTo>
                  <a:pt x="99275" y="905"/>
                </a:lnTo>
                <a:lnTo>
                  <a:pt x="96596" y="905"/>
                </a:lnTo>
                <a:lnTo>
                  <a:pt x="96596" y="0"/>
                </a:lnTo>
                <a:lnTo>
                  <a:pt x="96477" y="0"/>
                </a:lnTo>
                <a:lnTo>
                  <a:pt x="96477" y="905"/>
                </a:lnTo>
                <a:lnTo>
                  <a:pt x="93405" y="905"/>
                </a:lnTo>
                <a:lnTo>
                  <a:pt x="93405" y="0"/>
                </a:lnTo>
                <a:lnTo>
                  <a:pt x="93286" y="0"/>
                </a:lnTo>
                <a:lnTo>
                  <a:pt x="93286" y="905"/>
                </a:lnTo>
                <a:lnTo>
                  <a:pt x="90607" y="905"/>
                </a:lnTo>
                <a:lnTo>
                  <a:pt x="90607" y="0"/>
                </a:lnTo>
                <a:lnTo>
                  <a:pt x="90488" y="0"/>
                </a:lnTo>
                <a:lnTo>
                  <a:pt x="90488" y="905"/>
                </a:lnTo>
                <a:lnTo>
                  <a:pt x="87428" y="905"/>
                </a:lnTo>
                <a:lnTo>
                  <a:pt x="87428" y="0"/>
                </a:lnTo>
                <a:lnTo>
                  <a:pt x="87309" y="0"/>
                </a:lnTo>
                <a:lnTo>
                  <a:pt x="87309" y="905"/>
                </a:lnTo>
                <a:lnTo>
                  <a:pt x="84630" y="905"/>
                </a:lnTo>
                <a:lnTo>
                  <a:pt x="84630" y="0"/>
                </a:lnTo>
                <a:lnTo>
                  <a:pt x="84511" y="0"/>
                </a:lnTo>
                <a:lnTo>
                  <a:pt x="84511" y="905"/>
                </a:lnTo>
                <a:lnTo>
                  <a:pt x="81439" y="905"/>
                </a:lnTo>
                <a:lnTo>
                  <a:pt x="81439" y="0"/>
                </a:lnTo>
                <a:lnTo>
                  <a:pt x="81320" y="0"/>
                </a:lnTo>
                <a:lnTo>
                  <a:pt x="81320" y="905"/>
                </a:lnTo>
                <a:lnTo>
                  <a:pt x="78641" y="905"/>
                </a:lnTo>
                <a:lnTo>
                  <a:pt x="78641" y="0"/>
                </a:lnTo>
                <a:lnTo>
                  <a:pt x="78522" y="0"/>
                </a:lnTo>
                <a:lnTo>
                  <a:pt x="78522" y="905"/>
                </a:lnTo>
                <a:lnTo>
                  <a:pt x="75462" y="905"/>
                </a:lnTo>
                <a:lnTo>
                  <a:pt x="75462" y="0"/>
                </a:lnTo>
                <a:lnTo>
                  <a:pt x="75343" y="0"/>
                </a:lnTo>
                <a:lnTo>
                  <a:pt x="75343" y="905"/>
                </a:lnTo>
                <a:lnTo>
                  <a:pt x="72664" y="905"/>
                </a:lnTo>
                <a:lnTo>
                  <a:pt x="72664" y="0"/>
                </a:lnTo>
                <a:lnTo>
                  <a:pt x="72545" y="0"/>
                </a:lnTo>
                <a:lnTo>
                  <a:pt x="72545" y="905"/>
                </a:lnTo>
                <a:lnTo>
                  <a:pt x="69474" y="905"/>
                </a:lnTo>
                <a:lnTo>
                  <a:pt x="69474" y="0"/>
                </a:lnTo>
                <a:lnTo>
                  <a:pt x="69354" y="0"/>
                </a:lnTo>
                <a:lnTo>
                  <a:pt x="69354" y="905"/>
                </a:lnTo>
                <a:lnTo>
                  <a:pt x="66676" y="905"/>
                </a:lnTo>
                <a:lnTo>
                  <a:pt x="66676" y="0"/>
                </a:lnTo>
                <a:lnTo>
                  <a:pt x="66557" y="0"/>
                </a:lnTo>
                <a:lnTo>
                  <a:pt x="66557" y="905"/>
                </a:lnTo>
                <a:lnTo>
                  <a:pt x="63497" y="905"/>
                </a:lnTo>
                <a:lnTo>
                  <a:pt x="63497" y="0"/>
                </a:lnTo>
                <a:lnTo>
                  <a:pt x="63378" y="0"/>
                </a:lnTo>
                <a:lnTo>
                  <a:pt x="63378" y="905"/>
                </a:lnTo>
                <a:lnTo>
                  <a:pt x="60699" y="905"/>
                </a:lnTo>
                <a:lnTo>
                  <a:pt x="60699" y="0"/>
                </a:lnTo>
                <a:lnTo>
                  <a:pt x="60580" y="0"/>
                </a:lnTo>
                <a:lnTo>
                  <a:pt x="60580" y="905"/>
                </a:lnTo>
                <a:lnTo>
                  <a:pt x="57663" y="905"/>
                </a:lnTo>
                <a:lnTo>
                  <a:pt x="57663" y="0"/>
                </a:lnTo>
                <a:lnTo>
                  <a:pt x="57543" y="0"/>
                </a:lnTo>
                <a:lnTo>
                  <a:pt x="57543" y="905"/>
                </a:lnTo>
                <a:lnTo>
                  <a:pt x="54865" y="905"/>
                </a:lnTo>
                <a:lnTo>
                  <a:pt x="54865" y="0"/>
                </a:lnTo>
                <a:lnTo>
                  <a:pt x="54746" y="0"/>
                </a:lnTo>
                <a:lnTo>
                  <a:pt x="54746" y="905"/>
                </a:lnTo>
                <a:lnTo>
                  <a:pt x="51674" y="905"/>
                </a:lnTo>
                <a:lnTo>
                  <a:pt x="51674" y="0"/>
                </a:lnTo>
                <a:lnTo>
                  <a:pt x="51555" y="0"/>
                </a:lnTo>
                <a:lnTo>
                  <a:pt x="51555" y="905"/>
                </a:lnTo>
                <a:lnTo>
                  <a:pt x="48876" y="905"/>
                </a:lnTo>
                <a:lnTo>
                  <a:pt x="48876" y="0"/>
                </a:lnTo>
                <a:lnTo>
                  <a:pt x="48757" y="0"/>
                </a:lnTo>
                <a:lnTo>
                  <a:pt x="48757" y="905"/>
                </a:lnTo>
                <a:lnTo>
                  <a:pt x="45697" y="905"/>
                </a:lnTo>
                <a:lnTo>
                  <a:pt x="45697" y="0"/>
                </a:lnTo>
                <a:lnTo>
                  <a:pt x="45578" y="0"/>
                </a:lnTo>
                <a:lnTo>
                  <a:pt x="45578" y="905"/>
                </a:lnTo>
                <a:lnTo>
                  <a:pt x="42899" y="905"/>
                </a:lnTo>
                <a:lnTo>
                  <a:pt x="42899" y="0"/>
                </a:lnTo>
                <a:lnTo>
                  <a:pt x="42780" y="0"/>
                </a:lnTo>
                <a:lnTo>
                  <a:pt x="42780" y="905"/>
                </a:lnTo>
                <a:lnTo>
                  <a:pt x="39708" y="905"/>
                </a:lnTo>
                <a:lnTo>
                  <a:pt x="39708" y="0"/>
                </a:lnTo>
                <a:lnTo>
                  <a:pt x="39589" y="0"/>
                </a:lnTo>
                <a:lnTo>
                  <a:pt x="39589" y="905"/>
                </a:lnTo>
                <a:lnTo>
                  <a:pt x="36910" y="905"/>
                </a:lnTo>
                <a:lnTo>
                  <a:pt x="36910" y="0"/>
                </a:lnTo>
                <a:lnTo>
                  <a:pt x="36791" y="0"/>
                </a:lnTo>
                <a:lnTo>
                  <a:pt x="36791" y="905"/>
                </a:lnTo>
                <a:lnTo>
                  <a:pt x="33731" y="905"/>
                </a:lnTo>
                <a:lnTo>
                  <a:pt x="33731" y="0"/>
                </a:lnTo>
                <a:lnTo>
                  <a:pt x="33612" y="0"/>
                </a:lnTo>
                <a:lnTo>
                  <a:pt x="33612" y="905"/>
                </a:lnTo>
                <a:lnTo>
                  <a:pt x="30933" y="905"/>
                </a:lnTo>
                <a:lnTo>
                  <a:pt x="30933" y="0"/>
                </a:lnTo>
                <a:lnTo>
                  <a:pt x="30814" y="0"/>
                </a:lnTo>
                <a:lnTo>
                  <a:pt x="30814" y="905"/>
                </a:lnTo>
                <a:lnTo>
                  <a:pt x="27742" y="905"/>
                </a:lnTo>
                <a:lnTo>
                  <a:pt x="27742" y="0"/>
                </a:lnTo>
                <a:lnTo>
                  <a:pt x="27623" y="0"/>
                </a:lnTo>
                <a:lnTo>
                  <a:pt x="27623" y="905"/>
                </a:lnTo>
                <a:lnTo>
                  <a:pt x="24944" y="905"/>
                </a:lnTo>
                <a:lnTo>
                  <a:pt x="24944" y="0"/>
                </a:lnTo>
                <a:lnTo>
                  <a:pt x="24825" y="0"/>
                </a:lnTo>
                <a:lnTo>
                  <a:pt x="24825" y="905"/>
                </a:lnTo>
                <a:lnTo>
                  <a:pt x="21765" y="905"/>
                </a:lnTo>
                <a:lnTo>
                  <a:pt x="21765" y="0"/>
                </a:lnTo>
                <a:lnTo>
                  <a:pt x="21646" y="0"/>
                </a:lnTo>
                <a:lnTo>
                  <a:pt x="21646" y="905"/>
                </a:lnTo>
                <a:lnTo>
                  <a:pt x="18967" y="905"/>
                </a:lnTo>
                <a:lnTo>
                  <a:pt x="18967" y="0"/>
                </a:lnTo>
                <a:lnTo>
                  <a:pt x="18848" y="0"/>
                </a:lnTo>
                <a:lnTo>
                  <a:pt x="18848" y="905"/>
                </a:lnTo>
                <a:lnTo>
                  <a:pt x="15776" y="905"/>
                </a:lnTo>
                <a:lnTo>
                  <a:pt x="15776" y="0"/>
                </a:lnTo>
                <a:lnTo>
                  <a:pt x="15657" y="0"/>
                </a:lnTo>
                <a:lnTo>
                  <a:pt x="15657" y="905"/>
                </a:lnTo>
                <a:lnTo>
                  <a:pt x="12978" y="905"/>
                </a:lnTo>
                <a:lnTo>
                  <a:pt x="12978" y="0"/>
                </a:lnTo>
                <a:lnTo>
                  <a:pt x="12859" y="0"/>
                </a:lnTo>
                <a:lnTo>
                  <a:pt x="12859" y="905"/>
                </a:lnTo>
                <a:lnTo>
                  <a:pt x="9799" y="905"/>
                </a:lnTo>
                <a:lnTo>
                  <a:pt x="9799" y="0"/>
                </a:lnTo>
                <a:lnTo>
                  <a:pt x="9680" y="0"/>
                </a:lnTo>
                <a:lnTo>
                  <a:pt x="9680" y="905"/>
                </a:lnTo>
                <a:lnTo>
                  <a:pt x="7001" y="905"/>
                </a:lnTo>
                <a:lnTo>
                  <a:pt x="7001" y="0"/>
                </a:lnTo>
                <a:lnTo>
                  <a:pt x="6882" y="0"/>
                </a:lnTo>
                <a:lnTo>
                  <a:pt x="6882" y="905"/>
                </a:lnTo>
                <a:lnTo>
                  <a:pt x="3811" y="905"/>
                </a:lnTo>
                <a:lnTo>
                  <a:pt x="3811" y="0"/>
                </a:lnTo>
                <a:close/>
              </a:path>
            </a:pathLst>
          </a:custGeom>
          <a:solidFill>
            <a:srgbClr val="FFCC00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8"/>
          <p:cNvGrpSpPr/>
          <p:nvPr/>
        </p:nvGrpSpPr>
        <p:grpSpPr>
          <a:xfrm flipH="1">
            <a:off x="316278" y="2135281"/>
            <a:ext cx="4303684" cy="3494904"/>
            <a:chOff x="1430435" y="706208"/>
            <a:chExt cx="7147790" cy="5804524"/>
          </a:xfrm>
        </p:grpSpPr>
        <p:sp>
          <p:nvSpPr>
            <p:cNvPr id="71" name="Google Shape;71;p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8"/>
          <p:cNvGrpSpPr/>
          <p:nvPr/>
        </p:nvGrpSpPr>
        <p:grpSpPr>
          <a:xfrm>
            <a:off x="4054103" y="-872269"/>
            <a:ext cx="4303684" cy="3494904"/>
            <a:chOff x="1430435" y="706208"/>
            <a:chExt cx="7147790" cy="5804524"/>
          </a:xfrm>
        </p:grpSpPr>
        <p:sp>
          <p:nvSpPr>
            <p:cNvPr id="75" name="Google Shape;75;p8"/>
            <p:cNvSpPr/>
            <p:nvPr/>
          </p:nvSpPr>
          <p:spPr>
            <a:xfrm rot="892995" flipH="1">
              <a:off x="1911573" y="1502874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rot="900299">
              <a:off x="7565015" y="2098060"/>
              <a:ext cx="330605" cy="536025"/>
            </a:xfrm>
            <a:custGeom>
              <a:avLst/>
              <a:gdLst/>
              <a:ahLst/>
              <a:cxnLst/>
              <a:rect l="l" t="t" r="r" b="b"/>
              <a:pathLst>
                <a:path w="13800" h="16206" extrusionOk="0">
                  <a:moveTo>
                    <a:pt x="572" y="1"/>
                  </a:moveTo>
                  <a:cubicBezTo>
                    <a:pt x="251" y="1"/>
                    <a:pt x="1" y="251"/>
                    <a:pt x="1" y="560"/>
                  </a:cubicBezTo>
                  <a:lnTo>
                    <a:pt x="1" y="15633"/>
                  </a:lnTo>
                  <a:cubicBezTo>
                    <a:pt x="1" y="15958"/>
                    <a:pt x="260" y="16206"/>
                    <a:pt x="554" y="16206"/>
                  </a:cubicBezTo>
                  <a:cubicBezTo>
                    <a:pt x="626" y="16206"/>
                    <a:pt x="701" y="16190"/>
                    <a:pt x="774" y="16157"/>
                  </a:cubicBezTo>
                  <a:lnTo>
                    <a:pt x="6668" y="13633"/>
                  </a:lnTo>
                  <a:cubicBezTo>
                    <a:pt x="6745" y="13597"/>
                    <a:pt x="6823" y="13580"/>
                    <a:pt x="6899" y="13580"/>
                  </a:cubicBezTo>
                  <a:cubicBezTo>
                    <a:pt x="6975" y="13580"/>
                    <a:pt x="7049" y="13597"/>
                    <a:pt x="7120" y="13633"/>
                  </a:cubicBezTo>
                  <a:lnTo>
                    <a:pt x="13014" y="16157"/>
                  </a:lnTo>
                  <a:cubicBezTo>
                    <a:pt x="13086" y="16187"/>
                    <a:pt x="13159" y="16201"/>
                    <a:pt x="13231" y="16201"/>
                  </a:cubicBezTo>
                  <a:cubicBezTo>
                    <a:pt x="13529" y="16201"/>
                    <a:pt x="13800" y="15962"/>
                    <a:pt x="13800" y="15645"/>
                  </a:cubicBezTo>
                  <a:lnTo>
                    <a:pt x="13800" y="560"/>
                  </a:lnTo>
                  <a:cubicBezTo>
                    <a:pt x="13800" y="251"/>
                    <a:pt x="13538" y="1"/>
                    <a:pt x="13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892995" flipH="1">
              <a:off x="1875827" y="1433368"/>
              <a:ext cx="6221261" cy="4280698"/>
            </a:xfrm>
            <a:custGeom>
              <a:avLst/>
              <a:gdLst/>
              <a:ahLst/>
              <a:cxnLst/>
              <a:rect l="l" t="t" r="r" b="b"/>
              <a:pathLst>
                <a:path w="84357" h="58044" extrusionOk="0">
                  <a:moveTo>
                    <a:pt x="0" y="1"/>
                  </a:moveTo>
                  <a:lnTo>
                    <a:pt x="0" y="3418"/>
                  </a:lnTo>
                  <a:lnTo>
                    <a:pt x="2989" y="3418"/>
                  </a:lnTo>
                  <a:cubicBezTo>
                    <a:pt x="3191" y="2941"/>
                    <a:pt x="3656" y="2596"/>
                    <a:pt x="4203" y="2584"/>
                  </a:cubicBezTo>
                  <a:cubicBezTo>
                    <a:pt x="4210" y="2584"/>
                    <a:pt x="4218" y="2584"/>
                    <a:pt x="4225" y="2584"/>
                  </a:cubicBezTo>
                  <a:cubicBezTo>
                    <a:pt x="4942" y="2584"/>
                    <a:pt x="5573" y="3175"/>
                    <a:pt x="5584" y="3894"/>
                  </a:cubicBezTo>
                  <a:cubicBezTo>
                    <a:pt x="5596" y="4656"/>
                    <a:pt x="4989" y="5275"/>
                    <a:pt x="4227" y="5275"/>
                  </a:cubicBezTo>
                  <a:cubicBezTo>
                    <a:pt x="3691" y="5275"/>
                    <a:pt x="3251" y="4965"/>
                    <a:pt x="3025" y="4537"/>
                  </a:cubicBezTo>
                  <a:lnTo>
                    <a:pt x="0" y="4537"/>
                  </a:lnTo>
                  <a:lnTo>
                    <a:pt x="0" y="9002"/>
                  </a:lnTo>
                  <a:lnTo>
                    <a:pt x="2989" y="9002"/>
                  </a:lnTo>
                  <a:cubicBezTo>
                    <a:pt x="3191" y="8525"/>
                    <a:pt x="3656" y="8180"/>
                    <a:pt x="4203" y="8168"/>
                  </a:cubicBezTo>
                  <a:cubicBezTo>
                    <a:pt x="4217" y="8168"/>
                    <a:pt x="4231" y="8168"/>
                    <a:pt x="4245" y="8168"/>
                  </a:cubicBezTo>
                  <a:cubicBezTo>
                    <a:pt x="4954" y="8168"/>
                    <a:pt x="5573" y="8754"/>
                    <a:pt x="5584" y="9478"/>
                  </a:cubicBezTo>
                  <a:cubicBezTo>
                    <a:pt x="5596" y="10228"/>
                    <a:pt x="4989" y="10859"/>
                    <a:pt x="4227" y="10859"/>
                  </a:cubicBezTo>
                  <a:cubicBezTo>
                    <a:pt x="3691" y="10859"/>
                    <a:pt x="3251" y="10549"/>
                    <a:pt x="3025" y="10109"/>
                  </a:cubicBezTo>
                  <a:lnTo>
                    <a:pt x="0" y="10109"/>
                  </a:lnTo>
                  <a:lnTo>
                    <a:pt x="0" y="14574"/>
                  </a:lnTo>
                  <a:lnTo>
                    <a:pt x="2989" y="14574"/>
                  </a:lnTo>
                  <a:cubicBezTo>
                    <a:pt x="3191" y="14098"/>
                    <a:pt x="3656" y="13764"/>
                    <a:pt x="4203" y="13740"/>
                  </a:cubicBezTo>
                  <a:cubicBezTo>
                    <a:pt x="4210" y="13740"/>
                    <a:pt x="4218" y="13740"/>
                    <a:pt x="4225" y="13740"/>
                  </a:cubicBezTo>
                  <a:cubicBezTo>
                    <a:pt x="4942" y="13740"/>
                    <a:pt x="5573" y="14331"/>
                    <a:pt x="5584" y="15050"/>
                  </a:cubicBezTo>
                  <a:cubicBezTo>
                    <a:pt x="5596" y="15812"/>
                    <a:pt x="4989" y="16443"/>
                    <a:pt x="4227" y="16443"/>
                  </a:cubicBezTo>
                  <a:cubicBezTo>
                    <a:pt x="3691" y="16443"/>
                    <a:pt x="3251" y="16122"/>
                    <a:pt x="3025" y="15693"/>
                  </a:cubicBezTo>
                  <a:lnTo>
                    <a:pt x="0" y="15693"/>
                  </a:lnTo>
                  <a:lnTo>
                    <a:pt x="0" y="20158"/>
                  </a:lnTo>
                  <a:lnTo>
                    <a:pt x="2989" y="20158"/>
                  </a:lnTo>
                  <a:cubicBezTo>
                    <a:pt x="3191" y="19682"/>
                    <a:pt x="3656" y="19336"/>
                    <a:pt x="4203" y="19324"/>
                  </a:cubicBezTo>
                  <a:cubicBezTo>
                    <a:pt x="4210" y="19324"/>
                    <a:pt x="4218" y="19324"/>
                    <a:pt x="4225" y="19324"/>
                  </a:cubicBezTo>
                  <a:cubicBezTo>
                    <a:pt x="4942" y="19324"/>
                    <a:pt x="5573" y="19915"/>
                    <a:pt x="5584" y="20634"/>
                  </a:cubicBezTo>
                  <a:cubicBezTo>
                    <a:pt x="5596" y="21396"/>
                    <a:pt x="4989" y="22015"/>
                    <a:pt x="4227" y="22015"/>
                  </a:cubicBezTo>
                  <a:cubicBezTo>
                    <a:pt x="3691" y="22015"/>
                    <a:pt x="3251" y="21706"/>
                    <a:pt x="3025" y="21277"/>
                  </a:cubicBezTo>
                  <a:lnTo>
                    <a:pt x="0" y="21277"/>
                  </a:lnTo>
                  <a:lnTo>
                    <a:pt x="0" y="25742"/>
                  </a:lnTo>
                  <a:lnTo>
                    <a:pt x="2989" y="25742"/>
                  </a:lnTo>
                  <a:cubicBezTo>
                    <a:pt x="3191" y="25266"/>
                    <a:pt x="3656" y="24920"/>
                    <a:pt x="4203" y="24908"/>
                  </a:cubicBezTo>
                  <a:cubicBezTo>
                    <a:pt x="4210" y="24908"/>
                    <a:pt x="4218" y="24908"/>
                    <a:pt x="4225" y="24908"/>
                  </a:cubicBezTo>
                  <a:cubicBezTo>
                    <a:pt x="4942" y="24908"/>
                    <a:pt x="5573" y="25499"/>
                    <a:pt x="5584" y="26218"/>
                  </a:cubicBezTo>
                  <a:cubicBezTo>
                    <a:pt x="5596" y="26980"/>
                    <a:pt x="4989" y="27599"/>
                    <a:pt x="4227" y="27599"/>
                  </a:cubicBezTo>
                  <a:cubicBezTo>
                    <a:pt x="3691" y="27599"/>
                    <a:pt x="3251" y="27290"/>
                    <a:pt x="3025" y="26861"/>
                  </a:cubicBezTo>
                  <a:lnTo>
                    <a:pt x="0" y="26861"/>
                  </a:lnTo>
                  <a:lnTo>
                    <a:pt x="0" y="31326"/>
                  </a:lnTo>
                  <a:lnTo>
                    <a:pt x="2989" y="31326"/>
                  </a:lnTo>
                  <a:cubicBezTo>
                    <a:pt x="3191" y="30850"/>
                    <a:pt x="3656" y="30504"/>
                    <a:pt x="4203" y="30492"/>
                  </a:cubicBezTo>
                  <a:cubicBezTo>
                    <a:pt x="4217" y="30492"/>
                    <a:pt x="4231" y="30492"/>
                    <a:pt x="4245" y="30492"/>
                  </a:cubicBezTo>
                  <a:cubicBezTo>
                    <a:pt x="4954" y="30492"/>
                    <a:pt x="5573" y="31078"/>
                    <a:pt x="5584" y="31802"/>
                  </a:cubicBezTo>
                  <a:cubicBezTo>
                    <a:pt x="5596" y="32552"/>
                    <a:pt x="4989" y="33183"/>
                    <a:pt x="4227" y="33183"/>
                  </a:cubicBezTo>
                  <a:cubicBezTo>
                    <a:pt x="3691" y="33183"/>
                    <a:pt x="3251" y="32874"/>
                    <a:pt x="3025" y="32433"/>
                  </a:cubicBezTo>
                  <a:lnTo>
                    <a:pt x="0" y="32433"/>
                  </a:lnTo>
                  <a:lnTo>
                    <a:pt x="0" y="36898"/>
                  </a:lnTo>
                  <a:lnTo>
                    <a:pt x="2989" y="36898"/>
                  </a:lnTo>
                  <a:cubicBezTo>
                    <a:pt x="3191" y="36422"/>
                    <a:pt x="3656" y="36088"/>
                    <a:pt x="4203" y="36065"/>
                  </a:cubicBezTo>
                  <a:cubicBezTo>
                    <a:pt x="4210" y="36064"/>
                    <a:pt x="4218" y="36064"/>
                    <a:pt x="4225" y="36064"/>
                  </a:cubicBezTo>
                  <a:cubicBezTo>
                    <a:pt x="4942" y="36064"/>
                    <a:pt x="5573" y="36655"/>
                    <a:pt x="5584" y="37374"/>
                  </a:cubicBezTo>
                  <a:cubicBezTo>
                    <a:pt x="5596" y="38136"/>
                    <a:pt x="4989" y="38767"/>
                    <a:pt x="4227" y="38767"/>
                  </a:cubicBezTo>
                  <a:cubicBezTo>
                    <a:pt x="3691" y="38767"/>
                    <a:pt x="3251" y="38446"/>
                    <a:pt x="3025" y="38017"/>
                  </a:cubicBezTo>
                  <a:lnTo>
                    <a:pt x="0" y="38017"/>
                  </a:lnTo>
                  <a:lnTo>
                    <a:pt x="0" y="42482"/>
                  </a:lnTo>
                  <a:lnTo>
                    <a:pt x="2989" y="42482"/>
                  </a:lnTo>
                  <a:cubicBezTo>
                    <a:pt x="3191" y="42006"/>
                    <a:pt x="3656" y="41660"/>
                    <a:pt x="4203" y="41649"/>
                  </a:cubicBezTo>
                  <a:cubicBezTo>
                    <a:pt x="4210" y="41648"/>
                    <a:pt x="4218" y="41648"/>
                    <a:pt x="4225" y="41648"/>
                  </a:cubicBezTo>
                  <a:cubicBezTo>
                    <a:pt x="4942" y="41648"/>
                    <a:pt x="5573" y="42239"/>
                    <a:pt x="5584" y="42958"/>
                  </a:cubicBezTo>
                  <a:cubicBezTo>
                    <a:pt x="5596" y="43720"/>
                    <a:pt x="4989" y="44339"/>
                    <a:pt x="4227" y="44339"/>
                  </a:cubicBezTo>
                  <a:cubicBezTo>
                    <a:pt x="3691" y="44339"/>
                    <a:pt x="3251" y="44030"/>
                    <a:pt x="3025" y="43601"/>
                  </a:cubicBezTo>
                  <a:lnTo>
                    <a:pt x="0" y="43601"/>
                  </a:lnTo>
                  <a:lnTo>
                    <a:pt x="0" y="48066"/>
                  </a:lnTo>
                  <a:lnTo>
                    <a:pt x="2989" y="48066"/>
                  </a:lnTo>
                  <a:cubicBezTo>
                    <a:pt x="3191" y="47590"/>
                    <a:pt x="3656" y="47244"/>
                    <a:pt x="4203" y="47233"/>
                  </a:cubicBezTo>
                  <a:cubicBezTo>
                    <a:pt x="4210" y="47232"/>
                    <a:pt x="4218" y="47232"/>
                    <a:pt x="4225" y="47232"/>
                  </a:cubicBezTo>
                  <a:cubicBezTo>
                    <a:pt x="4942" y="47232"/>
                    <a:pt x="5573" y="47823"/>
                    <a:pt x="5584" y="48542"/>
                  </a:cubicBezTo>
                  <a:cubicBezTo>
                    <a:pt x="5596" y="49304"/>
                    <a:pt x="4989" y="49923"/>
                    <a:pt x="4227" y="49923"/>
                  </a:cubicBezTo>
                  <a:cubicBezTo>
                    <a:pt x="3691" y="49923"/>
                    <a:pt x="3251" y="49614"/>
                    <a:pt x="3025" y="49185"/>
                  </a:cubicBezTo>
                  <a:lnTo>
                    <a:pt x="0" y="49185"/>
                  </a:lnTo>
                  <a:lnTo>
                    <a:pt x="0" y="53650"/>
                  </a:lnTo>
                  <a:lnTo>
                    <a:pt x="2989" y="53650"/>
                  </a:lnTo>
                  <a:cubicBezTo>
                    <a:pt x="3191" y="53174"/>
                    <a:pt x="3656" y="52828"/>
                    <a:pt x="4203" y="52817"/>
                  </a:cubicBezTo>
                  <a:cubicBezTo>
                    <a:pt x="4217" y="52816"/>
                    <a:pt x="4231" y="52816"/>
                    <a:pt x="4245" y="52816"/>
                  </a:cubicBezTo>
                  <a:cubicBezTo>
                    <a:pt x="4954" y="52816"/>
                    <a:pt x="5573" y="53402"/>
                    <a:pt x="5584" y="54126"/>
                  </a:cubicBezTo>
                  <a:cubicBezTo>
                    <a:pt x="5596" y="54876"/>
                    <a:pt x="4989" y="55507"/>
                    <a:pt x="4227" y="55507"/>
                  </a:cubicBezTo>
                  <a:cubicBezTo>
                    <a:pt x="3691" y="55507"/>
                    <a:pt x="3251" y="55198"/>
                    <a:pt x="3025" y="54757"/>
                  </a:cubicBezTo>
                  <a:lnTo>
                    <a:pt x="0" y="54757"/>
                  </a:lnTo>
                  <a:lnTo>
                    <a:pt x="0" y="58043"/>
                  </a:lnTo>
                  <a:lnTo>
                    <a:pt x="82177" y="58043"/>
                  </a:lnTo>
                  <a:cubicBezTo>
                    <a:pt x="83380" y="58043"/>
                    <a:pt x="84356" y="57055"/>
                    <a:pt x="84356" y="55853"/>
                  </a:cubicBezTo>
                  <a:lnTo>
                    <a:pt x="84356" y="1679"/>
                  </a:lnTo>
                  <a:cubicBezTo>
                    <a:pt x="84356" y="751"/>
                    <a:pt x="83606" y="1"/>
                    <a:pt x="82677" y="1"/>
                  </a:cubicBezTo>
                  <a:close/>
                </a:path>
              </a:pathLst>
            </a:custGeom>
            <a:solidFill>
              <a:srgbClr val="FFFFFF">
                <a:alpha val="67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/>
          <p:nvPr/>
        </p:nvSpPr>
        <p:spPr>
          <a:xfrm rot="-9571">
            <a:off x="1945036" y="759787"/>
            <a:ext cx="5302491" cy="3518808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rot="-9571">
            <a:off x="1896461" y="702917"/>
            <a:ext cx="5302491" cy="3518808"/>
          </a:xfrm>
          <a:custGeom>
            <a:avLst/>
            <a:gdLst/>
            <a:ahLst/>
            <a:cxnLst/>
            <a:rect l="l" t="t" r="r" b="b"/>
            <a:pathLst>
              <a:path w="84357" h="58044" extrusionOk="0">
                <a:moveTo>
                  <a:pt x="0" y="1"/>
                </a:moveTo>
                <a:lnTo>
                  <a:pt x="0" y="3418"/>
                </a:lnTo>
                <a:lnTo>
                  <a:pt x="2989" y="3418"/>
                </a:lnTo>
                <a:cubicBezTo>
                  <a:pt x="3191" y="2941"/>
                  <a:pt x="3656" y="2596"/>
                  <a:pt x="4203" y="2584"/>
                </a:cubicBezTo>
                <a:cubicBezTo>
                  <a:pt x="4210" y="2584"/>
                  <a:pt x="4218" y="2584"/>
                  <a:pt x="4225" y="2584"/>
                </a:cubicBezTo>
                <a:cubicBezTo>
                  <a:pt x="4942" y="2584"/>
                  <a:pt x="5573" y="3175"/>
                  <a:pt x="5584" y="3894"/>
                </a:cubicBezTo>
                <a:cubicBezTo>
                  <a:pt x="5596" y="4656"/>
                  <a:pt x="4989" y="5275"/>
                  <a:pt x="4227" y="5275"/>
                </a:cubicBezTo>
                <a:cubicBezTo>
                  <a:pt x="3691" y="5275"/>
                  <a:pt x="3251" y="4965"/>
                  <a:pt x="3025" y="4537"/>
                </a:cubicBezTo>
                <a:lnTo>
                  <a:pt x="0" y="4537"/>
                </a:lnTo>
                <a:lnTo>
                  <a:pt x="0" y="9002"/>
                </a:lnTo>
                <a:lnTo>
                  <a:pt x="2989" y="9002"/>
                </a:lnTo>
                <a:cubicBezTo>
                  <a:pt x="3191" y="8525"/>
                  <a:pt x="3656" y="8180"/>
                  <a:pt x="4203" y="8168"/>
                </a:cubicBezTo>
                <a:cubicBezTo>
                  <a:pt x="4217" y="8168"/>
                  <a:pt x="4231" y="8168"/>
                  <a:pt x="4245" y="8168"/>
                </a:cubicBezTo>
                <a:cubicBezTo>
                  <a:pt x="4954" y="8168"/>
                  <a:pt x="5573" y="8754"/>
                  <a:pt x="5584" y="9478"/>
                </a:cubicBezTo>
                <a:cubicBezTo>
                  <a:pt x="5596" y="10228"/>
                  <a:pt x="4989" y="10859"/>
                  <a:pt x="4227" y="10859"/>
                </a:cubicBezTo>
                <a:cubicBezTo>
                  <a:pt x="3691" y="10859"/>
                  <a:pt x="3251" y="10549"/>
                  <a:pt x="3025" y="10109"/>
                </a:cubicBezTo>
                <a:lnTo>
                  <a:pt x="0" y="10109"/>
                </a:lnTo>
                <a:lnTo>
                  <a:pt x="0" y="14574"/>
                </a:lnTo>
                <a:lnTo>
                  <a:pt x="2989" y="14574"/>
                </a:lnTo>
                <a:cubicBezTo>
                  <a:pt x="3191" y="14098"/>
                  <a:pt x="3656" y="13764"/>
                  <a:pt x="4203" y="13740"/>
                </a:cubicBezTo>
                <a:cubicBezTo>
                  <a:pt x="4210" y="13740"/>
                  <a:pt x="4218" y="13740"/>
                  <a:pt x="4225" y="13740"/>
                </a:cubicBezTo>
                <a:cubicBezTo>
                  <a:pt x="4942" y="13740"/>
                  <a:pt x="5573" y="14331"/>
                  <a:pt x="5584" y="15050"/>
                </a:cubicBezTo>
                <a:cubicBezTo>
                  <a:pt x="5596" y="15812"/>
                  <a:pt x="4989" y="16443"/>
                  <a:pt x="4227" y="16443"/>
                </a:cubicBezTo>
                <a:cubicBezTo>
                  <a:pt x="3691" y="16443"/>
                  <a:pt x="3251" y="16122"/>
                  <a:pt x="3025" y="15693"/>
                </a:cubicBezTo>
                <a:lnTo>
                  <a:pt x="0" y="15693"/>
                </a:lnTo>
                <a:lnTo>
                  <a:pt x="0" y="20158"/>
                </a:lnTo>
                <a:lnTo>
                  <a:pt x="2989" y="20158"/>
                </a:lnTo>
                <a:cubicBezTo>
                  <a:pt x="3191" y="19682"/>
                  <a:pt x="3656" y="19336"/>
                  <a:pt x="4203" y="19324"/>
                </a:cubicBezTo>
                <a:cubicBezTo>
                  <a:pt x="4210" y="19324"/>
                  <a:pt x="4218" y="19324"/>
                  <a:pt x="4225" y="19324"/>
                </a:cubicBezTo>
                <a:cubicBezTo>
                  <a:pt x="4942" y="19324"/>
                  <a:pt x="5573" y="19915"/>
                  <a:pt x="5584" y="20634"/>
                </a:cubicBezTo>
                <a:cubicBezTo>
                  <a:pt x="5596" y="21396"/>
                  <a:pt x="4989" y="22015"/>
                  <a:pt x="4227" y="22015"/>
                </a:cubicBezTo>
                <a:cubicBezTo>
                  <a:pt x="3691" y="22015"/>
                  <a:pt x="3251" y="21706"/>
                  <a:pt x="3025" y="21277"/>
                </a:cubicBezTo>
                <a:lnTo>
                  <a:pt x="0" y="21277"/>
                </a:lnTo>
                <a:lnTo>
                  <a:pt x="0" y="25742"/>
                </a:lnTo>
                <a:lnTo>
                  <a:pt x="2989" y="25742"/>
                </a:lnTo>
                <a:cubicBezTo>
                  <a:pt x="3191" y="25266"/>
                  <a:pt x="3656" y="24920"/>
                  <a:pt x="4203" y="24908"/>
                </a:cubicBezTo>
                <a:cubicBezTo>
                  <a:pt x="4210" y="24908"/>
                  <a:pt x="4218" y="24908"/>
                  <a:pt x="4225" y="24908"/>
                </a:cubicBezTo>
                <a:cubicBezTo>
                  <a:pt x="4942" y="24908"/>
                  <a:pt x="5573" y="25499"/>
                  <a:pt x="5584" y="26218"/>
                </a:cubicBezTo>
                <a:cubicBezTo>
                  <a:pt x="5596" y="26980"/>
                  <a:pt x="4989" y="27599"/>
                  <a:pt x="4227" y="27599"/>
                </a:cubicBezTo>
                <a:cubicBezTo>
                  <a:pt x="3691" y="27599"/>
                  <a:pt x="3251" y="27290"/>
                  <a:pt x="3025" y="26861"/>
                </a:cubicBezTo>
                <a:lnTo>
                  <a:pt x="0" y="26861"/>
                </a:lnTo>
                <a:lnTo>
                  <a:pt x="0" y="31326"/>
                </a:lnTo>
                <a:lnTo>
                  <a:pt x="2989" y="31326"/>
                </a:lnTo>
                <a:cubicBezTo>
                  <a:pt x="3191" y="30850"/>
                  <a:pt x="3656" y="30504"/>
                  <a:pt x="4203" y="30492"/>
                </a:cubicBezTo>
                <a:cubicBezTo>
                  <a:pt x="4217" y="30492"/>
                  <a:pt x="4231" y="30492"/>
                  <a:pt x="4245" y="30492"/>
                </a:cubicBezTo>
                <a:cubicBezTo>
                  <a:pt x="4954" y="30492"/>
                  <a:pt x="5573" y="31078"/>
                  <a:pt x="5584" y="31802"/>
                </a:cubicBezTo>
                <a:cubicBezTo>
                  <a:pt x="5596" y="32552"/>
                  <a:pt x="4989" y="33183"/>
                  <a:pt x="4227" y="33183"/>
                </a:cubicBezTo>
                <a:cubicBezTo>
                  <a:pt x="3691" y="33183"/>
                  <a:pt x="3251" y="32874"/>
                  <a:pt x="3025" y="32433"/>
                </a:cubicBezTo>
                <a:lnTo>
                  <a:pt x="0" y="32433"/>
                </a:lnTo>
                <a:lnTo>
                  <a:pt x="0" y="36898"/>
                </a:lnTo>
                <a:lnTo>
                  <a:pt x="2989" y="36898"/>
                </a:lnTo>
                <a:cubicBezTo>
                  <a:pt x="3191" y="36422"/>
                  <a:pt x="3656" y="36088"/>
                  <a:pt x="4203" y="36065"/>
                </a:cubicBezTo>
                <a:cubicBezTo>
                  <a:pt x="4210" y="36064"/>
                  <a:pt x="4218" y="36064"/>
                  <a:pt x="4225" y="36064"/>
                </a:cubicBezTo>
                <a:cubicBezTo>
                  <a:pt x="4942" y="36064"/>
                  <a:pt x="5573" y="36655"/>
                  <a:pt x="5584" y="37374"/>
                </a:cubicBezTo>
                <a:cubicBezTo>
                  <a:pt x="5596" y="38136"/>
                  <a:pt x="4989" y="38767"/>
                  <a:pt x="4227" y="38767"/>
                </a:cubicBezTo>
                <a:cubicBezTo>
                  <a:pt x="3691" y="38767"/>
                  <a:pt x="3251" y="38446"/>
                  <a:pt x="3025" y="38017"/>
                </a:cubicBezTo>
                <a:lnTo>
                  <a:pt x="0" y="38017"/>
                </a:lnTo>
                <a:lnTo>
                  <a:pt x="0" y="42482"/>
                </a:lnTo>
                <a:lnTo>
                  <a:pt x="2989" y="42482"/>
                </a:lnTo>
                <a:cubicBezTo>
                  <a:pt x="3191" y="42006"/>
                  <a:pt x="3656" y="41660"/>
                  <a:pt x="4203" y="41649"/>
                </a:cubicBezTo>
                <a:cubicBezTo>
                  <a:pt x="4210" y="41648"/>
                  <a:pt x="4218" y="41648"/>
                  <a:pt x="4225" y="41648"/>
                </a:cubicBezTo>
                <a:cubicBezTo>
                  <a:pt x="4942" y="41648"/>
                  <a:pt x="5573" y="42239"/>
                  <a:pt x="5584" y="42958"/>
                </a:cubicBezTo>
                <a:cubicBezTo>
                  <a:pt x="5596" y="43720"/>
                  <a:pt x="4989" y="44339"/>
                  <a:pt x="4227" y="44339"/>
                </a:cubicBezTo>
                <a:cubicBezTo>
                  <a:pt x="3691" y="44339"/>
                  <a:pt x="3251" y="44030"/>
                  <a:pt x="3025" y="43601"/>
                </a:cubicBezTo>
                <a:lnTo>
                  <a:pt x="0" y="43601"/>
                </a:lnTo>
                <a:lnTo>
                  <a:pt x="0" y="48066"/>
                </a:lnTo>
                <a:lnTo>
                  <a:pt x="2989" y="48066"/>
                </a:lnTo>
                <a:cubicBezTo>
                  <a:pt x="3191" y="47590"/>
                  <a:pt x="3656" y="47244"/>
                  <a:pt x="4203" y="47233"/>
                </a:cubicBezTo>
                <a:cubicBezTo>
                  <a:pt x="4210" y="47232"/>
                  <a:pt x="4218" y="47232"/>
                  <a:pt x="4225" y="47232"/>
                </a:cubicBezTo>
                <a:cubicBezTo>
                  <a:pt x="4942" y="47232"/>
                  <a:pt x="5573" y="47823"/>
                  <a:pt x="5584" y="48542"/>
                </a:cubicBezTo>
                <a:cubicBezTo>
                  <a:pt x="5596" y="49304"/>
                  <a:pt x="4989" y="49923"/>
                  <a:pt x="4227" y="49923"/>
                </a:cubicBezTo>
                <a:cubicBezTo>
                  <a:pt x="3691" y="49923"/>
                  <a:pt x="3251" y="49614"/>
                  <a:pt x="3025" y="49185"/>
                </a:cubicBezTo>
                <a:lnTo>
                  <a:pt x="0" y="49185"/>
                </a:lnTo>
                <a:lnTo>
                  <a:pt x="0" y="53650"/>
                </a:lnTo>
                <a:lnTo>
                  <a:pt x="2989" y="53650"/>
                </a:lnTo>
                <a:cubicBezTo>
                  <a:pt x="3191" y="53174"/>
                  <a:pt x="3656" y="52828"/>
                  <a:pt x="4203" y="52817"/>
                </a:cubicBezTo>
                <a:cubicBezTo>
                  <a:pt x="4217" y="52816"/>
                  <a:pt x="4231" y="52816"/>
                  <a:pt x="4245" y="52816"/>
                </a:cubicBezTo>
                <a:cubicBezTo>
                  <a:pt x="4954" y="52816"/>
                  <a:pt x="5573" y="53402"/>
                  <a:pt x="5584" y="54126"/>
                </a:cubicBezTo>
                <a:cubicBezTo>
                  <a:pt x="5596" y="54876"/>
                  <a:pt x="4989" y="55507"/>
                  <a:pt x="4227" y="55507"/>
                </a:cubicBezTo>
                <a:cubicBezTo>
                  <a:pt x="3691" y="55507"/>
                  <a:pt x="3251" y="55198"/>
                  <a:pt x="3025" y="54757"/>
                </a:cubicBezTo>
                <a:lnTo>
                  <a:pt x="0" y="54757"/>
                </a:lnTo>
                <a:lnTo>
                  <a:pt x="0" y="58043"/>
                </a:lnTo>
                <a:lnTo>
                  <a:pt x="82177" y="58043"/>
                </a:lnTo>
                <a:cubicBezTo>
                  <a:pt x="83380" y="58043"/>
                  <a:pt x="84356" y="57055"/>
                  <a:pt x="84356" y="55853"/>
                </a:cubicBezTo>
                <a:lnTo>
                  <a:pt x="84356" y="1679"/>
                </a:lnTo>
                <a:cubicBezTo>
                  <a:pt x="84356" y="751"/>
                  <a:pt x="83606" y="1"/>
                  <a:pt x="82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388100" y="571500"/>
            <a:ext cx="6367800" cy="38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11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pta Slab ExtraLight"/>
              <a:buNone/>
              <a:defRPr sz="2400">
                <a:solidFill>
                  <a:schemeClr val="dk1"/>
                </a:solidFill>
                <a:latin typeface="Hepta Slab ExtraLight"/>
                <a:ea typeface="Hepta Slab ExtraLight"/>
                <a:cs typeface="Hepta Slab ExtraLight"/>
                <a:sym typeface="Hepta Slab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 Regular"/>
              <a:buNone/>
              <a:defRPr sz="24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9" r:id="rId4"/>
    <p:sldLayoutId id="214748366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 SC"/>
              <a:buNone/>
              <a:defRPr sz="28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●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mfortaa"/>
              <a:buChar char="○"/>
              <a:defRPr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538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24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154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700375"/>
            <a:ext cx="77040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876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13" Type="http://schemas.openxmlformats.org/officeDocument/2006/relationships/slide" Target="slide111.xml"/><Relationship Id="rId18" Type="http://schemas.openxmlformats.org/officeDocument/2006/relationships/slide" Target="slide118.xml"/><Relationship Id="rId3" Type="http://schemas.openxmlformats.org/officeDocument/2006/relationships/slide" Target="slide91.xml"/><Relationship Id="rId21" Type="http://schemas.openxmlformats.org/officeDocument/2006/relationships/image" Target="../media/image64.png"/><Relationship Id="rId7" Type="http://schemas.openxmlformats.org/officeDocument/2006/relationships/slide" Target="slide99.xml"/><Relationship Id="rId12" Type="http://schemas.openxmlformats.org/officeDocument/2006/relationships/slide" Target="slide109.xml"/><Relationship Id="rId17" Type="http://schemas.openxmlformats.org/officeDocument/2006/relationships/slide" Target="slide117.xml"/><Relationship Id="rId2" Type="http://schemas.openxmlformats.org/officeDocument/2006/relationships/notesSlide" Target="../notesSlides/notesSlide101.xml"/><Relationship Id="rId16" Type="http://schemas.openxmlformats.org/officeDocument/2006/relationships/slide" Target="slide116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97.xml"/><Relationship Id="rId11" Type="http://schemas.openxmlformats.org/officeDocument/2006/relationships/slide" Target="slide107.xml"/><Relationship Id="rId5" Type="http://schemas.openxmlformats.org/officeDocument/2006/relationships/slide" Target="slide95.xml"/><Relationship Id="rId15" Type="http://schemas.openxmlformats.org/officeDocument/2006/relationships/slide" Target="slide115.xml"/><Relationship Id="rId10" Type="http://schemas.openxmlformats.org/officeDocument/2006/relationships/slide" Target="slide105.xml"/><Relationship Id="rId19" Type="http://schemas.openxmlformats.org/officeDocument/2006/relationships/slide" Target="slide119.xml"/><Relationship Id="rId4" Type="http://schemas.openxmlformats.org/officeDocument/2006/relationships/slide" Target="slide93.xml"/><Relationship Id="rId9" Type="http://schemas.openxmlformats.org/officeDocument/2006/relationships/slide" Target="slide103.xml"/><Relationship Id="rId14" Type="http://schemas.openxmlformats.org/officeDocument/2006/relationships/slide" Target="slide1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0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13" Type="http://schemas.openxmlformats.org/officeDocument/2006/relationships/slide" Target="slide111.xml"/><Relationship Id="rId18" Type="http://schemas.openxmlformats.org/officeDocument/2006/relationships/slide" Target="slide118.xml"/><Relationship Id="rId3" Type="http://schemas.openxmlformats.org/officeDocument/2006/relationships/slide" Target="slide91.xml"/><Relationship Id="rId21" Type="http://schemas.openxmlformats.org/officeDocument/2006/relationships/image" Target="../media/image64.png"/><Relationship Id="rId7" Type="http://schemas.openxmlformats.org/officeDocument/2006/relationships/slide" Target="slide99.xml"/><Relationship Id="rId12" Type="http://schemas.openxmlformats.org/officeDocument/2006/relationships/slide" Target="slide109.xml"/><Relationship Id="rId17" Type="http://schemas.openxmlformats.org/officeDocument/2006/relationships/slide" Target="slide117.xml"/><Relationship Id="rId2" Type="http://schemas.openxmlformats.org/officeDocument/2006/relationships/notesSlide" Target="../notesSlides/notesSlide104.xml"/><Relationship Id="rId16" Type="http://schemas.openxmlformats.org/officeDocument/2006/relationships/slide" Target="slide116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97.xml"/><Relationship Id="rId11" Type="http://schemas.openxmlformats.org/officeDocument/2006/relationships/slide" Target="slide107.xml"/><Relationship Id="rId5" Type="http://schemas.openxmlformats.org/officeDocument/2006/relationships/slide" Target="slide95.xml"/><Relationship Id="rId15" Type="http://schemas.openxmlformats.org/officeDocument/2006/relationships/slide" Target="slide115.xml"/><Relationship Id="rId10" Type="http://schemas.openxmlformats.org/officeDocument/2006/relationships/slide" Target="slide105.xml"/><Relationship Id="rId19" Type="http://schemas.openxmlformats.org/officeDocument/2006/relationships/slide" Target="slide119.xml"/><Relationship Id="rId4" Type="http://schemas.openxmlformats.org/officeDocument/2006/relationships/slide" Target="slide93.xml"/><Relationship Id="rId9" Type="http://schemas.openxmlformats.org/officeDocument/2006/relationships/slide" Target="slide103.xml"/><Relationship Id="rId14" Type="http://schemas.openxmlformats.org/officeDocument/2006/relationships/slide" Target="slide1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13" Type="http://schemas.openxmlformats.org/officeDocument/2006/relationships/slide" Target="slide111.xml"/><Relationship Id="rId18" Type="http://schemas.openxmlformats.org/officeDocument/2006/relationships/slide" Target="slide118.xml"/><Relationship Id="rId3" Type="http://schemas.openxmlformats.org/officeDocument/2006/relationships/slide" Target="slide91.xml"/><Relationship Id="rId21" Type="http://schemas.openxmlformats.org/officeDocument/2006/relationships/image" Target="../media/image64.png"/><Relationship Id="rId7" Type="http://schemas.openxmlformats.org/officeDocument/2006/relationships/slide" Target="slide99.xml"/><Relationship Id="rId12" Type="http://schemas.openxmlformats.org/officeDocument/2006/relationships/slide" Target="slide109.xml"/><Relationship Id="rId17" Type="http://schemas.openxmlformats.org/officeDocument/2006/relationships/slide" Target="slide117.xml"/><Relationship Id="rId2" Type="http://schemas.openxmlformats.org/officeDocument/2006/relationships/notesSlide" Target="../notesSlides/notesSlide107.xml"/><Relationship Id="rId16" Type="http://schemas.openxmlformats.org/officeDocument/2006/relationships/slide" Target="slide116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97.xml"/><Relationship Id="rId11" Type="http://schemas.openxmlformats.org/officeDocument/2006/relationships/slide" Target="slide107.xml"/><Relationship Id="rId5" Type="http://schemas.openxmlformats.org/officeDocument/2006/relationships/slide" Target="slide95.xml"/><Relationship Id="rId15" Type="http://schemas.openxmlformats.org/officeDocument/2006/relationships/slide" Target="slide115.xml"/><Relationship Id="rId10" Type="http://schemas.openxmlformats.org/officeDocument/2006/relationships/slide" Target="slide105.xml"/><Relationship Id="rId19" Type="http://schemas.openxmlformats.org/officeDocument/2006/relationships/slide" Target="slide119.xml"/><Relationship Id="rId4" Type="http://schemas.openxmlformats.org/officeDocument/2006/relationships/slide" Target="slide93.xml"/><Relationship Id="rId9" Type="http://schemas.openxmlformats.org/officeDocument/2006/relationships/slide" Target="slide103.xml"/><Relationship Id="rId14" Type="http://schemas.openxmlformats.org/officeDocument/2006/relationships/slide" Target="slide1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0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13" Type="http://schemas.openxmlformats.org/officeDocument/2006/relationships/slide" Target="slide111.xml"/><Relationship Id="rId18" Type="http://schemas.openxmlformats.org/officeDocument/2006/relationships/slide" Target="slide118.xml"/><Relationship Id="rId3" Type="http://schemas.openxmlformats.org/officeDocument/2006/relationships/slide" Target="slide91.xml"/><Relationship Id="rId21" Type="http://schemas.openxmlformats.org/officeDocument/2006/relationships/image" Target="../media/image64.png"/><Relationship Id="rId7" Type="http://schemas.openxmlformats.org/officeDocument/2006/relationships/slide" Target="slide99.xml"/><Relationship Id="rId12" Type="http://schemas.openxmlformats.org/officeDocument/2006/relationships/slide" Target="slide109.xml"/><Relationship Id="rId17" Type="http://schemas.openxmlformats.org/officeDocument/2006/relationships/slide" Target="slide117.xml"/><Relationship Id="rId2" Type="http://schemas.openxmlformats.org/officeDocument/2006/relationships/notesSlide" Target="../notesSlides/notesSlide114.xml"/><Relationship Id="rId16" Type="http://schemas.openxmlformats.org/officeDocument/2006/relationships/slide" Target="slide116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97.xml"/><Relationship Id="rId11" Type="http://schemas.openxmlformats.org/officeDocument/2006/relationships/slide" Target="slide107.xml"/><Relationship Id="rId5" Type="http://schemas.openxmlformats.org/officeDocument/2006/relationships/slide" Target="slide95.xml"/><Relationship Id="rId15" Type="http://schemas.openxmlformats.org/officeDocument/2006/relationships/slide" Target="slide115.xml"/><Relationship Id="rId10" Type="http://schemas.openxmlformats.org/officeDocument/2006/relationships/slide" Target="slide105.xml"/><Relationship Id="rId19" Type="http://schemas.openxmlformats.org/officeDocument/2006/relationships/slide" Target="slide119.xml"/><Relationship Id="rId4" Type="http://schemas.openxmlformats.org/officeDocument/2006/relationships/slide" Target="slide93.xml"/><Relationship Id="rId9" Type="http://schemas.openxmlformats.org/officeDocument/2006/relationships/slide" Target="slide103.xml"/><Relationship Id="rId14" Type="http://schemas.openxmlformats.org/officeDocument/2006/relationships/slide" Target="slide1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9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3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13" Type="http://schemas.openxmlformats.org/officeDocument/2006/relationships/slide" Target="slide111.xml"/><Relationship Id="rId18" Type="http://schemas.openxmlformats.org/officeDocument/2006/relationships/slide" Target="slide118.xml"/><Relationship Id="rId3" Type="http://schemas.openxmlformats.org/officeDocument/2006/relationships/slide" Target="slide91.xml"/><Relationship Id="rId21" Type="http://schemas.openxmlformats.org/officeDocument/2006/relationships/image" Target="../media/image7.gif"/><Relationship Id="rId7" Type="http://schemas.openxmlformats.org/officeDocument/2006/relationships/slide" Target="slide99.xml"/><Relationship Id="rId12" Type="http://schemas.openxmlformats.org/officeDocument/2006/relationships/slide" Target="slide109.xml"/><Relationship Id="rId17" Type="http://schemas.openxmlformats.org/officeDocument/2006/relationships/slide" Target="slide117.xml"/><Relationship Id="rId2" Type="http://schemas.openxmlformats.org/officeDocument/2006/relationships/notesSlide" Target="../notesSlides/notesSlide122.xml"/><Relationship Id="rId16" Type="http://schemas.openxmlformats.org/officeDocument/2006/relationships/slide" Target="slide116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37.xml"/><Relationship Id="rId6" Type="http://schemas.openxmlformats.org/officeDocument/2006/relationships/slide" Target="slide97.xml"/><Relationship Id="rId11" Type="http://schemas.openxmlformats.org/officeDocument/2006/relationships/slide" Target="slide107.xml"/><Relationship Id="rId5" Type="http://schemas.openxmlformats.org/officeDocument/2006/relationships/slide" Target="slide95.xml"/><Relationship Id="rId15" Type="http://schemas.openxmlformats.org/officeDocument/2006/relationships/slide" Target="slide115.xml"/><Relationship Id="rId10" Type="http://schemas.openxmlformats.org/officeDocument/2006/relationships/slide" Target="slide105.xml"/><Relationship Id="rId19" Type="http://schemas.openxmlformats.org/officeDocument/2006/relationships/slide" Target="slide119.xml"/><Relationship Id="rId4" Type="http://schemas.openxmlformats.org/officeDocument/2006/relationships/slide" Target="slide93.xml"/><Relationship Id="rId9" Type="http://schemas.openxmlformats.org/officeDocument/2006/relationships/slide" Target="slide103.xml"/><Relationship Id="rId14" Type="http://schemas.openxmlformats.org/officeDocument/2006/relationships/slide" Target="slide113.xml"/><Relationship Id="rId2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97.xml"/><Relationship Id="rId13" Type="http://schemas.openxmlformats.org/officeDocument/2006/relationships/slide" Target="slide107.xml"/><Relationship Id="rId18" Type="http://schemas.openxmlformats.org/officeDocument/2006/relationships/slide" Target="slide116.xml"/><Relationship Id="rId3" Type="http://schemas.openxmlformats.org/officeDocument/2006/relationships/slideLayout" Target="../slideLayouts/slideLayout26.xml"/><Relationship Id="rId21" Type="http://schemas.openxmlformats.org/officeDocument/2006/relationships/slide" Target="slide119.xml"/><Relationship Id="rId7" Type="http://schemas.openxmlformats.org/officeDocument/2006/relationships/slide" Target="slide95.xml"/><Relationship Id="rId12" Type="http://schemas.openxmlformats.org/officeDocument/2006/relationships/slide" Target="slide105.xml"/><Relationship Id="rId17" Type="http://schemas.openxmlformats.org/officeDocument/2006/relationships/slide" Target="slide115.xml"/><Relationship Id="rId2" Type="http://schemas.openxmlformats.org/officeDocument/2006/relationships/audio" Target="../media/media2.mp3"/><Relationship Id="rId16" Type="http://schemas.openxmlformats.org/officeDocument/2006/relationships/slide" Target="slide113.xml"/><Relationship Id="rId20" Type="http://schemas.openxmlformats.org/officeDocument/2006/relationships/slide" Target="slide118.xml"/><Relationship Id="rId1" Type="http://schemas.microsoft.com/office/2007/relationships/media" Target="../media/media2.mp3"/><Relationship Id="rId6" Type="http://schemas.openxmlformats.org/officeDocument/2006/relationships/slide" Target="slide93.xml"/><Relationship Id="rId11" Type="http://schemas.openxmlformats.org/officeDocument/2006/relationships/slide" Target="slide103.xml"/><Relationship Id="rId24" Type="http://schemas.openxmlformats.org/officeDocument/2006/relationships/image" Target="../media/image11.png"/><Relationship Id="rId5" Type="http://schemas.openxmlformats.org/officeDocument/2006/relationships/slide" Target="slide91.xml"/><Relationship Id="rId15" Type="http://schemas.openxmlformats.org/officeDocument/2006/relationships/slide" Target="slide111.xml"/><Relationship Id="rId23" Type="http://schemas.openxmlformats.org/officeDocument/2006/relationships/image" Target="../media/image64.png"/><Relationship Id="rId10" Type="http://schemas.openxmlformats.org/officeDocument/2006/relationships/slide" Target="slide101.xml"/><Relationship Id="rId19" Type="http://schemas.openxmlformats.org/officeDocument/2006/relationships/slide" Target="slide117.xml"/><Relationship Id="rId4" Type="http://schemas.openxmlformats.org/officeDocument/2006/relationships/notesSlide" Target="../notesSlides/notesSlide90.xml"/><Relationship Id="rId9" Type="http://schemas.openxmlformats.org/officeDocument/2006/relationships/slide" Target="slide99.xml"/><Relationship Id="rId14" Type="http://schemas.openxmlformats.org/officeDocument/2006/relationships/slide" Target="slide109.xml"/><Relationship Id="rId22" Type="http://schemas.openxmlformats.org/officeDocument/2006/relationships/slide" Target="slide12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13" Type="http://schemas.openxmlformats.org/officeDocument/2006/relationships/slide" Target="slide111.xml"/><Relationship Id="rId18" Type="http://schemas.openxmlformats.org/officeDocument/2006/relationships/slide" Target="slide118.xml"/><Relationship Id="rId3" Type="http://schemas.openxmlformats.org/officeDocument/2006/relationships/slide" Target="slide91.xml"/><Relationship Id="rId21" Type="http://schemas.openxmlformats.org/officeDocument/2006/relationships/image" Target="../media/image64.png"/><Relationship Id="rId7" Type="http://schemas.openxmlformats.org/officeDocument/2006/relationships/slide" Target="slide99.xml"/><Relationship Id="rId12" Type="http://schemas.openxmlformats.org/officeDocument/2006/relationships/slide" Target="slide109.xml"/><Relationship Id="rId17" Type="http://schemas.openxmlformats.org/officeDocument/2006/relationships/slide" Target="slide117.xml"/><Relationship Id="rId2" Type="http://schemas.openxmlformats.org/officeDocument/2006/relationships/notesSlide" Target="../notesSlides/notesSlide94.xml"/><Relationship Id="rId16" Type="http://schemas.openxmlformats.org/officeDocument/2006/relationships/slide" Target="slide116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97.xml"/><Relationship Id="rId11" Type="http://schemas.openxmlformats.org/officeDocument/2006/relationships/slide" Target="slide107.xml"/><Relationship Id="rId5" Type="http://schemas.openxmlformats.org/officeDocument/2006/relationships/slide" Target="slide95.xml"/><Relationship Id="rId15" Type="http://schemas.openxmlformats.org/officeDocument/2006/relationships/slide" Target="slide115.xml"/><Relationship Id="rId10" Type="http://schemas.openxmlformats.org/officeDocument/2006/relationships/slide" Target="slide105.xml"/><Relationship Id="rId19" Type="http://schemas.openxmlformats.org/officeDocument/2006/relationships/slide" Target="slide119.xml"/><Relationship Id="rId4" Type="http://schemas.openxmlformats.org/officeDocument/2006/relationships/slide" Target="slide93.xml"/><Relationship Id="rId9" Type="http://schemas.openxmlformats.org/officeDocument/2006/relationships/slide" Target="slide103.xml"/><Relationship Id="rId14" Type="http://schemas.openxmlformats.org/officeDocument/2006/relationships/slide" Target="slide1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slide" Target="slide101.xml"/><Relationship Id="rId13" Type="http://schemas.openxmlformats.org/officeDocument/2006/relationships/slide" Target="slide111.xml"/><Relationship Id="rId18" Type="http://schemas.openxmlformats.org/officeDocument/2006/relationships/slide" Target="slide118.xml"/><Relationship Id="rId3" Type="http://schemas.openxmlformats.org/officeDocument/2006/relationships/slide" Target="slide91.xml"/><Relationship Id="rId21" Type="http://schemas.openxmlformats.org/officeDocument/2006/relationships/image" Target="../media/image64.png"/><Relationship Id="rId7" Type="http://schemas.openxmlformats.org/officeDocument/2006/relationships/slide" Target="slide99.xml"/><Relationship Id="rId12" Type="http://schemas.openxmlformats.org/officeDocument/2006/relationships/slide" Target="slide109.xml"/><Relationship Id="rId17" Type="http://schemas.openxmlformats.org/officeDocument/2006/relationships/slide" Target="slide117.xml"/><Relationship Id="rId2" Type="http://schemas.openxmlformats.org/officeDocument/2006/relationships/notesSlide" Target="../notesSlides/notesSlide98.xml"/><Relationship Id="rId16" Type="http://schemas.openxmlformats.org/officeDocument/2006/relationships/slide" Target="slide116.xml"/><Relationship Id="rId20" Type="http://schemas.openxmlformats.org/officeDocument/2006/relationships/slide" Target="slide120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97.xml"/><Relationship Id="rId11" Type="http://schemas.openxmlformats.org/officeDocument/2006/relationships/slide" Target="slide107.xml"/><Relationship Id="rId5" Type="http://schemas.openxmlformats.org/officeDocument/2006/relationships/slide" Target="slide95.xml"/><Relationship Id="rId15" Type="http://schemas.openxmlformats.org/officeDocument/2006/relationships/slide" Target="slide115.xml"/><Relationship Id="rId10" Type="http://schemas.openxmlformats.org/officeDocument/2006/relationships/slide" Target="slide105.xml"/><Relationship Id="rId19" Type="http://schemas.openxmlformats.org/officeDocument/2006/relationships/slide" Target="slide119.xml"/><Relationship Id="rId4" Type="http://schemas.openxmlformats.org/officeDocument/2006/relationships/slide" Target="slide93.xml"/><Relationship Id="rId9" Type="http://schemas.openxmlformats.org/officeDocument/2006/relationships/slide" Target="slide103.xml"/><Relationship Id="rId14" Type="http://schemas.openxmlformats.org/officeDocument/2006/relationships/slide" Target="slide1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F746480-6829-4B9A-B881-AE8BE7DD8D4F}"/>
              </a:ext>
            </a:extLst>
          </p:cNvPr>
          <p:cNvGrpSpPr/>
          <p:nvPr/>
        </p:nvGrpSpPr>
        <p:grpSpPr>
          <a:xfrm>
            <a:off x="821149" y="1261221"/>
            <a:ext cx="2611608" cy="2957029"/>
            <a:chOff x="5229574" y="773455"/>
            <a:chExt cx="3106698" cy="385650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9318888-19F8-4971-BFBB-5DBC70F8F476}"/>
                </a:ext>
              </a:extLst>
            </p:cNvPr>
            <p:cNvGrpSpPr/>
            <p:nvPr/>
          </p:nvGrpSpPr>
          <p:grpSpPr>
            <a:xfrm>
              <a:off x="5229574" y="2897848"/>
              <a:ext cx="3106698" cy="1732111"/>
              <a:chOff x="213352" y="4063807"/>
              <a:chExt cx="3106698" cy="1732111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C3C7FB5-6A91-4ACC-A624-C62F95CC3030}"/>
                  </a:ext>
                </a:extLst>
              </p:cNvPr>
              <p:cNvSpPr txBox="1"/>
              <p:nvPr/>
            </p:nvSpPr>
            <p:spPr>
              <a:xfrm>
                <a:off x="213352" y="4063807"/>
                <a:ext cx="3106698" cy="68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2800" dirty="0">
                    <a:ln>
                      <a:solidFill>
                        <a:srgbClr val="FFFF00"/>
                      </a:solidFill>
                    </a:ln>
                    <a:solidFill>
                      <a:srgbClr val="0000FF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53" name="Picture 52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FC09B816-4793-46B1-957A-154122CF2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4791" y="4909521"/>
                <a:ext cx="2381693" cy="886397"/>
              </a:xfrm>
              <a:prstGeom prst="rect">
                <a:avLst/>
              </a:prstGeom>
            </p:spPr>
          </p:pic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82C039B-3FB3-4EF6-A016-2A325B866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525" y="773455"/>
              <a:ext cx="1888797" cy="2124394"/>
            </a:xfrm>
            <a:prstGeom prst="rect">
              <a:avLst/>
            </a:prstGeom>
          </p:spPr>
        </p:pic>
      </p:grpSp>
      <p:pic>
        <p:nvPicPr>
          <p:cNvPr id="54" name="final intro">
            <a:hlinkClick r:id="" action="ppaction://media"/>
            <a:extLst>
              <a:ext uri="{FF2B5EF4-FFF2-40B4-BE49-F238E27FC236}">
                <a16:creationId xmlns:a16="http://schemas.microsoft.com/office/drawing/2014/main" id="{4E0041F9-14DB-4EB5-862D-B1EE658B9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000" t="21926" r="21833"/>
          <a:stretch/>
        </p:blipFill>
        <p:spPr>
          <a:xfrm>
            <a:off x="3706152" y="599054"/>
            <a:ext cx="4727706" cy="3964853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5DA46B95-F010-401C-8F43-C5642CB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3" y="0"/>
            <a:ext cx="901452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Week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 ____________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CF514D4F-2C9F-44AB-AB8A-0DB89E9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1203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593552"/>
              </p:ext>
            </p:extLst>
          </p:nvPr>
        </p:nvGraphicFramePr>
        <p:xfrm>
          <a:off x="129473" y="2257067"/>
          <a:ext cx="8860779" cy="2759995"/>
        </p:xfrm>
        <a:graphic>
          <a:graphicData uri="http://schemas.openxmlformats.org/drawingml/2006/table">
            <a:tbl>
              <a:tblPr firstRow="1" firstCol="1" bandRow="1"/>
              <a:tblGrid>
                <a:gridCol w="95499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1581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140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00104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57580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253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974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100" b="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escribes the use of the </a:t>
                      </a:r>
                    </a:p>
                    <a:p>
                      <a:r>
                        <a:rPr lang="en-US" sz="1100" b="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ymbols: sharp (# ), flat (♭),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and natural (♮)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IIb - 3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Simbolong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Sharp, Flat at Natural</a:t>
                      </a:r>
                    </a:p>
                    <a:p>
                      <a:pPr marL="85725" indent="0" algn="l"/>
                      <a:endParaRPr lang="en-PH" sz="8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Halina’t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umawit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makabayang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isabay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magulang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0A529C6-0B65-4BE7-87A3-A074A8DA1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491" y="3471483"/>
            <a:ext cx="3191834" cy="15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035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graphic organizer kung </a:t>
                      </a:r>
                      <a:r>
                        <a:rPr lang="en-PH" sz="1100" dirty="0" err="1"/>
                        <a:t>paano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maiiwasan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suliraning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pangkalusugan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  <a:r>
                        <a:rPr lang="en-PH" sz="1100" dirty="0"/>
                        <a:t> 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800" b="1" dirty="0"/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 err="1"/>
                        <a:t>Ano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dapat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gawin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mga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sumusunod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na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sitwasyon</a:t>
                      </a:r>
                      <a:r>
                        <a:rPr lang="en-PH" sz="1100" b="1" dirty="0"/>
                        <a:t>? </a:t>
                      </a:r>
                      <a:r>
                        <a:rPr lang="en-PH" sz="1100" b="1" dirty="0" err="1"/>
                        <a:t>Kopyahin</a:t>
                      </a:r>
                      <a:r>
                        <a:rPr lang="en-PH" sz="1100" b="1" dirty="0"/>
                        <a:t> at </a:t>
                      </a:r>
                      <a:r>
                        <a:rPr lang="en-PH" sz="1100" b="1" dirty="0" err="1"/>
                        <a:t>sagutan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Lagyan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kahon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sagot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  <a:r>
                        <a:rPr lang="en-PH" sz="1100" dirty="0"/>
                        <a:t> 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/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AC4A4D8-4AD4-47D8-BBBF-24818B7FB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31" y="1861751"/>
            <a:ext cx="2592589" cy="874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4F84F-3E5C-4449-8B04-C2ED462EB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054" y="3518501"/>
            <a:ext cx="2814081" cy="131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63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7"/>
          <p:cNvSpPr txBox="1">
            <a:spLocks noGrp="1"/>
          </p:cNvSpPr>
          <p:nvPr>
            <p:ph type="ctrTitle"/>
          </p:nvPr>
        </p:nvSpPr>
        <p:spPr>
          <a:xfrm>
            <a:off x="913650" y="831037"/>
            <a:ext cx="6498900" cy="809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HEALTH 5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898" name="Google Shape;898;p27"/>
          <p:cNvSpPr txBox="1">
            <a:spLocks noGrp="1"/>
          </p:cNvSpPr>
          <p:nvPr>
            <p:ph type="subTitle" idx="1"/>
          </p:nvPr>
        </p:nvSpPr>
        <p:spPr>
          <a:xfrm>
            <a:off x="4143121" y="3281800"/>
            <a:ext cx="4089703" cy="162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4</a:t>
            </a:r>
            <a:endParaRPr sz="3600" b="1" dirty="0"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sp>
        <p:nvSpPr>
          <p:cNvPr id="899" name="Google Shape;899;p27">
            <a:hlinkClick r:id="rId3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0" name="Google Shape;900;p27">
            <a:hlinkClick r:id="rId4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1" name="Google Shape;901;p27">
            <a:hlinkClick r:id="rId5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2" name="Google Shape;902;p27">
            <a:hlinkClick r:id="rId6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3" name="Google Shape;903;p27">
            <a:hlinkClick r:id="rId7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4" name="Google Shape;904;p27">
            <a:hlinkClick r:id="rId8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5" name="Google Shape;905;p27">
            <a:hlinkClick r:id="rId9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6" name="Google Shape;906;p27">
            <a:hlinkClick r:id="rId10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7" name="Google Shape;907;p27">
            <a:hlinkClick r:id="rId11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8" name="Google Shape;908;p27">
            <a:hlinkClick r:id="rId12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9" name="Google Shape;909;p27">
            <a:hlinkClick r:id="rId13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0" name="Google Shape;910;p27">
            <a:hlinkClick r:id="rId14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1" name="Google Shape;911;p27">
            <a:hlinkClick r:id="rId15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2" name="Google Shape;912;p27">
            <a:hlinkClick r:id="rId16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3" name="Google Shape;913;p27">
            <a:hlinkClick r:id="rId17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4" name="Google Shape;914;p27">
            <a:hlinkClick r:id="rId18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5" name="Google Shape;915;p27">
            <a:hlinkClick r:id="rId19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6" name="Google Shape;916;p27">
            <a:hlinkClick r:id="rId20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897;p27">
            <a:extLst>
              <a:ext uri="{FF2B5EF4-FFF2-40B4-BE49-F238E27FC236}">
                <a16:creationId xmlns:a16="http://schemas.microsoft.com/office/drawing/2014/main" id="{82C0FC5D-167F-480C-B492-2E99C11E00E9}"/>
              </a:ext>
            </a:extLst>
          </p:cNvPr>
          <p:cNvSpPr txBox="1">
            <a:spLocks/>
          </p:cNvSpPr>
          <p:nvPr/>
        </p:nvSpPr>
        <p:spPr>
          <a:xfrm>
            <a:off x="1972050" y="1781787"/>
            <a:ext cx="6451949" cy="162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4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Weekly Home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DBDAF-732E-4B25-AA58-4C16EE7456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787" y="2063563"/>
            <a:ext cx="2310112" cy="290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06488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8CE9E04D-83A6-4886-9644-4DBB38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-85065"/>
            <a:ext cx="78073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4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	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7" name="Picture 61">
            <a:extLst>
              <a:ext uri="{FF2B5EF4-FFF2-40B4-BE49-F238E27FC236}">
                <a16:creationId xmlns:a16="http://schemas.microsoft.com/office/drawing/2014/main" id="{600DAE80-C2CD-4332-8481-72C4A52A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915484"/>
          <a:ext cx="7807313" cy="2932964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576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872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Accepts that most of </a:t>
                      </a:r>
                    </a:p>
                    <a:p>
                      <a:r>
                        <a:rPr lang="en-US" sz="1100" dirty="0"/>
                        <a:t> these concerns are </a:t>
                      </a:r>
                    </a:p>
                    <a:p>
                      <a:r>
                        <a:rPr lang="en-US" sz="1100" dirty="0"/>
                        <a:t> normal consequence of </a:t>
                      </a:r>
                    </a:p>
                    <a:p>
                      <a:r>
                        <a:rPr lang="en-US" sz="1100" dirty="0"/>
                        <a:t> bodily changes during </a:t>
                      </a:r>
                    </a:p>
                    <a:p>
                      <a:r>
                        <a:rPr lang="en-US" sz="1100" dirty="0"/>
                        <a:t> puberty but one can learn  </a:t>
                      </a:r>
                    </a:p>
                    <a:p>
                      <a:r>
                        <a:rPr lang="en-US" sz="1100" dirty="0"/>
                        <a:t> to manage them</a:t>
                      </a: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Ief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- 6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Usaping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Pangkalusugan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Kaugnay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Pagbibinata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Pagdadalaga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Ilahad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isyung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pangkalusugan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pagpasok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puberty stage.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madalas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ngunit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paunti-unting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pagkain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isyu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pagbabago-bago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isip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damdamin</a:t>
                      </a: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fi-FI" sz="1100" dirty="0"/>
                        <a:t>suliranin na may kinalaman sa pag-aalaga ng katawan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5667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Kumpletuhin</a:t>
                      </a:r>
                      <a:r>
                        <a:rPr lang="en-PH" sz="1100" dirty="0"/>
                        <a:t> ang graphic organizer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 err="1"/>
                        <a:t>Tukuyin</a:t>
                      </a:r>
                      <a:r>
                        <a:rPr lang="en-PH" sz="1100" b="1" dirty="0"/>
                        <a:t> kung </a:t>
                      </a:r>
                      <a:r>
                        <a:rPr lang="en-PH" sz="1100" b="1" dirty="0" err="1"/>
                        <a:t>anong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uri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usapin</a:t>
                      </a:r>
                      <a:r>
                        <a:rPr lang="en-PH" sz="1100" b="1" dirty="0"/>
                        <a:t> o </a:t>
                      </a:r>
                      <a:r>
                        <a:rPr lang="en-PH" sz="1100" b="1" dirty="0" err="1"/>
                        <a:t>isyu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ipinakikita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bawat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Isulat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sagot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b="1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r>
                        <a:rPr lang="en-PH" sz="1100" dirty="0"/>
                        <a:t>1. Si Lea ay </a:t>
                      </a:r>
                      <a:r>
                        <a:rPr lang="en-PH" sz="1100" dirty="0" err="1"/>
                        <a:t>dumating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edad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labing-isa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Napansin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kanyang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mukha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tila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tumtubong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maliit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mamula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tagihawat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pisngi</a:t>
                      </a:r>
                      <a:r>
                        <a:rPr lang="en-PH" sz="1100" dirty="0"/>
                        <a:t>. 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1A958C6-363B-465E-AEBF-D26279F54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112" y="1383518"/>
            <a:ext cx="2743200" cy="179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10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7"/>
          <p:cNvSpPr txBox="1">
            <a:spLocks noGrp="1"/>
          </p:cNvSpPr>
          <p:nvPr>
            <p:ph type="ctrTitle"/>
          </p:nvPr>
        </p:nvSpPr>
        <p:spPr>
          <a:xfrm>
            <a:off x="913650" y="831037"/>
            <a:ext cx="6498900" cy="809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HEALTH 5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898" name="Google Shape;898;p27"/>
          <p:cNvSpPr txBox="1">
            <a:spLocks noGrp="1"/>
          </p:cNvSpPr>
          <p:nvPr>
            <p:ph type="subTitle" idx="1"/>
          </p:nvPr>
        </p:nvSpPr>
        <p:spPr>
          <a:xfrm>
            <a:off x="4143121" y="3281800"/>
            <a:ext cx="4089703" cy="162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5-6</a:t>
            </a:r>
            <a:endParaRPr sz="3600" b="1" dirty="0"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sp>
        <p:nvSpPr>
          <p:cNvPr id="899" name="Google Shape;899;p27">
            <a:hlinkClick r:id="rId3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0" name="Google Shape;900;p27">
            <a:hlinkClick r:id="rId4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1" name="Google Shape;901;p27">
            <a:hlinkClick r:id="rId5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2" name="Google Shape;902;p27">
            <a:hlinkClick r:id="rId6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3" name="Google Shape;903;p27">
            <a:hlinkClick r:id="rId7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4" name="Google Shape;904;p27">
            <a:hlinkClick r:id="rId8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5" name="Google Shape;905;p27">
            <a:hlinkClick r:id="rId9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6" name="Google Shape;906;p27">
            <a:hlinkClick r:id="rId10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7" name="Google Shape;907;p27">
            <a:hlinkClick r:id="rId11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8" name="Google Shape;908;p27">
            <a:hlinkClick r:id="rId12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9" name="Google Shape;909;p27">
            <a:hlinkClick r:id="rId13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0" name="Google Shape;910;p27">
            <a:hlinkClick r:id="rId14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1" name="Google Shape;911;p27">
            <a:hlinkClick r:id="rId15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2" name="Google Shape;912;p27">
            <a:hlinkClick r:id="rId16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3" name="Google Shape;913;p27">
            <a:hlinkClick r:id="rId17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4" name="Google Shape;914;p27">
            <a:hlinkClick r:id="rId18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5" name="Google Shape;915;p27">
            <a:hlinkClick r:id="rId19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6" name="Google Shape;916;p27">
            <a:hlinkClick r:id="rId20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897;p27">
            <a:extLst>
              <a:ext uri="{FF2B5EF4-FFF2-40B4-BE49-F238E27FC236}">
                <a16:creationId xmlns:a16="http://schemas.microsoft.com/office/drawing/2014/main" id="{82C0FC5D-167F-480C-B492-2E99C11E00E9}"/>
              </a:ext>
            </a:extLst>
          </p:cNvPr>
          <p:cNvSpPr txBox="1">
            <a:spLocks/>
          </p:cNvSpPr>
          <p:nvPr/>
        </p:nvSpPr>
        <p:spPr>
          <a:xfrm>
            <a:off x="1972050" y="1781787"/>
            <a:ext cx="6451949" cy="162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4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Weekly Home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DBDAF-732E-4B25-AA58-4C16EE7456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787" y="2063563"/>
            <a:ext cx="2310112" cy="290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77826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8CE9E04D-83A6-4886-9644-4DBB38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-85065"/>
            <a:ext cx="78073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                      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5-6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                      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7" name="Picture 61">
            <a:extLst>
              <a:ext uri="{FF2B5EF4-FFF2-40B4-BE49-F238E27FC236}">
                <a16:creationId xmlns:a16="http://schemas.microsoft.com/office/drawing/2014/main" id="{600DAE80-C2CD-4332-8481-72C4A52A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915484"/>
          <a:ext cx="7807313" cy="2932964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576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872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Discusses the negative </a:t>
                      </a:r>
                    </a:p>
                    <a:p>
                      <a:r>
                        <a:rPr lang="en-US" sz="1100" dirty="0"/>
                        <a:t> health impact and ways </a:t>
                      </a:r>
                    </a:p>
                    <a:p>
                      <a:r>
                        <a:rPr lang="en-US" sz="1100" dirty="0"/>
                        <a:t> of preventing major </a:t>
                      </a:r>
                    </a:p>
                    <a:p>
                      <a:r>
                        <a:rPr lang="en-US" sz="1100" dirty="0"/>
                        <a:t> issues such as early and </a:t>
                      </a:r>
                    </a:p>
                    <a:p>
                      <a:r>
                        <a:rPr lang="en-US" sz="1100" dirty="0"/>
                        <a:t> unwanted pregnancy</a:t>
                      </a: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Igh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- 8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Negatibong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Epekto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Kalusugan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Maaga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Di-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inaasahang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Pagbubuntis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graphic organizer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maaga</a:t>
                      </a:r>
                      <a:r>
                        <a:rPr lang="en-PH" sz="1100" dirty="0"/>
                        <a:t> o di-</a:t>
                      </a:r>
                      <a:r>
                        <a:rPr lang="en-PH" sz="1100" dirty="0" err="1"/>
                        <a:t>inaasahang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pagbubuntis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01768C8-8DF4-46EE-A324-5871E7EE0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895" y="3468672"/>
            <a:ext cx="2190307" cy="13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49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pakpak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paru-paro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pamamaraan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maiwasan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maaga</a:t>
                      </a:r>
                      <a:r>
                        <a:rPr lang="en-PH" sz="1100" dirty="0"/>
                        <a:t> at di-</a:t>
                      </a:r>
                      <a:r>
                        <a:rPr lang="en-PH" sz="1100" dirty="0" err="1"/>
                        <a:t>inaasahang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pagbubuntis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 err="1"/>
                        <a:t>Lagyan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masayang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mukha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>
                          <a:sym typeface="Wingdings" panose="05000000000000000000" pitchFamily="2" charset="2"/>
                        </a:rPr>
                        <a:t> </a:t>
                      </a:r>
                      <a:r>
                        <a:rPr lang="en-PH" sz="1100" b="1" dirty="0"/>
                        <a:t>kung ang </a:t>
                      </a:r>
                      <a:r>
                        <a:rPr lang="en-PH" sz="1100" b="1" dirty="0" err="1"/>
                        <a:t>pangungusap</a:t>
                      </a:r>
                      <a:r>
                        <a:rPr lang="en-PH" sz="1100" b="1" dirty="0"/>
                        <a:t> ay </a:t>
                      </a:r>
                      <a:r>
                        <a:rPr lang="en-PH" sz="1100" b="1" dirty="0" err="1"/>
                        <a:t>nagpapakita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wastong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paraan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pag-iwas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maaga</a:t>
                      </a:r>
                      <a:r>
                        <a:rPr lang="en-PH" sz="1100" b="1" dirty="0"/>
                        <a:t> at di-</a:t>
                      </a:r>
                      <a:r>
                        <a:rPr lang="en-PH" sz="1100" b="1" dirty="0" err="1"/>
                        <a:t>inaasahang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pagbubuntis</a:t>
                      </a:r>
                      <a:r>
                        <a:rPr lang="en-PH" sz="1100" b="1" dirty="0"/>
                        <a:t> at </a:t>
                      </a:r>
                      <a:r>
                        <a:rPr lang="en-PH" sz="1100" b="1" dirty="0" err="1"/>
                        <a:t>malungkot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na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mukha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>
                          <a:sym typeface="Wingdings" panose="05000000000000000000" pitchFamily="2" charset="2"/>
                        </a:rPr>
                        <a:t> </a:t>
                      </a:r>
                      <a:r>
                        <a:rPr lang="en-PH" sz="1100" b="1" dirty="0"/>
                        <a:t>kung </a:t>
                      </a:r>
                      <a:r>
                        <a:rPr lang="en-PH" sz="1100" b="1" dirty="0" err="1"/>
                        <a:t>hindi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Sagutan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  <a:endParaRPr lang="en-PH" sz="1100" b="1" dirty="0"/>
                    </a:p>
                    <a:p>
                      <a:pPr marL="85725" indent="0" algn="l"/>
                      <a:endParaRPr lang="en-PH" sz="800" b="1" dirty="0"/>
                    </a:p>
                    <a:p>
                      <a:pPr marL="85725" indent="0" algn="l"/>
                      <a:r>
                        <a:rPr lang="en-PH" sz="1100" dirty="0"/>
                        <a:t>________1. </a:t>
                      </a:r>
                      <a:r>
                        <a:rPr lang="en-PH" sz="1100" dirty="0" err="1"/>
                        <a:t>Makinig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payo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magulang</a:t>
                      </a:r>
                      <a:r>
                        <a:rPr lang="en-PH" sz="1100" dirty="0"/>
                        <a:t>. 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406AB9A-D3ED-4274-9DC7-549E43E8D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365" y="1720771"/>
            <a:ext cx="2235235" cy="156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52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7"/>
          <p:cNvSpPr txBox="1">
            <a:spLocks noGrp="1"/>
          </p:cNvSpPr>
          <p:nvPr>
            <p:ph type="ctrTitle"/>
          </p:nvPr>
        </p:nvSpPr>
        <p:spPr>
          <a:xfrm>
            <a:off x="913650" y="831037"/>
            <a:ext cx="6498900" cy="809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HEALTH 5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898" name="Google Shape;898;p27"/>
          <p:cNvSpPr txBox="1">
            <a:spLocks noGrp="1"/>
          </p:cNvSpPr>
          <p:nvPr>
            <p:ph type="subTitle" idx="1"/>
          </p:nvPr>
        </p:nvSpPr>
        <p:spPr>
          <a:xfrm>
            <a:off x="4143121" y="3281800"/>
            <a:ext cx="4089703" cy="162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7</a:t>
            </a:r>
            <a:endParaRPr sz="3600" b="1" dirty="0"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sp>
        <p:nvSpPr>
          <p:cNvPr id="899" name="Google Shape;899;p27">
            <a:hlinkClick r:id="rId3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0" name="Google Shape;900;p27">
            <a:hlinkClick r:id="rId4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1" name="Google Shape;901;p27">
            <a:hlinkClick r:id="rId5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2" name="Google Shape;902;p27">
            <a:hlinkClick r:id="rId6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3" name="Google Shape;903;p27">
            <a:hlinkClick r:id="rId7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4" name="Google Shape;904;p27">
            <a:hlinkClick r:id="rId8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5" name="Google Shape;905;p27">
            <a:hlinkClick r:id="rId9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6" name="Google Shape;906;p27">
            <a:hlinkClick r:id="rId10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7" name="Google Shape;907;p27">
            <a:hlinkClick r:id="rId11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8" name="Google Shape;908;p27">
            <a:hlinkClick r:id="rId12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9" name="Google Shape;909;p27">
            <a:hlinkClick r:id="rId13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0" name="Google Shape;910;p27">
            <a:hlinkClick r:id="rId14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1" name="Google Shape;911;p27">
            <a:hlinkClick r:id="rId15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2" name="Google Shape;912;p27">
            <a:hlinkClick r:id="rId16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3" name="Google Shape;913;p27">
            <a:hlinkClick r:id="rId17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4" name="Google Shape;914;p27">
            <a:hlinkClick r:id="rId18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5" name="Google Shape;915;p27">
            <a:hlinkClick r:id="rId19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6" name="Google Shape;916;p27">
            <a:hlinkClick r:id="rId20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897;p27">
            <a:extLst>
              <a:ext uri="{FF2B5EF4-FFF2-40B4-BE49-F238E27FC236}">
                <a16:creationId xmlns:a16="http://schemas.microsoft.com/office/drawing/2014/main" id="{82C0FC5D-167F-480C-B492-2E99C11E00E9}"/>
              </a:ext>
            </a:extLst>
          </p:cNvPr>
          <p:cNvSpPr txBox="1">
            <a:spLocks/>
          </p:cNvSpPr>
          <p:nvPr/>
        </p:nvSpPr>
        <p:spPr>
          <a:xfrm>
            <a:off x="1972050" y="1781787"/>
            <a:ext cx="6451949" cy="162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4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Weekly Home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DBDAF-732E-4B25-AA58-4C16EE7456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787" y="2063563"/>
            <a:ext cx="2310112" cy="290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23124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8CE9E04D-83A6-4886-9644-4DBB38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-85065"/>
            <a:ext cx="78073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PH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7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	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7" name="Picture 61">
            <a:extLst>
              <a:ext uri="{FF2B5EF4-FFF2-40B4-BE49-F238E27FC236}">
                <a16:creationId xmlns:a16="http://schemas.microsoft.com/office/drawing/2014/main" id="{600DAE80-C2CD-4332-8481-72C4A52A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915484"/>
          <a:ext cx="7807313" cy="2936564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576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872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Demonstrates ways to </a:t>
                      </a:r>
                    </a:p>
                    <a:p>
                      <a:r>
                        <a:rPr lang="en-US" sz="1100" dirty="0"/>
                        <a:t> manage puberty - related </a:t>
                      </a:r>
                    </a:p>
                    <a:p>
                      <a:r>
                        <a:rPr lang="en-US" sz="1100" dirty="0"/>
                        <a:t> health issues and </a:t>
                      </a:r>
                    </a:p>
                    <a:p>
                      <a:r>
                        <a:rPr lang="en-US" sz="1100" dirty="0"/>
                        <a:t> concerns</a:t>
                      </a: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- 9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Pangangalaga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Sarili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Panahon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Pagdadalaga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Pagbibinata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8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Magbigay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pagkakataon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sitwasyon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pamamaraan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wastong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pangangalaga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katawan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Ipaliwanag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p.22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Magtala</a:t>
                      </a:r>
                      <a:r>
                        <a:rPr lang="en-PH" sz="1100" dirty="0"/>
                        <a:t> ng 5 </a:t>
                      </a:r>
                      <a:r>
                        <a:rPr lang="en-PH" sz="1100" dirty="0" err="1"/>
                        <a:t>isyu</a:t>
                      </a:r>
                      <a:r>
                        <a:rPr lang="en-PH" sz="1100" dirty="0"/>
                        <a:t>/</a:t>
                      </a:r>
                      <a:r>
                        <a:rPr lang="en-PH" sz="1100" dirty="0" err="1"/>
                        <a:t>usapin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palagay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nangangailangan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pag-iingat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pag-aalaga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ipaliwanag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8399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1"/>
          <a:ext cx="7807313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231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9909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Practices proper self – </a:t>
                      </a:r>
                    </a:p>
                    <a:p>
                      <a:r>
                        <a:rPr lang="en-US" sz="1100" dirty="0"/>
                        <a:t> care procedures</a:t>
                      </a: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- 10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/>
                        <a:t>Tukuyin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mga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isyung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pangkalusugan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mga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nagbibinata</a:t>
                      </a:r>
                      <a:r>
                        <a:rPr lang="en-PH" sz="1100" b="1" dirty="0"/>
                        <a:t> at </a:t>
                      </a:r>
                      <a:r>
                        <a:rPr lang="en-PH" sz="1100" b="1" dirty="0" err="1"/>
                        <a:t>nagdadalaga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Isulat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sagot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b="1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/>
                        <a:t>Ito ang </a:t>
                      </a:r>
                      <a:r>
                        <a:rPr lang="en-PH" sz="1100" dirty="0" err="1"/>
                        <a:t>epekto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pagiging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aktibo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glandula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gumagawa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pawis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langis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katawan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Pangangalaga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Sarili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Panahon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Pagreregla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Bagong Tuli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/>
                        <a:t>Isa-</a:t>
                      </a:r>
                      <a:r>
                        <a:rPr lang="en-PH" sz="1100" dirty="0" err="1"/>
                        <a:t>isahin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pamamaraan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pangangalaga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sarili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kaya </a:t>
                      </a:r>
                      <a:r>
                        <a:rPr lang="en-PH" sz="1100" dirty="0" err="1"/>
                        <a:t>mong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isagawa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p.25</a:t>
                      </a: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03568E1-32FB-4B94-A2B9-939954FE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71" y="2252662"/>
            <a:ext cx="20669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8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143440"/>
              </p:ext>
            </p:extLst>
          </p:nvPr>
        </p:nvGraphicFramePr>
        <p:xfrm>
          <a:off x="145659" y="126438"/>
          <a:ext cx="8852684" cy="4903773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33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3044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kahulugan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simbolong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pangmusika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Balikan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“ Bayan Ko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pahina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15.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Hanapin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simbolong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pangmusika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nakita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simbolong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pangmusika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natutunang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simbolong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pangmusika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nagpapababa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nagpapataas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nagpapabalik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orihinal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CB3FEB2-F1F6-4C26-A497-8241A9347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870" y="1163283"/>
            <a:ext cx="3269182" cy="1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1124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Paano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nakakaapekto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pagbabagong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nagaganap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nagdadalaga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nagbibinata</a:t>
                      </a:r>
                      <a:r>
                        <a:rPr lang="en-PH" sz="1100" dirty="0"/>
                        <a:t>? </a:t>
                      </a:r>
                      <a:r>
                        <a:rPr lang="en-PH" sz="1100" dirty="0" err="1"/>
                        <a:t>Magbigay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halimbawa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hakbang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mapanatiling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malinis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malusog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pangangatawan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sakaling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ikaw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nasa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yugto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pagkakaroon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regla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pagpapatuli</a:t>
                      </a:r>
                      <a:r>
                        <a:rPr lang="en-PH" sz="1100" dirty="0"/>
                        <a:t>?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5C6FC35-C021-456D-B849-28FDB796E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874" y="3422798"/>
            <a:ext cx="2842438" cy="136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619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Discusses the importance </a:t>
                      </a:r>
                    </a:p>
                    <a:p>
                      <a:r>
                        <a:rPr lang="en-US" sz="1100" dirty="0"/>
                        <a:t> of seeking the advice of </a:t>
                      </a:r>
                    </a:p>
                    <a:p>
                      <a:r>
                        <a:rPr lang="en-US" sz="1100" dirty="0"/>
                        <a:t> professionals/ trusted and </a:t>
                      </a:r>
                    </a:p>
                    <a:p>
                      <a:r>
                        <a:rPr lang="en-US" sz="1100" dirty="0"/>
                        <a:t> reliable adults in </a:t>
                      </a:r>
                    </a:p>
                    <a:p>
                      <a:r>
                        <a:rPr lang="en-US" sz="1100" dirty="0"/>
                        <a:t> managing puberty – </a:t>
                      </a:r>
                    </a:p>
                    <a:p>
                      <a:r>
                        <a:rPr lang="en-US" sz="1100" dirty="0"/>
                        <a:t> related health issues and </a:t>
                      </a:r>
                    </a:p>
                    <a:p>
                      <a:r>
                        <a:rPr lang="en-US" sz="1100" dirty="0"/>
                        <a:t> concerns</a:t>
                      </a:r>
                    </a:p>
                    <a:p>
                      <a:r>
                        <a:rPr lang="en-US" sz="1100" b="1" i="0" u="none" strike="noStrike" cap="non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- 11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 ang TAMA kung ang </a:t>
                      </a:r>
                      <a:r>
                        <a:rPr lang="en-PH" sz="1100" dirty="0" err="1"/>
                        <a:t>pahayag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wasto</a:t>
                      </a:r>
                      <a:r>
                        <a:rPr lang="en-PH" sz="1100" dirty="0"/>
                        <a:t> at MALI kung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Kopyahin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Iwasan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malalansang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tulad</a:t>
                      </a:r>
                      <a:r>
                        <a:rPr lang="en-PH" sz="1100" dirty="0"/>
                        <a:t> ng bagoong at </a:t>
                      </a:r>
                      <a:r>
                        <a:rPr lang="en-PH" sz="1100" dirty="0" err="1"/>
                        <a:t>itlog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tuli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Kahalagahan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Payo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o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Suhestiyon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mula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Magulang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may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Wastong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Kaalaman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Ukol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Pagdadalaga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Pagbibinata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Tukuyin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nailarawan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. Piliin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gabay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kahulugan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Sagutan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6C791-B4FC-4099-8723-5D6FF6F06256}"/>
              </a:ext>
            </a:extLst>
          </p:cNvPr>
          <p:cNvSpPr/>
          <p:nvPr/>
        </p:nvSpPr>
        <p:spPr>
          <a:xfrm>
            <a:off x="4189228" y="4160873"/>
            <a:ext cx="2806995" cy="354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kapatid</a:t>
            </a:r>
            <a:r>
              <a:rPr kumimoji="0" lang="es-E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guro    tatay    doctor   nanay</a:t>
            </a:r>
            <a:endParaRPr kumimoji="0" lang="en-PH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3583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________1. </a:t>
                      </a:r>
                      <a:r>
                        <a:rPr lang="en-PH" sz="1100" dirty="0" err="1"/>
                        <a:t>Siya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haligi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tahanan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katuwang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nanay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paghahanap-buhay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matustusan</a:t>
                      </a:r>
                      <a:r>
                        <a:rPr lang="en-PH" sz="1100" dirty="0"/>
                        <a:t> ang panga </a:t>
                      </a:r>
                      <a:r>
                        <a:rPr lang="en-PH" sz="1100" dirty="0" err="1"/>
                        <a:t>gailangan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pamilya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Lagyan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tsek</a:t>
                      </a:r>
                      <a:r>
                        <a:rPr lang="en-PH" sz="1100" dirty="0"/>
                        <a:t> (</a:t>
                      </a:r>
                      <a:r>
                        <a:rPr lang="en-PH" sz="1100" dirty="0"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100" dirty="0"/>
                        <a:t>) ang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kanino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sino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maaaring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lapitan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isyung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Kopyahin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p.28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69F9E6E-0202-48DB-BD2A-73DDACA6C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760" y="2736112"/>
            <a:ext cx="2725491" cy="20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733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mag-</a:t>
                      </a:r>
                      <a:r>
                        <a:rPr lang="en-PH" sz="1100" dirty="0" err="1"/>
                        <a:t>aaral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papaano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maibabahagi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natutuhan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araling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kasapi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pamilya</a:t>
                      </a:r>
                      <a:r>
                        <a:rPr lang="en-PH" sz="1100" dirty="0"/>
                        <a:t>? </a:t>
                      </a:r>
                      <a:r>
                        <a:rPr lang="en-PH" sz="1100" dirty="0" err="1"/>
                        <a:t>Gumuhit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hugis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puso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p.28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 err="1"/>
                        <a:t>Isulat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patlang</a:t>
                      </a:r>
                      <a:r>
                        <a:rPr lang="en-PH" sz="1100" b="1" dirty="0"/>
                        <a:t> TAMA kung </a:t>
                      </a:r>
                      <a:r>
                        <a:rPr lang="en-PH" sz="1100" b="1" dirty="0" err="1"/>
                        <a:t>wasto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pinahahayag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bawat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at MALI </a:t>
                      </a:r>
                      <a:r>
                        <a:rPr lang="en-PH" sz="1100" b="1" dirty="0" err="1"/>
                        <a:t>naman</a:t>
                      </a:r>
                      <a:r>
                        <a:rPr lang="en-PH" sz="1100" b="1" dirty="0"/>
                        <a:t> kung </a:t>
                      </a:r>
                      <a:r>
                        <a:rPr lang="en-PH" sz="1100" b="1" dirty="0" err="1"/>
                        <a:t>hindi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wasto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Sagutan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p.28</a:t>
                      </a: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__________1. </a:t>
                      </a:r>
                      <a:r>
                        <a:rPr lang="en-PH" sz="1100" dirty="0" err="1"/>
                        <a:t>Maaaring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magpaturo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ate o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paggamit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paglalagay</a:t>
                      </a:r>
                      <a:r>
                        <a:rPr lang="en-PH" sz="1100" dirty="0"/>
                        <a:t> ng sanitary napkin.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__________2. </a:t>
                      </a:r>
                      <a:r>
                        <a:rPr lang="en-PH" sz="1100" dirty="0" err="1"/>
                        <a:t>Dapat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turuan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pagbebenda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nakababatang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kapatid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kaibigan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handa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pagpapatuli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__________3. </a:t>
                      </a:r>
                      <a:r>
                        <a:rPr lang="en-PH" sz="1100" dirty="0" err="1"/>
                        <a:t>Dapat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magulang</a:t>
                      </a:r>
                      <a:r>
                        <a:rPr lang="en-PH" sz="1100" dirty="0"/>
                        <a:t> lang </a:t>
                      </a:r>
                      <a:r>
                        <a:rPr lang="en-PH" sz="1100" dirty="0" err="1"/>
                        <a:t>manghihingi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payo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kabataan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nararamdaman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sarili</a:t>
                      </a:r>
                      <a:r>
                        <a:rPr lang="en-PH" sz="1100" dirty="0"/>
                        <a:t>.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2366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7"/>
          <p:cNvSpPr txBox="1">
            <a:spLocks noGrp="1"/>
          </p:cNvSpPr>
          <p:nvPr>
            <p:ph type="ctrTitle"/>
          </p:nvPr>
        </p:nvSpPr>
        <p:spPr>
          <a:xfrm>
            <a:off x="913650" y="831037"/>
            <a:ext cx="6498900" cy="809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HEALTH 5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898" name="Google Shape;898;p27"/>
          <p:cNvSpPr txBox="1">
            <a:spLocks noGrp="1"/>
          </p:cNvSpPr>
          <p:nvPr>
            <p:ph type="subTitle" idx="1"/>
          </p:nvPr>
        </p:nvSpPr>
        <p:spPr>
          <a:xfrm>
            <a:off x="4143121" y="3281800"/>
            <a:ext cx="4089703" cy="162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8</a:t>
            </a:r>
            <a:endParaRPr sz="3600" b="1" dirty="0"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sp>
        <p:nvSpPr>
          <p:cNvPr id="899" name="Google Shape;899;p27">
            <a:hlinkClick r:id="rId3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0" name="Google Shape;900;p27">
            <a:hlinkClick r:id="rId4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1" name="Google Shape;901;p27">
            <a:hlinkClick r:id="rId5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2" name="Google Shape;902;p27">
            <a:hlinkClick r:id="rId6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3" name="Google Shape;903;p27">
            <a:hlinkClick r:id="rId7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4" name="Google Shape;904;p27">
            <a:hlinkClick r:id="rId8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5" name="Google Shape;905;p27">
            <a:hlinkClick r:id="rId9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6" name="Google Shape;906;p27">
            <a:hlinkClick r:id="rId10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7" name="Google Shape;907;p27">
            <a:hlinkClick r:id="rId11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8" name="Google Shape;908;p27">
            <a:hlinkClick r:id="rId12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9" name="Google Shape;909;p27">
            <a:hlinkClick r:id="rId13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0" name="Google Shape;910;p27">
            <a:hlinkClick r:id="rId14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1" name="Google Shape;911;p27">
            <a:hlinkClick r:id="rId15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2" name="Google Shape;912;p27">
            <a:hlinkClick r:id="rId16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3" name="Google Shape;913;p27">
            <a:hlinkClick r:id="rId17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4" name="Google Shape;914;p27">
            <a:hlinkClick r:id="rId18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5" name="Google Shape;915;p27">
            <a:hlinkClick r:id="rId19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6" name="Google Shape;916;p27">
            <a:hlinkClick r:id="rId20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897;p27">
            <a:extLst>
              <a:ext uri="{FF2B5EF4-FFF2-40B4-BE49-F238E27FC236}">
                <a16:creationId xmlns:a16="http://schemas.microsoft.com/office/drawing/2014/main" id="{82C0FC5D-167F-480C-B492-2E99C11E00E9}"/>
              </a:ext>
            </a:extLst>
          </p:cNvPr>
          <p:cNvSpPr txBox="1">
            <a:spLocks/>
          </p:cNvSpPr>
          <p:nvPr/>
        </p:nvSpPr>
        <p:spPr>
          <a:xfrm>
            <a:off x="1972050" y="1781787"/>
            <a:ext cx="6451949" cy="162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4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Weekly Home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DBDAF-732E-4B25-AA58-4C16EE7456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787" y="2063563"/>
            <a:ext cx="2310112" cy="290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2347953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8CE9E04D-83A6-4886-9644-4DBB38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-85065"/>
            <a:ext cx="78073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PH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8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	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7" name="Picture 61">
            <a:extLst>
              <a:ext uri="{FF2B5EF4-FFF2-40B4-BE49-F238E27FC236}">
                <a16:creationId xmlns:a16="http://schemas.microsoft.com/office/drawing/2014/main" id="{600DAE80-C2CD-4332-8481-72C4A52A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915484"/>
          <a:ext cx="7807313" cy="2932964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576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872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Identifies factors that  </a:t>
                      </a:r>
                    </a:p>
                    <a:p>
                      <a:r>
                        <a:rPr lang="en-US" sz="1100" dirty="0"/>
                        <a:t> influence gender </a:t>
                      </a:r>
                    </a:p>
                    <a:p>
                      <a:r>
                        <a:rPr lang="en-US" sz="1100" dirty="0"/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Ij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- 13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Usapin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Kasarian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Seksuwalidad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Buuin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dalawang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gamit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titik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alpabetong</a:t>
                      </a:r>
                      <a:r>
                        <a:rPr lang="en-PH" sz="1100" dirty="0"/>
                        <a:t> Filipino.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pagkakaiba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dalawang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?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D738DB4-6DAD-49E1-96EB-11AD7242F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262" y="3518500"/>
            <a:ext cx="2778785" cy="7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400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Kopyahin</a:t>
                      </a:r>
                      <a:r>
                        <a:rPr lang="en-PH" sz="1100" dirty="0"/>
                        <a:t> ang concept map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Kumpletuhin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pamamagitan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kinalaman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sex at gender.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/>
                        <a:t>Tukuyin</a:t>
                      </a:r>
                      <a:r>
                        <a:rPr lang="en-PH" sz="1100" dirty="0"/>
                        <a:t> kung ang </a:t>
                      </a:r>
                      <a:r>
                        <a:rPr lang="en-PH" sz="1100" dirty="0" err="1"/>
                        <a:t>sinasaad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ay may </a:t>
                      </a:r>
                      <a:r>
                        <a:rPr lang="en-PH" sz="1100" dirty="0" err="1"/>
                        <a:t>kinalaman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SEX at GENDER.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r>
                        <a:rPr lang="en-PH" sz="1100" dirty="0"/>
                        <a:t>_______________1. chromosomes _______________2. </a:t>
                      </a:r>
                      <a:r>
                        <a:rPr lang="en-PH" sz="1100" dirty="0" err="1"/>
                        <a:t>pagtutuli</a:t>
                      </a:r>
                      <a:endParaRPr lang="en-PH" sz="1100" dirty="0"/>
                    </a:p>
                    <a:p>
                      <a:pPr marL="85725" indent="0" algn="l"/>
                      <a:r>
                        <a:rPr lang="en-PH" sz="1100" dirty="0"/>
                        <a:t>_______________3. genes _______________4. intersex _______________5. </a:t>
                      </a:r>
                      <a:r>
                        <a:rPr lang="en-PH" sz="1100" dirty="0" err="1"/>
                        <a:t>pagreregla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AAA40B6D-2A48-4FAB-9A1F-FD235C92E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19" y="1861750"/>
            <a:ext cx="2737820" cy="10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987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 </a:t>
                      </a:r>
                      <a:r>
                        <a:rPr lang="en-PH" sz="1100" dirty="0"/>
                        <a:t>Identity and gender roles</a:t>
                      </a:r>
                      <a:endParaRPr lang="en-US" sz="1100" dirty="0"/>
                    </a:p>
                    <a:p>
                      <a:r>
                        <a:rPr lang="en-US" sz="1100" b="1" i="0" u="none" strike="noStrike" cap="non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Ij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- 13</a:t>
                      </a:r>
                      <a:endParaRPr lang="en-PH" sz="1100" b="1" i="0" u="none" strike="noStrike" cap="none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Usapin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Salik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Pagbabago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Gender Identity at Gender Roles 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Buuin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ginulong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titik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kahon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mabuo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konsepto</a:t>
                      </a:r>
                      <a:r>
                        <a:rPr lang="en-PH" sz="1100" dirty="0"/>
                        <a:t> ng gender.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Kopyahin</a:t>
                      </a:r>
                      <a:r>
                        <a:rPr lang="en-PH" sz="1100" dirty="0"/>
                        <a:t> ang concept map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Kumpletuhin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pamamagitan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hugis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kinalaman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gender identity at gender roles.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5AEF47D8-2836-4C62-99F6-8FB762A98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492" y="2098400"/>
            <a:ext cx="2743200" cy="60010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3419B98-4E34-4523-A4F1-7D3C2E036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287" y="3919424"/>
            <a:ext cx="2594345" cy="9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328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74607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Discusses how family, </a:t>
                      </a:r>
                    </a:p>
                    <a:p>
                      <a:r>
                        <a:rPr lang="en-US" sz="1100" dirty="0"/>
                        <a:t> media, religion, school </a:t>
                      </a:r>
                    </a:p>
                    <a:p>
                      <a:r>
                        <a:rPr lang="en-US" sz="1100" dirty="0"/>
                        <a:t> and society in general </a:t>
                      </a:r>
                    </a:p>
                    <a:p>
                      <a:r>
                        <a:rPr lang="en-US" sz="1100" dirty="0"/>
                        <a:t> reinforce gender roles</a:t>
                      </a:r>
                    </a:p>
                    <a:p>
                      <a:r>
                        <a:rPr lang="en-US" sz="1100" b="1" i="0" u="none" strike="noStrike" cap="non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Ij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- 14 </a:t>
                      </a:r>
                      <a:endParaRPr lang="en-PH" sz="1100" b="1" i="0" u="none" strike="noStrike" cap="none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 err="1"/>
                        <a:t>Isulat</a:t>
                      </a:r>
                      <a:r>
                        <a:rPr lang="en-PH" sz="1100" b="1" dirty="0"/>
                        <a:t> kung LALAKI o BABAE ang </a:t>
                      </a:r>
                      <a:r>
                        <a:rPr lang="en-PH" sz="1100" b="1" dirty="0" err="1"/>
                        <a:t>karaniwang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gumagawa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mga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tungkuling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nasa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ibaba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Sagutan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papel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_______________1. Pag-</a:t>
                      </a:r>
                      <a:r>
                        <a:rPr lang="en-PH" sz="1100" dirty="0" err="1"/>
                        <a:t>iigib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tubig</a:t>
                      </a:r>
                      <a:r>
                        <a:rPr lang="en-PH" sz="1100" dirty="0"/>
                        <a:t> ______________2. </a:t>
                      </a:r>
                      <a:r>
                        <a:rPr lang="en-PH" sz="1100" dirty="0" err="1"/>
                        <a:t>Paghuhugas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plato</a:t>
                      </a:r>
                      <a:r>
                        <a:rPr lang="en-PH" sz="1100" dirty="0"/>
                        <a:t> ______________3. </a:t>
                      </a:r>
                      <a:r>
                        <a:rPr lang="en-PH" sz="1100" dirty="0" err="1"/>
                        <a:t>Pananahi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damit</a:t>
                      </a:r>
                      <a:r>
                        <a:rPr lang="en-PH" sz="1100" dirty="0"/>
                        <a:t> ______________4. </a:t>
                      </a:r>
                      <a:r>
                        <a:rPr lang="en-PH" sz="1100" dirty="0" err="1"/>
                        <a:t>Pagkukumpuni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sirang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kasangkapan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bahay</a:t>
                      </a:r>
                      <a:r>
                        <a:rPr lang="en-PH" sz="1100" dirty="0"/>
                        <a:t> ______________5. </a:t>
                      </a:r>
                      <a:r>
                        <a:rPr lang="en-PH" sz="1100" dirty="0" err="1"/>
                        <a:t>Pagsisibak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kahoy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Salik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na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Nakaaapekto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Gender Identity at Gender Roles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mapa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konsepto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pahina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Ilagay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unahan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palagay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pinaka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nakakaapekto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gender identity ng </a:t>
                      </a:r>
                      <a:r>
                        <a:rPr lang="en-PH" sz="1100" dirty="0" err="1"/>
                        <a:t>tao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Ipaliwanag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8659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Ano-ano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salik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nakakaapekto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pagpili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kaniyang</a:t>
                      </a:r>
                      <a:r>
                        <a:rPr lang="en-PH" sz="1100" dirty="0"/>
                        <a:t> gender identity at gender roles?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 err="1"/>
                        <a:t>Isulat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patlang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salitang</a:t>
                      </a:r>
                      <a:r>
                        <a:rPr lang="en-PH" sz="1100" b="1" dirty="0"/>
                        <a:t> TAMA kung </a:t>
                      </a:r>
                      <a:r>
                        <a:rPr lang="en-PH" sz="1100" b="1" dirty="0" err="1"/>
                        <a:t>wasto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isinasaad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pahayag</a:t>
                      </a:r>
                      <a:r>
                        <a:rPr lang="en-PH" sz="1100" b="1" dirty="0"/>
                        <a:t> at MALI </a:t>
                      </a:r>
                      <a:r>
                        <a:rPr lang="en-PH" sz="1100" b="1" dirty="0" err="1"/>
                        <a:t>naman</a:t>
                      </a:r>
                      <a:r>
                        <a:rPr lang="en-PH" sz="1100" b="1" dirty="0"/>
                        <a:t> kung </a:t>
                      </a:r>
                      <a:r>
                        <a:rPr lang="en-PH" sz="1100" b="1" dirty="0" err="1"/>
                        <a:t>hindi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Sagutan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2BC56C7-6C07-48D3-ADDA-0AE59D13B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133" y="944837"/>
            <a:ext cx="2652495" cy="16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168298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Kumpletuhin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journal.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          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Pinahahalagahan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ko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bayan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_________________________</a:t>
                      </a: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__________________________________________________________________________________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Punan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angkop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salita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pangungusap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1.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simbolong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__________________________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nagpapabalik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dati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orihinal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notang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pinataas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pinababa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799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Gives examples of how </a:t>
                      </a:r>
                    </a:p>
                    <a:p>
                      <a:r>
                        <a:rPr lang="en-US" sz="1100" dirty="0"/>
                        <a:t> male and female gender  </a:t>
                      </a:r>
                    </a:p>
                    <a:p>
                      <a:r>
                        <a:rPr lang="en-US" sz="1100" dirty="0"/>
                        <a:t> roles are changing</a:t>
                      </a:r>
                    </a:p>
                    <a:p>
                      <a:r>
                        <a:rPr lang="en-US" sz="1100" b="1" i="0" u="none" strike="noStrike" cap="none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Ij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- 15</a:t>
                      </a:r>
                      <a:endParaRPr lang="en-PH" sz="1100" b="1" i="0" u="none" strike="noStrike" cap="none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4325" indent="-228600" algn="l">
                        <a:buAutoNum type="arabicPeriod"/>
                      </a:pPr>
                      <a:r>
                        <a:rPr lang="en-PH" sz="1100" dirty="0"/>
                        <a:t>Ang </a:t>
                      </a:r>
                      <a:r>
                        <a:rPr lang="en-PH" sz="1100" dirty="0" err="1"/>
                        <a:t>Relihiyon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nagdidikta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tao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dapat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dapat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katanggap-tanggap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paningin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kanilang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kinabibilangang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relihiyon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sv-SE" sz="1100" b="1" dirty="0">
                          <a:solidFill>
                            <a:srgbClr val="0000FF"/>
                          </a:solidFill>
                        </a:rPr>
                        <a:t>Pagbabago sa Pagganap ng mga Kalalakihan at Kababaihan </a:t>
                      </a:r>
                    </a:p>
                    <a:p>
                      <a:pPr marL="85725" indent="0" algn="l">
                        <a:buNone/>
                      </a:pPr>
                      <a:endParaRPr lang="sv-SE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Kopyahin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kumpletuhin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CFE9F46-C246-46EB-A9AB-CB57CED0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651" y="2949909"/>
            <a:ext cx="2689247" cy="184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921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8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minsan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nagkakaiba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gawain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lalaki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gawain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babae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8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Sa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magtala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pangalan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babaeng</a:t>
                      </a:r>
                      <a:r>
                        <a:rPr lang="en-PH" sz="1100" dirty="0"/>
                        <a:t> nagging </a:t>
                      </a:r>
                      <a:r>
                        <a:rPr lang="en-PH" sz="1100" dirty="0" err="1"/>
                        <a:t>tanyag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larangan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mundo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kalalakihan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gayon</a:t>
                      </a:r>
                      <a:r>
                        <a:rPr lang="en-PH" sz="1100" dirty="0"/>
                        <a:t> din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lalaking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kilala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larangan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mundo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kababaihan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Halimbawa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larangan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pulitika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isports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trabaho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atbp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8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 err="1"/>
                        <a:t>Isulat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patlang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salitang</a:t>
                      </a:r>
                      <a:r>
                        <a:rPr lang="en-PH" sz="1100" b="1" dirty="0"/>
                        <a:t> TAMA kung </a:t>
                      </a:r>
                      <a:r>
                        <a:rPr lang="en-PH" sz="1100" b="1" dirty="0" err="1"/>
                        <a:t>wasto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isinasaad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pahayag</a:t>
                      </a:r>
                      <a:r>
                        <a:rPr lang="en-PH" sz="1100" b="1" dirty="0"/>
                        <a:t> at MALI </a:t>
                      </a:r>
                      <a:r>
                        <a:rPr lang="en-PH" sz="1100" b="1" dirty="0" err="1"/>
                        <a:t>naman</a:t>
                      </a:r>
                      <a:r>
                        <a:rPr lang="en-PH" sz="1100" b="1" dirty="0"/>
                        <a:t> kung </a:t>
                      </a:r>
                      <a:r>
                        <a:rPr lang="en-PH" sz="1100" b="1" dirty="0" err="1"/>
                        <a:t>hindi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Sagutan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endParaRPr lang="en-PH" sz="8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kalalakihan</a:t>
                      </a:r>
                      <a:r>
                        <a:rPr lang="en-PH" sz="1100" dirty="0"/>
                        <a:t> ay mas </a:t>
                      </a:r>
                      <a:r>
                        <a:rPr lang="en-PH" sz="1100" dirty="0" err="1"/>
                        <a:t>maabilidad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kaysa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kababaihan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kahit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larangan</a:t>
                      </a:r>
                      <a:r>
                        <a:rPr lang="en-PH" sz="1100" dirty="0"/>
                        <a:t>.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64400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59"/>
          <p:cNvSpPr txBox="1">
            <a:spLocks noGrp="1"/>
          </p:cNvSpPr>
          <p:nvPr>
            <p:ph type="title"/>
          </p:nvPr>
        </p:nvSpPr>
        <p:spPr>
          <a:xfrm>
            <a:off x="2840975" y="1066950"/>
            <a:ext cx="3462000" cy="12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1696" name="Google Shape;1696;p59"/>
          <p:cNvSpPr txBox="1">
            <a:spLocks noGrp="1"/>
          </p:cNvSpPr>
          <p:nvPr>
            <p:ph type="subTitle" idx="1"/>
          </p:nvPr>
        </p:nvSpPr>
        <p:spPr>
          <a:xfrm>
            <a:off x="5267359" y="3511800"/>
            <a:ext cx="2996400" cy="9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Do you have any questions?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H" b="1" i="1" dirty="0">
                <a:solidFill>
                  <a:srgbClr val="0000FF"/>
                </a:solidFill>
              </a:rPr>
              <a:t>titserlarisel@gmail.com</a:t>
            </a:r>
            <a:endParaRPr b="1" i="1" dirty="0">
              <a:solidFill>
                <a:srgbClr val="0000FF"/>
              </a:solidFill>
            </a:endParaRPr>
          </a:p>
        </p:txBody>
      </p:sp>
      <p:sp>
        <p:nvSpPr>
          <p:cNvPr id="1698" name="Google Shape;1698;p59">
            <a:hlinkClick r:id="rId3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699" name="Google Shape;1699;p59">
            <a:hlinkClick r:id="rId4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0" name="Google Shape;1700;p59">
            <a:hlinkClick r:id="rId5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1" name="Google Shape;1701;p59">
            <a:hlinkClick r:id="rId6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2" name="Google Shape;1702;p59">
            <a:hlinkClick r:id="rId7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3" name="Google Shape;1703;p59">
            <a:hlinkClick r:id="rId8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4" name="Google Shape;1704;p59">
            <a:hlinkClick r:id="rId9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5" name="Google Shape;1705;p59">
            <a:hlinkClick r:id="rId10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6" name="Google Shape;1706;p59">
            <a:hlinkClick r:id="rId11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7" name="Google Shape;1707;p59">
            <a:hlinkClick r:id="rId12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8" name="Google Shape;1708;p59">
            <a:hlinkClick r:id="rId13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09" name="Google Shape;1709;p59">
            <a:hlinkClick r:id="rId14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10" name="Google Shape;1710;p59">
            <a:hlinkClick r:id="rId15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11" name="Google Shape;1711;p59">
            <a:hlinkClick r:id="rId16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12" name="Google Shape;1712;p59">
            <a:hlinkClick r:id="rId17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13" name="Google Shape;1713;p59">
            <a:hlinkClick r:id="rId18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14" name="Google Shape;1714;p59">
            <a:hlinkClick r:id="rId19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715" name="Google Shape;1715;p59">
            <a:hlinkClick r:id="rId20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5" name="Google Shape;2663;p63">
            <a:extLst>
              <a:ext uri="{FF2B5EF4-FFF2-40B4-BE49-F238E27FC236}">
                <a16:creationId xmlns:a16="http://schemas.microsoft.com/office/drawing/2014/main" id="{317BBAA3-B24A-4950-9458-482A8E03316D}"/>
              </a:ext>
            </a:extLst>
          </p:cNvPr>
          <p:cNvSpPr/>
          <p:nvPr/>
        </p:nvSpPr>
        <p:spPr>
          <a:xfrm>
            <a:off x="6212276" y="4331810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2"/>
          </a:solidFill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" name="Google Shape;2664;p63">
            <a:extLst>
              <a:ext uri="{FF2B5EF4-FFF2-40B4-BE49-F238E27FC236}">
                <a16:creationId xmlns:a16="http://schemas.microsoft.com/office/drawing/2014/main" id="{EE663D82-2A85-4F84-BC33-57CB64B09BE8}"/>
              </a:ext>
            </a:extLst>
          </p:cNvPr>
          <p:cNvGrpSpPr/>
          <p:nvPr/>
        </p:nvGrpSpPr>
        <p:grpSpPr>
          <a:xfrm>
            <a:off x="5735140" y="4332192"/>
            <a:ext cx="346056" cy="345674"/>
            <a:chOff x="3303268" y="3817349"/>
            <a:chExt cx="346056" cy="345674"/>
          </a:xfrm>
        </p:grpSpPr>
        <p:sp>
          <p:nvSpPr>
            <p:cNvPr id="27" name="Google Shape;2665;p63">
              <a:extLst>
                <a:ext uri="{FF2B5EF4-FFF2-40B4-BE49-F238E27FC236}">
                  <a16:creationId xmlns:a16="http://schemas.microsoft.com/office/drawing/2014/main" id="{BAB12CD4-913A-4A2A-9EE5-78170B037969}"/>
                </a:ext>
              </a:extLst>
            </p:cNvPr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666;p63">
              <a:extLst>
                <a:ext uri="{FF2B5EF4-FFF2-40B4-BE49-F238E27FC236}">
                  <a16:creationId xmlns:a16="http://schemas.microsoft.com/office/drawing/2014/main" id="{40F8660E-E661-440A-B120-F29E6833140A}"/>
                </a:ext>
              </a:extLst>
            </p:cNvPr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667;p63">
              <a:extLst>
                <a:ext uri="{FF2B5EF4-FFF2-40B4-BE49-F238E27FC236}">
                  <a16:creationId xmlns:a16="http://schemas.microsoft.com/office/drawing/2014/main" id="{81F60AD2-3CAB-47C7-8234-31A71FE88B91}"/>
                </a:ext>
              </a:extLst>
            </p:cNvPr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668;p63">
              <a:extLst>
                <a:ext uri="{FF2B5EF4-FFF2-40B4-BE49-F238E27FC236}">
                  <a16:creationId xmlns:a16="http://schemas.microsoft.com/office/drawing/2014/main" id="{0AA01A32-64DA-44FA-9C41-9555E07961CB}"/>
                </a:ext>
              </a:extLst>
            </p:cNvPr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2672;p63">
            <a:extLst>
              <a:ext uri="{FF2B5EF4-FFF2-40B4-BE49-F238E27FC236}">
                <a16:creationId xmlns:a16="http://schemas.microsoft.com/office/drawing/2014/main" id="{F37F8243-71E5-470C-8AB3-96F29BDF5869}"/>
              </a:ext>
            </a:extLst>
          </p:cNvPr>
          <p:cNvGrpSpPr/>
          <p:nvPr/>
        </p:nvGrpSpPr>
        <p:grpSpPr>
          <a:xfrm>
            <a:off x="6634833" y="4332192"/>
            <a:ext cx="345642" cy="345674"/>
            <a:chOff x="5549861" y="3817349"/>
            <a:chExt cx="345642" cy="345674"/>
          </a:xfrm>
        </p:grpSpPr>
        <p:sp>
          <p:nvSpPr>
            <p:cNvPr id="32" name="Google Shape;2673;p63">
              <a:extLst>
                <a:ext uri="{FF2B5EF4-FFF2-40B4-BE49-F238E27FC236}">
                  <a16:creationId xmlns:a16="http://schemas.microsoft.com/office/drawing/2014/main" id="{E88DB4C4-F589-468B-99ED-5E8C08EE53EF}"/>
                </a:ext>
              </a:extLst>
            </p:cNvPr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74;p63">
              <a:extLst>
                <a:ext uri="{FF2B5EF4-FFF2-40B4-BE49-F238E27FC236}">
                  <a16:creationId xmlns:a16="http://schemas.microsoft.com/office/drawing/2014/main" id="{9F6535C0-03D1-41B7-9DC5-CCB9F452A25E}"/>
                </a:ext>
              </a:extLst>
            </p:cNvPr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75;p63">
              <a:extLst>
                <a:ext uri="{FF2B5EF4-FFF2-40B4-BE49-F238E27FC236}">
                  <a16:creationId xmlns:a16="http://schemas.microsoft.com/office/drawing/2014/main" id="{7D806F4D-A47A-4E55-A332-F601DD193C84}"/>
                </a:ext>
              </a:extLst>
            </p:cNvPr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219F30-29B2-4C54-9780-63AE799FA2BE}"/>
              </a:ext>
            </a:extLst>
          </p:cNvPr>
          <p:cNvGrpSpPr/>
          <p:nvPr/>
        </p:nvGrpSpPr>
        <p:grpSpPr>
          <a:xfrm>
            <a:off x="764505" y="1861750"/>
            <a:ext cx="2611608" cy="2957029"/>
            <a:chOff x="5229574" y="773455"/>
            <a:chExt cx="3106698" cy="385650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AC9FB52-8437-4BA0-8CDB-BED2BFCD5C59}"/>
                </a:ext>
              </a:extLst>
            </p:cNvPr>
            <p:cNvGrpSpPr/>
            <p:nvPr/>
          </p:nvGrpSpPr>
          <p:grpSpPr>
            <a:xfrm>
              <a:off x="5229574" y="2897848"/>
              <a:ext cx="3106698" cy="1732111"/>
              <a:chOff x="213352" y="4063807"/>
              <a:chExt cx="3106698" cy="173211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DBE22D-A6E0-4F5C-9C80-847335BF2EF3}"/>
                  </a:ext>
                </a:extLst>
              </p:cNvPr>
              <p:cNvSpPr txBox="1"/>
              <p:nvPr/>
            </p:nvSpPr>
            <p:spPr>
              <a:xfrm>
                <a:off x="213352" y="4063807"/>
                <a:ext cx="3106698" cy="68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PH" sz="2800" b="0" i="0" u="none" strike="noStrike" kern="0" cap="none" spc="0" normalizeH="0" baseline="0" noProof="0" dirty="0">
                    <a:ln>
                      <a:solidFill>
                        <a:srgbClr val="FFFF00"/>
                      </a:solidFill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ubbleGum" panose="00000400000000000000" pitchFamily="2" charset="0"/>
                    <a:cs typeface="Arial"/>
                    <a:sym typeface="Arial"/>
                  </a:rPr>
                  <a:t>MAAM LARISEL</a:t>
                </a:r>
              </a:p>
            </p:txBody>
          </p:sp>
          <p:pic>
            <p:nvPicPr>
              <p:cNvPr id="39" name="Picture 38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85BB798E-B2CC-4018-8038-3EE5696AB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4791" y="4909521"/>
                <a:ext cx="2381693" cy="886397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349F15C-EBE4-4FC9-8AB2-B007CC53D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838525" y="773455"/>
              <a:ext cx="1888797" cy="21243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3781942" y="3426866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2872388" y="1264006"/>
            <a:ext cx="5543329" cy="49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MAPEH (MUSIC 5)</a:t>
            </a:r>
            <a:endParaRPr sz="4400" b="1" spc="50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781895" y="4011154"/>
            <a:ext cx="4007446" cy="719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QUARTER 2</a:t>
            </a:r>
            <a:b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WEEK 3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Google Shape;517;p30">
            <a:extLst>
              <a:ext uri="{FF2B5EF4-FFF2-40B4-BE49-F238E27FC236}">
                <a16:creationId xmlns:a16="http://schemas.microsoft.com/office/drawing/2014/main" id="{9624ADC6-8CF0-4661-A1D7-720DAFA94E8E}"/>
              </a:ext>
            </a:extLst>
          </p:cNvPr>
          <p:cNvSpPr txBox="1">
            <a:spLocks/>
          </p:cNvSpPr>
          <p:nvPr/>
        </p:nvSpPr>
        <p:spPr>
          <a:xfrm>
            <a:off x="2920206" y="1895877"/>
            <a:ext cx="5375314" cy="136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Weekly Home </a:t>
            </a:r>
          </a:p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1430E-37DB-462A-A917-217771D1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3" y="1165214"/>
            <a:ext cx="2475156" cy="2954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613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5DA46B95-F010-401C-8F43-C5642CB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3" y="0"/>
            <a:ext cx="901452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Week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3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 ____________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CF514D4F-2C9F-44AB-AB8A-0DB89E9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1203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330434"/>
              </p:ext>
            </p:extLst>
          </p:nvPr>
        </p:nvGraphicFramePr>
        <p:xfrm>
          <a:off x="129473" y="2257067"/>
          <a:ext cx="8860779" cy="2759995"/>
        </p:xfrm>
        <a:graphic>
          <a:graphicData uri="http://schemas.openxmlformats.org/drawingml/2006/table">
            <a:tbl>
              <a:tblPr firstRow="1" firstCol="1" bandRow="1"/>
              <a:tblGrid>
                <a:gridCol w="95499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1581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140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00104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57580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253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974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Recognizes aurally and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visually, examples of melodic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intervals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IIc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- 4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Melodic Intervals 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sv-SE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sa Pagkatuto Bilang 1: </a:t>
                      </a:r>
                    </a:p>
                    <a:p>
                      <a:pPr marL="85725" indent="0" algn="l"/>
                      <a:r>
                        <a:rPr lang="sv-SE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Tingnan ang mga nota sa limguhit. Masdang mabuti ang mga pagitan ng mga nota. Ito ang tinatawag nating interval.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  <a:endParaRPr lang="sv-SE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sv-SE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0CBF4F5-4927-4907-8E26-CF1E7442C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121" y="3649508"/>
            <a:ext cx="3244907" cy="131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80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60472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Pagmasdan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Sabihin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pahakbang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palaktaw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pagkakasunod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nila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pantay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kung di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tumaas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bumaba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Hal. </a:t>
                      </a:r>
                    </a:p>
                    <a:p>
                      <a:pPr marL="85725" indent="0" algn="l"/>
                      <a:r>
                        <a:rPr lang="it-IT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do - mi palaktaw </a:t>
                      </a:r>
                    </a:p>
                    <a:p>
                      <a:pPr marL="85725" indent="0" algn="l"/>
                      <a:r>
                        <a:rPr lang="it-IT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so - fa pahakbang </a:t>
                      </a:r>
                    </a:p>
                    <a:p>
                      <a:pPr marL="85725" indent="0" algn="l"/>
                      <a:r>
                        <a:rPr lang="it-IT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la - la pantay </a:t>
                      </a:r>
                    </a:p>
                    <a:p>
                      <a:pPr marL="85725" indent="0" algn="l"/>
                      <a:r>
                        <a:rPr lang="it-IT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mi - so _____________ </a:t>
                      </a:r>
                    </a:p>
                    <a:p>
                      <a:pPr marL="85725" indent="0" algn="l"/>
                      <a:r>
                        <a:rPr lang="it-IT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fa - la ______________</a:t>
                      </a:r>
                    </a:p>
                    <a:p>
                      <a:pPr marL="85725" indent="0" algn="l"/>
                      <a:endParaRPr lang="it-IT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interval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nota. Piliin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kahon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it-IT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it-IT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6AD07C35-9836-4918-915C-0CDF4A13F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207" y="3333919"/>
            <a:ext cx="3116109" cy="159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25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49836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Lupang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Hinirang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Hanapin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bahaging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malaking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agwat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titik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bahaging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Lupang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Hinirang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Hanapin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bahaging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malawak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agwat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titik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bahaging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p.21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Ilagay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notang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interval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hinihingi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Tingnan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halimbawa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p.21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8F971FE-98F4-4E39-9517-6A8A6E8CB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688" y="3220630"/>
            <a:ext cx="3317734" cy="1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83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3781942" y="3426866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2872388" y="1264006"/>
            <a:ext cx="5543329" cy="49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MAPEH (MUSIC 5)</a:t>
            </a:r>
            <a:endParaRPr sz="4400" b="1" spc="50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781895" y="4011154"/>
            <a:ext cx="4007446" cy="719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QUARTER 2</a:t>
            </a:r>
            <a:b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WEEK 4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Google Shape;517;p30">
            <a:extLst>
              <a:ext uri="{FF2B5EF4-FFF2-40B4-BE49-F238E27FC236}">
                <a16:creationId xmlns:a16="http://schemas.microsoft.com/office/drawing/2014/main" id="{9624ADC6-8CF0-4661-A1D7-720DAFA94E8E}"/>
              </a:ext>
            </a:extLst>
          </p:cNvPr>
          <p:cNvSpPr txBox="1">
            <a:spLocks/>
          </p:cNvSpPr>
          <p:nvPr/>
        </p:nvSpPr>
        <p:spPr>
          <a:xfrm>
            <a:off x="2920206" y="1895877"/>
            <a:ext cx="5375314" cy="136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Weekly Home </a:t>
            </a:r>
          </a:p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1430E-37DB-462A-A917-217771D1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3" y="1165214"/>
            <a:ext cx="2475156" cy="2954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386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5DA46B95-F010-401C-8F43-C5642CB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3" y="0"/>
            <a:ext cx="901452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Week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4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 ____________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CF514D4F-2C9F-44AB-AB8A-0DB89E9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1203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416734"/>
              </p:ext>
            </p:extLst>
          </p:nvPr>
        </p:nvGraphicFramePr>
        <p:xfrm>
          <a:off x="129473" y="2257067"/>
          <a:ext cx="8860779" cy="2759995"/>
        </p:xfrm>
        <a:graphic>
          <a:graphicData uri="http://schemas.openxmlformats.org/drawingml/2006/table">
            <a:tbl>
              <a:tblPr firstRow="1" firstCol="1" bandRow="1"/>
              <a:tblGrid>
                <a:gridCol w="95499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1581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140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00104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57580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253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974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dentifies the notes in the C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major scale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IIc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- 5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it-IT" sz="1100" b="1" dirty="0">
                          <a:solidFill>
                            <a:srgbClr val="0000FF"/>
                          </a:solidFill>
                        </a:rPr>
                        <a:t>Mga Nota sa C Major Scale</a:t>
                      </a:r>
                    </a:p>
                    <a:p>
                      <a:pPr marL="85725" indent="0" algn="l"/>
                      <a:endParaRPr lang="it-IT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Tingnan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staff.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so-fa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C Major Scale.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subukan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iskala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humingi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tulong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kasama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magawa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pag-awit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                     do-re-mi-fa-so-la-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-do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797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05889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Kodaly Hand Signs,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C Major Scale. Kung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sakaling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nalimutan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Kodaly Hand Signs,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tingnan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page 18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gayahin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4: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       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         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iskalang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Mayor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binubuo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notang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buo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mgapagitan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maliban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pagitan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ikatlo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ikaapat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gayundin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ikapito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ikawalong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nota.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Tingnan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staff. Ito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pababang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C Major Scale.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nota: do-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-la-so-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fami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-re-do (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Ulitin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hanggang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masanay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).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6597FE8-96D7-4D6F-88DE-4D7033E00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58" y="1940716"/>
            <a:ext cx="3226319" cy="84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31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3781942" y="3426866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2872388" y="1264006"/>
            <a:ext cx="5543329" cy="49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MAPEH (MUSIC 5)</a:t>
            </a:r>
            <a:endParaRPr sz="4400" b="1" spc="50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781895" y="4011154"/>
            <a:ext cx="4007446" cy="719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QUARTER 2</a:t>
            </a:r>
            <a:b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WEEK 1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Google Shape;517;p30">
            <a:extLst>
              <a:ext uri="{FF2B5EF4-FFF2-40B4-BE49-F238E27FC236}">
                <a16:creationId xmlns:a16="http://schemas.microsoft.com/office/drawing/2014/main" id="{9624ADC6-8CF0-4661-A1D7-720DAFA94E8E}"/>
              </a:ext>
            </a:extLst>
          </p:cNvPr>
          <p:cNvSpPr txBox="1">
            <a:spLocks/>
          </p:cNvSpPr>
          <p:nvPr/>
        </p:nvSpPr>
        <p:spPr>
          <a:xfrm>
            <a:off x="2920206" y="1895877"/>
            <a:ext cx="5375314" cy="136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Weekly Home </a:t>
            </a:r>
          </a:p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1430E-37DB-462A-A917-217771D1C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33" y="1165214"/>
            <a:ext cx="2475156" cy="2954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FF9780F2-B17F-40F7-AE36-36979872B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92842" y="46019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8456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Sabayan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Kodaly Hand Sign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pagbasa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so-fa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Magsimula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mataas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do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pababa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hanggang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mababang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do.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so-fa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iskala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kasabay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Kodaly Hand Signs.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7: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Subukan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naming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pababang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C Major Scale.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Ulitin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hanggang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masanay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Sabayan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Kodaly Hand Signs.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072F3E3-FA27-4B40-9281-60E8C1DF9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147" y="2571750"/>
            <a:ext cx="3245378" cy="14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01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182734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sa Pagkatuto Bilang 8: 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alam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C Major Scale,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pataas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pababa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humingi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tulong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kasama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pagsasagawa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p.25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09C6361A-E80D-49DA-8144-6A1E92D24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055" y="1509751"/>
            <a:ext cx="3245378" cy="12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26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3781942" y="3426866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2872388" y="1264006"/>
            <a:ext cx="5543329" cy="49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MAPEH (MUSIC 5)</a:t>
            </a:r>
            <a:endParaRPr sz="4400" b="1" spc="50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781895" y="4011154"/>
            <a:ext cx="4007446" cy="719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QUARTER 2</a:t>
            </a:r>
            <a:b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WEEK 5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Google Shape;517;p30">
            <a:extLst>
              <a:ext uri="{FF2B5EF4-FFF2-40B4-BE49-F238E27FC236}">
                <a16:creationId xmlns:a16="http://schemas.microsoft.com/office/drawing/2014/main" id="{9624ADC6-8CF0-4661-A1D7-720DAFA94E8E}"/>
              </a:ext>
            </a:extLst>
          </p:cNvPr>
          <p:cNvSpPr txBox="1">
            <a:spLocks/>
          </p:cNvSpPr>
          <p:nvPr/>
        </p:nvSpPr>
        <p:spPr>
          <a:xfrm>
            <a:off x="2920206" y="1895877"/>
            <a:ext cx="5375314" cy="136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Weekly Home </a:t>
            </a:r>
          </a:p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1430E-37DB-462A-A917-217771D1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3" y="1165214"/>
            <a:ext cx="2475156" cy="2954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4616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5DA46B95-F010-401C-8F43-C5642CB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3" y="0"/>
            <a:ext cx="901452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Week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5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 ____________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CF514D4F-2C9F-44AB-AB8A-0DB89E9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1203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532878"/>
              </p:ext>
            </p:extLst>
          </p:nvPr>
        </p:nvGraphicFramePr>
        <p:xfrm>
          <a:off x="129473" y="2257067"/>
          <a:ext cx="8860779" cy="2759995"/>
        </p:xfrm>
        <a:graphic>
          <a:graphicData uri="http://schemas.openxmlformats.org/drawingml/2006/table">
            <a:tbl>
              <a:tblPr firstRow="1" firstCol="1" bandRow="1"/>
              <a:tblGrid>
                <a:gridCol w="95499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1581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140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00104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57580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253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974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Determines the range of a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musical example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1. wide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2. narrow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IIe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-8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0000FF"/>
                          </a:solidFill>
                        </a:rPr>
                        <a:t>Ang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</a:rPr>
                        <a:t>Agwat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</a:rPr>
                        <a:t> o Range ng Isang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</a:rPr>
                        <a:t>Awitin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Tingnang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mabuti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Salidommay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Hanapin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pinakamataas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pagtukoy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dito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Sumunod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hanapin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aman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pinakamababang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nota.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988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42731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Subukan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Salidommay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Maaari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patulong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kasama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para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yan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p.28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Mayroon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bang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malawak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range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“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Salidommay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”? 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sa Pagkatuto Bilang 3: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  <a:endParaRPr lang="it-IT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Tandaan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it-IT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sv-SE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Pag-aralan ang awit sa ibaba. Hanapin ang pinakamataas na nota. Isulat ang iyong sagot sa sagutang papel. Hanapin din ang pinakamababang nota.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A27492B-AADD-4A6B-B48F-B6465F8F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514" y="1375646"/>
            <a:ext cx="3269292" cy="176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55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973939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melodic range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Babagto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?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Subukan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Babagto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Maaari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patulong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kasama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para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yan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agwat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(Range)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W(wide) kung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malawak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range at N(narrow) kung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maliit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range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Lupang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Hinirang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Are you Sleeping 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Pilipinas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Kong Mahal 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Bayan Ko 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Sitsiritsit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6D09D3F-4D2A-4E70-8F34-318123F72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431" y="623542"/>
            <a:ext cx="3170978" cy="13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5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3781942" y="3426866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2872388" y="1264006"/>
            <a:ext cx="5543329" cy="49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MAPEH (MUSIC 5)</a:t>
            </a:r>
            <a:endParaRPr sz="4400" b="1" spc="50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781895" y="4011154"/>
            <a:ext cx="4007446" cy="719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QUARTER 2</a:t>
            </a:r>
            <a:b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WEEK 6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Google Shape;517;p30">
            <a:extLst>
              <a:ext uri="{FF2B5EF4-FFF2-40B4-BE49-F238E27FC236}">
                <a16:creationId xmlns:a16="http://schemas.microsoft.com/office/drawing/2014/main" id="{9624ADC6-8CF0-4661-A1D7-720DAFA94E8E}"/>
              </a:ext>
            </a:extLst>
          </p:cNvPr>
          <p:cNvSpPr txBox="1">
            <a:spLocks/>
          </p:cNvSpPr>
          <p:nvPr/>
        </p:nvSpPr>
        <p:spPr>
          <a:xfrm>
            <a:off x="2920206" y="1895877"/>
            <a:ext cx="5375314" cy="136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Weekly Home </a:t>
            </a:r>
          </a:p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1430E-37DB-462A-A917-217771D1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3" y="1165214"/>
            <a:ext cx="2475156" cy="2954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3473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5DA46B95-F010-401C-8F43-C5642CB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3" y="0"/>
            <a:ext cx="901452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Week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6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 ____________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CF514D4F-2C9F-44AB-AB8A-0DB89E9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1203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636343"/>
              </p:ext>
            </p:extLst>
          </p:nvPr>
        </p:nvGraphicFramePr>
        <p:xfrm>
          <a:off x="129473" y="2257067"/>
          <a:ext cx="8860779" cy="2759995"/>
        </p:xfrm>
        <a:graphic>
          <a:graphicData uri="http://schemas.openxmlformats.org/drawingml/2006/table">
            <a:tbl>
              <a:tblPr firstRow="1" firstCol="1" bandRow="1"/>
              <a:tblGrid>
                <a:gridCol w="95499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1581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140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00104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57580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253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974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Reads notes in different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scales : Pentatonic scale, C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major scale, G major scale</a:t>
                      </a:r>
                    </a:p>
                    <a:p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IIf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- 9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0000FF"/>
                          </a:solidFill>
                        </a:rPr>
                        <a:t>Ang </a:t>
                      </a:r>
                      <a:r>
                        <a:rPr lang="en-US" sz="1100" b="1" dirty="0" err="1">
                          <a:solidFill>
                            <a:srgbClr val="0000FF"/>
                          </a:solidFill>
                        </a:rPr>
                        <a:t>Iskalang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</a:rPr>
                        <a:t> Pentatonic, C Major Scale at G Major Scale</a:t>
                      </a:r>
                    </a:p>
                    <a:p>
                      <a:pPr marL="85725" indent="0" algn="l"/>
                      <a:endParaRPr lang="en-US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Unawaing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mabuti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: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6607DA-63DA-43BD-81C8-D65F600F9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483" y="3641416"/>
            <a:ext cx="3147086" cy="12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00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188561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Masdang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mabuti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G Major Scale.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so-fa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Kung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ihahambing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C Major Scale,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pagkakaiba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?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p.31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sagutang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nakita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kaibahan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Ibigay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so 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pentatonic scale.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Sa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so 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Kailangang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tama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magkatapat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Halimbawa: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So-fa silaba do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Ngalang tono C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it-IT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4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Pentatonic Scale. May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naaalaala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ka bang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himig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narinig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ganitong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himig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muli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kasabay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Kodaly Hand Signs.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739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734572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Tukuyin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anong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scale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ipinapakita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tono</a:t>
                      </a:r>
                      <a:r>
                        <a:rPr lang="en-PH" sz="1100" dirty="0"/>
                        <a:t>.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muli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scale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Gawain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pero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siya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kasabay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Kodaly Hand Sign.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7: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3 staff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G clef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staff.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Ilagay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unang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staff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Pentatonic Scale.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Buong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o whole note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5BA286B-A928-4256-9867-81C7CE39C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79" y="1335608"/>
            <a:ext cx="3277274" cy="9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41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5DA46B95-F010-401C-8F43-C5642CB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3" y="0"/>
            <a:ext cx="901452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Week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1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 ____________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CF514D4F-2C9F-44AB-AB8A-0DB89E9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1203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65497"/>
              </p:ext>
            </p:extLst>
          </p:nvPr>
        </p:nvGraphicFramePr>
        <p:xfrm>
          <a:off x="129473" y="2257067"/>
          <a:ext cx="8860779" cy="2759995"/>
        </p:xfrm>
        <a:graphic>
          <a:graphicData uri="http://schemas.openxmlformats.org/drawingml/2006/table">
            <a:tbl>
              <a:tblPr firstRow="1" firstCol="1" bandRow="1"/>
              <a:tblGrid>
                <a:gridCol w="95499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1581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140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00104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57580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253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974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Recognizes the meaning and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uses of F -Clef on the staff</a:t>
                      </a:r>
                    </a:p>
                    <a:p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-1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Melodiya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unawain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p.7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Ang F clef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notasyon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Kilala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rin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tawag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Bass clef.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2180F7C-4C81-4381-9920-BDB062FE1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288" y="3382471"/>
            <a:ext cx="1893537" cy="115716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3781942" y="3426866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2872388" y="1264006"/>
            <a:ext cx="5543329" cy="49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MAPEH (MUSIC 5)</a:t>
            </a:r>
            <a:endParaRPr sz="4400" b="1" spc="50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781895" y="4011154"/>
            <a:ext cx="4007446" cy="719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QUARTER 2</a:t>
            </a:r>
            <a:b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WEEK 7-8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Google Shape;517;p30">
            <a:extLst>
              <a:ext uri="{FF2B5EF4-FFF2-40B4-BE49-F238E27FC236}">
                <a16:creationId xmlns:a16="http://schemas.microsoft.com/office/drawing/2014/main" id="{9624ADC6-8CF0-4661-A1D7-720DAFA94E8E}"/>
              </a:ext>
            </a:extLst>
          </p:cNvPr>
          <p:cNvSpPr txBox="1">
            <a:spLocks/>
          </p:cNvSpPr>
          <p:nvPr/>
        </p:nvSpPr>
        <p:spPr>
          <a:xfrm>
            <a:off x="2920206" y="1895877"/>
            <a:ext cx="5375314" cy="136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Weekly Home </a:t>
            </a:r>
          </a:p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1430E-37DB-462A-A917-217771D1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3" y="1165214"/>
            <a:ext cx="2475156" cy="2954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4742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" name="Rectangle 9">
            <a:extLst>
              <a:ext uri="{FF2B5EF4-FFF2-40B4-BE49-F238E27FC236}">
                <a16:creationId xmlns:a16="http://schemas.microsoft.com/office/drawing/2014/main" id="{5DA46B95-F010-401C-8F43-C5642CB74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73" y="0"/>
            <a:ext cx="901452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chemeClr val="accent1">
                    <a:lumMod val="10000"/>
                  </a:schemeClr>
                </a:solidFill>
                <a:ea typeface="Calibri" panose="020F0502020204030204" pitchFamily="34" charset="0"/>
              </a:rPr>
              <a:t>Week </a:t>
            </a:r>
            <a:r>
              <a:rPr lang="en-US" altLang="en-US" sz="1100" b="1" dirty="0">
                <a:solidFill>
                  <a:srgbClr val="0000FF"/>
                </a:solidFill>
                <a:ea typeface="Calibri" panose="020F0502020204030204" pitchFamily="34" charset="0"/>
              </a:rPr>
              <a:t>7&amp;8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 ____________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CF514D4F-2C9F-44AB-AB8A-0DB89E9C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120393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656611"/>
              </p:ext>
            </p:extLst>
          </p:nvPr>
        </p:nvGraphicFramePr>
        <p:xfrm>
          <a:off x="129473" y="2257067"/>
          <a:ext cx="8860779" cy="2759995"/>
        </p:xfrm>
        <a:graphic>
          <a:graphicData uri="http://schemas.openxmlformats.org/drawingml/2006/table">
            <a:tbl>
              <a:tblPr firstRow="1" firstCol="1" bandRow="1"/>
              <a:tblGrid>
                <a:gridCol w="95499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15819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140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00104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57580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2539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3974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MUSIC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Creates simple melodies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-10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Paglikha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Melody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sv-SE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sa Pagkatuto Bilang 1: </a:t>
                      </a:r>
                    </a:p>
                    <a:p>
                      <a:pPr marL="85725" indent="0" algn="l"/>
                      <a:r>
                        <a:rPr lang="sv-SE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Suriin ang halimbawa ng melodiya.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Nakaayos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sunud-sunod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horizontal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nota.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gumamit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ka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iba’t-ibang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uri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nota.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Pumili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nais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time signature 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palakumpasan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CB287AE-FC18-4674-ADF2-D226A262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20" y="3319293"/>
            <a:ext cx="3244907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0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7641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paghahanda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buuin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sukat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paglalagay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angkop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time signature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Sa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makalilikha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ka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simpleng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melody.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liriko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titik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Lumikha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komposisyon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magsimula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paglikha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tula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pagkatapos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lapatan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komposisyon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malinis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6F34A8C-6E77-4E8F-B251-683929F81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596" y="1777425"/>
            <a:ext cx="3293458" cy="90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FAFBCE-5DD1-4817-88A7-A9171DBCD8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06"/>
          <a:stretch/>
        </p:blipFill>
        <p:spPr>
          <a:xfrm>
            <a:off x="4272597" y="3592864"/>
            <a:ext cx="3293458" cy="13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6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942632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Performs his/her own created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melody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IIh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-11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Paglikha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Melody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US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Isagawa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US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simpleng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vocalization </a:t>
                      </a:r>
                      <a:r>
                        <a:rPr lang="en-US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so-fa syllables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maitanghal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nakapagdadagdag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tiwala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sarili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maituturing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napakahalaga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nitong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larangan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musika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Lumikha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komposisyon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magsimula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paglikha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tula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pagkatapos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lapatan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komposisyon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malinis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maitanghal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nakapagdaragdag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tiwala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sarili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maituturing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napakahalaga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nitong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larangan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musika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975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376852"/>
              </p:ext>
            </p:extLst>
          </p:nvPr>
        </p:nvGraphicFramePr>
        <p:xfrm>
          <a:off x="145659" y="126438"/>
          <a:ext cx="8852684" cy="4890624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206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1856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komposisyon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Magkaroon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simpleng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pagtatanghal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inyong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Maaring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yayain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panonood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magulang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kapatid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kasama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54BE360-05C5-4EDB-B124-E2B0E7A7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04" y="1335186"/>
            <a:ext cx="3317734" cy="241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0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1562100" y="3934126"/>
            <a:ext cx="220418" cy="218104"/>
          </a:xfrm>
          <a:custGeom>
            <a:avLst/>
            <a:gdLst/>
            <a:ahLst/>
            <a:cxnLst/>
            <a:rect l="l" t="t" r="r" b="b"/>
            <a:pathLst>
              <a:path w="1996" h="1975" extrusionOk="0">
                <a:moveTo>
                  <a:pt x="1516" y="1"/>
                </a:moveTo>
                <a:cubicBezTo>
                  <a:pt x="1480" y="1"/>
                  <a:pt x="1444" y="9"/>
                  <a:pt x="1409" y="28"/>
                </a:cubicBezTo>
                <a:cubicBezTo>
                  <a:pt x="1158" y="196"/>
                  <a:pt x="949" y="426"/>
                  <a:pt x="782" y="677"/>
                </a:cubicBezTo>
                <a:cubicBezTo>
                  <a:pt x="635" y="510"/>
                  <a:pt x="489" y="321"/>
                  <a:pt x="384" y="112"/>
                </a:cubicBezTo>
                <a:cubicBezTo>
                  <a:pt x="341" y="55"/>
                  <a:pt x="280" y="29"/>
                  <a:pt x="221" y="29"/>
                </a:cubicBezTo>
                <a:cubicBezTo>
                  <a:pt x="109" y="29"/>
                  <a:pt x="1" y="121"/>
                  <a:pt x="28" y="259"/>
                </a:cubicBezTo>
                <a:cubicBezTo>
                  <a:pt x="133" y="573"/>
                  <a:pt x="300" y="845"/>
                  <a:pt x="510" y="1075"/>
                </a:cubicBezTo>
                <a:cubicBezTo>
                  <a:pt x="384" y="1263"/>
                  <a:pt x="279" y="1472"/>
                  <a:pt x="175" y="1681"/>
                </a:cubicBezTo>
                <a:cubicBezTo>
                  <a:pt x="104" y="1838"/>
                  <a:pt x="226" y="1975"/>
                  <a:pt x="357" y="1975"/>
                </a:cubicBezTo>
                <a:cubicBezTo>
                  <a:pt x="419" y="1975"/>
                  <a:pt x="483" y="1944"/>
                  <a:pt x="531" y="1870"/>
                </a:cubicBezTo>
                <a:cubicBezTo>
                  <a:pt x="614" y="1723"/>
                  <a:pt x="719" y="1556"/>
                  <a:pt x="824" y="1409"/>
                </a:cubicBezTo>
                <a:cubicBezTo>
                  <a:pt x="1050" y="1636"/>
                  <a:pt x="1414" y="1965"/>
                  <a:pt x="1728" y="1965"/>
                </a:cubicBezTo>
                <a:cubicBezTo>
                  <a:pt x="1762" y="1965"/>
                  <a:pt x="1795" y="1962"/>
                  <a:pt x="1828" y="1953"/>
                </a:cubicBezTo>
                <a:cubicBezTo>
                  <a:pt x="1932" y="1933"/>
                  <a:pt x="1995" y="1828"/>
                  <a:pt x="1953" y="1723"/>
                </a:cubicBezTo>
                <a:cubicBezTo>
                  <a:pt x="1870" y="1409"/>
                  <a:pt x="1388" y="1221"/>
                  <a:pt x="1137" y="1012"/>
                </a:cubicBezTo>
                <a:lnTo>
                  <a:pt x="1137" y="991"/>
                </a:lnTo>
                <a:cubicBezTo>
                  <a:pt x="1347" y="803"/>
                  <a:pt x="1535" y="573"/>
                  <a:pt x="1702" y="321"/>
                </a:cubicBezTo>
                <a:cubicBezTo>
                  <a:pt x="1805" y="168"/>
                  <a:pt x="1671" y="1"/>
                  <a:pt x="1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994548" y="3912481"/>
            <a:ext cx="213130" cy="190275"/>
          </a:xfrm>
          <a:custGeom>
            <a:avLst/>
            <a:gdLst/>
            <a:ahLst/>
            <a:cxnLst/>
            <a:rect l="l" t="t" r="r" b="b"/>
            <a:pathLst>
              <a:path w="1930" h="1723" extrusionOk="0">
                <a:moveTo>
                  <a:pt x="1675" y="0"/>
                </a:moveTo>
                <a:cubicBezTo>
                  <a:pt x="1649" y="0"/>
                  <a:pt x="1621" y="5"/>
                  <a:pt x="1594" y="15"/>
                </a:cubicBezTo>
                <a:cubicBezTo>
                  <a:pt x="1406" y="36"/>
                  <a:pt x="1281" y="245"/>
                  <a:pt x="1155" y="371"/>
                </a:cubicBezTo>
                <a:cubicBezTo>
                  <a:pt x="1071" y="455"/>
                  <a:pt x="1009" y="517"/>
                  <a:pt x="925" y="601"/>
                </a:cubicBezTo>
                <a:cubicBezTo>
                  <a:pt x="862" y="517"/>
                  <a:pt x="799" y="434"/>
                  <a:pt x="757" y="350"/>
                </a:cubicBezTo>
                <a:cubicBezTo>
                  <a:pt x="721" y="296"/>
                  <a:pt x="639" y="149"/>
                  <a:pt x="590" y="149"/>
                </a:cubicBezTo>
                <a:cubicBezTo>
                  <a:pt x="582" y="149"/>
                  <a:pt x="575" y="153"/>
                  <a:pt x="569" y="162"/>
                </a:cubicBezTo>
                <a:cubicBezTo>
                  <a:pt x="600" y="100"/>
                  <a:pt x="551" y="26"/>
                  <a:pt x="489" y="26"/>
                </a:cubicBezTo>
                <a:cubicBezTo>
                  <a:pt x="468" y="26"/>
                  <a:pt x="444" y="35"/>
                  <a:pt x="423" y="57"/>
                </a:cubicBezTo>
                <a:cubicBezTo>
                  <a:pt x="213" y="266"/>
                  <a:pt x="339" y="517"/>
                  <a:pt x="465" y="748"/>
                </a:cubicBezTo>
                <a:cubicBezTo>
                  <a:pt x="485" y="789"/>
                  <a:pt x="527" y="852"/>
                  <a:pt x="569" y="936"/>
                </a:cubicBezTo>
                <a:cubicBezTo>
                  <a:pt x="465" y="1020"/>
                  <a:pt x="360" y="1124"/>
                  <a:pt x="255" y="1208"/>
                </a:cubicBezTo>
                <a:cubicBezTo>
                  <a:pt x="213" y="1292"/>
                  <a:pt x="151" y="1354"/>
                  <a:pt x="109" y="1438"/>
                </a:cubicBezTo>
                <a:cubicBezTo>
                  <a:pt x="0" y="1565"/>
                  <a:pt x="111" y="1722"/>
                  <a:pt x="237" y="1722"/>
                </a:cubicBezTo>
                <a:cubicBezTo>
                  <a:pt x="257" y="1722"/>
                  <a:pt x="277" y="1719"/>
                  <a:pt x="297" y="1710"/>
                </a:cubicBezTo>
                <a:lnTo>
                  <a:pt x="339" y="1689"/>
                </a:lnTo>
                <a:lnTo>
                  <a:pt x="339" y="1689"/>
                </a:lnTo>
                <a:cubicBezTo>
                  <a:pt x="336" y="1692"/>
                  <a:pt x="337" y="1693"/>
                  <a:pt x="340" y="1693"/>
                </a:cubicBezTo>
                <a:cubicBezTo>
                  <a:pt x="362" y="1693"/>
                  <a:pt x="491" y="1644"/>
                  <a:pt x="527" y="1626"/>
                </a:cubicBezTo>
                <a:cubicBezTo>
                  <a:pt x="653" y="1564"/>
                  <a:pt x="778" y="1459"/>
                  <a:pt x="904" y="1375"/>
                </a:cubicBezTo>
                <a:cubicBezTo>
                  <a:pt x="1009" y="1501"/>
                  <a:pt x="1155" y="1605"/>
                  <a:pt x="1343" y="1668"/>
                </a:cubicBezTo>
                <a:cubicBezTo>
                  <a:pt x="1362" y="1672"/>
                  <a:pt x="1379" y="1674"/>
                  <a:pt x="1397" y="1674"/>
                </a:cubicBezTo>
                <a:cubicBezTo>
                  <a:pt x="1580" y="1674"/>
                  <a:pt x="1711" y="1483"/>
                  <a:pt x="1615" y="1292"/>
                </a:cubicBezTo>
                <a:cubicBezTo>
                  <a:pt x="1553" y="1187"/>
                  <a:pt x="1448" y="1082"/>
                  <a:pt x="1364" y="999"/>
                </a:cubicBezTo>
                <a:cubicBezTo>
                  <a:pt x="1427" y="936"/>
                  <a:pt x="1511" y="873"/>
                  <a:pt x="1594" y="810"/>
                </a:cubicBezTo>
                <a:cubicBezTo>
                  <a:pt x="1720" y="685"/>
                  <a:pt x="1929" y="497"/>
                  <a:pt x="1929" y="266"/>
                </a:cubicBezTo>
                <a:cubicBezTo>
                  <a:pt x="1929" y="126"/>
                  <a:pt x="1812" y="0"/>
                  <a:pt x="16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27"/>
          <p:cNvSpPr/>
          <p:nvPr/>
        </p:nvSpPr>
        <p:spPr>
          <a:xfrm>
            <a:off x="2392211" y="3878137"/>
            <a:ext cx="212909" cy="248031"/>
          </a:xfrm>
          <a:custGeom>
            <a:avLst/>
            <a:gdLst/>
            <a:ahLst/>
            <a:cxnLst/>
            <a:rect l="l" t="t" r="r" b="b"/>
            <a:pathLst>
              <a:path w="1928" h="2246" extrusionOk="0">
                <a:moveTo>
                  <a:pt x="1590" y="0"/>
                </a:moveTo>
                <a:cubicBezTo>
                  <a:pt x="1556" y="0"/>
                  <a:pt x="1521" y="11"/>
                  <a:pt x="1488" y="33"/>
                </a:cubicBezTo>
                <a:cubicBezTo>
                  <a:pt x="1174" y="159"/>
                  <a:pt x="1027" y="577"/>
                  <a:pt x="839" y="870"/>
                </a:cubicBezTo>
                <a:lnTo>
                  <a:pt x="818" y="933"/>
                </a:lnTo>
                <a:cubicBezTo>
                  <a:pt x="672" y="808"/>
                  <a:pt x="546" y="703"/>
                  <a:pt x="421" y="577"/>
                </a:cubicBezTo>
                <a:cubicBezTo>
                  <a:pt x="376" y="533"/>
                  <a:pt x="326" y="514"/>
                  <a:pt x="279" y="514"/>
                </a:cubicBezTo>
                <a:cubicBezTo>
                  <a:pt x="128" y="514"/>
                  <a:pt x="0" y="706"/>
                  <a:pt x="128" y="849"/>
                </a:cubicBezTo>
                <a:cubicBezTo>
                  <a:pt x="274" y="1017"/>
                  <a:pt x="421" y="1163"/>
                  <a:pt x="567" y="1331"/>
                </a:cubicBezTo>
                <a:cubicBezTo>
                  <a:pt x="441" y="1519"/>
                  <a:pt x="337" y="1728"/>
                  <a:pt x="232" y="1916"/>
                </a:cubicBezTo>
                <a:cubicBezTo>
                  <a:pt x="171" y="2055"/>
                  <a:pt x="291" y="2217"/>
                  <a:pt x="417" y="2217"/>
                </a:cubicBezTo>
                <a:cubicBezTo>
                  <a:pt x="462" y="2217"/>
                  <a:pt x="508" y="2196"/>
                  <a:pt x="546" y="2147"/>
                </a:cubicBezTo>
                <a:cubicBezTo>
                  <a:pt x="672" y="1979"/>
                  <a:pt x="776" y="1833"/>
                  <a:pt x="902" y="1665"/>
                </a:cubicBezTo>
                <a:cubicBezTo>
                  <a:pt x="1071" y="1854"/>
                  <a:pt x="1376" y="2246"/>
                  <a:pt x="1665" y="2246"/>
                </a:cubicBezTo>
                <a:cubicBezTo>
                  <a:pt x="1697" y="2246"/>
                  <a:pt x="1728" y="2241"/>
                  <a:pt x="1760" y="2230"/>
                </a:cubicBezTo>
                <a:cubicBezTo>
                  <a:pt x="1864" y="2188"/>
                  <a:pt x="1927" y="2105"/>
                  <a:pt x="1927" y="2021"/>
                </a:cubicBezTo>
                <a:cubicBezTo>
                  <a:pt x="1927" y="1728"/>
                  <a:pt x="1467" y="1498"/>
                  <a:pt x="1278" y="1331"/>
                </a:cubicBezTo>
                <a:lnTo>
                  <a:pt x="1195" y="1268"/>
                </a:lnTo>
                <a:lnTo>
                  <a:pt x="1216" y="1247"/>
                </a:lnTo>
                <a:cubicBezTo>
                  <a:pt x="1425" y="933"/>
                  <a:pt x="1801" y="577"/>
                  <a:pt x="1781" y="201"/>
                </a:cubicBezTo>
                <a:cubicBezTo>
                  <a:pt x="1765" y="78"/>
                  <a:pt x="1683" y="0"/>
                  <a:pt x="15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27"/>
          <p:cNvSpPr/>
          <p:nvPr/>
        </p:nvSpPr>
        <p:spPr>
          <a:xfrm>
            <a:off x="2831395" y="3900886"/>
            <a:ext cx="222627" cy="227381"/>
          </a:xfrm>
          <a:custGeom>
            <a:avLst/>
            <a:gdLst/>
            <a:ahLst/>
            <a:cxnLst/>
            <a:rect l="l" t="t" r="r" b="b"/>
            <a:pathLst>
              <a:path w="2016" h="2059" extrusionOk="0">
                <a:moveTo>
                  <a:pt x="212" y="0"/>
                </a:moveTo>
                <a:cubicBezTo>
                  <a:pt x="161" y="0"/>
                  <a:pt x="118" y="28"/>
                  <a:pt x="105" y="78"/>
                </a:cubicBezTo>
                <a:cubicBezTo>
                  <a:pt x="1" y="434"/>
                  <a:pt x="293" y="769"/>
                  <a:pt x="503" y="1041"/>
                </a:cubicBezTo>
                <a:cubicBezTo>
                  <a:pt x="524" y="1062"/>
                  <a:pt x="565" y="1104"/>
                  <a:pt x="586" y="1125"/>
                </a:cubicBezTo>
                <a:cubicBezTo>
                  <a:pt x="461" y="1271"/>
                  <a:pt x="314" y="1397"/>
                  <a:pt x="210" y="1543"/>
                </a:cubicBezTo>
                <a:cubicBezTo>
                  <a:pt x="64" y="1689"/>
                  <a:pt x="194" y="1897"/>
                  <a:pt x="357" y="1897"/>
                </a:cubicBezTo>
                <a:cubicBezTo>
                  <a:pt x="404" y="1897"/>
                  <a:pt x="455" y="1879"/>
                  <a:pt x="503" y="1836"/>
                </a:cubicBezTo>
                <a:lnTo>
                  <a:pt x="900" y="1459"/>
                </a:lnTo>
                <a:lnTo>
                  <a:pt x="1005" y="1585"/>
                </a:lnTo>
                <a:cubicBezTo>
                  <a:pt x="1172" y="1794"/>
                  <a:pt x="1361" y="1941"/>
                  <a:pt x="1591" y="2045"/>
                </a:cubicBezTo>
                <a:cubicBezTo>
                  <a:pt x="1618" y="2054"/>
                  <a:pt x="1645" y="2059"/>
                  <a:pt x="1671" y="2059"/>
                </a:cubicBezTo>
                <a:cubicBezTo>
                  <a:pt x="1823" y="2059"/>
                  <a:pt x="1940" y="1913"/>
                  <a:pt x="1905" y="1752"/>
                </a:cubicBezTo>
                <a:cubicBezTo>
                  <a:pt x="1758" y="1480"/>
                  <a:pt x="1570" y="1250"/>
                  <a:pt x="1319" y="1083"/>
                </a:cubicBezTo>
                <a:cubicBezTo>
                  <a:pt x="1528" y="915"/>
                  <a:pt x="1716" y="727"/>
                  <a:pt x="1884" y="518"/>
                </a:cubicBezTo>
                <a:cubicBezTo>
                  <a:pt x="2015" y="321"/>
                  <a:pt x="1863" y="110"/>
                  <a:pt x="1680" y="110"/>
                </a:cubicBezTo>
                <a:cubicBezTo>
                  <a:pt x="1630" y="110"/>
                  <a:pt x="1577" y="126"/>
                  <a:pt x="1528" y="162"/>
                </a:cubicBezTo>
                <a:cubicBezTo>
                  <a:pt x="1319" y="329"/>
                  <a:pt x="1110" y="518"/>
                  <a:pt x="942" y="727"/>
                </a:cubicBezTo>
                <a:cubicBezTo>
                  <a:pt x="754" y="476"/>
                  <a:pt x="524" y="246"/>
                  <a:pt x="314" y="37"/>
                </a:cubicBezTo>
                <a:cubicBezTo>
                  <a:pt x="281" y="12"/>
                  <a:pt x="24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27"/>
          <p:cNvSpPr/>
          <p:nvPr/>
        </p:nvSpPr>
        <p:spPr>
          <a:xfrm>
            <a:off x="3243634" y="3916899"/>
            <a:ext cx="229032" cy="246154"/>
          </a:xfrm>
          <a:custGeom>
            <a:avLst/>
            <a:gdLst/>
            <a:ahLst/>
            <a:cxnLst/>
            <a:rect l="l" t="t" r="r" b="b"/>
            <a:pathLst>
              <a:path w="2074" h="2229" extrusionOk="0">
                <a:moveTo>
                  <a:pt x="1577" y="0"/>
                </a:moveTo>
                <a:cubicBezTo>
                  <a:pt x="1527" y="0"/>
                  <a:pt x="1476" y="18"/>
                  <a:pt x="1436" y="59"/>
                </a:cubicBezTo>
                <a:cubicBezTo>
                  <a:pt x="1226" y="289"/>
                  <a:pt x="1080" y="540"/>
                  <a:pt x="954" y="812"/>
                </a:cubicBezTo>
                <a:cubicBezTo>
                  <a:pt x="787" y="666"/>
                  <a:pt x="599" y="519"/>
                  <a:pt x="410" y="394"/>
                </a:cubicBezTo>
                <a:cubicBezTo>
                  <a:pt x="383" y="385"/>
                  <a:pt x="355" y="382"/>
                  <a:pt x="328" y="382"/>
                </a:cubicBezTo>
                <a:cubicBezTo>
                  <a:pt x="151" y="382"/>
                  <a:pt x="0" y="550"/>
                  <a:pt x="55" y="749"/>
                </a:cubicBezTo>
                <a:cubicBezTo>
                  <a:pt x="222" y="980"/>
                  <a:pt x="410" y="1189"/>
                  <a:pt x="641" y="1356"/>
                </a:cubicBezTo>
                <a:cubicBezTo>
                  <a:pt x="494" y="1565"/>
                  <a:pt x="410" y="1796"/>
                  <a:pt x="369" y="2047"/>
                </a:cubicBezTo>
                <a:cubicBezTo>
                  <a:pt x="355" y="2168"/>
                  <a:pt x="437" y="2228"/>
                  <a:pt x="525" y="2228"/>
                </a:cubicBezTo>
                <a:cubicBezTo>
                  <a:pt x="573" y="2228"/>
                  <a:pt x="624" y="2210"/>
                  <a:pt x="662" y="2172"/>
                </a:cubicBezTo>
                <a:cubicBezTo>
                  <a:pt x="808" y="2047"/>
                  <a:pt x="934" y="1879"/>
                  <a:pt x="1038" y="1691"/>
                </a:cubicBezTo>
                <a:cubicBezTo>
                  <a:pt x="1206" y="1858"/>
                  <a:pt x="1415" y="1984"/>
                  <a:pt x="1645" y="2068"/>
                </a:cubicBezTo>
                <a:cubicBezTo>
                  <a:pt x="1669" y="2074"/>
                  <a:pt x="1693" y="2077"/>
                  <a:pt x="1717" y="2077"/>
                </a:cubicBezTo>
                <a:cubicBezTo>
                  <a:pt x="1916" y="2077"/>
                  <a:pt x="2073" y="1855"/>
                  <a:pt x="1980" y="1649"/>
                </a:cubicBezTo>
                <a:cubicBezTo>
                  <a:pt x="1812" y="1440"/>
                  <a:pt x="1603" y="1273"/>
                  <a:pt x="1394" y="1126"/>
                </a:cubicBezTo>
                <a:cubicBezTo>
                  <a:pt x="1582" y="875"/>
                  <a:pt x="1729" y="582"/>
                  <a:pt x="1791" y="289"/>
                </a:cubicBezTo>
                <a:cubicBezTo>
                  <a:pt x="1837" y="123"/>
                  <a:pt x="1707" y="0"/>
                  <a:pt x="1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27"/>
          <p:cNvSpPr/>
          <p:nvPr/>
        </p:nvSpPr>
        <p:spPr>
          <a:xfrm>
            <a:off x="3634450" y="3880567"/>
            <a:ext cx="209154" cy="214349"/>
          </a:xfrm>
          <a:custGeom>
            <a:avLst/>
            <a:gdLst/>
            <a:ahLst/>
            <a:cxnLst/>
            <a:rect l="l" t="t" r="r" b="b"/>
            <a:pathLst>
              <a:path w="1894" h="1941" extrusionOk="0">
                <a:moveTo>
                  <a:pt x="1708" y="0"/>
                </a:moveTo>
                <a:cubicBezTo>
                  <a:pt x="1686" y="0"/>
                  <a:pt x="1664" y="4"/>
                  <a:pt x="1642" y="11"/>
                </a:cubicBezTo>
                <a:cubicBezTo>
                  <a:pt x="1328" y="74"/>
                  <a:pt x="1140" y="472"/>
                  <a:pt x="952" y="702"/>
                </a:cubicBezTo>
                <a:lnTo>
                  <a:pt x="931" y="723"/>
                </a:lnTo>
                <a:cubicBezTo>
                  <a:pt x="742" y="534"/>
                  <a:pt x="575" y="367"/>
                  <a:pt x="387" y="200"/>
                </a:cubicBezTo>
                <a:cubicBezTo>
                  <a:pt x="349" y="167"/>
                  <a:pt x="309" y="153"/>
                  <a:pt x="271" y="153"/>
                </a:cubicBezTo>
                <a:cubicBezTo>
                  <a:pt x="142" y="153"/>
                  <a:pt x="38" y="316"/>
                  <a:pt x="136" y="430"/>
                </a:cubicBezTo>
                <a:cubicBezTo>
                  <a:pt x="303" y="639"/>
                  <a:pt x="470" y="848"/>
                  <a:pt x="638" y="1058"/>
                </a:cubicBezTo>
                <a:cubicBezTo>
                  <a:pt x="470" y="1246"/>
                  <a:pt x="282" y="1434"/>
                  <a:pt x="115" y="1622"/>
                </a:cubicBezTo>
                <a:cubicBezTo>
                  <a:pt x="1" y="1769"/>
                  <a:pt x="127" y="1941"/>
                  <a:pt x="278" y="1941"/>
                </a:cubicBezTo>
                <a:cubicBezTo>
                  <a:pt x="321" y="1941"/>
                  <a:pt x="366" y="1927"/>
                  <a:pt x="408" y="1894"/>
                </a:cubicBezTo>
                <a:cubicBezTo>
                  <a:pt x="575" y="1727"/>
                  <a:pt x="721" y="1581"/>
                  <a:pt x="889" y="1413"/>
                </a:cubicBezTo>
                <a:cubicBezTo>
                  <a:pt x="993" y="1622"/>
                  <a:pt x="1182" y="1769"/>
                  <a:pt x="1370" y="1853"/>
                </a:cubicBezTo>
                <a:cubicBezTo>
                  <a:pt x="1390" y="1857"/>
                  <a:pt x="1409" y="1859"/>
                  <a:pt x="1428" y="1859"/>
                </a:cubicBezTo>
                <a:cubicBezTo>
                  <a:pt x="1587" y="1859"/>
                  <a:pt x="1700" y="1709"/>
                  <a:pt x="1663" y="1560"/>
                </a:cubicBezTo>
                <a:cubicBezTo>
                  <a:pt x="1579" y="1350"/>
                  <a:pt x="1454" y="1183"/>
                  <a:pt x="1286" y="1058"/>
                </a:cubicBezTo>
                <a:cubicBezTo>
                  <a:pt x="1516" y="827"/>
                  <a:pt x="1893" y="534"/>
                  <a:pt x="1893" y="179"/>
                </a:cubicBezTo>
                <a:cubicBezTo>
                  <a:pt x="1893" y="75"/>
                  <a:pt x="1808" y="0"/>
                  <a:pt x="17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6532794" y="3498566"/>
            <a:ext cx="110" cy="11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6530475" y="3498566"/>
            <a:ext cx="2429" cy="110"/>
          </a:xfrm>
          <a:custGeom>
            <a:avLst/>
            <a:gdLst/>
            <a:ahLst/>
            <a:cxnLst/>
            <a:rect l="l" t="t" r="r" b="b"/>
            <a:pathLst>
              <a:path w="22" h="1" extrusionOk="0">
                <a:moveTo>
                  <a:pt x="0" y="1"/>
                </a:move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6481996" y="3291949"/>
            <a:ext cx="189719" cy="221748"/>
          </a:xfrm>
          <a:custGeom>
            <a:avLst/>
            <a:gdLst/>
            <a:ahLst/>
            <a:cxnLst/>
            <a:rect l="l" t="t" r="r" b="b"/>
            <a:pathLst>
              <a:path w="1718" h="2008" extrusionOk="0">
                <a:moveTo>
                  <a:pt x="1433" y="0"/>
                </a:moveTo>
                <a:cubicBezTo>
                  <a:pt x="1410" y="0"/>
                  <a:pt x="1385" y="3"/>
                  <a:pt x="1360" y="10"/>
                </a:cubicBezTo>
                <a:cubicBezTo>
                  <a:pt x="1172" y="72"/>
                  <a:pt x="1088" y="240"/>
                  <a:pt x="963" y="407"/>
                </a:cubicBezTo>
                <a:lnTo>
                  <a:pt x="816" y="596"/>
                </a:lnTo>
                <a:lnTo>
                  <a:pt x="670" y="449"/>
                </a:lnTo>
                <a:cubicBezTo>
                  <a:pt x="574" y="353"/>
                  <a:pt x="372" y="151"/>
                  <a:pt x="193" y="151"/>
                </a:cubicBezTo>
                <a:cubicBezTo>
                  <a:pt x="178" y="151"/>
                  <a:pt x="162" y="153"/>
                  <a:pt x="147" y="156"/>
                </a:cubicBezTo>
                <a:cubicBezTo>
                  <a:pt x="126" y="156"/>
                  <a:pt x="105" y="177"/>
                  <a:pt x="84" y="198"/>
                </a:cubicBezTo>
                <a:cubicBezTo>
                  <a:pt x="63" y="198"/>
                  <a:pt x="21" y="219"/>
                  <a:pt x="21" y="240"/>
                </a:cubicBezTo>
                <a:cubicBezTo>
                  <a:pt x="0" y="303"/>
                  <a:pt x="0" y="344"/>
                  <a:pt x="21" y="407"/>
                </a:cubicBezTo>
                <a:cubicBezTo>
                  <a:pt x="21" y="407"/>
                  <a:pt x="21" y="428"/>
                  <a:pt x="42" y="449"/>
                </a:cubicBezTo>
                <a:cubicBezTo>
                  <a:pt x="84" y="512"/>
                  <a:pt x="126" y="575"/>
                  <a:pt x="188" y="637"/>
                </a:cubicBezTo>
                <a:lnTo>
                  <a:pt x="481" y="1014"/>
                </a:lnTo>
                <a:cubicBezTo>
                  <a:pt x="356" y="1160"/>
                  <a:pt x="230" y="1349"/>
                  <a:pt x="147" y="1537"/>
                </a:cubicBezTo>
                <a:cubicBezTo>
                  <a:pt x="84" y="1621"/>
                  <a:pt x="63" y="1704"/>
                  <a:pt x="63" y="1809"/>
                </a:cubicBezTo>
                <a:cubicBezTo>
                  <a:pt x="51" y="1938"/>
                  <a:pt x="151" y="2008"/>
                  <a:pt x="252" y="2008"/>
                </a:cubicBezTo>
                <a:cubicBezTo>
                  <a:pt x="331" y="2008"/>
                  <a:pt x="412" y="1964"/>
                  <a:pt x="439" y="1872"/>
                </a:cubicBezTo>
                <a:cubicBezTo>
                  <a:pt x="481" y="1830"/>
                  <a:pt x="523" y="1788"/>
                  <a:pt x="565" y="1746"/>
                </a:cubicBezTo>
                <a:cubicBezTo>
                  <a:pt x="649" y="1642"/>
                  <a:pt x="732" y="1558"/>
                  <a:pt x="816" y="1453"/>
                </a:cubicBezTo>
                <a:cubicBezTo>
                  <a:pt x="942" y="1642"/>
                  <a:pt x="1088" y="1788"/>
                  <a:pt x="1276" y="1893"/>
                </a:cubicBezTo>
                <a:cubicBezTo>
                  <a:pt x="1319" y="1916"/>
                  <a:pt x="1362" y="1926"/>
                  <a:pt x="1403" y="1926"/>
                </a:cubicBezTo>
                <a:cubicBezTo>
                  <a:pt x="1581" y="1926"/>
                  <a:pt x="1717" y="1728"/>
                  <a:pt x="1632" y="1558"/>
                </a:cubicBezTo>
                <a:cubicBezTo>
                  <a:pt x="1527" y="1370"/>
                  <a:pt x="1402" y="1202"/>
                  <a:pt x="1255" y="1056"/>
                </a:cubicBezTo>
                <a:lnTo>
                  <a:pt x="1193" y="993"/>
                </a:lnTo>
                <a:lnTo>
                  <a:pt x="1402" y="742"/>
                </a:lnTo>
                <a:cubicBezTo>
                  <a:pt x="1548" y="596"/>
                  <a:pt x="1632" y="428"/>
                  <a:pt x="1674" y="240"/>
                </a:cubicBezTo>
                <a:cubicBezTo>
                  <a:pt x="1674" y="97"/>
                  <a:pt x="1568" y="0"/>
                  <a:pt x="1433" y="0"/>
                </a:cubicBez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27"/>
          <p:cNvSpPr txBox="1">
            <a:spLocks noGrp="1"/>
          </p:cNvSpPr>
          <p:nvPr>
            <p:ph type="ctrTitle"/>
          </p:nvPr>
        </p:nvSpPr>
        <p:spPr>
          <a:xfrm rot="175">
            <a:off x="461251" y="241234"/>
            <a:ext cx="7159063" cy="987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>
                  <a:solidFill>
                    <a:sysClr val="windowText" lastClr="000000"/>
                  </a:solidFill>
                </a:ln>
                <a:solidFill>
                  <a:schemeClr val="dk2"/>
                </a:solidFill>
                <a:latin typeface="Eras Bold ITC" panose="020B0907030504020204" pitchFamily="34" charset="0"/>
              </a:rPr>
              <a:t>MAPEH (ARTS5)</a:t>
            </a:r>
            <a:endParaRPr sz="5400" dirty="0">
              <a:ln>
                <a:solidFill>
                  <a:sysClr val="windowText" lastClr="000000"/>
                </a:solidFill>
              </a:ln>
              <a:latin typeface="Eras Bold ITC" panose="020B0907030504020204" pitchFamily="34" charset="0"/>
            </a:endParaRPr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1"/>
          </p:nvPr>
        </p:nvSpPr>
        <p:spPr>
          <a:xfrm rot="1352">
            <a:off x="23560" y="2690453"/>
            <a:ext cx="5339400" cy="796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WEEK 1</a:t>
            </a:r>
            <a:endParaRPr sz="36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309" name="Google Shape;309;p27"/>
          <p:cNvGrpSpPr/>
          <p:nvPr/>
        </p:nvGrpSpPr>
        <p:grpSpPr>
          <a:xfrm>
            <a:off x="4116431" y="3276925"/>
            <a:ext cx="2261899" cy="2771572"/>
            <a:chOff x="4116431" y="3276925"/>
            <a:chExt cx="2261899" cy="2771572"/>
          </a:xfrm>
        </p:grpSpPr>
        <p:sp>
          <p:nvSpPr>
            <p:cNvPr id="310" name="Google Shape;310;p27"/>
            <p:cNvSpPr/>
            <p:nvPr/>
          </p:nvSpPr>
          <p:spPr>
            <a:xfrm>
              <a:off x="5589934" y="3306194"/>
              <a:ext cx="215559" cy="203858"/>
            </a:xfrm>
            <a:custGeom>
              <a:avLst/>
              <a:gdLst/>
              <a:ahLst/>
              <a:cxnLst/>
              <a:rect l="l" t="t" r="r" b="b"/>
              <a:pathLst>
                <a:path w="1952" h="1846" extrusionOk="0">
                  <a:moveTo>
                    <a:pt x="352" y="0"/>
                  </a:moveTo>
                  <a:cubicBezTo>
                    <a:pt x="303" y="0"/>
                    <a:pt x="255" y="32"/>
                    <a:pt x="232" y="90"/>
                  </a:cubicBezTo>
                  <a:cubicBezTo>
                    <a:pt x="127" y="383"/>
                    <a:pt x="399" y="718"/>
                    <a:pt x="566" y="948"/>
                  </a:cubicBezTo>
                  <a:lnTo>
                    <a:pt x="671" y="1094"/>
                  </a:lnTo>
                  <a:cubicBezTo>
                    <a:pt x="483" y="1262"/>
                    <a:pt x="294" y="1408"/>
                    <a:pt x="106" y="1575"/>
                  </a:cubicBezTo>
                  <a:cubicBezTo>
                    <a:pt x="1" y="1681"/>
                    <a:pt x="102" y="1846"/>
                    <a:pt x="224" y="1846"/>
                  </a:cubicBezTo>
                  <a:cubicBezTo>
                    <a:pt x="247" y="1846"/>
                    <a:pt x="271" y="1840"/>
                    <a:pt x="294" y="1827"/>
                  </a:cubicBezTo>
                  <a:cubicBezTo>
                    <a:pt x="504" y="1680"/>
                    <a:pt x="713" y="1555"/>
                    <a:pt x="901" y="1408"/>
                  </a:cubicBezTo>
                  <a:cubicBezTo>
                    <a:pt x="1085" y="1610"/>
                    <a:pt x="1285" y="1796"/>
                    <a:pt x="1472" y="1796"/>
                  </a:cubicBezTo>
                  <a:cubicBezTo>
                    <a:pt x="1498" y="1796"/>
                    <a:pt x="1524" y="1792"/>
                    <a:pt x="1550" y="1785"/>
                  </a:cubicBezTo>
                  <a:cubicBezTo>
                    <a:pt x="1717" y="1743"/>
                    <a:pt x="1801" y="1596"/>
                    <a:pt x="1738" y="1429"/>
                  </a:cubicBezTo>
                  <a:cubicBezTo>
                    <a:pt x="1696" y="1283"/>
                    <a:pt x="1508" y="1157"/>
                    <a:pt x="1362" y="1052"/>
                  </a:cubicBezTo>
                  <a:cubicBezTo>
                    <a:pt x="1571" y="885"/>
                    <a:pt x="1738" y="697"/>
                    <a:pt x="1843" y="487"/>
                  </a:cubicBezTo>
                  <a:cubicBezTo>
                    <a:pt x="1951" y="317"/>
                    <a:pt x="1818" y="146"/>
                    <a:pt x="1666" y="146"/>
                  </a:cubicBezTo>
                  <a:cubicBezTo>
                    <a:pt x="1612" y="146"/>
                    <a:pt x="1557" y="167"/>
                    <a:pt x="1508" y="215"/>
                  </a:cubicBezTo>
                  <a:cubicBezTo>
                    <a:pt x="1341" y="383"/>
                    <a:pt x="1173" y="550"/>
                    <a:pt x="1027" y="739"/>
                  </a:cubicBezTo>
                  <a:cubicBezTo>
                    <a:pt x="922" y="634"/>
                    <a:pt x="838" y="529"/>
                    <a:pt x="734" y="425"/>
                  </a:cubicBezTo>
                  <a:cubicBezTo>
                    <a:pt x="629" y="320"/>
                    <a:pt x="546" y="194"/>
                    <a:pt x="462" y="69"/>
                  </a:cubicBezTo>
                  <a:cubicBezTo>
                    <a:pt x="434" y="22"/>
                    <a:pt x="393" y="0"/>
                    <a:pt x="352" y="0"/>
                  </a:cubicBezTo>
                  <a:close/>
                </a:path>
              </a:pathLst>
            </a:custGeom>
            <a:solidFill>
              <a:srgbClr val="FFBAD4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 rot="-836598">
              <a:off x="4383339" y="3449374"/>
              <a:ext cx="1728083" cy="2426673"/>
            </a:xfrm>
            <a:custGeom>
              <a:avLst/>
              <a:gdLst/>
              <a:ahLst/>
              <a:cxnLst/>
              <a:rect l="l" t="t" r="r" b="b"/>
              <a:pathLst>
                <a:path w="52662" h="73951" extrusionOk="0">
                  <a:moveTo>
                    <a:pt x="727" y="1"/>
                  </a:moveTo>
                  <a:cubicBezTo>
                    <a:pt x="334" y="1"/>
                    <a:pt x="0" y="322"/>
                    <a:pt x="0" y="727"/>
                  </a:cubicBezTo>
                  <a:lnTo>
                    <a:pt x="0" y="73224"/>
                  </a:lnTo>
                  <a:cubicBezTo>
                    <a:pt x="0" y="73617"/>
                    <a:pt x="334" y="73950"/>
                    <a:pt x="727" y="73950"/>
                  </a:cubicBezTo>
                  <a:lnTo>
                    <a:pt x="51923" y="73950"/>
                  </a:lnTo>
                  <a:cubicBezTo>
                    <a:pt x="52328" y="73950"/>
                    <a:pt x="52662" y="73617"/>
                    <a:pt x="52662" y="73236"/>
                  </a:cubicBezTo>
                  <a:lnTo>
                    <a:pt x="52662" y="727"/>
                  </a:lnTo>
                  <a:cubicBezTo>
                    <a:pt x="52662" y="322"/>
                    <a:pt x="52328" y="1"/>
                    <a:pt x="5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 rot="-836598">
              <a:off x="4155395" y="3477344"/>
              <a:ext cx="1726901" cy="531400"/>
            </a:xfrm>
            <a:custGeom>
              <a:avLst/>
              <a:gdLst/>
              <a:ahLst/>
              <a:cxnLst/>
              <a:rect l="l" t="t" r="r" b="b"/>
              <a:pathLst>
                <a:path w="52626" h="16194" extrusionOk="0">
                  <a:moveTo>
                    <a:pt x="655" y="1"/>
                  </a:moveTo>
                  <a:cubicBezTo>
                    <a:pt x="298" y="1"/>
                    <a:pt x="0" y="298"/>
                    <a:pt x="0" y="655"/>
                  </a:cubicBezTo>
                  <a:lnTo>
                    <a:pt x="0" y="16193"/>
                  </a:lnTo>
                  <a:lnTo>
                    <a:pt x="52626" y="16193"/>
                  </a:lnTo>
                  <a:lnTo>
                    <a:pt x="52626" y="655"/>
                  </a:lnTo>
                  <a:cubicBezTo>
                    <a:pt x="52626" y="298"/>
                    <a:pt x="52328" y="1"/>
                    <a:pt x="5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 rot="-836598">
              <a:off x="4283493" y="3719445"/>
              <a:ext cx="37146" cy="3717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7"/>
            <p:cNvSpPr/>
            <p:nvPr/>
          </p:nvSpPr>
          <p:spPr>
            <a:xfrm rot="-836598">
              <a:off x="4430374" y="4050083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 rot="-836598">
              <a:off x="5340421" y="3837052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 rot="-836598">
              <a:off x="4720087" y="399107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 rot="-825616">
              <a:off x="4633186" y="4121370"/>
              <a:ext cx="1390181" cy="1558047"/>
            </a:xfrm>
            <a:prstGeom prst="roundRect">
              <a:avLst>
                <a:gd name="adj" fmla="val 665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 rot="-836598">
              <a:off x="4632866" y="360412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 rot="-836598">
              <a:off x="5583497" y="376381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 rot="-836598">
              <a:off x="4254564" y="3969393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 rot="-836598">
              <a:off x="4402083" y="3858278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 rot="-836598">
              <a:off x="5520947" y="359618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B37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 rot="-836598">
              <a:off x="5019579" y="389054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836598">
              <a:off x="4951826" y="3543051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836598">
              <a:off x="5767462" y="368591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7"/>
            <p:cNvSpPr/>
            <p:nvPr/>
          </p:nvSpPr>
          <p:spPr>
            <a:xfrm rot="-825339">
              <a:off x="4775355" y="4255026"/>
              <a:ext cx="1129187" cy="1265616"/>
            </a:xfrm>
            <a:prstGeom prst="roundRect">
              <a:avLst>
                <a:gd name="adj" fmla="val 6659"/>
              </a:avLst>
            </a:prstGeom>
            <a:solidFill>
              <a:srgbClr val="FFEEBA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 rot="-1289995">
              <a:off x="5022432" y="4547935"/>
              <a:ext cx="635198" cy="646287"/>
            </a:xfrm>
            <a:prstGeom prst="ellipse">
              <a:avLst/>
            </a:prstGeom>
            <a:solidFill>
              <a:srgbClr val="FFCC00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 rot="-845175">
              <a:off x="4352069" y="3608284"/>
              <a:ext cx="1333704" cy="2604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 rot="-836598">
              <a:off x="5233660" y="346059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62"/>
                    <a:pt x="882" y="12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 rot="-836598">
              <a:off x="5538789" y="341340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4"/>
                    <a:pt x="869" y="13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 rot="-836598">
              <a:off x="5716917" y="3467754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7"/>
            <p:cNvSpPr/>
            <p:nvPr/>
          </p:nvSpPr>
          <p:spPr>
            <a:xfrm rot="-889929">
              <a:off x="5202910" y="4711583"/>
              <a:ext cx="293129" cy="280897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7"/>
          <p:cNvGrpSpPr/>
          <p:nvPr/>
        </p:nvGrpSpPr>
        <p:grpSpPr>
          <a:xfrm rot="-508596">
            <a:off x="7219860" y="3345039"/>
            <a:ext cx="1804160" cy="2534293"/>
            <a:chOff x="-2019712" y="2917625"/>
            <a:chExt cx="1316550" cy="1849350"/>
          </a:xfrm>
        </p:grpSpPr>
        <p:sp>
          <p:nvSpPr>
            <p:cNvPr id="334" name="Google Shape;334;p27"/>
            <p:cNvSpPr/>
            <p:nvPr/>
          </p:nvSpPr>
          <p:spPr>
            <a:xfrm>
              <a:off x="-2019712" y="2917625"/>
              <a:ext cx="1316550" cy="1849350"/>
            </a:xfrm>
            <a:custGeom>
              <a:avLst/>
              <a:gdLst/>
              <a:ahLst/>
              <a:cxnLst/>
              <a:rect l="l" t="t" r="r" b="b"/>
              <a:pathLst>
                <a:path w="52662" h="73974" extrusionOk="0"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22" y="73974"/>
                    <a:pt x="727" y="73974"/>
                  </a:cubicBezTo>
                  <a:lnTo>
                    <a:pt x="51936" y="73974"/>
                  </a:lnTo>
                  <a:cubicBezTo>
                    <a:pt x="52329" y="73974"/>
                    <a:pt x="52650" y="73653"/>
                    <a:pt x="52662" y="73260"/>
                  </a:cubicBezTo>
                  <a:lnTo>
                    <a:pt x="52662" y="727"/>
                  </a:lnTo>
                  <a:cubicBezTo>
                    <a:pt x="52662" y="322"/>
                    <a:pt x="52340" y="1"/>
                    <a:pt x="51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-19768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-18762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-177593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-167561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-157531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-147471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-137468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-127438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-117406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-107376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-97316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-8731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-772537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-192566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-18253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-172503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-162471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-152411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-142411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-132378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-122318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-112316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-102256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-922262" y="30614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-8222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-19768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7"/>
                  </a:cubicBezTo>
                  <a:cubicBezTo>
                    <a:pt x="1226" y="262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-18762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-177623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-167561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-157531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-147471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-137468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-127438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-117406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-107376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-97316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7"/>
                  </a:cubicBezTo>
                  <a:cubicBezTo>
                    <a:pt x="1215" y="262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-873137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-772537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7"/>
                  </a:cubicBezTo>
                  <a:cubicBezTo>
                    <a:pt x="1215" y="262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-192566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-18253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-172503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-162471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-152411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-142411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-132378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-122318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-112316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-102256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-922262" y="32084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-8222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-19768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-18762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-177593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-167561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-157531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-147471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-137468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-127438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-117406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-107376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-97316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-8731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-772537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-192566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3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-18253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-172503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-162471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9"/>
                  </a:cubicBezTo>
                  <a:cubicBezTo>
                    <a:pt x="1226" y="277"/>
                    <a:pt x="974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-152411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-142411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-132378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-122318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6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-112316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-102256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-922262" y="335515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-8222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8" y="0"/>
                  </a:moveTo>
                  <a:cubicBezTo>
                    <a:pt x="645" y="0"/>
                    <a:pt x="633" y="1"/>
                    <a:pt x="620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-19768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3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-18762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-177593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-167561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-157531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-147471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-137468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-127438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-117406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-107376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-97316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3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-8731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-772537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3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-192566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-18253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-172503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-162471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-152411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-142411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-132378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-122318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-112316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-102256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-922262" y="35016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-8222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-19768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19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19" y="1217"/>
                  </a:cubicBezTo>
                  <a:cubicBezTo>
                    <a:pt x="941" y="1217"/>
                    <a:pt x="1226" y="955"/>
                    <a:pt x="1226" y="610"/>
                  </a:cubicBezTo>
                  <a:cubicBezTo>
                    <a:pt x="1226" y="278"/>
                    <a:pt x="985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-18762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6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-177593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-167561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74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-157531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-147471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-137468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-127438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-117406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-107376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20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-97316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2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-8731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5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-772537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5" y="1"/>
                  </a:moveTo>
                  <a:cubicBezTo>
                    <a:pt x="633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29" y="1217"/>
                    <a:pt x="1215" y="955"/>
                    <a:pt x="1215" y="610"/>
                  </a:cubicBezTo>
                  <a:cubicBezTo>
                    <a:pt x="1215" y="278"/>
                    <a:pt x="951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-1925662" y="364867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2" y="1215"/>
                    <a:pt x="1215" y="941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-18253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-172503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-162471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-1524112" y="364865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9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-1424112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-132378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-122318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-112316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-1023162" y="364867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53" y="1215"/>
                    <a:pt x="1227" y="941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-922262" y="364865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9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-8222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-19768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19" y="1228"/>
                  </a:cubicBezTo>
                  <a:cubicBezTo>
                    <a:pt x="941" y="1228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-18762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-1776237" y="37219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7"/>
                  </a:cubicBezTo>
                  <a:cubicBezTo>
                    <a:pt x="1" y="953"/>
                    <a:pt x="275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-167561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-157531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-147471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1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-1374687" y="37219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-1274387" y="37218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-117406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-107376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-97316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2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-873137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15" y="953"/>
                    <a:pt x="1215" y="607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-772537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29" y="1228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-192566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-18253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-172503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-162471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-152411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-142411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-132378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-122318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-112316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-102256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-922262" y="37951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-8222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-19768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6" y="965"/>
                    <a:pt x="1226" y="619"/>
                  </a:cubicBezTo>
                  <a:cubicBezTo>
                    <a:pt x="1226" y="274"/>
                    <a:pt x="964" y="12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-18762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-177593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-167561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-157531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-147471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-137468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-127438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-117406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-107376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-97316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65"/>
                    <a:pt x="1215" y="619"/>
                  </a:cubicBezTo>
                  <a:cubicBezTo>
                    <a:pt x="1215" y="274"/>
                    <a:pt x="942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-8731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-772537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65"/>
                    <a:pt x="1215" y="619"/>
                  </a:cubicBezTo>
                  <a:cubicBezTo>
                    <a:pt x="1215" y="274"/>
                    <a:pt x="929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-192566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-18253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-172503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-162471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-152411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-142411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-132378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-122318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-112316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-102256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-922262" y="39421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-8222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-19768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-18762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-177593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-167561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-157531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-147471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-137468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-127438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117406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-107376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-97316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-8731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-772537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-192566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-18253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-172503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-162471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-152411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-142411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32378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-122318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-112316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-102256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-922262" y="4088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-8222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0"/>
                    <a:pt x="620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19768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2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18762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-177593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67561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74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-157531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-147471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-137468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-127438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-117406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-107376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-97316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2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-8731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-772537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2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-1925662" y="4235350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-18253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-172503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-162471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-1524112" y="4235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86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424112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32378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-122318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-112316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-1023162" y="4235350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20" y="1215"/>
                  </a:cubicBezTo>
                  <a:cubicBezTo>
                    <a:pt x="953" y="1215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-922262" y="4235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86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-8222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-19768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6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-18762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-177593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-167561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-157531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-147471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-137468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-127438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-117406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-107376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-97316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6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-8731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-772537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6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-192566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-18253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-172503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-162471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8"/>
                  </a:cubicBezTo>
                  <a:cubicBezTo>
                    <a:pt x="1226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-152411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-142411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-132378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-122318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112316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102256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922262" y="43823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8222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19768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18762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177593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167561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157531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147471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137468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127438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117406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-107376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-97316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8731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772537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192566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18253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172503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162471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152411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142411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132378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122318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-112316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-102256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-922262" y="45288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08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-8222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20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-19768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19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75"/>
                    <a:pt x="964" y="13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-18762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-177593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-167561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-157531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-147471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-137468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-127438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-117406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-107376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0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-97316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75"/>
                    <a:pt x="942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-8731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-772537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75"/>
                    <a:pt x="929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-192566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-18253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-172503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-162471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-152411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-142411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-132378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22318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-112316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-102256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922262" y="46755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-8222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-1788137" y="3057100"/>
              <a:ext cx="860850" cy="236500"/>
            </a:xfrm>
            <a:custGeom>
              <a:avLst/>
              <a:gdLst/>
              <a:ahLst/>
              <a:cxnLst/>
              <a:rect l="l" t="t" r="r" b="b"/>
              <a:pathLst>
                <a:path w="34434" h="9460" extrusionOk="0">
                  <a:moveTo>
                    <a:pt x="17095" y="0"/>
                  </a:moveTo>
                  <a:cubicBezTo>
                    <a:pt x="6400" y="0"/>
                    <a:pt x="1" y="3030"/>
                    <a:pt x="1" y="3030"/>
                  </a:cubicBezTo>
                  <a:lnTo>
                    <a:pt x="3084" y="5411"/>
                  </a:lnTo>
                  <a:lnTo>
                    <a:pt x="2168" y="8983"/>
                  </a:lnTo>
                  <a:cubicBezTo>
                    <a:pt x="5752" y="7748"/>
                    <a:pt x="11330" y="6979"/>
                    <a:pt x="17107" y="6979"/>
                  </a:cubicBezTo>
                  <a:cubicBezTo>
                    <a:pt x="22749" y="6979"/>
                    <a:pt x="28581" y="7712"/>
                    <a:pt x="32933" y="9459"/>
                  </a:cubicBezTo>
                  <a:cubicBezTo>
                    <a:pt x="31862" y="6125"/>
                    <a:pt x="31159" y="5221"/>
                    <a:pt x="31159" y="5221"/>
                  </a:cubicBezTo>
                  <a:lnTo>
                    <a:pt x="34433" y="3375"/>
                  </a:lnTo>
                  <a:cubicBezTo>
                    <a:pt x="34433" y="3375"/>
                    <a:pt x="29064" y="184"/>
                    <a:pt x="17884" y="6"/>
                  </a:cubicBezTo>
                  <a:cubicBezTo>
                    <a:pt x="17618" y="2"/>
                    <a:pt x="17355" y="0"/>
                    <a:pt x="17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-1886962" y="3361725"/>
              <a:ext cx="1076650" cy="1265075"/>
            </a:xfrm>
            <a:custGeom>
              <a:avLst/>
              <a:gdLst/>
              <a:ahLst/>
              <a:cxnLst/>
              <a:rect l="l" t="t" r="r" b="b"/>
              <a:pathLst>
                <a:path w="43066" h="50603" extrusionOk="0">
                  <a:moveTo>
                    <a:pt x="1120" y="1"/>
                  </a:moveTo>
                  <a:cubicBezTo>
                    <a:pt x="489" y="1"/>
                    <a:pt x="1" y="501"/>
                    <a:pt x="1" y="1120"/>
                  </a:cubicBezTo>
                  <a:lnTo>
                    <a:pt x="1" y="49483"/>
                  </a:lnTo>
                  <a:cubicBezTo>
                    <a:pt x="1" y="50114"/>
                    <a:pt x="501" y="50602"/>
                    <a:pt x="1120" y="50602"/>
                  </a:cubicBezTo>
                  <a:lnTo>
                    <a:pt x="41958" y="50602"/>
                  </a:lnTo>
                  <a:cubicBezTo>
                    <a:pt x="42566" y="50602"/>
                    <a:pt x="43054" y="50102"/>
                    <a:pt x="43066" y="49483"/>
                  </a:cubicBezTo>
                  <a:lnTo>
                    <a:pt x="43066" y="1120"/>
                  </a:lnTo>
                  <a:cubicBezTo>
                    <a:pt x="43066" y="489"/>
                    <a:pt x="42566" y="1"/>
                    <a:pt x="41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7"/>
          <p:cNvSpPr/>
          <p:nvPr/>
        </p:nvSpPr>
        <p:spPr>
          <a:xfrm rot="-468549">
            <a:off x="7550005" y="4093831"/>
            <a:ext cx="1249689" cy="1441579"/>
          </a:xfrm>
          <a:prstGeom prst="roundRect">
            <a:avLst>
              <a:gd name="adj" fmla="val 16667"/>
            </a:avLst>
          </a:prstGeom>
          <a:solidFill>
            <a:srgbClr val="B8E9A7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6711000" y="-305425"/>
            <a:ext cx="289329" cy="822251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27"/>
          <p:cNvGrpSpPr/>
          <p:nvPr/>
        </p:nvGrpSpPr>
        <p:grpSpPr>
          <a:xfrm rot="-510809">
            <a:off x="7843775" y="4340149"/>
            <a:ext cx="717128" cy="726011"/>
            <a:chOff x="6708230" y="4388135"/>
            <a:chExt cx="634200" cy="642000"/>
          </a:xfrm>
        </p:grpSpPr>
        <p:sp>
          <p:nvSpPr>
            <p:cNvPr id="640" name="Google Shape;640;p27"/>
            <p:cNvSpPr/>
            <p:nvPr/>
          </p:nvSpPr>
          <p:spPr>
            <a:xfrm rot="465993">
              <a:off x="6744504" y="4423431"/>
              <a:ext cx="561652" cy="571407"/>
            </a:xfrm>
            <a:prstGeom prst="ellipse">
              <a:avLst/>
            </a:prstGeom>
            <a:solidFill>
              <a:srgbClr val="4DD11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7"/>
            <p:cNvSpPr txBox="1"/>
            <p:nvPr/>
          </p:nvSpPr>
          <p:spPr>
            <a:xfrm rot="471286">
              <a:off x="6799928" y="4431614"/>
              <a:ext cx="406110" cy="571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300" b="0" i="0" u="none" strike="noStrike" kern="0" cap="none" spc="0" normalizeH="0" baseline="0" noProof="0">
                  <a:ln>
                    <a:noFill/>
                  </a:ln>
                  <a:solidFill>
                    <a:srgbClr val="4DD11E"/>
                  </a:solidFill>
                  <a:effectLst/>
                  <a:uLnTx/>
                  <a:uFillTx/>
                  <a:latin typeface="Patrick Hand SC"/>
                  <a:ea typeface="Patrick Hand SC"/>
                  <a:cs typeface="Patrick Hand SC"/>
                  <a:sym typeface="Patrick Hand SC"/>
                </a:rPr>
                <a:t>?</a:t>
              </a:r>
              <a:endParaRPr kumimoji="0" sz="3300" b="0" i="0" u="none" strike="noStrike" kern="0" cap="none" spc="0" normalizeH="0" baseline="0" noProof="0">
                <a:ln>
                  <a:noFill/>
                </a:ln>
                <a:solidFill>
                  <a:srgbClr val="4DD11E"/>
                </a:solidFill>
                <a:effectLst/>
                <a:uLnTx/>
                <a:uFillTx/>
                <a:latin typeface="Patrick Hand SC"/>
                <a:ea typeface="Patrick Hand SC"/>
                <a:cs typeface="Patrick Hand SC"/>
                <a:sym typeface="Patrick Hand SC"/>
              </a:endParaRPr>
            </a:p>
          </p:txBody>
        </p:sp>
      </p:grpSp>
      <p:grpSp>
        <p:nvGrpSpPr>
          <p:cNvPr id="642" name="Google Shape;642;p27"/>
          <p:cNvGrpSpPr/>
          <p:nvPr/>
        </p:nvGrpSpPr>
        <p:grpSpPr>
          <a:xfrm>
            <a:off x="5479724" y="3070561"/>
            <a:ext cx="2468965" cy="2853672"/>
            <a:chOff x="5479724" y="3070561"/>
            <a:chExt cx="2468965" cy="2853672"/>
          </a:xfrm>
        </p:grpSpPr>
        <p:grpSp>
          <p:nvGrpSpPr>
            <p:cNvPr id="643" name="Google Shape;643;p27"/>
            <p:cNvGrpSpPr/>
            <p:nvPr/>
          </p:nvGrpSpPr>
          <p:grpSpPr>
            <a:xfrm>
              <a:off x="5479724" y="3070561"/>
              <a:ext cx="2468965" cy="2853672"/>
              <a:chOff x="3666702" y="3236338"/>
              <a:chExt cx="2334056" cy="2697742"/>
            </a:xfrm>
          </p:grpSpPr>
          <p:sp>
            <p:nvSpPr>
              <p:cNvPr id="644" name="Google Shape;644;p27"/>
              <p:cNvSpPr/>
              <p:nvPr/>
            </p:nvSpPr>
            <p:spPr>
              <a:xfrm rot="1300884">
                <a:off x="5882116" y="3824877"/>
                <a:ext cx="36428" cy="3649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3" extrusionOk="0">
                    <a:moveTo>
                      <a:pt x="635" y="1"/>
                    </a:moveTo>
                    <a:cubicBezTo>
                      <a:pt x="622" y="1"/>
                      <a:pt x="609" y="1"/>
                      <a:pt x="596" y="2"/>
                    </a:cubicBezTo>
                    <a:cubicBezTo>
                      <a:pt x="262" y="2"/>
                      <a:pt x="0" y="264"/>
                      <a:pt x="0" y="597"/>
                    </a:cubicBezTo>
                    <a:cubicBezTo>
                      <a:pt x="0" y="919"/>
                      <a:pt x="262" y="1193"/>
                      <a:pt x="596" y="1193"/>
                    </a:cubicBezTo>
                    <a:cubicBezTo>
                      <a:pt x="917" y="1193"/>
                      <a:pt x="1191" y="919"/>
                      <a:pt x="1191" y="597"/>
                    </a:cubicBezTo>
                    <a:cubicBezTo>
                      <a:pt x="1191" y="266"/>
                      <a:pt x="939" y="1"/>
                      <a:pt x="635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45" name="Google Shape;645;p27"/>
              <p:cNvGrpSpPr/>
              <p:nvPr/>
            </p:nvGrpSpPr>
            <p:grpSpPr>
              <a:xfrm>
                <a:off x="3666702" y="3236338"/>
                <a:ext cx="2334056" cy="2697742"/>
                <a:chOff x="3666702" y="3236338"/>
                <a:chExt cx="2334056" cy="2697742"/>
              </a:xfrm>
            </p:grpSpPr>
            <p:sp>
              <p:nvSpPr>
                <p:cNvPr id="646" name="Google Shape;646;p27"/>
                <p:cNvSpPr/>
                <p:nvPr/>
              </p:nvSpPr>
              <p:spPr>
                <a:xfrm rot="1300884">
                  <a:off x="4027664" y="3453910"/>
                  <a:ext cx="1611109" cy="2262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74" h="73974" extrusionOk="0">
                      <a:moveTo>
                        <a:pt x="739" y="1"/>
                      </a:moveTo>
                      <a:cubicBezTo>
                        <a:pt x="334" y="1"/>
                        <a:pt x="1" y="322"/>
                        <a:pt x="1" y="727"/>
                      </a:cubicBezTo>
                      <a:lnTo>
                        <a:pt x="1" y="73248"/>
                      </a:lnTo>
                      <a:cubicBezTo>
                        <a:pt x="1" y="73653"/>
                        <a:pt x="334" y="73974"/>
                        <a:pt x="739" y="73974"/>
                      </a:cubicBezTo>
                      <a:lnTo>
                        <a:pt x="51948" y="73974"/>
                      </a:lnTo>
                      <a:cubicBezTo>
                        <a:pt x="52352" y="73974"/>
                        <a:pt x="52662" y="73653"/>
                        <a:pt x="52674" y="73260"/>
                      </a:cubicBezTo>
                      <a:lnTo>
                        <a:pt x="52674" y="727"/>
                      </a:lnTo>
                      <a:cubicBezTo>
                        <a:pt x="52674" y="322"/>
                        <a:pt x="52352" y="1"/>
                        <a:pt x="519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7"/>
                <p:cNvSpPr/>
                <p:nvPr/>
              </p:nvSpPr>
              <p:spPr>
                <a:xfrm rot="1300884">
                  <a:off x="4344215" y="3514739"/>
                  <a:ext cx="1611843" cy="55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98" h="18003" extrusionOk="0">
                      <a:moveTo>
                        <a:pt x="1632" y="1"/>
                      </a:moveTo>
                      <a:cubicBezTo>
                        <a:pt x="727" y="1"/>
                        <a:pt x="1" y="727"/>
                        <a:pt x="1" y="1632"/>
                      </a:cubicBezTo>
                      <a:lnTo>
                        <a:pt x="1" y="1763"/>
                      </a:lnTo>
                      <a:lnTo>
                        <a:pt x="1" y="15038"/>
                      </a:lnTo>
                      <a:lnTo>
                        <a:pt x="1" y="17765"/>
                      </a:lnTo>
                      <a:cubicBezTo>
                        <a:pt x="370" y="17515"/>
                        <a:pt x="727" y="17205"/>
                        <a:pt x="1382" y="17205"/>
                      </a:cubicBezTo>
                      <a:cubicBezTo>
                        <a:pt x="2632" y="17205"/>
                        <a:pt x="2632" y="18003"/>
                        <a:pt x="3870" y="18003"/>
                      </a:cubicBezTo>
                      <a:cubicBezTo>
                        <a:pt x="5096" y="18003"/>
                        <a:pt x="5096" y="17205"/>
                        <a:pt x="6347" y="17205"/>
                      </a:cubicBezTo>
                      <a:cubicBezTo>
                        <a:pt x="7585" y="17205"/>
                        <a:pt x="7585" y="18003"/>
                        <a:pt x="8835" y="18003"/>
                      </a:cubicBezTo>
                      <a:cubicBezTo>
                        <a:pt x="10073" y="18003"/>
                        <a:pt x="10073" y="17205"/>
                        <a:pt x="11323" y="17205"/>
                      </a:cubicBezTo>
                      <a:cubicBezTo>
                        <a:pt x="12562" y="17205"/>
                        <a:pt x="12562" y="18003"/>
                        <a:pt x="13812" y="18003"/>
                      </a:cubicBezTo>
                      <a:cubicBezTo>
                        <a:pt x="15038" y="18003"/>
                        <a:pt x="15038" y="17205"/>
                        <a:pt x="16288" y="17205"/>
                      </a:cubicBezTo>
                      <a:cubicBezTo>
                        <a:pt x="17527" y="17205"/>
                        <a:pt x="17527" y="18003"/>
                        <a:pt x="18777" y="18003"/>
                      </a:cubicBezTo>
                      <a:cubicBezTo>
                        <a:pt x="20015" y="18003"/>
                        <a:pt x="20015" y="17205"/>
                        <a:pt x="21265" y="17205"/>
                      </a:cubicBezTo>
                      <a:cubicBezTo>
                        <a:pt x="22503" y="17205"/>
                        <a:pt x="22503" y="18003"/>
                        <a:pt x="23754" y="18003"/>
                      </a:cubicBezTo>
                      <a:cubicBezTo>
                        <a:pt x="24980" y="18003"/>
                        <a:pt x="24980" y="17205"/>
                        <a:pt x="26230" y="17205"/>
                      </a:cubicBezTo>
                      <a:cubicBezTo>
                        <a:pt x="27468" y="17205"/>
                        <a:pt x="27468" y="18003"/>
                        <a:pt x="28718" y="18003"/>
                      </a:cubicBezTo>
                      <a:cubicBezTo>
                        <a:pt x="29969" y="18003"/>
                        <a:pt x="29957" y="17205"/>
                        <a:pt x="31207" y="17205"/>
                      </a:cubicBezTo>
                      <a:cubicBezTo>
                        <a:pt x="32445" y="17205"/>
                        <a:pt x="32445" y="18003"/>
                        <a:pt x="33695" y="18003"/>
                      </a:cubicBezTo>
                      <a:cubicBezTo>
                        <a:pt x="34922" y="18003"/>
                        <a:pt x="34922" y="17205"/>
                        <a:pt x="36172" y="17205"/>
                      </a:cubicBezTo>
                      <a:cubicBezTo>
                        <a:pt x="37410" y="17205"/>
                        <a:pt x="37410" y="18003"/>
                        <a:pt x="38660" y="18003"/>
                      </a:cubicBezTo>
                      <a:cubicBezTo>
                        <a:pt x="39898" y="18003"/>
                        <a:pt x="39898" y="17205"/>
                        <a:pt x="41149" y="17205"/>
                      </a:cubicBezTo>
                      <a:cubicBezTo>
                        <a:pt x="42387" y="17205"/>
                        <a:pt x="42387" y="18003"/>
                        <a:pt x="43637" y="18003"/>
                      </a:cubicBezTo>
                      <a:cubicBezTo>
                        <a:pt x="44863" y="18003"/>
                        <a:pt x="44863" y="17205"/>
                        <a:pt x="46113" y="17205"/>
                      </a:cubicBezTo>
                      <a:cubicBezTo>
                        <a:pt x="47352" y="17205"/>
                        <a:pt x="47352" y="18003"/>
                        <a:pt x="48602" y="18003"/>
                      </a:cubicBezTo>
                      <a:cubicBezTo>
                        <a:pt x="49840" y="18003"/>
                        <a:pt x="49840" y="17205"/>
                        <a:pt x="51090" y="17205"/>
                      </a:cubicBezTo>
                      <a:cubicBezTo>
                        <a:pt x="51876" y="17205"/>
                        <a:pt x="52233" y="17658"/>
                        <a:pt x="52698" y="17919"/>
                      </a:cubicBezTo>
                      <a:lnTo>
                        <a:pt x="52698" y="15062"/>
                      </a:lnTo>
                      <a:lnTo>
                        <a:pt x="52698" y="1632"/>
                      </a:lnTo>
                      <a:cubicBezTo>
                        <a:pt x="52698" y="727"/>
                        <a:pt x="51971" y="1"/>
                        <a:pt x="510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27"/>
                <p:cNvSpPr/>
                <p:nvPr/>
              </p:nvSpPr>
              <p:spPr>
                <a:xfrm rot="1300884">
                  <a:off x="4659449" y="3338653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7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30" y="1193"/>
                        <a:pt x="1192" y="919"/>
                        <a:pt x="1192" y="597"/>
                      </a:cubicBezTo>
                      <a:cubicBezTo>
                        <a:pt x="1192" y="266"/>
                        <a:pt x="951" y="1"/>
                        <a:pt x="6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27"/>
                <p:cNvSpPr/>
                <p:nvPr/>
              </p:nvSpPr>
              <p:spPr>
                <a:xfrm rot="1300884">
                  <a:off x="4770809" y="3382932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7"/>
                <p:cNvSpPr/>
                <p:nvPr/>
              </p:nvSpPr>
              <p:spPr>
                <a:xfrm rot="1300884">
                  <a:off x="4882138" y="3427206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3" y="1"/>
                      </a:moveTo>
                      <a:cubicBezTo>
                        <a:pt x="621" y="1"/>
                        <a:pt x="608" y="1"/>
                        <a:pt x="596" y="2"/>
                      </a:cubicBezTo>
                      <a:cubicBezTo>
                        <a:pt x="262" y="2"/>
                        <a:pt x="0" y="264"/>
                        <a:pt x="0" y="597"/>
                      </a:cubicBezTo>
                      <a:cubicBezTo>
                        <a:pt x="0" y="919"/>
                        <a:pt x="262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28" y="1"/>
                        <a:pt x="63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7"/>
                <p:cNvSpPr/>
                <p:nvPr/>
              </p:nvSpPr>
              <p:spPr>
                <a:xfrm rot="1300884">
                  <a:off x="4992785" y="3471214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1" y="264"/>
                        <a:pt x="1" y="597"/>
                      </a:cubicBezTo>
                      <a:cubicBezTo>
                        <a:pt x="1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7"/>
                <p:cNvSpPr/>
                <p:nvPr/>
              </p:nvSpPr>
              <p:spPr>
                <a:xfrm rot="1300884">
                  <a:off x="5104114" y="3515488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7"/>
                <p:cNvSpPr/>
                <p:nvPr/>
              </p:nvSpPr>
              <p:spPr>
                <a:xfrm rot="1300884">
                  <a:off x="5215444" y="3559761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2" y="919"/>
                        <a:pt x="1192" y="597"/>
                      </a:cubicBezTo>
                      <a:cubicBezTo>
                        <a:pt x="1192" y="266"/>
                        <a:pt x="940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7"/>
                <p:cNvSpPr/>
                <p:nvPr/>
              </p:nvSpPr>
              <p:spPr>
                <a:xfrm rot="1300884">
                  <a:off x="5326121" y="3603769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27"/>
                <p:cNvSpPr/>
                <p:nvPr/>
              </p:nvSpPr>
              <p:spPr>
                <a:xfrm rot="1300884">
                  <a:off x="5437438" y="36481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50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27"/>
                <p:cNvSpPr/>
                <p:nvPr/>
              </p:nvSpPr>
              <p:spPr>
                <a:xfrm rot="1300884">
                  <a:off x="5548779" y="3692322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7"/>
                <p:cNvSpPr/>
                <p:nvPr/>
              </p:nvSpPr>
              <p:spPr>
                <a:xfrm rot="1300884">
                  <a:off x="5660109" y="3736596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7"/>
                <p:cNvSpPr/>
                <p:nvPr/>
              </p:nvSpPr>
              <p:spPr>
                <a:xfrm rot="1300884">
                  <a:off x="5770786" y="3780604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7"/>
                <p:cNvSpPr/>
                <p:nvPr/>
              </p:nvSpPr>
              <p:spPr>
                <a:xfrm rot="1300884">
                  <a:off x="4572820" y="339791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1300884">
                  <a:off x="4683809" y="344204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1300884">
                  <a:off x="4794796" y="348619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75"/>
                        <a:pt x="1" y="596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1300884">
                  <a:off x="4906126" y="353046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1300884">
                  <a:off x="5017456" y="3574740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75"/>
                        <a:pt x="1" y="596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18" y="1191"/>
                        <a:pt x="1192" y="929"/>
                        <a:pt x="1192" y="608"/>
                      </a:cubicBezTo>
                      <a:cubicBezTo>
                        <a:pt x="1192" y="275"/>
                        <a:pt x="918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1300884">
                  <a:off x="5128133" y="361874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7"/>
                <p:cNvSpPr/>
                <p:nvPr/>
              </p:nvSpPr>
              <p:spPr>
                <a:xfrm rot="1300884">
                  <a:off x="5239462" y="36630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7"/>
                <p:cNvSpPr/>
                <p:nvPr/>
              </p:nvSpPr>
              <p:spPr>
                <a:xfrm rot="1300884">
                  <a:off x="5350791" y="370730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75"/>
                        <a:pt x="1" y="596"/>
                      </a:cubicBezTo>
                      <a:cubicBezTo>
                        <a:pt x="1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1300884">
                  <a:off x="5461439" y="375130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608"/>
                      </a:cubicBezTo>
                      <a:cubicBezTo>
                        <a:pt x="1192" y="275"/>
                        <a:pt x="930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1300884">
                  <a:off x="5572798" y="379558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1300884">
                  <a:off x="5684127" y="383985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1300884">
                  <a:off x="5795457" y="388413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1300884">
                  <a:off x="4594843" y="350114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5"/>
                      </a:cubicBezTo>
                      <a:cubicBezTo>
                        <a:pt x="1192" y="262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27"/>
                <p:cNvSpPr/>
                <p:nvPr/>
              </p:nvSpPr>
              <p:spPr>
                <a:xfrm rot="1300884">
                  <a:off x="4706202" y="354542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27"/>
                <p:cNvSpPr/>
                <p:nvPr/>
              </p:nvSpPr>
              <p:spPr>
                <a:xfrm rot="1300884">
                  <a:off x="4817531" y="3589700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1300884">
                  <a:off x="4928178" y="36337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62"/>
                        <a:pt x="1" y="595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1300884">
                  <a:off x="5039508" y="367798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1300884">
                  <a:off x="5150837" y="372225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5"/>
                      </a:cubicBezTo>
                      <a:cubicBezTo>
                        <a:pt x="1192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1300884">
                  <a:off x="5261514" y="376626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1300884">
                  <a:off x="5372843" y="381054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27"/>
                <p:cNvSpPr/>
                <p:nvPr/>
              </p:nvSpPr>
              <p:spPr>
                <a:xfrm rot="1300884">
                  <a:off x="5484173" y="3854816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7"/>
                <p:cNvSpPr/>
                <p:nvPr/>
              </p:nvSpPr>
              <p:spPr>
                <a:xfrm rot="1300884">
                  <a:off x="5595502" y="3899090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1300884">
                  <a:off x="5706179" y="3943098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1300884">
                  <a:off x="5817509" y="3987371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1300884">
                  <a:off x="4508089" y="356068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1300884">
                  <a:off x="4619078" y="3604825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1300884">
                  <a:off x="4730065" y="364896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27"/>
                <p:cNvSpPr/>
                <p:nvPr/>
              </p:nvSpPr>
              <p:spPr>
                <a:xfrm rot="1300884">
                  <a:off x="4841395" y="369324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27"/>
                <p:cNvSpPr/>
                <p:nvPr/>
              </p:nvSpPr>
              <p:spPr>
                <a:xfrm rot="1300884">
                  <a:off x="4952725" y="373751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1300884">
                  <a:off x="5063402" y="3781524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1300884">
                  <a:off x="5174731" y="382579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1300884">
                  <a:off x="5286060" y="38700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1300884">
                  <a:off x="5396707" y="391407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1300884">
                  <a:off x="5508067" y="39583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27"/>
                <p:cNvSpPr/>
                <p:nvPr/>
              </p:nvSpPr>
              <p:spPr>
                <a:xfrm rot="1300884">
                  <a:off x="5619396" y="400263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27"/>
                <p:cNvSpPr/>
                <p:nvPr/>
              </p:nvSpPr>
              <p:spPr>
                <a:xfrm rot="1300884">
                  <a:off x="5730726" y="404690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27"/>
                <p:cNvSpPr/>
                <p:nvPr/>
              </p:nvSpPr>
              <p:spPr>
                <a:xfrm rot="1300884">
                  <a:off x="4530383" y="366324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74"/>
                        <a:pt x="1" y="595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595"/>
                      </a:cubicBezTo>
                      <a:cubicBezTo>
                        <a:pt x="1192" y="274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27"/>
                <p:cNvSpPr/>
                <p:nvPr/>
              </p:nvSpPr>
              <p:spPr>
                <a:xfrm rot="1300884">
                  <a:off x="4641401" y="370738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74"/>
                        <a:pt x="0" y="595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595"/>
                      </a:cubicBezTo>
                      <a:cubicBezTo>
                        <a:pt x="1191" y="274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27"/>
                <p:cNvSpPr/>
                <p:nvPr/>
              </p:nvSpPr>
              <p:spPr>
                <a:xfrm rot="1300884">
                  <a:off x="4752936" y="375213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27"/>
                <p:cNvSpPr/>
                <p:nvPr/>
              </p:nvSpPr>
              <p:spPr>
                <a:xfrm rot="1300884">
                  <a:off x="4863718" y="379580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74"/>
                        <a:pt x="1" y="595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27"/>
                <p:cNvSpPr/>
                <p:nvPr/>
              </p:nvSpPr>
              <p:spPr>
                <a:xfrm rot="1300884">
                  <a:off x="4975048" y="384007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74"/>
                        <a:pt x="1" y="595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27"/>
                <p:cNvSpPr/>
                <p:nvPr/>
              </p:nvSpPr>
              <p:spPr>
                <a:xfrm rot="1300884">
                  <a:off x="5085725" y="388408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27"/>
                <p:cNvSpPr/>
                <p:nvPr/>
              </p:nvSpPr>
              <p:spPr>
                <a:xfrm rot="1300884">
                  <a:off x="5197055" y="3928357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27"/>
                <p:cNvSpPr/>
                <p:nvPr/>
              </p:nvSpPr>
              <p:spPr>
                <a:xfrm rot="1300884">
                  <a:off x="5308248" y="397297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27"/>
                <p:cNvSpPr/>
                <p:nvPr/>
              </p:nvSpPr>
              <p:spPr>
                <a:xfrm rot="1300884">
                  <a:off x="5419577" y="401725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27"/>
                <p:cNvSpPr/>
                <p:nvPr/>
              </p:nvSpPr>
              <p:spPr>
                <a:xfrm rot="1300884">
                  <a:off x="5530907" y="406152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27"/>
                <p:cNvSpPr/>
                <p:nvPr/>
              </p:nvSpPr>
              <p:spPr>
                <a:xfrm rot="1300884">
                  <a:off x="5641584" y="410553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27"/>
                <p:cNvSpPr/>
                <p:nvPr/>
              </p:nvSpPr>
              <p:spPr>
                <a:xfrm rot="1300884">
                  <a:off x="5752914" y="414980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27"/>
                <p:cNvSpPr/>
                <p:nvPr/>
              </p:nvSpPr>
              <p:spPr>
                <a:xfrm rot="1300884">
                  <a:off x="4443494" y="37231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27"/>
                <p:cNvSpPr/>
                <p:nvPr/>
              </p:nvSpPr>
              <p:spPr>
                <a:xfrm rot="1300884">
                  <a:off x="4554482" y="376726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27"/>
                <p:cNvSpPr/>
                <p:nvPr/>
              </p:nvSpPr>
              <p:spPr>
                <a:xfrm rot="1300884">
                  <a:off x="4665470" y="381140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27"/>
                <p:cNvSpPr/>
                <p:nvPr/>
              </p:nvSpPr>
              <p:spPr>
                <a:xfrm rot="1300884">
                  <a:off x="4776799" y="38556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27"/>
                <p:cNvSpPr/>
                <p:nvPr/>
              </p:nvSpPr>
              <p:spPr>
                <a:xfrm rot="1300884">
                  <a:off x="4888129" y="389995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27"/>
                <p:cNvSpPr/>
                <p:nvPr/>
              </p:nvSpPr>
              <p:spPr>
                <a:xfrm rot="1300884">
                  <a:off x="4998806" y="39439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27"/>
                <p:cNvSpPr/>
                <p:nvPr/>
              </p:nvSpPr>
              <p:spPr>
                <a:xfrm rot="1300884">
                  <a:off x="5110136" y="398823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27"/>
                <p:cNvSpPr/>
                <p:nvPr/>
              </p:nvSpPr>
              <p:spPr>
                <a:xfrm rot="1300884">
                  <a:off x="5221464" y="403251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715;p27"/>
                <p:cNvSpPr/>
                <p:nvPr/>
              </p:nvSpPr>
              <p:spPr>
                <a:xfrm rot="1300884">
                  <a:off x="5332112" y="407651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716;p27"/>
                <p:cNvSpPr/>
                <p:nvPr/>
              </p:nvSpPr>
              <p:spPr>
                <a:xfrm rot="1300884">
                  <a:off x="5443607" y="412045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5" y="1191"/>
                      </a:cubicBezTo>
                      <a:cubicBezTo>
                        <a:pt x="929" y="1191"/>
                        <a:pt x="1191" y="929"/>
                        <a:pt x="1191" y="596"/>
                      </a:cubicBezTo>
                      <a:cubicBezTo>
                        <a:pt x="1191" y="275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27"/>
                <p:cNvSpPr/>
                <p:nvPr/>
              </p:nvSpPr>
              <p:spPr>
                <a:xfrm rot="1300884">
                  <a:off x="5554801" y="416506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27"/>
                <p:cNvSpPr/>
                <p:nvPr/>
              </p:nvSpPr>
              <p:spPr>
                <a:xfrm rot="1300884">
                  <a:off x="5666131" y="420934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 rot="1300972">
                  <a:off x="4621994" y="3637291"/>
                  <a:ext cx="1077637" cy="26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1" h="6383" extrusionOk="0">
                      <a:moveTo>
                        <a:pt x="1" y="1"/>
                      </a:moveTo>
                      <a:lnTo>
                        <a:pt x="2322" y="3191"/>
                      </a:lnTo>
                      <a:lnTo>
                        <a:pt x="1" y="6382"/>
                      </a:lnTo>
                      <a:lnTo>
                        <a:pt x="27921" y="6382"/>
                      </a:lnTo>
                      <a:lnTo>
                        <a:pt x="25611" y="3132"/>
                      </a:lnTo>
                      <a:lnTo>
                        <a:pt x="2792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0" name="Google Shape;720;p27"/>
            <p:cNvSpPr/>
            <p:nvPr/>
          </p:nvSpPr>
          <p:spPr>
            <a:xfrm rot="2439267">
              <a:off x="6380868" y="4162487"/>
              <a:ext cx="666313" cy="657983"/>
            </a:xfrm>
            <a:prstGeom prst="ellipse">
              <a:avLst/>
            </a:pr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21" name="Google Shape;721;p27"/>
            <p:cNvGrpSpPr/>
            <p:nvPr/>
          </p:nvGrpSpPr>
          <p:grpSpPr>
            <a:xfrm rot="1276374">
              <a:off x="6532931" y="4248301"/>
              <a:ext cx="363151" cy="486332"/>
              <a:chOff x="3926225" y="4399275"/>
              <a:chExt cx="360775" cy="483150"/>
            </a:xfrm>
          </p:grpSpPr>
          <p:sp>
            <p:nvSpPr>
              <p:cNvPr id="722" name="Google Shape;722;p27"/>
              <p:cNvSpPr/>
              <p:nvPr/>
            </p:nvSpPr>
            <p:spPr>
              <a:xfrm>
                <a:off x="4163400" y="4797475"/>
                <a:ext cx="5665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134" extrusionOk="0">
                    <a:moveTo>
                      <a:pt x="568" y="1"/>
                    </a:moveTo>
                    <a:cubicBezTo>
                      <a:pt x="254" y="1"/>
                      <a:pt x="1" y="255"/>
                      <a:pt x="1" y="569"/>
                    </a:cubicBezTo>
                    <a:cubicBezTo>
                      <a:pt x="1" y="880"/>
                      <a:pt x="254" y="1133"/>
                      <a:pt x="568" y="1133"/>
                    </a:cubicBezTo>
                    <a:lnTo>
                      <a:pt x="1701" y="1133"/>
                    </a:lnTo>
                    <a:cubicBezTo>
                      <a:pt x="2012" y="1133"/>
                      <a:pt x="2265" y="880"/>
                      <a:pt x="2265" y="569"/>
                    </a:cubicBezTo>
                    <a:cubicBezTo>
                      <a:pt x="2265" y="255"/>
                      <a:pt x="2012" y="1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3926225" y="4399275"/>
                <a:ext cx="360775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9326" extrusionOk="0">
                    <a:moveTo>
                      <a:pt x="10055" y="1134"/>
                    </a:moveTo>
                    <a:cubicBezTo>
                      <a:pt x="10547" y="1134"/>
                      <a:pt x="10985" y="1457"/>
                      <a:pt x="11133" y="1928"/>
                    </a:cubicBezTo>
                    <a:cubicBezTo>
                      <a:pt x="11281" y="2399"/>
                      <a:pt x="11106" y="2912"/>
                      <a:pt x="10698" y="3196"/>
                    </a:cubicBezTo>
                    <a:cubicBezTo>
                      <a:pt x="10692" y="3181"/>
                      <a:pt x="10683" y="3169"/>
                      <a:pt x="10677" y="3154"/>
                    </a:cubicBezTo>
                    <a:cubicBezTo>
                      <a:pt x="10665" y="3129"/>
                      <a:pt x="10650" y="3105"/>
                      <a:pt x="10635" y="3081"/>
                    </a:cubicBezTo>
                    <a:cubicBezTo>
                      <a:pt x="10270" y="2468"/>
                      <a:pt x="9750" y="1964"/>
                      <a:pt x="9125" y="1620"/>
                    </a:cubicBezTo>
                    <a:cubicBezTo>
                      <a:pt x="9337" y="1318"/>
                      <a:pt x="9684" y="1134"/>
                      <a:pt x="10055" y="1134"/>
                    </a:cubicBezTo>
                    <a:close/>
                    <a:moveTo>
                      <a:pt x="7223" y="2266"/>
                    </a:moveTo>
                    <a:cubicBezTo>
                      <a:pt x="8114" y="2266"/>
                      <a:pt x="8953" y="2686"/>
                      <a:pt x="9488" y="3398"/>
                    </a:cubicBezTo>
                    <a:cubicBezTo>
                      <a:pt x="8953" y="4111"/>
                      <a:pt x="8114" y="4527"/>
                      <a:pt x="7223" y="4531"/>
                    </a:cubicBezTo>
                    <a:lnTo>
                      <a:pt x="4448" y="4531"/>
                    </a:lnTo>
                    <a:cubicBezTo>
                      <a:pt x="4720" y="3214"/>
                      <a:pt x="5879" y="2269"/>
                      <a:pt x="7223" y="2266"/>
                    </a:cubicBezTo>
                    <a:close/>
                    <a:moveTo>
                      <a:pt x="9998" y="4527"/>
                    </a:moveTo>
                    <a:cubicBezTo>
                      <a:pt x="10034" y="4715"/>
                      <a:pt x="10055" y="4905"/>
                      <a:pt x="10055" y="5098"/>
                    </a:cubicBezTo>
                    <a:lnTo>
                      <a:pt x="10055" y="7363"/>
                    </a:lnTo>
                    <a:cubicBezTo>
                      <a:pt x="10055" y="8924"/>
                      <a:pt x="8787" y="10192"/>
                      <a:pt x="7223" y="10192"/>
                    </a:cubicBezTo>
                    <a:cubicBezTo>
                      <a:pt x="5659" y="10192"/>
                      <a:pt x="4394" y="8924"/>
                      <a:pt x="4394" y="7363"/>
                    </a:cubicBezTo>
                    <a:lnTo>
                      <a:pt x="4394" y="5663"/>
                    </a:lnTo>
                    <a:lnTo>
                      <a:pt x="7223" y="5663"/>
                    </a:lnTo>
                    <a:cubicBezTo>
                      <a:pt x="8262" y="5660"/>
                      <a:pt x="9255" y="5255"/>
                      <a:pt x="9998" y="4527"/>
                    </a:cubicBezTo>
                    <a:close/>
                    <a:moveTo>
                      <a:pt x="5526" y="10941"/>
                    </a:moveTo>
                    <a:cubicBezTo>
                      <a:pt x="6063" y="11196"/>
                      <a:pt x="6643" y="11324"/>
                      <a:pt x="7224" y="11324"/>
                    </a:cubicBezTo>
                    <a:cubicBezTo>
                      <a:pt x="7777" y="11324"/>
                      <a:pt x="8331" y="11208"/>
                      <a:pt x="8847" y="10977"/>
                    </a:cubicBezTo>
                    <a:lnTo>
                      <a:pt x="8847" y="11967"/>
                    </a:lnTo>
                    <a:cubicBezTo>
                      <a:pt x="8847" y="12227"/>
                      <a:pt x="9026" y="12454"/>
                      <a:pt x="9279" y="12517"/>
                    </a:cubicBezTo>
                    <a:lnTo>
                      <a:pt x="9466" y="12562"/>
                    </a:lnTo>
                    <a:cubicBezTo>
                      <a:pt x="8899" y="13298"/>
                      <a:pt x="8061" y="13665"/>
                      <a:pt x="7223" y="13665"/>
                    </a:cubicBezTo>
                    <a:cubicBezTo>
                      <a:pt x="6379" y="13665"/>
                      <a:pt x="5536" y="13293"/>
                      <a:pt x="4970" y="12547"/>
                    </a:cubicBezTo>
                    <a:lnTo>
                      <a:pt x="5097" y="12514"/>
                    </a:lnTo>
                    <a:cubicBezTo>
                      <a:pt x="5348" y="12454"/>
                      <a:pt x="5526" y="12227"/>
                      <a:pt x="5526" y="11964"/>
                    </a:cubicBezTo>
                    <a:lnTo>
                      <a:pt x="5526" y="10941"/>
                    </a:lnTo>
                    <a:close/>
                    <a:moveTo>
                      <a:pt x="3805" y="12837"/>
                    </a:moveTo>
                    <a:cubicBezTo>
                      <a:pt x="4515" y="14051"/>
                      <a:pt x="5813" y="14794"/>
                      <a:pt x="7217" y="14797"/>
                    </a:cubicBezTo>
                    <a:cubicBezTo>
                      <a:pt x="7220" y="14797"/>
                      <a:pt x="7223" y="14797"/>
                      <a:pt x="7225" y="14797"/>
                    </a:cubicBezTo>
                    <a:cubicBezTo>
                      <a:pt x="8626" y="14797"/>
                      <a:pt x="9924" y="14054"/>
                      <a:pt x="10635" y="12849"/>
                    </a:cubicBezTo>
                    <a:lnTo>
                      <a:pt x="11767" y="13124"/>
                    </a:lnTo>
                    <a:cubicBezTo>
                      <a:pt x="12649" y="13344"/>
                      <a:pt x="13201" y="14217"/>
                      <a:pt x="13020" y="15105"/>
                    </a:cubicBezTo>
                    <a:lnTo>
                      <a:pt x="12404" y="18194"/>
                    </a:lnTo>
                    <a:lnTo>
                      <a:pt x="2027" y="18194"/>
                    </a:lnTo>
                    <a:lnTo>
                      <a:pt x="1408" y="15105"/>
                    </a:lnTo>
                    <a:cubicBezTo>
                      <a:pt x="1229" y="14214"/>
                      <a:pt x="1782" y="13341"/>
                      <a:pt x="2661" y="13124"/>
                    </a:cubicBezTo>
                    <a:lnTo>
                      <a:pt x="3805" y="12837"/>
                    </a:lnTo>
                    <a:close/>
                    <a:moveTo>
                      <a:pt x="10061" y="0"/>
                    </a:moveTo>
                    <a:cubicBezTo>
                      <a:pt x="9256" y="0"/>
                      <a:pt x="8461" y="426"/>
                      <a:pt x="8047" y="1221"/>
                    </a:cubicBezTo>
                    <a:cubicBezTo>
                      <a:pt x="7767" y="1162"/>
                      <a:pt x="7489" y="1134"/>
                      <a:pt x="7216" y="1134"/>
                    </a:cubicBezTo>
                    <a:cubicBezTo>
                      <a:pt x="5084" y="1134"/>
                      <a:pt x="3261" y="2863"/>
                      <a:pt x="3261" y="5098"/>
                    </a:cubicBezTo>
                    <a:lnTo>
                      <a:pt x="3261" y="7363"/>
                    </a:lnTo>
                    <a:cubicBezTo>
                      <a:pt x="3258" y="8398"/>
                      <a:pt x="3666" y="9392"/>
                      <a:pt x="4394" y="10132"/>
                    </a:cubicBezTo>
                    <a:lnTo>
                      <a:pt x="4394" y="11524"/>
                    </a:lnTo>
                    <a:lnTo>
                      <a:pt x="2386" y="12025"/>
                    </a:lnTo>
                    <a:cubicBezTo>
                      <a:pt x="921" y="12390"/>
                      <a:pt x="0" y="13846"/>
                      <a:pt x="299" y="15328"/>
                    </a:cubicBezTo>
                    <a:lnTo>
                      <a:pt x="1006" y="18870"/>
                    </a:lnTo>
                    <a:cubicBezTo>
                      <a:pt x="1060" y="19136"/>
                      <a:pt x="1293" y="19326"/>
                      <a:pt x="1562" y="19326"/>
                    </a:cubicBezTo>
                    <a:lnTo>
                      <a:pt x="12866" y="19326"/>
                    </a:lnTo>
                    <a:cubicBezTo>
                      <a:pt x="13138" y="19326"/>
                      <a:pt x="13371" y="19136"/>
                      <a:pt x="13422" y="18870"/>
                    </a:cubicBezTo>
                    <a:lnTo>
                      <a:pt x="14131" y="15328"/>
                    </a:lnTo>
                    <a:cubicBezTo>
                      <a:pt x="14430" y="13842"/>
                      <a:pt x="13506" y="12387"/>
                      <a:pt x="12039" y="12025"/>
                    </a:cubicBezTo>
                    <a:lnTo>
                      <a:pt x="10569" y="11665"/>
                    </a:lnTo>
                    <a:lnTo>
                      <a:pt x="10565" y="11665"/>
                    </a:lnTo>
                    <a:cubicBezTo>
                      <a:pt x="10505" y="11638"/>
                      <a:pt x="10445" y="11626"/>
                      <a:pt x="10378" y="11620"/>
                    </a:cubicBezTo>
                    <a:lnTo>
                      <a:pt x="9980" y="11524"/>
                    </a:lnTo>
                    <a:lnTo>
                      <a:pt x="9980" y="10207"/>
                    </a:lnTo>
                    <a:cubicBezTo>
                      <a:pt x="10750" y="9461"/>
                      <a:pt x="11188" y="8435"/>
                      <a:pt x="11188" y="7363"/>
                    </a:cubicBezTo>
                    <a:lnTo>
                      <a:pt x="11188" y="5098"/>
                    </a:lnTo>
                    <a:cubicBezTo>
                      <a:pt x="11188" y="4820"/>
                      <a:pt x="11157" y="4546"/>
                      <a:pt x="11100" y="4274"/>
                    </a:cubicBezTo>
                    <a:cubicBezTo>
                      <a:pt x="12459" y="3567"/>
                      <a:pt x="12739" y="1747"/>
                      <a:pt x="11659" y="663"/>
                    </a:cubicBezTo>
                    <a:cubicBezTo>
                      <a:pt x="11209" y="214"/>
                      <a:pt x="10632" y="0"/>
                      <a:pt x="100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4" name="Google Shape;724;p27"/>
            <p:cNvSpPr/>
            <p:nvPr/>
          </p:nvSpPr>
          <p:spPr>
            <a:xfrm rot="1300756">
              <a:off x="5872683" y="4872538"/>
              <a:ext cx="1169946" cy="587860"/>
            </a:xfrm>
            <a:custGeom>
              <a:avLst/>
              <a:gdLst/>
              <a:ahLst/>
              <a:cxnLst/>
              <a:rect l="l" t="t" r="r" b="b"/>
              <a:pathLst>
                <a:path w="52674" h="73974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34" y="73974"/>
                    <a:pt x="739" y="73974"/>
                  </a:cubicBezTo>
                  <a:lnTo>
                    <a:pt x="51948" y="73974"/>
                  </a:lnTo>
                  <a:cubicBezTo>
                    <a:pt x="52352" y="73974"/>
                    <a:pt x="52662" y="73653"/>
                    <a:pt x="52674" y="73260"/>
                  </a:cubicBezTo>
                  <a:lnTo>
                    <a:pt x="52674" y="727"/>
                  </a:lnTo>
                  <a:cubicBezTo>
                    <a:pt x="52674" y="322"/>
                    <a:pt x="52352" y="1"/>
                    <a:pt x="51948" y="1"/>
                  </a:cubicBezTo>
                  <a:close/>
                </a:path>
              </a:pathLst>
            </a:cu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6" name="Google Shape;307;p27">
            <a:extLst>
              <a:ext uri="{FF2B5EF4-FFF2-40B4-BE49-F238E27FC236}">
                <a16:creationId xmlns:a16="http://schemas.microsoft.com/office/drawing/2014/main" id="{21D60D02-5992-46CE-B426-9900EC0E049B}"/>
              </a:ext>
            </a:extLst>
          </p:cNvPr>
          <p:cNvSpPr txBox="1">
            <a:spLocks/>
          </p:cNvSpPr>
          <p:nvPr/>
        </p:nvSpPr>
        <p:spPr>
          <a:xfrm rot="175">
            <a:off x="1262455" y="1005598"/>
            <a:ext cx="5895900" cy="193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Weekly Home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B79B9-B133-4786-9329-78957F581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752" y="406879"/>
            <a:ext cx="1930055" cy="243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5" name="Google Shape;725;p27"/>
          <p:cNvSpPr/>
          <p:nvPr/>
        </p:nvSpPr>
        <p:spPr>
          <a:xfrm rot="-7788965">
            <a:off x="7228168" y="2301325"/>
            <a:ext cx="1115559" cy="1280672"/>
          </a:xfrm>
          <a:custGeom>
            <a:avLst/>
            <a:gdLst/>
            <a:ahLst/>
            <a:cxnLst/>
            <a:rect l="l" t="t" r="r" b="b"/>
            <a:pathLst>
              <a:path w="21323" h="24479" extrusionOk="0">
                <a:moveTo>
                  <a:pt x="6559" y="10762"/>
                </a:moveTo>
                <a:cubicBezTo>
                  <a:pt x="7769" y="10762"/>
                  <a:pt x="9012" y="11823"/>
                  <a:pt x="9207" y="14994"/>
                </a:cubicBezTo>
                <a:cubicBezTo>
                  <a:pt x="9174" y="14994"/>
                  <a:pt x="9140" y="15061"/>
                  <a:pt x="9040" y="15061"/>
                </a:cubicBezTo>
                <a:cubicBezTo>
                  <a:pt x="8845" y="15068"/>
                  <a:pt x="8657" y="15071"/>
                  <a:pt x="8476" y="15071"/>
                </a:cubicBezTo>
                <a:cubicBezTo>
                  <a:pt x="1810" y="15071"/>
                  <a:pt x="4119" y="10762"/>
                  <a:pt x="6559" y="10762"/>
                </a:cubicBezTo>
                <a:close/>
                <a:moveTo>
                  <a:pt x="15749" y="0"/>
                </a:moveTo>
                <a:cubicBezTo>
                  <a:pt x="15533" y="0"/>
                  <a:pt x="15317" y="100"/>
                  <a:pt x="15111" y="351"/>
                </a:cubicBezTo>
                <a:cubicBezTo>
                  <a:pt x="14811" y="1652"/>
                  <a:pt x="11776" y="5321"/>
                  <a:pt x="12776" y="6121"/>
                </a:cubicBezTo>
                <a:cubicBezTo>
                  <a:pt x="13911" y="5287"/>
                  <a:pt x="14744" y="3786"/>
                  <a:pt x="15678" y="2619"/>
                </a:cubicBezTo>
                <a:lnTo>
                  <a:pt x="15678" y="2619"/>
                </a:lnTo>
                <a:cubicBezTo>
                  <a:pt x="16679" y="7022"/>
                  <a:pt x="14978" y="11926"/>
                  <a:pt x="10942" y="14261"/>
                </a:cubicBezTo>
                <a:cubicBezTo>
                  <a:pt x="11095" y="11724"/>
                  <a:pt x="8810" y="9444"/>
                  <a:pt x="6441" y="9444"/>
                </a:cubicBezTo>
                <a:cubicBezTo>
                  <a:pt x="5726" y="9444"/>
                  <a:pt x="5003" y="9652"/>
                  <a:pt x="4337" y="10124"/>
                </a:cubicBezTo>
                <a:cubicBezTo>
                  <a:pt x="688" y="13313"/>
                  <a:pt x="4283" y="16813"/>
                  <a:pt x="8023" y="16813"/>
                </a:cubicBezTo>
                <a:cubicBezTo>
                  <a:pt x="8352" y="16813"/>
                  <a:pt x="8681" y="16786"/>
                  <a:pt x="9007" y="16729"/>
                </a:cubicBezTo>
                <a:lnTo>
                  <a:pt x="9007" y="16729"/>
                </a:lnTo>
                <a:cubicBezTo>
                  <a:pt x="7940" y="21933"/>
                  <a:pt x="4604" y="22767"/>
                  <a:pt x="1" y="23467"/>
                </a:cubicBezTo>
                <a:cubicBezTo>
                  <a:pt x="300" y="24265"/>
                  <a:pt x="1254" y="24478"/>
                  <a:pt x="2230" y="24478"/>
                </a:cubicBezTo>
                <a:cubicBezTo>
                  <a:pt x="2887" y="24478"/>
                  <a:pt x="3554" y="24382"/>
                  <a:pt x="4037" y="24301"/>
                </a:cubicBezTo>
                <a:cubicBezTo>
                  <a:pt x="8006" y="23801"/>
                  <a:pt x="10308" y="19831"/>
                  <a:pt x="10842" y="16162"/>
                </a:cubicBezTo>
                <a:cubicBezTo>
                  <a:pt x="15645" y="13994"/>
                  <a:pt x="18714" y="8190"/>
                  <a:pt x="17146" y="3086"/>
                </a:cubicBezTo>
                <a:lnTo>
                  <a:pt x="17146" y="3086"/>
                </a:lnTo>
                <a:cubicBezTo>
                  <a:pt x="17513" y="3453"/>
                  <a:pt x="17980" y="3720"/>
                  <a:pt x="18380" y="3953"/>
                </a:cubicBezTo>
                <a:cubicBezTo>
                  <a:pt x="18928" y="4261"/>
                  <a:pt x="19967" y="4604"/>
                  <a:pt x="20570" y="4604"/>
                </a:cubicBezTo>
                <a:cubicBezTo>
                  <a:pt x="21143" y="4604"/>
                  <a:pt x="21322" y="4295"/>
                  <a:pt x="20315" y="3353"/>
                </a:cubicBezTo>
                <a:lnTo>
                  <a:pt x="20315" y="3353"/>
                </a:lnTo>
                <a:lnTo>
                  <a:pt x="20348" y="3419"/>
                </a:lnTo>
                <a:cubicBezTo>
                  <a:pt x="19548" y="2419"/>
                  <a:pt x="18214" y="2085"/>
                  <a:pt x="17346" y="1151"/>
                </a:cubicBezTo>
                <a:cubicBezTo>
                  <a:pt x="16932" y="736"/>
                  <a:pt x="16338" y="0"/>
                  <a:pt x="15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E2F1E0FC-2B55-4710-8861-6950EC353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8350" y="45535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AE756438-C88E-4193-BBCA-35E40DE8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56" y="-85067"/>
            <a:ext cx="7557961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C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FFCC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                 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1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                 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BCEA9031-E051-45E0-8F33-B7198E14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D6606D-9703-48DD-9323-0E266D1573F4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1915484"/>
          <a:ext cx="7655066" cy="3020658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610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6645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ARTS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Explains the importance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of natural and historical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places in the community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that have been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designated as World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Heritage Site (e.g., rice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terraces in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Banawe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,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Batad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;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Paoay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Church;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Miag-ao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Church;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landscape of Batanes,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Callao Caves in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Cagayan; old houses I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InVigan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,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Ilocos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Norte;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and the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torogan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in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Marawi)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A5EL-IIa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Magagandang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Tanawin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Bansa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8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1: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Pagmasdan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p.7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sv-SE" sz="800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sv-SE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1. May napuntahan ka na bang magandang tanawin sa bansa? Ano at saan ito?</a:t>
                      </a:r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752B93F-66D4-4C36-A721-1D411F897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04446"/>
            <a:ext cx="2591125" cy="124811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740058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2: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Itala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ilan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elemento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sining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nakatutulong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mapaganda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likhang-sining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1.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2.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3: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Ibigay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kagamitang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pansining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dirty="0">
                        <a:solidFill>
                          <a:schemeClr val="accent5"/>
                        </a:solidFill>
                      </a:endParaRP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Lapis 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Long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bondpaper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4: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Pagsunod-sunorin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hakbang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paggawa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likhang-sining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1-6.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Ligpitin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linisin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mesa.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Ligpitin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linisin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mesa.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Pagkatapos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iguhit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tanawing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likuran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Unahing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iguhit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bagay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pinakamalaki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harapan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 Kung may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pangkulay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krayola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Maari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ding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gumamit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lapis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paraan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“shading”.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pamagat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likhang-sining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Pumili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magandang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makikita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inyong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komunidad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wala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maaaring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pumili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lugar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katatagpuan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magandang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(/)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angkop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kahon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kakayahan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2277645-C5FD-4E88-AC03-B0E8DC643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173" y="3548528"/>
            <a:ext cx="2654186" cy="131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1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Punan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patlang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makabuluhang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p.10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“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Huwang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maging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dayuhan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sariling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bayan,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Lakbayin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Pilipinas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sarili’y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tuklasin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.”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     ____________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pahalagahan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_____________________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magagandang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bansa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Ingatan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bansa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ipinagkaloob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2C73C-9EFD-4949-9C4F-02C9A82E9D5C}"/>
              </a:ext>
            </a:extLst>
          </p:cNvPr>
          <p:cNvSpPr/>
          <p:nvPr/>
        </p:nvSpPr>
        <p:spPr>
          <a:xfrm>
            <a:off x="4572000" y="2961685"/>
            <a:ext cx="2540899" cy="477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yaman</a:t>
            </a:r>
            <a:r>
              <a:rPr kumimoji="0" lang="en-PH" sz="12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   </a:t>
            </a:r>
            <a:r>
              <a:rPr kumimoji="0" lang="en-PH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Ipagmalaki</a:t>
            </a:r>
            <a:r>
              <a:rPr kumimoji="0" lang="en-PH" sz="12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PH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makasaysayan</a:t>
            </a:r>
            <a:r>
              <a:rPr kumimoji="0" lang="en-PH" sz="12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</a:t>
            </a:r>
            <a:r>
              <a:rPr kumimoji="0" lang="en-PH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tanawin</a:t>
            </a:r>
            <a:endParaRPr kumimoji="0" lang="en-PH" sz="1200" b="1" i="0" u="none" strike="noStrike" kern="0" cap="none" spc="0" normalizeH="0" baseline="0" noProof="0" dirty="0">
              <a:ln>
                <a:noFill/>
              </a:ln>
              <a:solidFill>
                <a:srgbClr val="FFEEB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746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58056"/>
              </p:ext>
            </p:extLst>
          </p:nvPr>
        </p:nvGraphicFramePr>
        <p:xfrm>
          <a:off x="145659" y="126438"/>
          <a:ext cx="8852684" cy="4903773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33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3044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Magsanay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gumuhit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F clef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p.7</a:t>
                      </a:r>
                      <a:endParaRPr lang="en-PH" sz="110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_____________________________________________________________________________________________________________________________________________________________________________________________________________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buong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gumuhit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staff,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F clef,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whole note,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ilagay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staff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iskalang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ginamitan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F clef.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ngalang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tono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so-fa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4: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Magsanay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pag-awit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so-fa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Kodaly Hand Sign.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B501200-3E89-44A1-98D7-81D90ECF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03" y="3846020"/>
            <a:ext cx="3317734" cy="99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32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1562100" y="3934126"/>
            <a:ext cx="220418" cy="218104"/>
          </a:xfrm>
          <a:custGeom>
            <a:avLst/>
            <a:gdLst/>
            <a:ahLst/>
            <a:cxnLst/>
            <a:rect l="l" t="t" r="r" b="b"/>
            <a:pathLst>
              <a:path w="1996" h="1975" extrusionOk="0">
                <a:moveTo>
                  <a:pt x="1516" y="1"/>
                </a:moveTo>
                <a:cubicBezTo>
                  <a:pt x="1480" y="1"/>
                  <a:pt x="1444" y="9"/>
                  <a:pt x="1409" y="28"/>
                </a:cubicBezTo>
                <a:cubicBezTo>
                  <a:pt x="1158" y="196"/>
                  <a:pt x="949" y="426"/>
                  <a:pt x="782" y="677"/>
                </a:cubicBezTo>
                <a:cubicBezTo>
                  <a:pt x="635" y="510"/>
                  <a:pt x="489" y="321"/>
                  <a:pt x="384" y="112"/>
                </a:cubicBezTo>
                <a:cubicBezTo>
                  <a:pt x="341" y="55"/>
                  <a:pt x="280" y="29"/>
                  <a:pt x="221" y="29"/>
                </a:cubicBezTo>
                <a:cubicBezTo>
                  <a:pt x="109" y="29"/>
                  <a:pt x="1" y="121"/>
                  <a:pt x="28" y="259"/>
                </a:cubicBezTo>
                <a:cubicBezTo>
                  <a:pt x="133" y="573"/>
                  <a:pt x="300" y="845"/>
                  <a:pt x="510" y="1075"/>
                </a:cubicBezTo>
                <a:cubicBezTo>
                  <a:pt x="384" y="1263"/>
                  <a:pt x="279" y="1472"/>
                  <a:pt x="175" y="1681"/>
                </a:cubicBezTo>
                <a:cubicBezTo>
                  <a:pt x="104" y="1838"/>
                  <a:pt x="226" y="1975"/>
                  <a:pt x="357" y="1975"/>
                </a:cubicBezTo>
                <a:cubicBezTo>
                  <a:pt x="419" y="1975"/>
                  <a:pt x="483" y="1944"/>
                  <a:pt x="531" y="1870"/>
                </a:cubicBezTo>
                <a:cubicBezTo>
                  <a:pt x="614" y="1723"/>
                  <a:pt x="719" y="1556"/>
                  <a:pt x="824" y="1409"/>
                </a:cubicBezTo>
                <a:cubicBezTo>
                  <a:pt x="1050" y="1636"/>
                  <a:pt x="1414" y="1965"/>
                  <a:pt x="1728" y="1965"/>
                </a:cubicBezTo>
                <a:cubicBezTo>
                  <a:pt x="1762" y="1965"/>
                  <a:pt x="1795" y="1962"/>
                  <a:pt x="1828" y="1953"/>
                </a:cubicBezTo>
                <a:cubicBezTo>
                  <a:pt x="1932" y="1933"/>
                  <a:pt x="1995" y="1828"/>
                  <a:pt x="1953" y="1723"/>
                </a:cubicBezTo>
                <a:cubicBezTo>
                  <a:pt x="1870" y="1409"/>
                  <a:pt x="1388" y="1221"/>
                  <a:pt x="1137" y="1012"/>
                </a:cubicBezTo>
                <a:lnTo>
                  <a:pt x="1137" y="991"/>
                </a:lnTo>
                <a:cubicBezTo>
                  <a:pt x="1347" y="803"/>
                  <a:pt x="1535" y="573"/>
                  <a:pt x="1702" y="321"/>
                </a:cubicBezTo>
                <a:cubicBezTo>
                  <a:pt x="1805" y="168"/>
                  <a:pt x="1671" y="1"/>
                  <a:pt x="1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994548" y="3912481"/>
            <a:ext cx="213130" cy="190275"/>
          </a:xfrm>
          <a:custGeom>
            <a:avLst/>
            <a:gdLst/>
            <a:ahLst/>
            <a:cxnLst/>
            <a:rect l="l" t="t" r="r" b="b"/>
            <a:pathLst>
              <a:path w="1930" h="1723" extrusionOk="0">
                <a:moveTo>
                  <a:pt x="1675" y="0"/>
                </a:moveTo>
                <a:cubicBezTo>
                  <a:pt x="1649" y="0"/>
                  <a:pt x="1621" y="5"/>
                  <a:pt x="1594" y="15"/>
                </a:cubicBezTo>
                <a:cubicBezTo>
                  <a:pt x="1406" y="36"/>
                  <a:pt x="1281" y="245"/>
                  <a:pt x="1155" y="371"/>
                </a:cubicBezTo>
                <a:cubicBezTo>
                  <a:pt x="1071" y="455"/>
                  <a:pt x="1009" y="517"/>
                  <a:pt x="925" y="601"/>
                </a:cubicBezTo>
                <a:cubicBezTo>
                  <a:pt x="862" y="517"/>
                  <a:pt x="799" y="434"/>
                  <a:pt x="757" y="350"/>
                </a:cubicBezTo>
                <a:cubicBezTo>
                  <a:pt x="721" y="296"/>
                  <a:pt x="639" y="149"/>
                  <a:pt x="590" y="149"/>
                </a:cubicBezTo>
                <a:cubicBezTo>
                  <a:pt x="582" y="149"/>
                  <a:pt x="575" y="153"/>
                  <a:pt x="569" y="162"/>
                </a:cubicBezTo>
                <a:cubicBezTo>
                  <a:pt x="600" y="100"/>
                  <a:pt x="551" y="26"/>
                  <a:pt x="489" y="26"/>
                </a:cubicBezTo>
                <a:cubicBezTo>
                  <a:pt x="468" y="26"/>
                  <a:pt x="444" y="35"/>
                  <a:pt x="423" y="57"/>
                </a:cubicBezTo>
                <a:cubicBezTo>
                  <a:pt x="213" y="266"/>
                  <a:pt x="339" y="517"/>
                  <a:pt x="465" y="748"/>
                </a:cubicBezTo>
                <a:cubicBezTo>
                  <a:pt x="485" y="789"/>
                  <a:pt x="527" y="852"/>
                  <a:pt x="569" y="936"/>
                </a:cubicBezTo>
                <a:cubicBezTo>
                  <a:pt x="465" y="1020"/>
                  <a:pt x="360" y="1124"/>
                  <a:pt x="255" y="1208"/>
                </a:cubicBezTo>
                <a:cubicBezTo>
                  <a:pt x="213" y="1292"/>
                  <a:pt x="151" y="1354"/>
                  <a:pt x="109" y="1438"/>
                </a:cubicBezTo>
                <a:cubicBezTo>
                  <a:pt x="0" y="1565"/>
                  <a:pt x="111" y="1722"/>
                  <a:pt x="237" y="1722"/>
                </a:cubicBezTo>
                <a:cubicBezTo>
                  <a:pt x="257" y="1722"/>
                  <a:pt x="277" y="1719"/>
                  <a:pt x="297" y="1710"/>
                </a:cubicBezTo>
                <a:lnTo>
                  <a:pt x="339" y="1689"/>
                </a:lnTo>
                <a:lnTo>
                  <a:pt x="339" y="1689"/>
                </a:lnTo>
                <a:cubicBezTo>
                  <a:pt x="336" y="1692"/>
                  <a:pt x="337" y="1693"/>
                  <a:pt x="340" y="1693"/>
                </a:cubicBezTo>
                <a:cubicBezTo>
                  <a:pt x="362" y="1693"/>
                  <a:pt x="491" y="1644"/>
                  <a:pt x="527" y="1626"/>
                </a:cubicBezTo>
                <a:cubicBezTo>
                  <a:pt x="653" y="1564"/>
                  <a:pt x="778" y="1459"/>
                  <a:pt x="904" y="1375"/>
                </a:cubicBezTo>
                <a:cubicBezTo>
                  <a:pt x="1009" y="1501"/>
                  <a:pt x="1155" y="1605"/>
                  <a:pt x="1343" y="1668"/>
                </a:cubicBezTo>
                <a:cubicBezTo>
                  <a:pt x="1362" y="1672"/>
                  <a:pt x="1379" y="1674"/>
                  <a:pt x="1397" y="1674"/>
                </a:cubicBezTo>
                <a:cubicBezTo>
                  <a:pt x="1580" y="1674"/>
                  <a:pt x="1711" y="1483"/>
                  <a:pt x="1615" y="1292"/>
                </a:cubicBezTo>
                <a:cubicBezTo>
                  <a:pt x="1553" y="1187"/>
                  <a:pt x="1448" y="1082"/>
                  <a:pt x="1364" y="999"/>
                </a:cubicBezTo>
                <a:cubicBezTo>
                  <a:pt x="1427" y="936"/>
                  <a:pt x="1511" y="873"/>
                  <a:pt x="1594" y="810"/>
                </a:cubicBezTo>
                <a:cubicBezTo>
                  <a:pt x="1720" y="685"/>
                  <a:pt x="1929" y="497"/>
                  <a:pt x="1929" y="266"/>
                </a:cubicBezTo>
                <a:cubicBezTo>
                  <a:pt x="1929" y="126"/>
                  <a:pt x="1812" y="0"/>
                  <a:pt x="16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27"/>
          <p:cNvSpPr/>
          <p:nvPr/>
        </p:nvSpPr>
        <p:spPr>
          <a:xfrm>
            <a:off x="2392211" y="3878137"/>
            <a:ext cx="212909" cy="248031"/>
          </a:xfrm>
          <a:custGeom>
            <a:avLst/>
            <a:gdLst/>
            <a:ahLst/>
            <a:cxnLst/>
            <a:rect l="l" t="t" r="r" b="b"/>
            <a:pathLst>
              <a:path w="1928" h="2246" extrusionOk="0">
                <a:moveTo>
                  <a:pt x="1590" y="0"/>
                </a:moveTo>
                <a:cubicBezTo>
                  <a:pt x="1556" y="0"/>
                  <a:pt x="1521" y="11"/>
                  <a:pt x="1488" y="33"/>
                </a:cubicBezTo>
                <a:cubicBezTo>
                  <a:pt x="1174" y="159"/>
                  <a:pt x="1027" y="577"/>
                  <a:pt x="839" y="870"/>
                </a:cubicBezTo>
                <a:lnTo>
                  <a:pt x="818" y="933"/>
                </a:lnTo>
                <a:cubicBezTo>
                  <a:pt x="672" y="808"/>
                  <a:pt x="546" y="703"/>
                  <a:pt x="421" y="577"/>
                </a:cubicBezTo>
                <a:cubicBezTo>
                  <a:pt x="376" y="533"/>
                  <a:pt x="326" y="514"/>
                  <a:pt x="279" y="514"/>
                </a:cubicBezTo>
                <a:cubicBezTo>
                  <a:pt x="128" y="514"/>
                  <a:pt x="0" y="706"/>
                  <a:pt x="128" y="849"/>
                </a:cubicBezTo>
                <a:cubicBezTo>
                  <a:pt x="274" y="1017"/>
                  <a:pt x="421" y="1163"/>
                  <a:pt x="567" y="1331"/>
                </a:cubicBezTo>
                <a:cubicBezTo>
                  <a:pt x="441" y="1519"/>
                  <a:pt x="337" y="1728"/>
                  <a:pt x="232" y="1916"/>
                </a:cubicBezTo>
                <a:cubicBezTo>
                  <a:pt x="171" y="2055"/>
                  <a:pt x="291" y="2217"/>
                  <a:pt x="417" y="2217"/>
                </a:cubicBezTo>
                <a:cubicBezTo>
                  <a:pt x="462" y="2217"/>
                  <a:pt x="508" y="2196"/>
                  <a:pt x="546" y="2147"/>
                </a:cubicBezTo>
                <a:cubicBezTo>
                  <a:pt x="672" y="1979"/>
                  <a:pt x="776" y="1833"/>
                  <a:pt x="902" y="1665"/>
                </a:cubicBezTo>
                <a:cubicBezTo>
                  <a:pt x="1071" y="1854"/>
                  <a:pt x="1376" y="2246"/>
                  <a:pt x="1665" y="2246"/>
                </a:cubicBezTo>
                <a:cubicBezTo>
                  <a:pt x="1697" y="2246"/>
                  <a:pt x="1728" y="2241"/>
                  <a:pt x="1760" y="2230"/>
                </a:cubicBezTo>
                <a:cubicBezTo>
                  <a:pt x="1864" y="2188"/>
                  <a:pt x="1927" y="2105"/>
                  <a:pt x="1927" y="2021"/>
                </a:cubicBezTo>
                <a:cubicBezTo>
                  <a:pt x="1927" y="1728"/>
                  <a:pt x="1467" y="1498"/>
                  <a:pt x="1278" y="1331"/>
                </a:cubicBezTo>
                <a:lnTo>
                  <a:pt x="1195" y="1268"/>
                </a:lnTo>
                <a:lnTo>
                  <a:pt x="1216" y="1247"/>
                </a:lnTo>
                <a:cubicBezTo>
                  <a:pt x="1425" y="933"/>
                  <a:pt x="1801" y="577"/>
                  <a:pt x="1781" y="201"/>
                </a:cubicBezTo>
                <a:cubicBezTo>
                  <a:pt x="1765" y="78"/>
                  <a:pt x="1683" y="0"/>
                  <a:pt x="15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27"/>
          <p:cNvSpPr/>
          <p:nvPr/>
        </p:nvSpPr>
        <p:spPr>
          <a:xfrm>
            <a:off x="2831395" y="3900886"/>
            <a:ext cx="222627" cy="227381"/>
          </a:xfrm>
          <a:custGeom>
            <a:avLst/>
            <a:gdLst/>
            <a:ahLst/>
            <a:cxnLst/>
            <a:rect l="l" t="t" r="r" b="b"/>
            <a:pathLst>
              <a:path w="2016" h="2059" extrusionOk="0">
                <a:moveTo>
                  <a:pt x="212" y="0"/>
                </a:moveTo>
                <a:cubicBezTo>
                  <a:pt x="161" y="0"/>
                  <a:pt x="118" y="28"/>
                  <a:pt x="105" y="78"/>
                </a:cubicBezTo>
                <a:cubicBezTo>
                  <a:pt x="1" y="434"/>
                  <a:pt x="293" y="769"/>
                  <a:pt x="503" y="1041"/>
                </a:cubicBezTo>
                <a:cubicBezTo>
                  <a:pt x="524" y="1062"/>
                  <a:pt x="565" y="1104"/>
                  <a:pt x="586" y="1125"/>
                </a:cubicBezTo>
                <a:cubicBezTo>
                  <a:pt x="461" y="1271"/>
                  <a:pt x="314" y="1397"/>
                  <a:pt x="210" y="1543"/>
                </a:cubicBezTo>
                <a:cubicBezTo>
                  <a:pt x="64" y="1689"/>
                  <a:pt x="194" y="1897"/>
                  <a:pt x="357" y="1897"/>
                </a:cubicBezTo>
                <a:cubicBezTo>
                  <a:pt x="404" y="1897"/>
                  <a:pt x="455" y="1879"/>
                  <a:pt x="503" y="1836"/>
                </a:cubicBezTo>
                <a:lnTo>
                  <a:pt x="900" y="1459"/>
                </a:lnTo>
                <a:lnTo>
                  <a:pt x="1005" y="1585"/>
                </a:lnTo>
                <a:cubicBezTo>
                  <a:pt x="1172" y="1794"/>
                  <a:pt x="1361" y="1941"/>
                  <a:pt x="1591" y="2045"/>
                </a:cubicBezTo>
                <a:cubicBezTo>
                  <a:pt x="1618" y="2054"/>
                  <a:pt x="1645" y="2059"/>
                  <a:pt x="1671" y="2059"/>
                </a:cubicBezTo>
                <a:cubicBezTo>
                  <a:pt x="1823" y="2059"/>
                  <a:pt x="1940" y="1913"/>
                  <a:pt x="1905" y="1752"/>
                </a:cubicBezTo>
                <a:cubicBezTo>
                  <a:pt x="1758" y="1480"/>
                  <a:pt x="1570" y="1250"/>
                  <a:pt x="1319" y="1083"/>
                </a:cubicBezTo>
                <a:cubicBezTo>
                  <a:pt x="1528" y="915"/>
                  <a:pt x="1716" y="727"/>
                  <a:pt x="1884" y="518"/>
                </a:cubicBezTo>
                <a:cubicBezTo>
                  <a:pt x="2015" y="321"/>
                  <a:pt x="1863" y="110"/>
                  <a:pt x="1680" y="110"/>
                </a:cubicBezTo>
                <a:cubicBezTo>
                  <a:pt x="1630" y="110"/>
                  <a:pt x="1577" y="126"/>
                  <a:pt x="1528" y="162"/>
                </a:cubicBezTo>
                <a:cubicBezTo>
                  <a:pt x="1319" y="329"/>
                  <a:pt x="1110" y="518"/>
                  <a:pt x="942" y="727"/>
                </a:cubicBezTo>
                <a:cubicBezTo>
                  <a:pt x="754" y="476"/>
                  <a:pt x="524" y="246"/>
                  <a:pt x="314" y="37"/>
                </a:cubicBezTo>
                <a:cubicBezTo>
                  <a:pt x="281" y="12"/>
                  <a:pt x="24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27"/>
          <p:cNvSpPr/>
          <p:nvPr/>
        </p:nvSpPr>
        <p:spPr>
          <a:xfrm>
            <a:off x="3243634" y="3916899"/>
            <a:ext cx="229032" cy="246154"/>
          </a:xfrm>
          <a:custGeom>
            <a:avLst/>
            <a:gdLst/>
            <a:ahLst/>
            <a:cxnLst/>
            <a:rect l="l" t="t" r="r" b="b"/>
            <a:pathLst>
              <a:path w="2074" h="2229" extrusionOk="0">
                <a:moveTo>
                  <a:pt x="1577" y="0"/>
                </a:moveTo>
                <a:cubicBezTo>
                  <a:pt x="1527" y="0"/>
                  <a:pt x="1476" y="18"/>
                  <a:pt x="1436" y="59"/>
                </a:cubicBezTo>
                <a:cubicBezTo>
                  <a:pt x="1226" y="289"/>
                  <a:pt x="1080" y="540"/>
                  <a:pt x="954" y="812"/>
                </a:cubicBezTo>
                <a:cubicBezTo>
                  <a:pt x="787" y="666"/>
                  <a:pt x="599" y="519"/>
                  <a:pt x="410" y="394"/>
                </a:cubicBezTo>
                <a:cubicBezTo>
                  <a:pt x="383" y="385"/>
                  <a:pt x="355" y="382"/>
                  <a:pt x="328" y="382"/>
                </a:cubicBezTo>
                <a:cubicBezTo>
                  <a:pt x="151" y="382"/>
                  <a:pt x="0" y="550"/>
                  <a:pt x="55" y="749"/>
                </a:cubicBezTo>
                <a:cubicBezTo>
                  <a:pt x="222" y="980"/>
                  <a:pt x="410" y="1189"/>
                  <a:pt x="641" y="1356"/>
                </a:cubicBezTo>
                <a:cubicBezTo>
                  <a:pt x="494" y="1565"/>
                  <a:pt x="410" y="1796"/>
                  <a:pt x="369" y="2047"/>
                </a:cubicBezTo>
                <a:cubicBezTo>
                  <a:pt x="355" y="2168"/>
                  <a:pt x="437" y="2228"/>
                  <a:pt x="525" y="2228"/>
                </a:cubicBezTo>
                <a:cubicBezTo>
                  <a:pt x="573" y="2228"/>
                  <a:pt x="624" y="2210"/>
                  <a:pt x="662" y="2172"/>
                </a:cubicBezTo>
                <a:cubicBezTo>
                  <a:pt x="808" y="2047"/>
                  <a:pt x="934" y="1879"/>
                  <a:pt x="1038" y="1691"/>
                </a:cubicBezTo>
                <a:cubicBezTo>
                  <a:pt x="1206" y="1858"/>
                  <a:pt x="1415" y="1984"/>
                  <a:pt x="1645" y="2068"/>
                </a:cubicBezTo>
                <a:cubicBezTo>
                  <a:pt x="1669" y="2074"/>
                  <a:pt x="1693" y="2077"/>
                  <a:pt x="1717" y="2077"/>
                </a:cubicBezTo>
                <a:cubicBezTo>
                  <a:pt x="1916" y="2077"/>
                  <a:pt x="2073" y="1855"/>
                  <a:pt x="1980" y="1649"/>
                </a:cubicBezTo>
                <a:cubicBezTo>
                  <a:pt x="1812" y="1440"/>
                  <a:pt x="1603" y="1273"/>
                  <a:pt x="1394" y="1126"/>
                </a:cubicBezTo>
                <a:cubicBezTo>
                  <a:pt x="1582" y="875"/>
                  <a:pt x="1729" y="582"/>
                  <a:pt x="1791" y="289"/>
                </a:cubicBezTo>
                <a:cubicBezTo>
                  <a:pt x="1837" y="123"/>
                  <a:pt x="1707" y="0"/>
                  <a:pt x="1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27"/>
          <p:cNvSpPr/>
          <p:nvPr/>
        </p:nvSpPr>
        <p:spPr>
          <a:xfrm>
            <a:off x="3634450" y="3880567"/>
            <a:ext cx="209154" cy="214349"/>
          </a:xfrm>
          <a:custGeom>
            <a:avLst/>
            <a:gdLst/>
            <a:ahLst/>
            <a:cxnLst/>
            <a:rect l="l" t="t" r="r" b="b"/>
            <a:pathLst>
              <a:path w="1894" h="1941" extrusionOk="0">
                <a:moveTo>
                  <a:pt x="1708" y="0"/>
                </a:moveTo>
                <a:cubicBezTo>
                  <a:pt x="1686" y="0"/>
                  <a:pt x="1664" y="4"/>
                  <a:pt x="1642" y="11"/>
                </a:cubicBezTo>
                <a:cubicBezTo>
                  <a:pt x="1328" y="74"/>
                  <a:pt x="1140" y="472"/>
                  <a:pt x="952" y="702"/>
                </a:cubicBezTo>
                <a:lnTo>
                  <a:pt x="931" y="723"/>
                </a:lnTo>
                <a:cubicBezTo>
                  <a:pt x="742" y="534"/>
                  <a:pt x="575" y="367"/>
                  <a:pt x="387" y="200"/>
                </a:cubicBezTo>
                <a:cubicBezTo>
                  <a:pt x="349" y="167"/>
                  <a:pt x="309" y="153"/>
                  <a:pt x="271" y="153"/>
                </a:cubicBezTo>
                <a:cubicBezTo>
                  <a:pt x="142" y="153"/>
                  <a:pt x="38" y="316"/>
                  <a:pt x="136" y="430"/>
                </a:cubicBezTo>
                <a:cubicBezTo>
                  <a:pt x="303" y="639"/>
                  <a:pt x="470" y="848"/>
                  <a:pt x="638" y="1058"/>
                </a:cubicBezTo>
                <a:cubicBezTo>
                  <a:pt x="470" y="1246"/>
                  <a:pt x="282" y="1434"/>
                  <a:pt x="115" y="1622"/>
                </a:cubicBezTo>
                <a:cubicBezTo>
                  <a:pt x="1" y="1769"/>
                  <a:pt x="127" y="1941"/>
                  <a:pt x="278" y="1941"/>
                </a:cubicBezTo>
                <a:cubicBezTo>
                  <a:pt x="321" y="1941"/>
                  <a:pt x="366" y="1927"/>
                  <a:pt x="408" y="1894"/>
                </a:cubicBezTo>
                <a:cubicBezTo>
                  <a:pt x="575" y="1727"/>
                  <a:pt x="721" y="1581"/>
                  <a:pt x="889" y="1413"/>
                </a:cubicBezTo>
                <a:cubicBezTo>
                  <a:pt x="993" y="1622"/>
                  <a:pt x="1182" y="1769"/>
                  <a:pt x="1370" y="1853"/>
                </a:cubicBezTo>
                <a:cubicBezTo>
                  <a:pt x="1390" y="1857"/>
                  <a:pt x="1409" y="1859"/>
                  <a:pt x="1428" y="1859"/>
                </a:cubicBezTo>
                <a:cubicBezTo>
                  <a:pt x="1587" y="1859"/>
                  <a:pt x="1700" y="1709"/>
                  <a:pt x="1663" y="1560"/>
                </a:cubicBezTo>
                <a:cubicBezTo>
                  <a:pt x="1579" y="1350"/>
                  <a:pt x="1454" y="1183"/>
                  <a:pt x="1286" y="1058"/>
                </a:cubicBezTo>
                <a:cubicBezTo>
                  <a:pt x="1516" y="827"/>
                  <a:pt x="1893" y="534"/>
                  <a:pt x="1893" y="179"/>
                </a:cubicBezTo>
                <a:cubicBezTo>
                  <a:pt x="1893" y="75"/>
                  <a:pt x="1808" y="0"/>
                  <a:pt x="17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6532794" y="3498566"/>
            <a:ext cx="110" cy="11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6530475" y="3498566"/>
            <a:ext cx="2429" cy="110"/>
          </a:xfrm>
          <a:custGeom>
            <a:avLst/>
            <a:gdLst/>
            <a:ahLst/>
            <a:cxnLst/>
            <a:rect l="l" t="t" r="r" b="b"/>
            <a:pathLst>
              <a:path w="22" h="1" extrusionOk="0">
                <a:moveTo>
                  <a:pt x="0" y="1"/>
                </a:move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6481996" y="3291949"/>
            <a:ext cx="189719" cy="221748"/>
          </a:xfrm>
          <a:custGeom>
            <a:avLst/>
            <a:gdLst/>
            <a:ahLst/>
            <a:cxnLst/>
            <a:rect l="l" t="t" r="r" b="b"/>
            <a:pathLst>
              <a:path w="1718" h="2008" extrusionOk="0">
                <a:moveTo>
                  <a:pt x="1433" y="0"/>
                </a:moveTo>
                <a:cubicBezTo>
                  <a:pt x="1410" y="0"/>
                  <a:pt x="1385" y="3"/>
                  <a:pt x="1360" y="10"/>
                </a:cubicBezTo>
                <a:cubicBezTo>
                  <a:pt x="1172" y="72"/>
                  <a:pt x="1088" y="240"/>
                  <a:pt x="963" y="407"/>
                </a:cubicBezTo>
                <a:lnTo>
                  <a:pt x="816" y="596"/>
                </a:lnTo>
                <a:lnTo>
                  <a:pt x="670" y="449"/>
                </a:lnTo>
                <a:cubicBezTo>
                  <a:pt x="574" y="353"/>
                  <a:pt x="372" y="151"/>
                  <a:pt x="193" y="151"/>
                </a:cubicBezTo>
                <a:cubicBezTo>
                  <a:pt x="178" y="151"/>
                  <a:pt x="162" y="153"/>
                  <a:pt x="147" y="156"/>
                </a:cubicBezTo>
                <a:cubicBezTo>
                  <a:pt x="126" y="156"/>
                  <a:pt x="105" y="177"/>
                  <a:pt x="84" y="198"/>
                </a:cubicBezTo>
                <a:cubicBezTo>
                  <a:pt x="63" y="198"/>
                  <a:pt x="21" y="219"/>
                  <a:pt x="21" y="240"/>
                </a:cubicBezTo>
                <a:cubicBezTo>
                  <a:pt x="0" y="303"/>
                  <a:pt x="0" y="344"/>
                  <a:pt x="21" y="407"/>
                </a:cubicBezTo>
                <a:cubicBezTo>
                  <a:pt x="21" y="407"/>
                  <a:pt x="21" y="428"/>
                  <a:pt x="42" y="449"/>
                </a:cubicBezTo>
                <a:cubicBezTo>
                  <a:pt x="84" y="512"/>
                  <a:pt x="126" y="575"/>
                  <a:pt x="188" y="637"/>
                </a:cubicBezTo>
                <a:lnTo>
                  <a:pt x="481" y="1014"/>
                </a:lnTo>
                <a:cubicBezTo>
                  <a:pt x="356" y="1160"/>
                  <a:pt x="230" y="1349"/>
                  <a:pt x="147" y="1537"/>
                </a:cubicBezTo>
                <a:cubicBezTo>
                  <a:pt x="84" y="1621"/>
                  <a:pt x="63" y="1704"/>
                  <a:pt x="63" y="1809"/>
                </a:cubicBezTo>
                <a:cubicBezTo>
                  <a:pt x="51" y="1938"/>
                  <a:pt x="151" y="2008"/>
                  <a:pt x="252" y="2008"/>
                </a:cubicBezTo>
                <a:cubicBezTo>
                  <a:pt x="331" y="2008"/>
                  <a:pt x="412" y="1964"/>
                  <a:pt x="439" y="1872"/>
                </a:cubicBezTo>
                <a:cubicBezTo>
                  <a:pt x="481" y="1830"/>
                  <a:pt x="523" y="1788"/>
                  <a:pt x="565" y="1746"/>
                </a:cubicBezTo>
                <a:cubicBezTo>
                  <a:pt x="649" y="1642"/>
                  <a:pt x="732" y="1558"/>
                  <a:pt x="816" y="1453"/>
                </a:cubicBezTo>
                <a:cubicBezTo>
                  <a:pt x="942" y="1642"/>
                  <a:pt x="1088" y="1788"/>
                  <a:pt x="1276" y="1893"/>
                </a:cubicBezTo>
                <a:cubicBezTo>
                  <a:pt x="1319" y="1916"/>
                  <a:pt x="1362" y="1926"/>
                  <a:pt x="1403" y="1926"/>
                </a:cubicBezTo>
                <a:cubicBezTo>
                  <a:pt x="1581" y="1926"/>
                  <a:pt x="1717" y="1728"/>
                  <a:pt x="1632" y="1558"/>
                </a:cubicBezTo>
                <a:cubicBezTo>
                  <a:pt x="1527" y="1370"/>
                  <a:pt x="1402" y="1202"/>
                  <a:pt x="1255" y="1056"/>
                </a:cubicBezTo>
                <a:lnTo>
                  <a:pt x="1193" y="993"/>
                </a:lnTo>
                <a:lnTo>
                  <a:pt x="1402" y="742"/>
                </a:lnTo>
                <a:cubicBezTo>
                  <a:pt x="1548" y="596"/>
                  <a:pt x="1632" y="428"/>
                  <a:pt x="1674" y="240"/>
                </a:cubicBezTo>
                <a:cubicBezTo>
                  <a:pt x="1674" y="97"/>
                  <a:pt x="1568" y="0"/>
                  <a:pt x="1433" y="0"/>
                </a:cubicBez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1"/>
          </p:nvPr>
        </p:nvSpPr>
        <p:spPr>
          <a:xfrm rot="1352">
            <a:off x="23560" y="2690453"/>
            <a:ext cx="5339400" cy="796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WEEK 2-3</a:t>
            </a:r>
            <a:endParaRPr sz="36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309" name="Google Shape;309;p27"/>
          <p:cNvGrpSpPr/>
          <p:nvPr/>
        </p:nvGrpSpPr>
        <p:grpSpPr>
          <a:xfrm>
            <a:off x="4116431" y="3276925"/>
            <a:ext cx="2261899" cy="2771572"/>
            <a:chOff x="4116431" y="3276925"/>
            <a:chExt cx="2261899" cy="2771572"/>
          </a:xfrm>
        </p:grpSpPr>
        <p:sp>
          <p:nvSpPr>
            <p:cNvPr id="310" name="Google Shape;310;p27"/>
            <p:cNvSpPr/>
            <p:nvPr/>
          </p:nvSpPr>
          <p:spPr>
            <a:xfrm>
              <a:off x="5589934" y="3306194"/>
              <a:ext cx="215559" cy="203858"/>
            </a:xfrm>
            <a:custGeom>
              <a:avLst/>
              <a:gdLst/>
              <a:ahLst/>
              <a:cxnLst/>
              <a:rect l="l" t="t" r="r" b="b"/>
              <a:pathLst>
                <a:path w="1952" h="1846" extrusionOk="0">
                  <a:moveTo>
                    <a:pt x="352" y="0"/>
                  </a:moveTo>
                  <a:cubicBezTo>
                    <a:pt x="303" y="0"/>
                    <a:pt x="255" y="32"/>
                    <a:pt x="232" y="90"/>
                  </a:cubicBezTo>
                  <a:cubicBezTo>
                    <a:pt x="127" y="383"/>
                    <a:pt x="399" y="718"/>
                    <a:pt x="566" y="948"/>
                  </a:cubicBezTo>
                  <a:lnTo>
                    <a:pt x="671" y="1094"/>
                  </a:lnTo>
                  <a:cubicBezTo>
                    <a:pt x="483" y="1262"/>
                    <a:pt x="294" y="1408"/>
                    <a:pt x="106" y="1575"/>
                  </a:cubicBezTo>
                  <a:cubicBezTo>
                    <a:pt x="1" y="1681"/>
                    <a:pt x="102" y="1846"/>
                    <a:pt x="224" y="1846"/>
                  </a:cubicBezTo>
                  <a:cubicBezTo>
                    <a:pt x="247" y="1846"/>
                    <a:pt x="271" y="1840"/>
                    <a:pt x="294" y="1827"/>
                  </a:cubicBezTo>
                  <a:cubicBezTo>
                    <a:pt x="504" y="1680"/>
                    <a:pt x="713" y="1555"/>
                    <a:pt x="901" y="1408"/>
                  </a:cubicBezTo>
                  <a:cubicBezTo>
                    <a:pt x="1085" y="1610"/>
                    <a:pt x="1285" y="1796"/>
                    <a:pt x="1472" y="1796"/>
                  </a:cubicBezTo>
                  <a:cubicBezTo>
                    <a:pt x="1498" y="1796"/>
                    <a:pt x="1524" y="1792"/>
                    <a:pt x="1550" y="1785"/>
                  </a:cubicBezTo>
                  <a:cubicBezTo>
                    <a:pt x="1717" y="1743"/>
                    <a:pt x="1801" y="1596"/>
                    <a:pt x="1738" y="1429"/>
                  </a:cubicBezTo>
                  <a:cubicBezTo>
                    <a:pt x="1696" y="1283"/>
                    <a:pt x="1508" y="1157"/>
                    <a:pt x="1362" y="1052"/>
                  </a:cubicBezTo>
                  <a:cubicBezTo>
                    <a:pt x="1571" y="885"/>
                    <a:pt x="1738" y="697"/>
                    <a:pt x="1843" y="487"/>
                  </a:cubicBezTo>
                  <a:cubicBezTo>
                    <a:pt x="1951" y="317"/>
                    <a:pt x="1818" y="146"/>
                    <a:pt x="1666" y="146"/>
                  </a:cubicBezTo>
                  <a:cubicBezTo>
                    <a:pt x="1612" y="146"/>
                    <a:pt x="1557" y="167"/>
                    <a:pt x="1508" y="215"/>
                  </a:cubicBezTo>
                  <a:cubicBezTo>
                    <a:pt x="1341" y="383"/>
                    <a:pt x="1173" y="550"/>
                    <a:pt x="1027" y="739"/>
                  </a:cubicBezTo>
                  <a:cubicBezTo>
                    <a:pt x="922" y="634"/>
                    <a:pt x="838" y="529"/>
                    <a:pt x="734" y="425"/>
                  </a:cubicBezTo>
                  <a:cubicBezTo>
                    <a:pt x="629" y="320"/>
                    <a:pt x="546" y="194"/>
                    <a:pt x="462" y="69"/>
                  </a:cubicBezTo>
                  <a:cubicBezTo>
                    <a:pt x="434" y="22"/>
                    <a:pt x="393" y="0"/>
                    <a:pt x="352" y="0"/>
                  </a:cubicBezTo>
                  <a:close/>
                </a:path>
              </a:pathLst>
            </a:custGeom>
            <a:solidFill>
              <a:srgbClr val="FFBAD4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 rot="-836598">
              <a:off x="4383339" y="3449374"/>
              <a:ext cx="1728083" cy="2426673"/>
            </a:xfrm>
            <a:custGeom>
              <a:avLst/>
              <a:gdLst/>
              <a:ahLst/>
              <a:cxnLst/>
              <a:rect l="l" t="t" r="r" b="b"/>
              <a:pathLst>
                <a:path w="52662" h="73951" extrusionOk="0">
                  <a:moveTo>
                    <a:pt x="727" y="1"/>
                  </a:moveTo>
                  <a:cubicBezTo>
                    <a:pt x="334" y="1"/>
                    <a:pt x="0" y="322"/>
                    <a:pt x="0" y="727"/>
                  </a:cubicBezTo>
                  <a:lnTo>
                    <a:pt x="0" y="73224"/>
                  </a:lnTo>
                  <a:cubicBezTo>
                    <a:pt x="0" y="73617"/>
                    <a:pt x="334" y="73950"/>
                    <a:pt x="727" y="73950"/>
                  </a:cubicBezTo>
                  <a:lnTo>
                    <a:pt x="51923" y="73950"/>
                  </a:lnTo>
                  <a:cubicBezTo>
                    <a:pt x="52328" y="73950"/>
                    <a:pt x="52662" y="73617"/>
                    <a:pt x="52662" y="73236"/>
                  </a:cubicBezTo>
                  <a:lnTo>
                    <a:pt x="52662" y="727"/>
                  </a:lnTo>
                  <a:cubicBezTo>
                    <a:pt x="52662" y="322"/>
                    <a:pt x="52328" y="1"/>
                    <a:pt x="5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 rot="-836598">
              <a:off x="4155395" y="3477344"/>
              <a:ext cx="1726901" cy="531400"/>
            </a:xfrm>
            <a:custGeom>
              <a:avLst/>
              <a:gdLst/>
              <a:ahLst/>
              <a:cxnLst/>
              <a:rect l="l" t="t" r="r" b="b"/>
              <a:pathLst>
                <a:path w="52626" h="16194" extrusionOk="0">
                  <a:moveTo>
                    <a:pt x="655" y="1"/>
                  </a:moveTo>
                  <a:cubicBezTo>
                    <a:pt x="298" y="1"/>
                    <a:pt x="0" y="298"/>
                    <a:pt x="0" y="655"/>
                  </a:cubicBezTo>
                  <a:lnTo>
                    <a:pt x="0" y="16193"/>
                  </a:lnTo>
                  <a:lnTo>
                    <a:pt x="52626" y="16193"/>
                  </a:lnTo>
                  <a:lnTo>
                    <a:pt x="52626" y="655"/>
                  </a:lnTo>
                  <a:cubicBezTo>
                    <a:pt x="52626" y="298"/>
                    <a:pt x="52328" y="1"/>
                    <a:pt x="5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 rot="-836598">
              <a:off x="4283493" y="3719445"/>
              <a:ext cx="37146" cy="3717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7"/>
            <p:cNvSpPr/>
            <p:nvPr/>
          </p:nvSpPr>
          <p:spPr>
            <a:xfrm rot="-836598">
              <a:off x="4430374" y="4050083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 rot="-836598">
              <a:off x="5340421" y="3837052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 rot="-836598">
              <a:off x="4720087" y="399107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 rot="-825616">
              <a:off x="4633186" y="4121370"/>
              <a:ext cx="1390181" cy="1558047"/>
            </a:xfrm>
            <a:prstGeom prst="roundRect">
              <a:avLst>
                <a:gd name="adj" fmla="val 665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 rot="-836598">
              <a:off x="4632866" y="360412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 rot="-836598">
              <a:off x="5583497" y="376381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 rot="-836598">
              <a:off x="4254564" y="3969393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 rot="-836598">
              <a:off x="4402083" y="3858278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 rot="-836598">
              <a:off x="5520947" y="359618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B37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 rot="-836598">
              <a:off x="5019579" y="389054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836598">
              <a:off x="4951826" y="3543051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836598">
              <a:off x="5767462" y="368591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7"/>
            <p:cNvSpPr/>
            <p:nvPr/>
          </p:nvSpPr>
          <p:spPr>
            <a:xfrm rot="-825339">
              <a:off x="4775355" y="4255026"/>
              <a:ext cx="1129187" cy="1265616"/>
            </a:xfrm>
            <a:prstGeom prst="roundRect">
              <a:avLst>
                <a:gd name="adj" fmla="val 6659"/>
              </a:avLst>
            </a:prstGeom>
            <a:solidFill>
              <a:srgbClr val="FFEEBA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 rot="-1289995">
              <a:off x="5022432" y="4547935"/>
              <a:ext cx="635198" cy="646287"/>
            </a:xfrm>
            <a:prstGeom prst="ellipse">
              <a:avLst/>
            </a:prstGeom>
            <a:solidFill>
              <a:srgbClr val="FFCC00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 rot="-845175">
              <a:off x="4352069" y="3608284"/>
              <a:ext cx="1333704" cy="2604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 rot="-836598">
              <a:off x="5233660" y="346059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62"/>
                    <a:pt x="882" y="12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 rot="-836598">
              <a:off x="5538789" y="341340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4"/>
                    <a:pt x="869" y="13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 rot="-836598">
              <a:off x="5716917" y="3467754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7"/>
            <p:cNvSpPr/>
            <p:nvPr/>
          </p:nvSpPr>
          <p:spPr>
            <a:xfrm rot="-889929">
              <a:off x="5202910" y="4711583"/>
              <a:ext cx="293129" cy="280897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7"/>
          <p:cNvGrpSpPr/>
          <p:nvPr/>
        </p:nvGrpSpPr>
        <p:grpSpPr>
          <a:xfrm rot="-508596">
            <a:off x="7219860" y="3345039"/>
            <a:ext cx="1804160" cy="2534293"/>
            <a:chOff x="-2019712" y="2917625"/>
            <a:chExt cx="1316550" cy="1849350"/>
          </a:xfrm>
        </p:grpSpPr>
        <p:sp>
          <p:nvSpPr>
            <p:cNvPr id="334" name="Google Shape;334;p27"/>
            <p:cNvSpPr/>
            <p:nvPr/>
          </p:nvSpPr>
          <p:spPr>
            <a:xfrm>
              <a:off x="-2019712" y="2917625"/>
              <a:ext cx="1316550" cy="1849350"/>
            </a:xfrm>
            <a:custGeom>
              <a:avLst/>
              <a:gdLst/>
              <a:ahLst/>
              <a:cxnLst/>
              <a:rect l="l" t="t" r="r" b="b"/>
              <a:pathLst>
                <a:path w="52662" h="73974" extrusionOk="0"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22" y="73974"/>
                    <a:pt x="727" y="73974"/>
                  </a:cubicBezTo>
                  <a:lnTo>
                    <a:pt x="51936" y="73974"/>
                  </a:lnTo>
                  <a:cubicBezTo>
                    <a:pt x="52329" y="73974"/>
                    <a:pt x="52650" y="73653"/>
                    <a:pt x="52662" y="73260"/>
                  </a:cubicBezTo>
                  <a:lnTo>
                    <a:pt x="52662" y="727"/>
                  </a:lnTo>
                  <a:cubicBezTo>
                    <a:pt x="52662" y="322"/>
                    <a:pt x="52340" y="1"/>
                    <a:pt x="51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-19768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-18762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-177593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-167561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-157531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-147471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-137468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-127438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-117406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-107376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-97316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-8731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-772537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-192566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-18253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-172503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-162471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-152411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-142411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-132378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-122318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-112316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-102256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-922262" y="30614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-8222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-19768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7"/>
                  </a:cubicBezTo>
                  <a:cubicBezTo>
                    <a:pt x="1226" y="262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-18762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-177623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-167561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-157531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-147471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-137468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-127438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-117406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-107376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-97316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7"/>
                  </a:cubicBezTo>
                  <a:cubicBezTo>
                    <a:pt x="1215" y="262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-873137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-772537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7"/>
                  </a:cubicBezTo>
                  <a:cubicBezTo>
                    <a:pt x="1215" y="262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-192566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-18253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-172503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-162471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-152411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-142411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-132378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-122318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-112316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-102256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-922262" y="32084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-8222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-19768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-18762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-177593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-167561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-157531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-147471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-137468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-127438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-117406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-107376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-97316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-8731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-772537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-192566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3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-18253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-172503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-162471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9"/>
                  </a:cubicBezTo>
                  <a:cubicBezTo>
                    <a:pt x="1226" y="277"/>
                    <a:pt x="974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-152411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-142411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-132378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-122318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6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-112316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-102256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-922262" y="335515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-8222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8" y="0"/>
                  </a:moveTo>
                  <a:cubicBezTo>
                    <a:pt x="645" y="0"/>
                    <a:pt x="633" y="1"/>
                    <a:pt x="620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-19768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3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-18762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-177593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-167561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-157531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-147471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-137468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-127438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-117406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-107376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-97316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3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-8731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-772537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3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-192566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-18253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-172503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-162471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-152411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-142411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-132378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-122318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-112316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-102256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-922262" y="35016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-8222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-19768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19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19" y="1217"/>
                  </a:cubicBezTo>
                  <a:cubicBezTo>
                    <a:pt x="941" y="1217"/>
                    <a:pt x="1226" y="955"/>
                    <a:pt x="1226" y="610"/>
                  </a:cubicBezTo>
                  <a:cubicBezTo>
                    <a:pt x="1226" y="278"/>
                    <a:pt x="985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-18762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6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-177593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-167561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74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-157531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-147471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-137468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-127438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-117406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-107376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20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-97316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2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-8731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5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-772537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5" y="1"/>
                  </a:moveTo>
                  <a:cubicBezTo>
                    <a:pt x="633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29" y="1217"/>
                    <a:pt x="1215" y="955"/>
                    <a:pt x="1215" y="610"/>
                  </a:cubicBezTo>
                  <a:cubicBezTo>
                    <a:pt x="1215" y="278"/>
                    <a:pt x="951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-1925662" y="364867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2" y="1215"/>
                    <a:pt x="1215" y="941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-18253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-172503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-162471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-1524112" y="364865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9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-1424112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-132378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-122318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-112316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-1023162" y="364867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53" y="1215"/>
                    <a:pt x="1227" y="941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-922262" y="364865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9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-8222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-19768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19" y="1228"/>
                  </a:cubicBezTo>
                  <a:cubicBezTo>
                    <a:pt x="941" y="1228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-18762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-1776237" y="37219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7"/>
                  </a:cubicBezTo>
                  <a:cubicBezTo>
                    <a:pt x="1" y="953"/>
                    <a:pt x="275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-167561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-157531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-147471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1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-1374687" y="37219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-1274387" y="37218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-117406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-107376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-97316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2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-873137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15" y="953"/>
                    <a:pt x="1215" y="607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-772537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29" y="1228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-192566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-18253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-172503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-162471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-152411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-142411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-132378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-122318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-112316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-102256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-922262" y="37951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-8222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-19768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6" y="965"/>
                    <a:pt x="1226" y="619"/>
                  </a:cubicBezTo>
                  <a:cubicBezTo>
                    <a:pt x="1226" y="274"/>
                    <a:pt x="964" y="12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-18762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-177593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-167561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-157531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-147471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-137468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-127438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-117406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-107376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-97316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65"/>
                    <a:pt x="1215" y="619"/>
                  </a:cubicBezTo>
                  <a:cubicBezTo>
                    <a:pt x="1215" y="274"/>
                    <a:pt x="942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-8731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-772537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65"/>
                    <a:pt x="1215" y="619"/>
                  </a:cubicBezTo>
                  <a:cubicBezTo>
                    <a:pt x="1215" y="274"/>
                    <a:pt x="929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-192566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-18253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-172503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-162471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-152411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-142411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-132378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-122318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-112316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-102256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-922262" y="39421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-8222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-19768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-18762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-177593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-167561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-157531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-147471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-137468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-127438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117406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-107376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-97316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-8731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-772537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-192566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-18253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-172503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-162471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-152411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-142411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32378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-122318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-112316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-102256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-922262" y="4088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-8222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0"/>
                    <a:pt x="620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19768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2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18762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-177593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67561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74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-157531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-147471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-137468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-127438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-117406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-107376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-97316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2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-8731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-772537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2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-1925662" y="4235350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-18253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-172503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-162471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-1524112" y="4235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86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424112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32378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-122318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-112316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-1023162" y="4235350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20" y="1215"/>
                  </a:cubicBezTo>
                  <a:cubicBezTo>
                    <a:pt x="953" y="1215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-922262" y="4235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86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-8222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-19768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6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-18762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-177593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-167561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-157531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-147471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-137468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-127438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-117406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-107376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-97316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6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-8731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-772537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6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-192566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-18253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-172503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-162471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8"/>
                  </a:cubicBezTo>
                  <a:cubicBezTo>
                    <a:pt x="1226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-152411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-142411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-132378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-122318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112316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102256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922262" y="43823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8222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19768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18762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177593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167561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157531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147471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137468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127438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117406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-107376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-97316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8731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772537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192566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18253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172503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162471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152411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142411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132378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122318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-112316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-102256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-922262" y="45288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08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-8222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20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-19768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19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75"/>
                    <a:pt x="964" y="13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-18762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-177593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-167561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-157531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-147471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-137468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-127438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-117406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-107376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0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-97316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75"/>
                    <a:pt x="942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-8731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-772537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75"/>
                    <a:pt x="929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-192566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-18253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-172503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-162471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-152411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-142411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-132378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22318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-112316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-102256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922262" y="46755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-8222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-1788137" y="3057100"/>
              <a:ext cx="860850" cy="236500"/>
            </a:xfrm>
            <a:custGeom>
              <a:avLst/>
              <a:gdLst/>
              <a:ahLst/>
              <a:cxnLst/>
              <a:rect l="l" t="t" r="r" b="b"/>
              <a:pathLst>
                <a:path w="34434" h="9460" extrusionOk="0">
                  <a:moveTo>
                    <a:pt x="17095" y="0"/>
                  </a:moveTo>
                  <a:cubicBezTo>
                    <a:pt x="6400" y="0"/>
                    <a:pt x="1" y="3030"/>
                    <a:pt x="1" y="3030"/>
                  </a:cubicBezTo>
                  <a:lnTo>
                    <a:pt x="3084" y="5411"/>
                  </a:lnTo>
                  <a:lnTo>
                    <a:pt x="2168" y="8983"/>
                  </a:lnTo>
                  <a:cubicBezTo>
                    <a:pt x="5752" y="7748"/>
                    <a:pt x="11330" y="6979"/>
                    <a:pt x="17107" y="6979"/>
                  </a:cubicBezTo>
                  <a:cubicBezTo>
                    <a:pt x="22749" y="6979"/>
                    <a:pt x="28581" y="7712"/>
                    <a:pt x="32933" y="9459"/>
                  </a:cubicBezTo>
                  <a:cubicBezTo>
                    <a:pt x="31862" y="6125"/>
                    <a:pt x="31159" y="5221"/>
                    <a:pt x="31159" y="5221"/>
                  </a:cubicBezTo>
                  <a:lnTo>
                    <a:pt x="34433" y="3375"/>
                  </a:lnTo>
                  <a:cubicBezTo>
                    <a:pt x="34433" y="3375"/>
                    <a:pt x="29064" y="184"/>
                    <a:pt x="17884" y="6"/>
                  </a:cubicBezTo>
                  <a:cubicBezTo>
                    <a:pt x="17618" y="2"/>
                    <a:pt x="17355" y="0"/>
                    <a:pt x="17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-1886962" y="3361725"/>
              <a:ext cx="1076650" cy="1265075"/>
            </a:xfrm>
            <a:custGeom>
              <a:avLst/>
              <a:gdLst/>
              <a:ahLst/>
              <a:cxnLst/>
              <a:rect l="l" t="t" r="r" b="b"/>
              <a:pathLst>
                <a:path w="43066" h="50603" extrusionOk="0">
                  <a:moveTo>
                    <a:pt x="1120" y="1"/>
                  </a:moveTo>
                  <a:cubicBezTo>
                    <a:pt x="489" y="1"/>
                    <a:pt x="1" y="501"/>
                    <a:pt x="1" y="1120"/>
                  </a:cubicBezTo>
                  <a:lnTo>
                    <a:pt x="1" y="49483"/>
                  </a:lnTo>
                  <a:cubicBezTo>
                    <a:pt x="1" y="50114"/>
                    <a:pt x="501" y="50602"/>
                    <a:pt x="1120" y="50602"/>
                  </a:cubicBezTo>
                  <a:lnTo>
                    <a:pt x="41958" y="50602"/>
                  </a:lnTo>
                  <a:cubicBezTo>
                    <a:pt x="42566" y="50602"/>
                    <a:pt x="43054" y="50102"/>
                    <a:pt x="43066" y="49483"/>
                  </a:cubicBezTo>
                  <a:lnTo>
                    <a:pt x="43066" y="1120"/>
                  </a:lnTo>
                  <a:cubicBezTo>
                    <a:pt x="43066" y="489"/>
                    <a:pt x="42566" y="1"/>
                    <a:pt x="41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7"/>
          <p:cNvSpPr/>
          <p:nvPr/>
        </p:nvSpPr>
        <p:spPr>
          <a:xfrm rot="-468549">
            <a:off x="7550005" y="4093831"/>
            <a:ext cx="1249689" cy="1441579"/>
          </a:xfrm>
          <a:prstGeom prst="roundRect">
            <a:avLst>
              <a:gd name="adj" fmla="val 16667"/>
            </a:avLst>
          </a:prstGeom>
          <a:solidFill>
            <a:srgbClr val="B8E9A7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6711000" y="-305425"/>
            <a:ext cx="289329" cy="822251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27"/>
          <p:cNvGrpSpPr/>
          <p:nvPr/>
        </p:nvGrpSpPr>
        <p:grpSpPr>
          <a:xfrm rot="-510809">
            <a:off x="7843775" y="4340149"/>
            <a:ext cx="717128" cy="726011"/>
            <a:chOff x="6708230" y="4388135"/>
            <a:chExt cx="634200" cy="642000"/>
          </a:xfrm>
        </p:grpSpPr>
        <p:sp>
          <p:nvSpPr>
            <p:cNvPr id="640" name="Google Shape;640;p27"/>
            <p:cNvSpPr/>
            <p:nvPr/>
          </p:nvSpPr>
          <p:spPr>
            <a:xfrm rot="465993">
              <a:off x="6744504" y="4423431"/>
              <a:ext cx="561652" cy="571407"/>
            </a:xfrm>
            <a:prstGeom prst="ellipse">
              <a:avLst/>
            </a:prstGeom>
            <a:solidFill>
              <a:srgbClr val="4DD11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7"/>
            <p:cNvSpPr txBox="1"/>
            <p:nvPr/>
          </p:nvSpPr>
          <p:spPr>
            <a:xfrm rot="471286">
              <a:off x="6799928" y="4431614"/>
              <a:ext cx="406110" cy="571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300" b="0" i="0" u="none" strike="noStrike" kern="0" cap="none" spc="0" normalizeH="0" baseline="0" noProof="0">
                  <a:ln>
                    <a:noFill/>
                  </a:ln>
                  <a:solidFill>
                    <a:srgbClr val="4DD11E"/>
                  </a:solidFill>
                  <a:effectLst/>
                  <a:uLnTx/>
                  <a:uFillTx/>
                  <a:latin typeface="Patrick Hand SC"/>
                  <a:ea typeface="Patrick Hand SC"/>
                  <a:cs typeface="Patrick Hand SC"/>
                  <a:sym typeface="Patrick Hand SC"/>
                </a:rPr>
                <a:t>?</a:t>
              </a:r>
              <a:endParaRPr kumimoji="0" sz="3300" b="0" i="0" u="none" strike="noStrike" kern="0" cap="none" spc="0" normalizeH="0" baseline="0" noProof="0">
                <a:ln>
                  <a:noFill/>
                </a:ln>
                <a:solidFill>
                  <a:srgbClr val="4DD11E"/>
                </a:solidFill>
                <a:effectLst/>
                <a:uLnTx/>
                <a:uFillTx/>
                <a:latin typeface="Patrick Hand SC"/>
                <a:ea typeface="Patrick Hand SC"/>
                <a:cs typeface="Patrick Hand SC"/>
                <a:sym typeface="Patrick Hand SC"/>
              </a:endParaRPr>
            </a:p>
          </p:txBody>
        </p:sp>
      </p:grpSp>
      <p:grpSp>
        <p:nvGrpSpPr>
          <p:cNvPr id="642" name="Google Shape;642;p27"/>
          <p:cNvGrpSpPr/>
          <p:nvPr/>
        </p:nvGrpSpPr>
        <p:grpSpPr>
          <a:xfrm>
            <a:off x="5479724" y="3070561"/>
            <a:ext cx="2468965" cy="2853672"/>
            <a:chOff x="5479724" y="3070561"/>
            <a:chExt cx="2468965" cy="2853672"/>
          </a:xfrm>
        </p:grpSpPr>
        <p:grpSp>
          <p:nvGrpSpPr>
            <p:cNvPr id="643" name="Google Shape;643;p27"/>
            <p:cNvGrpSpPr/>
            <p:nvPr/>
          </p:nvGrpSpPr>
          <p:grpSpPr>
            <a:xfrm>
              <a:off x="5479724" y="3070561"/>
              <a:ext cx="2468965" cy="2853672"/>
              <a:chOff x="3666702" y="3236338"/>
              <a:chExt cx="2334056" cy="2697742"/>
            </a:xfrm>
          </p:grpSpPr>
          <p:sp>
            <p:nvSpPr>
              <p:cNvPr id="644" name="Google Shape;644;p27"/>
              <p:cNvSpPr/>
              <p:nvPr/>
            </p:nvSpPr>
            <p:spPr>
              <a:xfrm rot="1300884">
                <a:off x="5882116" y="3824877"/>
                <a:ext cx="36428" cy="3649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3" extrusionOk="0">
                    <a:moveTo>
                      <a:pt x="635" y="1"/>
                    </a:moveTo>
                    <a:cubicBezTo>
                      <a:pt x="622" y="1"/>
                      <a:pt x="609" y="1"/>
                      <a:pt x="596" y="2"/>
                    </a:cubicBezTo>
                    <a:cubicBezTo>
                      <a:pt x="262" y="2"/>
                      <a:pt x="0" y="264"/>
                      <a:pt x="0" y="597"/>
                    </a:cubicBezTo>
                    <a:cubicBezTo>
                      <a:pt x="0" y="919"/>
                      <a:pt x="262" y="1193"/>
                      <a:pt x="596" y="1193"/>
                    </a:cubicBezTo>
                    <a:cubicBezTo>
                      <a:pt x="917" y="1193"/>
                      <a:pt x="1191" y="919"/>
                      <a:pt x="1191" y="597"/>
                    </a:cubicBezTo>
                    <a:cubicBezTo>
                      <a:pt x="1191" y="266"/>
                      <a:pt x="939" y="1"/>
                      <a:pt x="635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45" name="Google Shape;645;p27"/>
              <p:cNvGrpSpPr/>
              <p:nvPr/>
            </p:nvGrpSpPr>
            <p:grpSpPr>
              <a:xfrm>
                <a:off x="3666702" y="3236338"/>
                <a:ext cx="2334056" cy="2697742"/>
                <a:chOff x="3666702" y="3236338"/>
                <a:chExt cx="2334056" cy="2697742"/>
              </a:xfrm>
            </p:grpSpPr>
            <p:sp>
              <p:nvSpPr>
                <p:cNvPr id="646" name="Google Shape;646;p27"/>
                <p:cNvSpPr/>
                <p:nvPr/>
              </p:nvSpPr>
              <p:spPr>
                <a:xfrm rot="1300884">
                  <a:off x="4027664" y="3453910"/>
                  <a:ext cx="1611109" cy="2262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74" h="73974" extrusionOk="0">
                      <a:moveTo>
                        <a:pt x="739" y="1"/>
                      </a:moveTo>
                      <a:cubicBezTo>
                        <a:pt x="334" y="1"/>
                        <a:pt x="1" y="322"/>
                        <a:pt x="1" y="727"/>
                      </a:cubicBezTo>
                      <a:lnTo>
                        <a:pt x="1" y="73248"/>
                      </a:lnTo>
                      <a:cubicBezTo>
                        <a:pt x="1" y="73653"/>
                        <a:pt x="334" y="73974"/>
                        <a:pt x="739" y="73974"/>
                      </a:cubicBezTo>
                      <a:lnTo>
                        <a:pt x="51948" y="73974"/>
                      </a:lnTo>
                      <a:cubicBezTo>
                        <a:pt x="52352" y="73974"/>
                        <a:pt x="52662" y="73653"/>
                        <a:pt x="52674" y="73260"/>
                      </a:cubicBezTo>
                      <a:lnTo>
                        <a:pt x="52674" y="727"/>
                      </a:lnTo>
                      <a:cubicBezTo>
                        <a:pt x="52674" y="322"/>
                        <a:pt x="52352" y="1"/>
                        <a:pt x="519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7"/>
                <p:cNvSpPr/>
                <p:nvPr/>
              </p:nvSpPr>
              <p:spPr>
                <a:xfrm rot="1300884">
                  <a:off x="4344215" y="3514739"/>
                  <a:ext cx="1611843" cy="55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98" h="18003" extrusionOk="0">
                      <a:moveTo>
                        <a:pt x="1632" y="1"/>
                      </a:moveTo>
                      <a:cubicBezTo>
                        <a:pt x="727" y="1"/>
                        <a:pt x="1" y="727"/>
                        <a:pt x="1" y="1632"/>
                      </a:cubicBezTo>
                      <a:lnTo>
                        <a:pt x="1" y="1763"/>
                      </a:lnTo>
                      <a:lnTo>
                        <a:pt x="1" y="15038"/>
                      </a:lnTo>
                      <a:lnTo>
                        <a:pt x="1" y="17765"/>
                      </a:lnTo>
                      <a:cubicBezTo>
                        <a:pt x="370" y="17515"/>
                        <a:pt x="727" y="17205"/>
                        <a:pt x="1382" y="17205"/>
                      </a:cubicBezTo>
                      <a:cubicBezTo>
                        <a:pt x="2632" y="17205"/>
                        <a:pt x="2632" y="18003"/>
                        <a:pt x="3870" y="18003"/>
                      </a:cubicBezTo>
                      <a:cubicBezTo>
                        <a:pt x="5096" y="18003"/>
                        <a:pt x="5096" y="17205"/>
                        <a:pt x="6347" y="17205"/>
                      </a:cubicBezTo>
                      <a:cubicBezTo>
                        <a:pt x="7585" y="17205"/>
                        <a:pt x="7585" y="18003"/>
                        <a:pt x="8835" y="18003"/>
                      </a:cubicBezTo>
                      <a:cubicBezTo>
                        <a:pt x="10073" y="18003"/>
                        <a:pt x="10073" y="17205"/>
                        <a:pt x="11323" y="17205"/>
                      </a:cubicBezTo>
                      <a:cubicBezTo>
                        <a:pt x="12562" y="17205"/>
                        <a:pt x="12562" y="18003"/>
                        <a:pt x="13812" y="18003"/>
                      </a:cubicBezTo>
                      <a:cubicBezTo>
                        <a:pt x="15038" y="18003"/>
                        <a:pt x="15038" y="17205"/>
                        <a:pt x="16288" y="17205"/>
                      </a:cubicBezTo>
                      <a:cubicBezTo>
                        <a:pt x="17527" y="17205"/>
                        <a:pt x="17527" y="18003"/>
                        <a:pt x="18777" y="18003"/>
                      </a:cubicBezTo>
                      <a:cubicBezTo>
                        <a:pt x="20015" y="18003"/>
                        <a:pt x="20015" y="17205"/>
                        <a:pt x="21265" y="17205"/>
                      </a:cubicBezTo>
                      <a:cubicBezTo>
                        <a:pt x="22503" y="17205"/>
                        <a:pt x="22503" y="18003"/>
                        <a:pt x="23754" y="18003"/>
                      </a:cubicBezTo>
                      <a:cubicBezTo>
                        <a:pt x="24980" y="18003"/>
                        <a:pt x="24980" y="17205"/>
                        <a:pt x="26230" y="17205"/>
                      </a:cubicBezTo>
                      <a:cubicBezTo>
                        <a:pt x="27468" y="17205"/>
                        <a:pt x="27468" y="18003"/>
                        <a:pt x="28718" y="18003"/>
                      </a:cubicBezTo>
                      <a:cubicBezTo>
                        <a:pt x="29969" y="18003"/>
                        <a:pt x="29957" y="17205"/>
                        <a:pt x="31207" y="17205"/>
                      </a:cubicBezTo>
                      <a:cubicBezTo>
                        <a:pt x="32445" y="17205"/>
                        <a:pt x="32445" y="18003"/>
                        <a:pt x="33695" y="18003"/>
                      </a:cubicBezTo>
                      <a:cubicBezTo>
                        <a:pt x="34922" y="18003"/>
                        <a:pt x="34922" y="17205"/>
                        <a:pt x="36172" y="17205"/>
                      </a:cubicBezTo>
                      <a:cubicBezTo>
                        <a:pt x="37410" y="17205"/>
                        <a:pt x="37410" y="18003"/>
                        <a:pt x="38660" y="18003"/>
                      </a:cubicBezTo>
                      <a:cubicBezTo>
                        <a:pt x="39898" y="18003"/>
                        <a:pt x="39898" y="17205"/>
                        <a:pt x="41149" y="17205"/>
                      </a:cubicBezTo>
                      <a:cubicBezTo>
                        <a:pt x="42387" y="17205"/>
                        <a:pt x="42387" y="18003"/>
                        <a:pt x="43637" y="18003"/>
                      </a:cubicBezTo>
                      <a:cubicBezTo>
                        <a:pt x="44863" y="18003"/>
                        <a:pt x="44863" y="17205"/>
                        <a:pt x="46113" y="17205"/>
                      </a:cubicBezTo>
                      <a:cubicBezTo>
                        <a:pt x="47352" y="17205"/>
                        <a:pt x="47352" y="18003"/>
                        <a:pt x="48602" y="18003"/>
                      </a:cubicBezTo>
                      <a:cubicBezTo>
                        <a:pt x="49840" y="18003"/>
                        <a:pt x="49840" y="17205"/>
                        <a:pt x="51090" y="17205"/>
                      </a:cubicBezTo>
                      <a:cubicBezTo>
                        <a:pt x="51876" y="17205"/>
                        <a:pt x="52233" y="17658"/>
                        <a:pt x="52698" y="17919"/>
                      </a:cubicBezTo>
                      <a:lnTo>
                        <a:pt x="52698" y="15062"/>
                      </a:lnTo>
                      <a:lnTo>
                        <a:pt x="52698" y="1632"/>
                      </a:lnTo>
                      <a:cubicBezTo>
                        <a:pt x="52698" y="727"/>
                        <a:pt x="51971" y="1"/>
                        <a:pt x="510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27"/>
                <p:cNvSpPr/>
                <p:nvPr/>
              </p:nvSpPr>
              <p:spPr>
                <a:xfrm rot="1300884">
                  <a:off x="4659449" y="3338653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7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30" y="1193"/>
                        <a:pt x="1192" y="919"/>
                        <a:pt x="1192" y="597"/>
                      </a:cubicBezTo>
                      <a:cubicBezTo>
                        <a:pt x="1192" y="266"/>
                        <a:pt x="951" y="1"/>
                        <a:pt x="6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27"/>
                <p:cNvSpPr/>
                <p:nvPr/>
              </p:nvSpPr>
              <p:spPr>
                <a:xfrm rot="1300884">
                  <a:off x="4770809" y="3382932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7"/>
                <p:cNvSpPr/>
                <p:nvPr/>
              </p:nvSpPr>
              <p:spPr>
                <a:xfrm rot="1300884">
                  <a:off x="4882138" y="3427206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3" y="1"/>
                      </a:moveTo>
                      <a:cubicBezTo>
                        <a:pt x="621" y="1"/>
                        <a:pt x="608" y="1"/>
                        <a:pt x="596" y="2"/>
                      </a:cubicBezTo>
                      <a:cubicBezTo>
                        <a:pt x="262" y="2"/>
                        <a:pt x="0" y="264"/>
                        <a:pt x="0" y="597"/>
                      </a:cubicBezTo>
                      <a:cubicBezTo>
                        <a:pt x="0" y="919"/>
                        <a:pt x="262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28" y="1"/>
                        <a:pt x="63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7"/>
                <p:cNvSpPr/>
                <p:nvPr/>
              </p:nvSpPr>
              <p:spPr>
                <a:xfrm rot="1300884">
                  <a:off x="4992785" y="3471214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1" y="264"/>
                        <a:pt x="1" y="597"/>
                      </a:cubicBezTo>
                      <a:cubicBezTo>
                        <a:pt x="1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7"/>
                <p:cNvSpPr/>
                <p:nvPr/>
              </p:nvSpPr>
              <p:spPr>
                <a:xfrm rot="1300884">
                  <a:off x="5104114" y="3515488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7"/>
                <p:cNvSpPr/>
                <p:nvPr/>
              </p:nvSpPr>
              <p:spPr>
                <a:xfrm rot="1300884">
                  <a:off x="5215444" y="3559761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2" y="919"/>
                        <a:pt x="1192" y="597"/>
                      </a:cubicBezTo>
                      <a:cubicBezTo>
                        <a:pt x="1192" y="266"/>
                        <a:pt x="940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7"/>
                <p:cNvSpPr/>
                <p:nvPr/>
              </p:nvSpPr>
              <p:spPr>
                <a:xfrm rot="1300884">
                  <a:off x="5326121" y="3603769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27"/>
                <p:cNvSpPr/>
                <p:nvPr/>
              </p:nvSpPr>
              <p:spPr>
                <a:xfrm rot="1300884">
                  <a:off x="5437438" y="36481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50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27"/>
                <p:cNvSpPr/>
                <p:nvPr/>
              </p:nvSpPr>
              <p:spPr>
                <a:xfrm rot="1300884">
                  <a:off x="5548779" y="3692322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7"/>
                <p:cNvSpPr/>
                <p:nvPr/>
              </p:nvSpPr>
              <p:spPr>
                <a:xfrm rot="1300884">
                  <a:off x="5660109" y="3736596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7"/>
                <p:cNvSpPr/>
                <p:nvPr/>
              </p:nvSpPr>
              <p:spPr>
                <a:xfrm rot="1300884">
                  <a:off x="5770786" y="3780604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7"/>
                <p:cNvSpPr/>
                <p:nvPr/>
              </p:nvSpPr>
              <p:spPr>
                <a:xfrm rot="1300884">
                  <a:off x="4572820" y="339791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1300884">
                  <a:off x="4683809" y="344204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1300884">
                  <a:off x="4794796" y="348619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75"/>
                        <a:pt x="1" y="596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1300884">
                  <a:off x="4906126" y="353046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1300884">
                  <a:off x="5017456" y="3574740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75"/>
                        <a:pt x="1" y="596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18" y="1191"/>
                        <a:pt x="1192" y="929"/>
                        <a:pt x="1192" y="608"/>
                      </a:cubicBezTo>
                      <a:cubicBezTo>
                        <a:pt x="1192" y="275"/>
                        <a:pt x="918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1300884">
                  <a:off x="5128133" y="361874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7"/>
                <p:cNvSpPr/>
                <p:nvPr/>
              </p:nvSpPr>
              <p:spPr>
                <a:xfrm rot="1300884">
                  <a:off x="5239462" y="36630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7"/>
                <p:cNvSpPr/>
                <p:nvPr/>
              </p:nvSpPr>
              <p:spPr>
                <a:xfrm rot="1300884">
                  <a:off x="5350791" y="370730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75"/>
                        <a:pt x="1" y="596"/>
                      </a:cubicBezTo>
                      <a:cubicBezTo>
                        <a:pt x="1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1300884">
                  <a:off x="5461439" y="375130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608"/>
                      </a:cubicBezTo>
                      <a:cubicBezTo>
                        <a:pt x="1192" y="275"/>
                        <a:pt x="930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1300884">
                  <a:off x="5572798" y="379558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1300884">
                  <a:off x="5684127" y="383985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1300884">
                  <a:off x="5795457" y="388413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1300884">
                  <a:off x="4594843" y="350114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5"/>
                      </a:cubicBezTo>
                      <a:cubicBezTo>
                        <a:pt x="1192" y="262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27"/>
                <p:cNvSpPr/>
                <p:nvPr/>
              </p:nvSpPr>
              <p:spPr>
                <a:xfrm rot="1300884">
                  <a:off x="4706202" y="354542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27"/>
                <p:cNvSpPr/>
                <p:nvPr/>
              </p:nvSpPr>
              <p:spPr>
                <a:xfrm rot="1300884">
                  <a:off x="4817531" y="3589700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1300884">
                  <a:off x="4928178" y="36337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62"/>
                        <a:pt x="1" y="595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1300884">
                  <a:off x="5039508" y="367798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1300884">
                  <a:off x="5150837" y="372225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5"/>
                      </a:cubicBezTo>
                      <a:cubicBezTo>
                        <a:pt x="1192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1300884">
                  <a:off x="5261514" y="376626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1300884">
                  <a:off x="5372843" y="381054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27"/>
                <p:cNvSpPr/>
                <p:nvPr/>
              </p:nvSpPr>
              <p:spPr>
                <a:xfrm rot="1300884">
                  <a:off x="5484173" y="3854816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7"/>
                <p:cNvSpPr/>
                <p:nvPr/>
              </p:nvSpPr>
              <p:spPr>
                <a:xfrm rot="1300884">
                  <a:off x="5595502" y="3899090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1300884">
                  <a:off x="5706179" y="3943098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1300884">
                  <a:off x="5817509" y="3987371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1300884">
                  <a:off x="4508089" y="356068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1300884">
                  <a:off x="4619078" y="3604825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1300884">
                  <a:off x="4730065" y="364896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27"/>
                <p:cNvSpPr/>
                <p:nvPr/>
              </p:nvSpPr>
              <p:spPr>
                <a:xfrm rot="1300884">
                  <a:off x="4841395" y="369324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27"/>
                <p:cNvSpPr/>
                <p:nvPr/>
              </p:nvSpPr>
              <p:spPr>
                <a:xfrm rot="1300884">
                  <a:off x="4952725" y="373751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1300884">
                  <a:off x="5063402" y="3781524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1300884">
                  <a:off x="5174731" y="382579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1300884">
                  <a:off x="5286060" y="38700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1300884">
                  <a:off x="5396707" y="391407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1300884">
                  <a:off x="5508067" y="39583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27"/>
                <p:cNvSpPr/>
                <p:nvPr/>
              </p:nvSpPr>
              <p:spPr>
                <a:xfrm rot="1300884">
                  <a:off x="5619396" y="400263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27"/>
                <p:cNvSpPr/>
                <p:nvPr/>
              </p:nvSpPr>
              <p:spPr>
                <a:xfrm rot="1300884">
                  <a:off x="5730726" y="404690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27"/>
                <p:cNvSpPr/>
                <p:nvPr/>
              </p:nvSpPr>
              <p:spPr>
                <a:xfrm rot="1300884">
                  <a:off x="4530383" y="366324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74"/>
                        <a:pt x="1" y="595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595"/>
                      </a:cubicBezTo>
                      <a:cubicBezTo>
                        <a:pt x="1192" y="274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27"/>
                <p:cNvSpPr/>
                <p:nvPr/>
              </p:nvSpPr>
              <p:spPr>
                <a:xfrm rot="1300884">
                  <a:off x="4641401" y="370738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74"/>
                        <a:pt x="0" y="595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595"/>
                      </a:cubicBezTo>
                      <a:cubicBezTo>
                        <a:pt x="1191" y="274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27"/>
                <p:cNvSpPr/>
                <p:nvPr/>
              </p:nvSpPr>
              <p:spPr>
                <a:xfrm rot="1300884">
                  <a:off x="4752936" y="375213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27"/>
                <p:cNvSpPr/>
                <p:nvPr/>
              </p:nvSpPr>
              <p:spPr>
                <a:xfrm rot="1300884">
                  <a:off x="4863718" y="379580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74"/>
                        <a:pt x="1" y="595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27"/>
                <p:cNvSpPr/>
                <p:nvPr/>
              </p:nvSpPr>
              <p:spPr>
                <a:xfrm rot="1300884">
                  <a:off x="4975048" y="384007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74"/>
                        <a:pt x="1" y="595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27"/>
                <p:cNvSpPr/>
                <p:nvPr/>
              </p:nvSpPr>
              <p:spPr>
                <a:xfrm rot="1300884">
                  <a:off x="5085725" y="388408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27"/>
                <p:cNvSpPr/>
                <p:nvPr/>
              </p:nvSpPr>
              <p:spPr>
                <a:xfrm rot="1300884">
                  <a:off x="5197055" y="3928357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27"/>
                <p:cNvSpPr/>
                <p:nvPr/>
              </p:nvSpPr>
              <p:spPr>
                <a:xfrm rot="1300884">
                  <a:off x="5308248" y="397297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27"/>
                <p:cNvSpPr/>
                <p:nvPr/>
              </p:nvSpPr>
              <p:spPr>
                <a:xfrm rot="1300884">
                  <a:off x="5419577" y="401725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27"/>
                <p:cNvSpPr/>
                <p:nvPr/>
              </p:nvSpPr>
              <p:spPr>
                <a:xfrm rot="1300884">
                  <a:off x="5530907" y="406152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27"/>
                <p:cNvSpPr/>
                <p:nvPr/>
              </p:nvSpPr>
              <p:spPr>
                <a:xfrm rot="1300884">
                  <a:off x="5641584" y="410553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27"/>
                <p:cNvSpPr/>
                <p:nvPr/>
              </p:nvSpPr>
              <p:spPr>
                <a:xfrm rot="1300884">
                  <a:off x="5752914" y="414980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27"/>
                <p:cNvSpPr/>
                <p:nvPr/>
              </p:nvSpPr>
              <p:spPr>
                <a:xfrm rot="1300884">
                  <a:off x="4443494" y="37231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27"/>
                <p:cNvSpPr/>
                <p:nvPr/>
              </p:nvSpPr>
              <p:spPr>
                <a:xfrm rot="1300884">
                  <a:off x="4554482" y="376726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27"/>
                <p:cNvSpPr/>
                <p:nvPr/>
              </p:nvSpPr>
              <p:spPr>
                <a:xfrm rot="1300884">
                  <a:off x="4665470" y="381140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27"/>
                <p:cNvSpPr/>
                <p:nvPr/>
              </p:nvSpPr>
              <p:spPr>
                <a:xfrm rot="1300884">
                  <a:off x="4776799" y="38556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27"/>
                <p:cNvSpPr/>
                <p:nvPr/>
              </p:nvSpPr>
              <p:spPr>
                <a:xfrm rot="1300884">
                  <a:off x="4888129" y="389995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27"/>
                <p:cNvSpPr/>
                <p:nvPr/>
              </p:nvSpPr>
              <p:spPr>
                <a:xfrm rot="1300884">
                  <a:off x="4998806" y="39439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27"/>
                <p:cNvSpPr/>
                <p:nvPr/>
              </p:nvSpPr>
              <p:spPr>
                <a:xfrm rot="1300884">
                  <a:off x="5110136" y="398823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27"/>
                <p:cNvSpPr/>
                <p:nvPr/>
              </p:nvSpPr>
              <p:spPr>
                <a:xfrm rot="1300884">
                  <a:off x="5221464" y="403251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715;p27"/>
                <p:cNvSpPr/>
                <p:nvPr/>
              </p:nvSpPr>
              <p:spPr>
                <a:xfrm rot="1300884">
                  <a:off x="5332112" y="407651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716;p27"/>
                <p:cNvSpPr/>
                <p:nvPr/>
              </p:nvSpPr>
              <p:spPr>
                <a:xfrm rot="1300884">
                  <a:off x="5443607" y="412045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5" y="1191"/>
                      </a:cubicBezTo>
                      <a:cubicBezTo>
                        <a:pt x="929" y="1191"/>
                        <a:pt x="1191" y="929"/>
                        <a:pt x="1191" y="596"/>
                      </a:cubicBezTo>
                      <a:cubicBezTo>
                        <a:pt x="1191" y="275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27"/>
                <p:cNvSpPr/>
                <p:nvPr/>
              </p:nvSpPr>
              <p:spPr>
                <a:xfrm rot="1300884">
                  <a:off x="5554801" y="416506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27"/>
                <p:cNvSpPr/>
                <p:nvPr/>
              </p:nvSpPr>
              <p:spPr>
                <a:xfrm rot="1300884">
                  <a:off x="5666131" y="420934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 rot="1300972">
                  <a:off x="4621994" y="3637291"/>
                  <a:ext cx="1077637" cy="26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1" h="6383" extrusionOk="0">
                      <a:moveTo>
                        <a:pt x="1" y="1"/>
                      </a:moveTo>
                      <a:lnTo>
                        <a:pt x="2322" y="3191"/>
                      </a:lnTo>
                      <a:lnTo>
                        <a:pt x="1" y="6382"/>
                      </a:lnTo>
                      <a:lnTo>
                        <a:pt x="27921" y="6382"/>
                      </a:lnTo>
                      <a:lnTo>
                        <a:pt x="25611" y="3132"/>
                      </a:lnTo>
                      <a:lnTo>
                        <a:pt x="2792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0" name="Google Shape;720;p27"/>
            <p:cNvSpPr/>
            <p:nvPr/>
          </p:nvSpPr>
          <p:spPr>
            <a:xfrm rot="2439267">
              <a:off x="6380868" y="4162487"/>
              <a:ext cx="666313" cy="657983"/>
            </a:xfrm>
            <a:prstGeom prst="ellipse">
              <a:avLst/>
            </a:pr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21" name="Google Shape;721;p27"/>
            <p:cNvGrpSpPr/>
            <p:nvPr/>
          </p:nvGrpSpPr>
          <p:grpSpPr>
            <a:xfrm rot="1276374">
              <a:off x="6532931" y="4248301"/>
              <a:ext cx="363151" cy="486332"/>
              <a:chOff x="3926225" y="4399275"/>
              <a:chExt cx="360775" cy="483150"/>
            </a:xfrm>
          </p:grpSpPr>
          <p:sp>
            <p:nvSpPr>
              <p:cNvPr id="722" name="Google Shape;722;p27"/>
              <p:cNvSpPr/>
              <p:nvPr/>
            </p:nvSpPr>
            <p:spPr>
              <a:xfrm>
                <a:off x="4163400" y="4797475"/>
                <a:ext cx="5665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134" extrusionOk="0">
                    <a:moveTo>
                      <a:pt x="568" y="1"/>
                    </a:moveTo>
                    <a:cubicBezTo>
                      <a:pt x="254" y="1"/>
                      <a:pt x="1" y="255"/>
                      <a:pt x="1" y="569"/>
                    </a:cubicBezTo>
                    <a:cubicBezTo>
                      <a:pt x="1" y="880"/>
                      <a:pt x="254" y="1133"/>
                      <a:pt x="568" y="1133"/>
                    </a:cubicBezTo>
                    <a:lnTo>
                      <a:pt x="1701" y="1133"/>
                    </a:lnTo>
                    <a:cubicBezTo>
                      <a:pt x="2012" y="1133"/>
                      <a:pt x="2265" y="880"/>
                      <a:pt x="2265" y="569"/>
                    </a:cubicBezTo>
                    <a:cubicBezTo>
                      <a:pt x="2265" y="255"/>
                      <a:pt x="2012" y="1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3926225" y="4399275"/>
                <a:ext cx="360775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9326" extrusionOk="0">
                    <a:moveTo>
                      <a:pt x="10055" y="1134"/>
                    </a:moveTo>
                    <a:cubicBezTo>
                      <a:pt x="10547" y="1134"/>
                      <a:pt x="10985" y="1457"/>
                      <a:pt x="11133" y="1928"/>
                    </a:cubicBezTo>
                    <a:cubicBezTo>
                      <a:pt x="11281" y="2399"/>
                      <a:pt x="11106" y="2912"/>
                      <a:pt x="10698" y="3196"/>
                    </a:cubicBezTo>
                    <a:cubicBezTo>
                      <a:pt x="10692" y="3181"/>
                      <a:pt x="10683" y="3169"/>
                      <a:pt x="10677" y="3154"/>
                    </a:cubicBezTo>
                    <a:cubicBezTo>
                      <a:pt x="10665" y="3129"/>
                      <a:pt x="10650" y="3105"/>
                      <a:pt x="10635" y="3081"/>
                    </a:cubicBezTo>
                    <a:cubicBezTo>
                      <a:pt x="10270" y="2468"/>
                      <a:pt x="9750" y="1964"/>
                      <a:pt x="9125" y="1620"/>
                    </a:cubicBezTo>
                    <a:cubicBezTo>
                      <a:pt x="9337" y="1318"/>
                      <a:pt x="9684" y="1134"/>
                      <a:pt x="10055" y="1134"/>
                    </a:cubicBezTo>
                    <a:close/>
                    <a:moveTo>
                      <a:pt x="7223" y="2266"/>
                    </a:moveTo>
                    <a:cubicBezTo>
                      <a:pt x="8114" y="2266"/>
                      <a:pt x="8953" y="2686"/>
                      <a:pt x="9488" y="3398"/>
                    </a:cubicBezTo>
                    <a:cubicBezTo>
                      <a:pt x="8953" y="4111"/>
                      <a:pt x="8114" y="4527"/>
                      <a:pt x="7223" y="4531"/>
                    </a:cubicBezTo>
                    <a:lnTo>
                      <a:pt x="4448" y="4531"/>
                    </a:lnTo>
                    <a:cubicBezTo>
                      <a:pt x="4720" y="3214"/>
                      <a:pt x="5879" y="2269"/>
                      <a:pt x="7223" y="2266"/>
                    </a:cubicBezTo>
                    <a:close/>
                    <a:moveTo>
                      <a:pt x="9998" y="4527"/>
                    </a:moveTo>
                    <a:cubicBezTo>
                      <a:pt x="10034" y="4715"/>
                      <a:pt x="10055" y="4905"/>
                      <a:pt x="10055" y="5098"/>
                    </a:cubicBezTo>
                    <a:lnTo>
                      <a:pt x="10055" y="7363"/>
                    </a:lnTo>
                    <a:cubicBezTo>
                      <a:pt x="10055" y="8924"/>
                      <a:pt x="8787" y="10192"/>
                      <a:pt x="7223" y="10192"/>
                    </a:cubicBezTo>
                    <a:cubicBezTo>
                      <a:pt x="5659" y="10192"/>
                      <a:pt x="4394" y="8924"/>
                      <a:pt x="4394" y="7363"/>
                    </a:cubicBezTo>
                    <a:lnTo>
                      <a:pt x="4394" y="5663"/>
                    </a:lnTo>
                    <a:lnTo>
                      <a:pt x="7223" y="5663"/>
                    </a:lnTo>
                    <a:cubicBezTo>
                      <a:pt x="8262" y="5660"/>
                      <a:pt x="9255" y="5255"/>
                      <a:pt x="9998" y="4527"/>
                    </a:cubicBezTo>
                    <a:close/>
                    <a:moveTo>
                      <a:pt x="5526" y="10941"/>
                    </a:moveTo>
                    <a:cubicBezTo>
                      <a:pt x="6063" y="11196"/>
                      <a:pt x="6643" y="11324"/>
                      <a:pt x="7224" y="11324"/>
                    </a:cubicBezTo>
                    <a:cubicBezTo>
                      <a:pt x="7777" y="11324"/>
                      <a:pt x="8331" y="11208"/>
                      <a:pt x="8847" y="10977"/>
                    </a:cubicBezTo>
                    <a:lnTo>
                      <a:pt x="8847" y="11967"/>
                    </a:lnTo>
                    <a:cubicBezTo>
                      <a:pt x="8847" y="12227"/>
                      <a:pt x="9026" y="12454"/>
                      <a:pt x="9279" y="12517"/>
                    </a:cubicBezTo>
                    <a:lnTo>
                      <a:pt x="9466" y="12562"/>
                    </a:lnTo>
                    <a:cubicBezTo>
                      <a:pt x="8899" y="13298"/>
                      <a:pt x="8061" y="13665"/>
                      <a:pt x="7223" y="13665"/>
                    </a:cubicBezTo>
                    <a:cubicBezTo>
                      <a:pt x="6379" y="13665"/>
                      <a:pt x="5536" y="13293"/>
                      <a:pt x="4970" y="12547"/>
                    </a:cubicBezTo>
                    <a:lnTo>
                      <a:pt x="5097" y="12514"/>
                    </a:lnTo>
                    <a:cubicBezTo>
                      <a:pt x="5348" y="12454"/>
                      <a:pt x="5526" y="12227"/>
                      <a:pt x="5526" y="11964"/>
                    </a:cubicBezTo>
                    <a:lnTo>
                      <a:pt x="5526" y="10941"/>
                    </a:lnTo>
                    <a:close/>
                    <a:moveTo>
                      <a:pt x="3805" y="12837"/>
                    </a:moveTo>
                    <a:cubicBezTo>
                      <a:pt x="4515" y="14051"/>
                      <a:pt x="5813" y="14794"/>
                      <a:pt x="7217" y="14797"/>
                    </a:cubicBezTo>
                    <a:cubicBezTo>
                      <a:pt x="7220" y="14797"/>
                      <a:pt x="7223" y="14797"/>
                      <a:pt x="7225" y="14797"/>
                    </a:cubicBezTo>
                    <a:cubicBezTo>
                      <a:pt x="8626" y="14797"/>
                      <a:pt x="9924" y="14054"/>
                      <a:pt x="10635" y="12849"/>
                    </a:cubicBezTo>
                    <a:lnTo>
                      <a:pt x="11767" y="13124"/>
                    </a:lnTo>
                    <a:cubicBezTo>
                      <a:pt x="12649" y="13344"/>
                      <a:pt x="13201" y="14217"/>
                      <a:pt x="13020" y="15105"/>
                    </a:cubicBezTo>
                    <a:lnTo>
                      <a:pt x="12404" y="18194"/>
                    </a:lnTo>
                    <a:lnTo>
                      <a:pt x="2027" y="18194"/>
                    </a:lnTo>
                    <a:lnTo>
                      <a:pt x="1408" y="15105"/>
                    </a:lnTo>
                    <a:cubicBezTo>
                      <a:pt x="1229" y="14214"/>
                      <a:pt x="1782" y="13341"/>
                      <a:pt x="2661" y="13124"/>
                    </a:cubicBezTo>
                    <a:lnTo>
                      <a:pt x="3805" y="12837"/>
                    </a:lnTo>
                    <a:close/>
                    <a:moveTo>
                      <a:pt x="10061" y="0"/>
                    </a:moveTo>
                    <a:cubicBezTo>
                      <a:pt x="9256" y="0"/>
                      <a:pt x="8461" y="426"/>
                      <a:pt x="8047" y="1221"/>
                    </a:cubicBezTo>
                    <a:cubicBezTo>
                      <a:pt x="7767" y="1162"/>
                      <a:pt x="7489" y="1134"/>
                      <a:pt x="7216" y="1134"/>
                    </a:cubicBezTo>
                    <a:cubicBezTo>
                      <a:pt x="5084" y="1134"/>
                      <a:pt x="3261" y="2863"/>
                      <a:pt x="3261" y="5098"/>
                    </a:cubicBezTo>
                    <a:lnTo>
                      <a:pt x="3261" y="7363"/>
                    </a:lnTo>
                    <a:cubicBezTo>
                      <a:pt x="3258" y="8398"/>
                      <a:pt x="3666" y="9392"/>
                      <a:pt x="4394" y="10132"/>
                    </a:cubicBezTo>
                    <a:lnTo>
                      <a:pt x="4394" y="11524"/>
                    </a:lnTo>
                    <a:lnTo>
                      <a:pt x="2386" y="12025"/>
                    </a:lnTo>
                    <a:cubicBezTo>
                      <a:pt x="921" y="12390"/>
                      <a:pt x="0" y="13846"/>
                      <a:pt x="299" y="15328"/>
                    </a:cubicBezTo>
                    <a:lnTo>
                      <a:pt x="1006" y="18870"/>
                    </a:lnTo>
                    <a:cubicBezTo>
                      <a:pt x="1060" y="19136"/>
                      <a:pt x="1293" y="19326"/>
                      <a:pt x="1562" y="19326"/>
                    </a:cubicBezTo>
                    <a:lnTo>
                      <a:pt x="12866" y="19326"/>
                    </a:lnTo>
                    <a:cubicBezTo>
                      <a:pt x="13138" y="19326"/>
                      <a:pt x="13371" y="19136"/>
                      <a:pt x="13422" y="18870"/>
                    </a:cubicBezTo>
                    <a:lnTo>
                      <a:pt x="14131" y="15328"/>
                    </a:lnTo>
                    <a:cubicBezTo>
                      <a:pt x="14430" y="13842"/>
                      <a:pt x="13506" y="12387"/>
                      <a:pt x="12039" y="12025"/>
                    </a:cubicBezTo>
                    <a:lnTo>
                      <a:pt x="10569" y="11665"/>
                    </a:lnTo>
                    <a:lnTo>
                      <a:pt x="10565" y="11665"/>
                    </a:lnTo>
                    <a:cubicBezTo>
                      <a:pt x="10505" y="11638"/>
                      <a:pt x="10445" y="11626"/>
                      <a:pt x="10378" y="11620"/>
                    </a:cubicBezTo>
                    <a:lnTo>
                      <a:pt x="9980" y="11524"/>
                    </a:lnTo>
                    <a:lnTo>
                      <a:pt x="9980" y="10207"/>
                    </a:lnTo>
                    <a:cubicBezTo>
                      <a:pt x="10750" y="9461"/>
                      <a:pt x="11188" y="8435"/>
                      <a:pt x="11188" y="7363"/>
                    </a:cubicBezTo>
                    <a:lnTo>
                      <a:pt x="11188" y="5098"/>
                    </a:lnTo>
                    <a:cubicBezTo>
                      <a:pt x="11188" y="4820"/>
                      <a:pt x="11157" y="4546"/>
                      <a:pt x="11100" y="4274"/>
                    </a:cubicBezTo>
                    <a:cubicBezTo>
                      <a:pt x="12459" y="3567"/>
                      <a:pt x="12739" y="1747"/>
                      <a:pt x="11659" y="663"/>
                    </a:cubicBezTo>
                    <a:cubicBezTo>
                      <a:pt x="11209" y="214"/>
                      <a:pt x="10632" y="0"/>
                      <a:pt x="100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4" name="Google Shape;724;p27"/>
            <p:cNvSpPr/>
            <p:nvPr/>
          </p:nvSpPr>
          <p:spPr>
            <a:xfrm rot="1300756">
              <a:off x="5872683" y="4872538"/>
              <a:ext cx="1169946" cy="587860"/>
            </a:xfrm>
            <a:custGeom>
              <a:avLst/>
              <a:gdLst/>
              <a:ahLst/>
              <a:cxnLst/>
              <a:rect l="l" t="t" r="r" b="b"/>
              <a:pathLst>
                <a:path w="52674" h="73974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34" y="73974"/>
                    <a:pt x="739" y="73974"/>
                  </a:cubicBezTo>
                  <a:lnTo>
                    <a:pt x="51948" y="73974"/>
                  </a:lnTo>
                  <a:cubicBezTo>
                    <a:pt x="52352" y="73974"/>
                    <a:pt x="52662" y="73653"/>
                    <a:pt x="52674" y="73260"/>
                  </a:cubicBezTo>
                  <a:lnTo>
                    <a:pt x="52674" y="727"/>
                  </a:lnTo>
                  <a:cubicBezTo>
                    <a:pt x="52674" y="322"/>
                    <a:pt x="52352" y="1"/>
                    <a:pt x="51948" y="1"/>
                  </a:cubicBezTo>
                  <a:close/>
                </a:path>
              </a:pathLst>
            </a:cu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6" name="Google Shape;307;p27">
            <a:extLst>
              <a:ext uri="{FF2B5EF4-FFF2-40B4-BE49-F238E27FC236}">
                <a16:creationId xmlns:a16="http://schemas.microsoft.com/office/drawing/2014/main" id="{21D60D02-5992-46CE-B426-9900EC0E049B}"/>
              </a:ext>
            </a:extLst>
          </p:cNvPr>
          <p:cNvSpPr txBox="1">
            <a:spLocks/>
          </p:cNvSpPr>
          <p:nvPr/>
        </p:nvSpPr>
        <p:spPr>
          <a:xfrm rot="175">
            <a:off x="1262455" y="1005598"/>
            <a:ext cx="5895900" cy="193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Weekly Home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B79B9-B133-4786-9329-78957F58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752" y="406879"/>
            <a:ext cx="1930055" cy="243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5" name="Google Shape;725;p27"/>
          <p:cNvSpPr/>
          <p:nvPr/>
        </p:nvSpPr>
        <p:spPr>
          <a:xfrm rot="-7788965">
            <a:off x="7228168" y="2301325"/>
            <a:ext cx="1115559" cy="1280672"/>
          </a:xfrm>
          <a:custGeom>
            <a:avLst/>
            <a:gdLst/>
            <a:ahLst/>
            <a:cxnLst/>
            <a:rect l="l" t="t" r="r" b="b"/>
            <a:pathLst>
              <a:path w="21323" h="24479" extrusionOk="0">
                <a:moveTo>
                  <a:pt x="6559" y="10762"/>
                </a:moveTo>
                <a:cubicBezTo>
                  <a:pt x="7769" y="10762"/>
                  <a:pt x="9012" y="11823"/>
                  <a:pt x="9207" y="14994"/>
                </a:cubicBezTo>
                <a:cubicBezTo>
                  <a:pt x="9174" y="14994"/>
                  <a:pt x="9140" y="15061"/>
                  <a:pt x="9040" y="15061"/>
                </a:cubicBezTo>
                <a:cubicBezTo>
                  <a:pt x="8845" y="15068"/>
                  <a:pt x="8657" y="15071"/>
                  <a:pt x="8476" y="15071"/>
                </a:cubicBezTo>
                <a:cubicBezTo>
                  <a:pt x="1810" y="15071"/>
                  <a:pt x="4119" y="10762"/>
                  <a:pt x="6559" y="10762"/>
                </a:cubicBezTo>
                <a:close/>
                <a:moveTo>
                  <a:pt x="15749" y="0"/>
                </a:moveTo>
                <a:cubicBezTo>
                  <a:pt x="15533" y="0"/>
                  <a:pt x="15317" y="100"/>
                  <a:pt x="15111" y="351"/>
                </a:cubicBezTo>
                <a:cubicBezTo>
                  <a:pt x="14811" y="1652"/>
                  <a:pt x="11776" y="5321"/>
                  <a:pt x="12776" y="6121"/>
                </a:cubicBezTo>
                <a:cubicBezTo>
                  <a:pt x="13911" y="5287"/>
                  <a:pt x="14744" y="3786"/>
                  <a:pt x="15678" y="2619"/>
                </a:cubicBezTo>
                <a:lnTo>
                  <a:pt x="15678" y="2619"/>
                </a:lnTo>
                <a:cubicBezTo>
                  <a:pt x="16679" y="7022"/>
                  <a:pt x="14978" y="11926"/>
                  <a:pt x="10942" y="14261"/>
                </a:cubicBezTo>
                <a:cubicBezTo>
                  <a:pt x="11095" y="11724"/>
                  <a:pt x="8810" y="9444"/>
                  <a:pt x="6441" y="9444"/>
                </a:cubicBezTo>
                <a:cubicBezTo>
                  <a:pt x="5726" y="9444"/>
                  <a:pt x="5003" y="9652"/>
                  <a:pt x="4337" y="10124"/>
                </a:cubicBezTo>
                <a:cubicBezTo>
                  <a:pt x="688" y="13313"/>
                  <a:pt x="4283" y="16813"/>
                  <a:pt x="8023" y="16813"/>
                </a:cubicBezTo>
                <a:cubicBezTo>
                  <a:pt x="8352" y="16813"/>
                  <a:pt x="8681" y="16786"/>
                  <a:pt x="9007" y="16729"/>
                </a:cubicBezTo>
                <a:lnTo>
                  <a:pt x="9007" y="16729"/>
                </a:lnTo>
                <a:cubicBezTo>
                  <a:pt x="7940" y="21933"/>
                  <a:pt x="4604" y="22767"/>
                  <a:pt x="1" y="23467"/>
                </a:cubicBezTo>
                <a:cubicBezTo>
                  <a:pt x="300" y="24265"/>
                  <a:pt x="1254" y="24478"/>
                  <a:pt x="2230" y="24478"/>
                </a:cubicBezTo>
                <a:cubicBezTo>
                  <a:pt x="2887" y="24478"/>
                  <a:pt x="3554" y="24382"/>
                  <a:pt x="4037" y="24301"/>
                </a:cubicBezTo>
                <a:cubicBezTo>
                  <a:pt x="8006" y="23801"/>
                  <a:pt x="10308" y="19831"/>
                  <a:pt x="10842" y="16162"/>
                </a:cubicBezTo>
                <a:cubicBezTo>
                  <a:pt x="15645" y="13994"/>
                  <a:pt x="18714" y="8190"/>
                  <a:pt x="17146" y="3086"/>
                </a:cubicBezTo>
                <a:lnTo>
                  <a:pt x="17146" y="3086"/>
                </a:lnTo>
                <a:cubicBezTo>
                  <a:pt x="17513" y="3453"/>
                  <a:pt x="17980" y="3720"/>
                  <a:pt x="18380" y="3953"/>
                </a:cubicBezTo>
                <a:cubicBezTo>
                  <a:pt x="18928" y="4261"/>
                  <a:pt x="19967" y="4604"/>
                  <a:pt x="20570" y="4604"/>
                </a:cubicBezTo>
                <a:cubicBezTo>
                  <a:pt x="21143" y="4604"/>
                  <a:pt x="21322" y="4295"/>
                  <a:pt x="20315" y="3353"/>
                </a:cubicBezTo>
                <a:lnTo>
                  <a:pt x="20315" y="3353"/>
                </a:lnTo>
                <a:lnTo>
                  <a:pt x="20348" y="3419"/>
                </a:lnTo>
                <a:cubicBezTo>
                  <a:pt x="19548" y="2419"/>
                  <a:pt x="18214" y="2085"/>
                  <a:pt x="17346" y="1151"/>
                </a:cubicBezTo>
                <a:cubicBezTo>
                  <a:pt x="16932" y="736"/>
                  <a:pt x="16338" y="0"/>
                  <a:pt x="15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307;p27">
            <a:extLst>
              <a:ext uri="{FF2B5EF4-FFF2-40B4-BE49-F238E27FC236}">
                <a16:creationId xmlns:a16="http://schemas.microsoft.com/office/drawing/2014/main" id="{27A4F7EB-2C31-4FFD-AEE7-BDB913FA55D2}"/>
              </a:ext>
            </a:extLst>
          </p:cNvPr>
          <p:cNvSpPr txBox="1">
            <a:spLocks/>
          </p:cNvSpPr>
          <p:nvPr/>
        </p:nvSpPr>
        <p:spPr>
          <a:xfrm rot="175">
            <a:off x="461251" y="241234"/>
            <a:ext cx="7159063" cy="987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PH" sz="5400">
                <a:ln>
                  <a:solidFill>
                    <a:sysClr val="windowText" lastClr="000000"/>
                  </a:solidFill>
                </a:ln>
                <a:solidFill>
                  <a:schemeClr val="dk2"/>
                </a:solidFill>
                <a:latin typeface="Eras Bold ITC" panose="020B0907030504020204" pitchFamily="34" charset="0"/>
              </a:rPr>
              <a:t>MAPEH (ARTS5)</a:t>
            </a:r>
            <a:endParaRPr lang="en-PH" sz="5400" dirty="0">
              <a:ln>
                <a:solidFill>
                  <a:sysClr val="windowText" lastClr="000000"/>
                </a:solidFill>
              </a:ln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987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AE756438-C88E-4193-BBCA-35E40DE8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56" y="-85067"/>
            <a:ext cx="765506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C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FFCC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                 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2-3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                 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BCEA9031-E051-45E0-8F33-B7198E14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D6606D-9703-48DD-9323-0E266D1573F4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1915484"/>
          <a:ext cx="7655066" cy="3020658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610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6645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ARTS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Explains that artists have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different art styles in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painting landscapes or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significant places in their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respective provinces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(e.g., Fabian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dela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Rosa,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Fernando Amorsolo,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Carlos Francisco,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Vicente Manansala, Jose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Blanco,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VictorioEdades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,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Juan Arellano,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PrudencioLamarroza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, </a:t>
                      </a:r>
                    </a:p>
                    <a:p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and Manuel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Baldemor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)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A5EL-IIc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Arkitektura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o Natural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na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Likas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na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Ganda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Tanawin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8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Punan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patlang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makabuluhang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800" b="1" dirty="0">
                        <a:solidFill>
                          <a:schemeClr val="accent5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_______________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nagbibigay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buhay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bagay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paligid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nn-NO" sz="1100" dirty="0">
                          <a:solidFill>
                            <a:schemeClr val="accent5"/>
                          </a:solidFill>
                        </a:rPr>
                        <a:t>Ang ___________ ay ang magkakasalungat na kulay sa _______. 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A0BAFF-36C0-497D-A84B-31CD4567B2EC}"/>
              </a:ext>
            </a:extLst>
          </p:cNvPr>
          <p:cNvSpPr/>
          <p:nvPr/>
        </p:nvSpPr>
        <p:spPr>
          <a:xfrm>
            <a:off x="4585639" y="4272595"/>
            <a:ext cx="2540899" cy="477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kulay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  complementary colors color wheel             </a:t>
            </a:r>
            <a:r>
              <a:rPr kumimoji="0" lang="en-US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istilo</a:t>
            </a:r>
            <a:endParaRPr kumimoji="0" lang="en-PH" sz="1000" b="1" i="0" u="none" strike="noStrike" kern="0" cap="none" spc="0" normalizeH="0" baseline="0" noProof="0" dirty="0">
              <a:ln>
                <a:noFill/>
              </a:ln>
              <a:solidFill>
                <a:srgbClr val="FFEEB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000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79EAF-C0BA-4D0D-8CB3-AE2F453DF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301" y="1391830"/>
            <a:ext cx="2257678" cy="2201034"/>
          </a:xfrm>
          <a:prstGeom prst="rect">
            <a:avLst/>
          </a:prstGeom>
        </p:spPr>
      </p:pic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ang crossword puzzle.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Tukuyin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ibinigay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kahulugan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p.14</a:t>
                      </a:r>
                      <a:endParaRPr lang="en-PH" sz="1100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Pahalang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3.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Katapangan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4.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Kaginhawaan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Pababa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Kalungkutan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Karunungan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5.  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Kasiyahan</a:t>
                      </a:r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8242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40929" y="264374"/>
          <a:ext cx="7655066" cy="4709578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Presents via </a:t>
                      </a:r>
                      <a:r>
                        <a:rPr lang="en-US" sz="1100" dirty="0" err="1">
                          <a:solidFill>
                            <a:schemeClr val="accent5"/>
                          </a:solidFill>
                        </a:rPr>
                        <a:t>powerpoint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the artistry of famous  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Filipino artists in painting 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different landscapes and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is able to describe what 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makes each artist’s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masterpiece unique from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others.</a:t>
                      </a:r>
                    </a:p>
                    <a:p>
                      <a:r>
                        <a:rPr lang="en-US" sz="1100" b="1" i="0" u="none" strike="noStrike" cap="none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A5PL-Iid</a:t>
                      </a:r>
                    </a:p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ng (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) ang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angkop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kahon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kakayahan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>
                              <a:lumMod val="95000"/>
                              <a:lumOff val="5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  <a:endParaRPr lang="en-PH" sz="1100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Iba’t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—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Ibang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Istilo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Sining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Pagpipinta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Ilarawan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likha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pintor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CA73031-B3A0-43CF-B5E5-EB0B5AB99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803" y="1147552"/>
            <a:ext cx="2702740" cy="19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8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40929" y="264374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Pagmasdan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Tukuyin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unahin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(foreground)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gitnang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(middle ground) 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likurang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(background)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landscape painting.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E257A08-AF81-47F0-953C-BC275AB17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095" y="686306"/>
            <a:ext cx="2724948" cy="1885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EF85C-B9F1-487D-9677-C19C3474B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93" y="3561567"/>
            <a:ext cx="2146981" cy="123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646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40929" y="264374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Itala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landscape p</a:t>
                      </a: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ainting. </a:t>
                      </a:r>
                      <a:r>
                        <a:rPr lang="en-PH" sz="1100" b="0" dirty="0" err="1">
                          <a:solidFill>
                            <a:schemeClr val="accent5"/>
                          </a:solidFill>
                        </a:rPr>
                        <a:t>Ipaliwanag</a:t>
                      </a: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1.</a:t>
                      </a:r>
                    </a:p>
                    <a:p>
                      <a:pPr marL="85725" indent="0" algn="l"/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2.</a:t>
                      </a: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4: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Lumikha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jingle 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maikling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awit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nagpapakita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pagpapahalaga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ginawa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pintor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Magtala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magagandang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landscape/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paaralan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pamayanan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tulong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kasama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</a:t>
                      </a:r>
                    </a:p>
                    <a:p>
                      <a:pPr marL="314325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436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40929" y="264374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accent5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6: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(/)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angkop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kahon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sariling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kakayahan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Ilarawan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ipaliwanag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kasanayan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pamantayan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E734CC2-2131-4D62-BB19-EEFA8393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12" y="3673784"/>
            <a:ext cx="2693088" cy="1182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16BC6-C83A-4E40-8A9D-A6C6FACCF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12" y="1303275"/>
            <a:ext cx="2693088" cy="194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5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40929" y="264374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accent5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7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Punan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patlang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makabuluhang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     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may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angking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talino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__________________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___________________ng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iba’t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_____________________ay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kakaiba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ginawa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Pilipinong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Pintor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Nagiging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kahali-halina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balanseng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________________.</a:t>
                      </a: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50F92B-BE7C-4ED6-8352-9A382F52AF22}"/>
              </a:ext>
            </a:extLst>
          </p:cNvPr>
          <p:cNvSpPr/>
          <p:nvPr/>
        </p:nvSpPr>
        <p:spPr>
          <a:xfrm>
            <a:off x="4547724" y="2985961"/>
            <a:ext cx="2540899" cy="477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talento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  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kulay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pagpipinta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disenyo</a:t>
            </a:r>
            <a:endParaRPr kumimoji="0" lang="en-PH" sz="800" b="1" i="0" u="none" strike="noStrike" kern="0" cap="none" spc="0" normalizeH="0" baseline="0" noProof="0" dirty="0">
              <a:ln>
                <a:noFill/>
              </a:ln>
              <a:solidFill>
                <a:srgbClr val="FFEEB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197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1562100" y="3934126"/>
            <a:ext cx="220418" cy="218104"/>
          </a:xfrm>
          <a:custGeom>
            <a:avLst/>
            <a:gdLst/>
            <a:ahLst/>
            <a:cxnLst/>
            <a:rect l="l" t="t" r="r" b="b"/>
            <a:pathLst>
              <a:path w="1996" h="1975" extrusionOk="0">
                <a:moveTo>
                  <a:pt x="1516" y="1"/>
                </a:moveTo>
                <a:cubicBezTo>
                  <a:pt x="1480" y="1"/>
                  <a:pt x="1444" y="9"/>
                  <a:pt x="1409" y="28"/>
                </a:cubicBezTo>
                <a:cubicBezTo>
                  <a:pt x="1158" y="196"/>
                  <a:pt x="949" y="426"/>
                  <a:pt x="782" y="677"/>
                </a:cubicBezTo>
                <a:cubicBezTo>
                  <a:pt x="635" y="510"/>
                  <a:pt x="489" y="321"/>
                  <a:pt x="384" y="112"/>
                </a:cubicBezTo>
                <a:cubicBezTo>
                  <a:pt x="341" y="55"/>
                  <a:pt x="280" y="29"/>
                  <a:pt x="221" y="29"/>
                </a:cubicBezTo>
                <a:cubicBezTo>
                  <a:pt x="109" y="29"/>
                  <a:pt x="1" y="121"/>
                  <a:pt x="28" y="259"/>
                </a:cubicBezTo>
                <a:cubicBezTo>
                  <a:pt x="133" y="573"/>
                  <a:pt x="300" y="845"/>
                  <a:pt x="510" y="1075"/>
                </a:cubicBezTo>
                <a:cubicBezTo>
                  <a:pt x="384" y="1263"/>
                  <a:pt x="279" y="1472"/>
                  <a:pt x="175" y="1681"/>
                </a:cubicBezTo>
                <a:cubicBezTo>
                  <a:pt x="104" y="1838"/>
                  <a:pt x="226" y="1975"/>
                  <a:pt x="357" y="1975"/>
                </a:cubicBezTo>
                <a:cubicBezTo>
                  <a:pt x="419" y="1975"/>
                  <a:pt x="483" y="1944"/>
                  <a:pt x="531" y="1870"/>
                </a:cubicBezTo>
                <a:cubicBezTo>
                  <a:pt x="614" y="1723"/>
                  <a:pt x="719" y="1556"/>
                  <a:pt x="824" y="1409"/>
                </a:cubicBezTo>
                <a:cubicBezTo>
                  <a:pt x="1050" y="1636"/>
                  <a:pt x="1414" y="1965"/>
                  <a:pt x="1728" y="1965"/>
                </a:cubicBezTo>
                <a:cubicBezTo>
                  <a:pt x="1762" y="1965"/>
                  <a:pt x="1795" y="1962"/>
                  <a:pt x="1828" y="1953"/>
                </a:cubicBezTo>
                <a:cubicBezTo>
                  <a:pt x="1932" y="1933"/>
                  <a:pt x="1995" y="1828"/>
                  <a:pt x="1953" y="1723"/>
                </a:cubicBezTo>
                <a:cubicBezTo>
                  <a:pt x="1870" y="1409"/>
                  <a:pt x="1388" y="1221"/>
                  <a:pt x="1137" y="1012"/>
                </a:cubicBezTo>
                <a:lnTo>
                  <a:pt x="1137" y="991"/>
                </a:lnTo>
                <a:cubicBezTo>
                  <a:pt x="1347" y="803"/>
                  <a:pt x="1535" y="573"/>
                  <a:pt x="1702" y="321"/>
                </a:cubicBezTo>
                <a:cubicBezTo>
                  <a:pt x="1805" y="168"/>
                  <a:pt x="1671" y="1"/>
                  <a:pt x="1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994548" y="3912481"/>
            <a:ext cx="213130" cy="190275"/>
          </a:xfrm>
          <a:custGeom>
            <a:avLst/>
            <a:gdLst/>
            <a:ahLst/>
            <a:cxnLst/>
            <a:rect l="l" t="t" r="r" b="b"/>
            <a:pathLst>
              <a:path w="1930" h="1723" extrusionOk="0">
                <a:moveTo>
                  <a:pt x="1675" y="0"/>
                </a:moveTo>
                <a:cubicBezTo>
                  <a:pt x="1649" y="0"/>
                  <a:pt x="1621" y="5"/>
                  <a:pt x="1594" y="15"/>
                </a:cubicBezTo>
                <a:cubicBezTo>
                  <a:pt x="1406" y="36"/>
                  <a:pt x="1281" y="245"/>
                  <a:pt x="1155" y="371"/>
                </a:cubicBezTo>
                <a:cubicBezTo>
                  <a:pt x="1071" y="455"/>
                  <a:pt x="1009" y="517"/>
                  <a:pt x="925" y="601"/>
                </a:cubicBezTo>
                <a:cubicBezTo>
                  <a:pt x="862" y="517"/>
                  <a:pt x="799" y="434"/>
                  <a:pt x="757" y="350"/>
                </a:cubicBezTo>
                <a:cubicBezTo>
                  <a:pt x="721" y="296"/>
                  <a:pt x="639" y="149"/>
                  <a:pt x="590" y="149"/>
                </a:cubicBezTo>
                <a:cubicBezTo>
                  <a:pt x="582" y="149"/>
                  <a:pt x="575" y="153"/>
                  <a:pt x="569" y="162"/>
                </a:cubicBezTo>
                <a:cubicBezTo>
                  <a:pt x="600" y="100"/>
                  <a:pt x="551" y="26"/>
                  <a:pt x="489" y="26"/>
                </a:cubicBezTo>
                <a:cubicBezTo>
                  <a:pt x="468" y="26"/>
                  <a:pt x="444" y="35"/>
                  <a:pt x="423" y="57"/>
                </a:cubicBezTo>
                <a:cubicBezTo>
                  <a:pt x="213" y="266"/>
                  <a:pt x="339" y="517"/>
                  <a:pt x="465" y="748"/>
                </a:cubicBezTo>
                <a:cubicBezTo>
                  <a:pt x="485" y="789"/>
                  <a:pt x="527" y="852"/>
                  <a:pt x="569" y="936"/>
                </a:cubicBezTo>
                <a:cubicBezTo>
                  <a:pt x="465" y="1020"/>
                  <a:pt x="360" y="1124"/>
                  <a:pt x="255" y="1208"/>
                </a:cubicBezTo>
                <a:cubicBezTo>
                  <a:pt x="213" y="1292"/>
                  <a:pt x="151" y="1354"/>
                  <a:pt x="109" y="1438"/>
                </a:cubicBezTo>
                <a:cubicBezTo>
                  <a:pt x="0" y="1565"/>
                  <a:pt x="111" y="1722"/>
                  <a:pt x="237" y="1722"/>
                </a:cubicBezTo>
                <a:cubicBezTo>
                  <a:pt x="257" y="1722"/>
                  <a:pt x="277" y="1719"/>
                  <a:pt x="297" y="1710"/>
                </a:cubicBezTo>
                <a:lnTo>
                  <a:pt x="339" y="1689"/>
                </a:lnTo>
                <a:lnTo>
                  <a:pt x="339" y="1689"/>
                </a:lnTo>
                <a:cubicBezTo>
                  <a:pt x="336" y="1692"/>
                  <a:pt x="337" y="1693"/>
                  <a:pt x="340" y="1693"/>
                </a:cubicBezTo>
                <a:cubicBezTo>
                  <a:pt x="362" y="1693"/>
                  <a:pt x="491" y="1644"/>
                  <a:pt x="527" y="1626"/>
                </a:cubicBezTo>
                <a:cubicBezTo>
                  <a:pt x="653" y="1564"/>
                  <a:pt x="778" y="1459"/>
                  <a:pt x="904" y="1375"/>
                </a:cubicBezTo>
                <a:cubicBezTo>
                  <a:pt x="1009" y="1501"/>
                  <a:pt x="1155" y="1605"/>
                  <a:pt x="1343" y="1668"/>
                </a:cubicBezTo>
                <a:cubicBezTo>
                  <a:pt x="1362" y="1672"/>
                  <a:pt x="1379" y="1674"/>
                  <a:pt x="1397" y="1674"/>
                </a:cubicBezTo>
                <a:cubicBezTo>
                  <a:pt x="1580" y="1674"/>
                  <a:pt x="1711" y="1483"/>
                  <a:pt x="1615" y="1292"/>
                </a:cubicBezTo>
                <a:cubicBezTo>
                  <a:pt x="1553" y="1187"/>
                  <a:pt x="1448" y="1082"/>
                  <a:pt x="1364" y="999"/>
                </a:cubicBezTo>
                <a:cubicBezTo>
                  <a:pt x="1427" y="936"/>
                  <a:pt x="1511" y="873"/>
                  <a:pt x="1594" y="810"/>
                </a:cubicBezTo>
                <a:cubicBezTo>
                  <a:pt x="1720" y="685"/>
                  <a:pt x="1929" y="497"/>
                  <a:pt x="1929" y="266"/>
                </a:cubicBezTo>
                <a:cubicBezTo>
                  <a:pt x="1929" y="126"/>
                  <a:pt x="1812" y="0"/>
                  <a:pt x="16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27"/>
          <p:cNvSpPr/>
          <p:nvPr/>
        </p:nvSpPr>
        <p:spPr>
          <a:xfrm>
            <a:off x="2392211" y="3878137"/>
            <a:ext cx="212909" cy="248031"/>
          </a:xfrm>
          <a:custGeom>
            <a:avLst/>
            <a:gdLst/>
            <a:ahLst/>
            <a:cxnLst/>
            <a:rect l="l" t="t" r="r" b="b"/>
            <a:pathLst>
              <a:path w="1928" h="2246" extrusionOk="0">
                <a:moveTo>
                  <a:pt x="1590" y="0"/>
                </a:moveTo>
                <a:cubicBezTo>
                  <a:pt x="1556" y="0"/>
                  <a:pt x="1521" y="11"/>
                  <a:pt x="1488" y="33"/>
                </a:cubicBezTo>
                <a:cubicBezTo>
                  <a:pt x="1174" y="159"/>
                  <a:pt x="1027" y="577"/>
                  <a:pt x="839" y="870"/>
                </a:cubicBezTo>
                <a:lnTo>
                  <a:pt x="818" y="933"/>
                </a:lnTo>
                <a:cubicBezTo>
                  <a:pt x="672" y="808"/>
                  <a:pt x="546" y="703"/>
                  <a:pt x="421" y="577"/>
                </a:cubicBezTo>
                <a:cubicBezTo>
                  <a:pt x="376" y="533"/>
                  <a:pt x="326" y="514"/>
                  <a:pt x="279" y="514"/>
                </a:cubicBezTo>
                <a:cubicBezTo>
                  <a:pt x="128" y="514"/>
                  <a:pt x="0" y="706"/>
                  <a:pt x="128" y="849"/>
                </a:cubicBezTo>
                <a:cubicBezTo>
                  <a:pt x="274" y="1017"/>
                  <a:pt x="421" y="1163"/>
                  <a:pt x="567" y="1331"/>
                </a:cubicBezTo>
                <a:cubicBezTo>
                  <a:pt x="441" y="1519"/>
                  <a:pt x="337" y="1728"/>
                  <a:pt x="232" y="1916"/>
                </a:cubicBezTo>
                <a:cubicBezTo>
                  <a:pt x="171" y="2055"/>
                  <a:pt x="291" y="2217"/>
                  <a:pt x="417" y="2217"/>
                </a:cubicBezTo>
                <a:cubicBezTo>
                  <a:pt x="462" y="2217"/>
                  <a:pt x="508" y="2196"/>
                  <a:pt x="546" y="2147"/>
                </a:cubicBezTo>
                <a:cubicBezTo>
                  <a:pt x="672" y="1979"/>
                  <a:pt x="776" y="1833"/>
                  <a:pt x="902" y="1665"/>
                </a:cubicBezTo>
                <a:cubicBezTo>
                  <a:pt x="1071" y="1854"/>
                  <a:pt x="1376" y="2246"/>
                  <a:pt x="1665" y="2246"/>
                </a:cubicBezTo>
                <a:cubicBezTo>
                  <a:pt x="1697" y="2246"/>
                  <a:pt x="1728" y="2241"/>
                  <a:pt x="1760" y="2230"/>
                </a:cubicBezTo>
                <a:cubicBezTo>
                  <a:pt x="1864" y="2188"/>
                  <a:pt x="1927" y="2105"/>
                  <a:pt x="1927" y="2021"/>
                </a:cubicBezTo>
                <a:cubicBezTo>
                  <a:pt x="1927" y="1728"/>
                  <a:pt x="1467" y="1498"/>
                  <a:pt x="1278" y="1331"/>
                </a:cubicBezTo>
                <a:lnTo>
                  <a:pt x="1195" y="1268"/>
                </a:lnTo>
                <a:lnTo>
                  <a:pt x="1216" y="1247"/>
                </a:lnTo>
                <a:cubicBezTo>
                  <a:pt x="1425" y="933"/>
                  <a:pt x="1801" y="577"/>
                  <a:pt x="1781" y="201"/>
                </a:cubicBezTo>
                <a:cubicBezTo>
                  <a:pt x="1765" y="78"/>
                  <a:pt x="1683" y="0"/>
                  <a:pt x="15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27"/>
          <p:cNvSpPr/>
          <p:nvPr/>
        </p:nvSpPr>
        <p:spPr>
          <a:xfrm>
            <a:off x="2831395" y="3900886"/>
            <a:ext cx="222627" cy="227381"/>
          </a:xfrm>
          <a:custGeom>
            <a:avLst/>
            <a:gdLst/>
            <a:ahLst/>
            <a:cxnLst/>
            <a:rect l="l" t="t" r="r" b="b"/>
            <a:pathLst>
              <a:path w="2016" h="2059" extrusionOk="0">
                <a:moveTo>
                  <a:pt x="212" y="0"/>
                </a:moveTo>
                <a:cubicBezTo>
                  <a:pt x="161" y="0"/>
                  <a:pt x="118" y="28"/>
                  <a:pt x="105" y="78"/>
                </a:cubicBezTo>
                <a:cubicBezTo>
                  <a:pt x="1" y="434"/>
                  <a:pt x="293" y="769"/>
                  <a:pt x="503" y="1041"/>
                </a:cubicBezTo>
                <a:cubicBezTo>
                  <a:pt x="524" y="1062"/>
                  <a:pt x="565" y="1104"/>
                  <a:pt x="586" y="1125"/>
                </a:cubicBezTo>
                <a:cubicBezTo>
                  <a:pt x="461" y="1271"/>
                  <a:pt x="314" y="1397"/>
                  <a:pt x="210" y="1543"/>
                </a:cubicBezTo>
                <a:cubicBezTo>
                  <a:pt x="64" y="1689"/>
                  <a:pt x="194" y="1897"/>
                  <a:pt x="357" y="1897"/>
                </a:cubicBezTo>
                <a:cubicBezTo>
                  <a:pt x="404" y="1897"/>
                  <a:pt x="455" y="1879"/>
                  <a:pt x="503" y="1836"/>
                </a:cubicBezTo>
                <a:lnTo>
                  <a:pt x="900" y="1459"/>
                </a:lnTo>
                <a:lnTo>
                  <a:pt x="1005" y="1585"/>
                </a:lnTo>
                <a:cubicBezTo>
                  <a:pt x="1172" y="1794"/>
                  <a:pt x="1361" y="1941"/>
                  <a:pt x="1591" y="2045"/>
                </a:cubicBezTo>
                <a:cubicBezTo>
                  <a:pt x="1618" y="2054"/>
                  <a:pt x="1645" y="2059"/>
                  <a:pt x="1671" y="2059"/>
                </a:cubicBezTo>
                <a:cubicBezTo>
                  <a:pt x="1823" y="2059"/>
                  <a:pt x="1940" y="1913"/>
                  <a:pt x="1905" y="1752"/>
                </a:cubicBezTo>
                <a:cubicBezTo>
                  <a:pt x="1758" y="1480"/>
                  <a:pt x="1570" y="1250"/>
                  <a:pt x="1319" y="1083"/>
                </a:cubicBezTo>
                <a:cubicBezTo>
                  <a:pt x="1528" y="915"/>
                  <a:pt x="1716" y="727"/>
                  <a:pt x="1884" y="518"/>
                </a:cubicBezTo>
                <a:cubicBezTo>
                  <a:pt x="2015" y="321"/>
                  <a:pt x="1863" y="110"/>
                  <a:pt x="1680" y="110"/>
                </a:cubicBezTo>
                <a:cubicBezTo>
                  <a:pt x="1630" y="110"/>
                  <a:pt x="1577" y="126"/>
                  <a:pt x="1528" y="162"/>
                </a:cubicBezTo>
                <a:cubicBezTo>
                  <a:pt x="1319" y="329"/>
                  <a:pt x="1110" y="518"/>
                  <a:pt x="942" y="727"/>
                </a:cubicBezTo>
                <a:cubicBezTo>
                  <a:pt x="754" y="476"/>
                  <a:pt x="524" y="246"/>
                  <a:pt x="314" y="37"/>
                </a:cubicBezTo>
                <a:cubicBezTo>
                  <a:pt x="281" y="12"/>
                  <a:pt x="24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27"/>
          <p:cNvSpPr/>
          <p:nvPr/>
        </p:nvSpPr>
        <p:spPr>
          <a:xfrm>
            <a:off x="3243634" y="3916899"/>
            <a:ext cx="229032" cy="246154"/>
          </a:xfrm>
          <a:custGeom>
            <a:avLst/>
            <a:gdLst/>
            <a:ahLst/>
            <a:cxnLst/>
            <a:rect l="l" t="t" r="r" b="b"/>
            <a:pathLst>
              <a:path w="2074" h="2229" extrusionOk="0">
                <a:moveTo>
                  <a:pt x="1577" y="0"/>
                </a:moveTo>
                <a:cubicBezTo>
                  <a:pt x="1527" y="0"/>
                  <a:pt x="1476" y="18"/>
                  <a:pt x="1436" y="59"/>
                </a:cubicBezTo>
                <a:cubicBezTo>
                  <a:pt x="1226" y="289"/>
                  <a:pt x="1080" y="540"/>
                  <a:pt x="954" y="812"/>
                </a:cubicBezTo>
                <a:cubicBezTo>
                  <a:pt x="787" y="666"/>
                  <a:pt x="599" y="519"/>
                  <a:pt x="410" y="394"/>
                </a:cubicBezTo>
                <a:cubicBezTo>
                  <a:pt x="383" y="385"/>
                  <a:pt x="355" y="382"/>
                  <a:pt x="328" y="382"/>
                </a:cubicBezTo>
                <a:cubicBezTo>
                  <a:pt x="151" y="382"/>
                  <a:pt x="0" y="550"/>
                  <a:pt x="55" y="749"/>
                </a:cubicBezTo>
                <a:cubicBezTo>
                  <a:pt x="222" y="980"/>
                  <a:pt x="410" y="1189"/>
                  <a:pt x="641" y="1356"/>
                </a:cubicBezTo>
                <a:cubicBezTo>
                  <a:pt x="494" y="1565"/>
                  <a:pt x="410" y="1796"/>
                  <a:pt x="369" y="2047"/>
                </a:cubicBezTo>
                <a:cubicBezTo>
                  <a:pt x="355" y="2168"/>
                  <a:pt x="437" y="2228"/>
                  <a:pt x="525" y="2228"/>
                </a:cubicBezTo>
                <a:cubicBezTo>
                  <a:pt x="573" y="2228"/>
                  <a:pt x="624" y="2210"/>
                  <a:pt x="662" y="2172"/>
                </a:cubicBezTo>
                <a:cubicBezTo>
                  <a:pt x="808" y="2047"/>
                  <a:pt x="934" y="1879"/>
                  <a:pt x="1038" y="1691"/>
                </a:cubicBezTo>
                <a:cubicBezTo>
                  <a:pt x="1206" y="1858"/>
                  <a:pt x="1415" y="1984"/>
                  <a:pt x="1645" y="2068"/>
                </a:cubicBezTo>
                <a:cubicBezTo>
                  <a:pt x="1669" y="2074"/>
                  <a:pt x="1693" y="2077"/>
                  <a:pt x="1717" y="2077"/>
                </a:cubicBezTo>
                <a:cubicBezTo>
                  <a:pt x="1916" y="2077"/>
                  <a:pt x="2073" y="1855"/>
                  <a:pt x="1980" y="1649"/>
                </a:cubicBezTo>
                <a:cubicBezTo>
                  <a:pt x="1812" y="1440"/>
                  <a:pt x="1603" y="1273"/>
                  <a:pt x="1394" y="1126"/>
                </a:cubicBezTo>
                <a:cubicBezTo>
                  <a:pt x="1582" y="875"/>
                  <a:pt x="1729" y="582"/>
                  <a:pt x="1791" y="289"/>
                </a:cubicBezTo>
                <a:cubicBezTo>
                  <a:pt x="1837" y="123"/>
                  <a:pt x="1707" y="0"/>
                  <a:pt x="1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27"/>
          <p:cNvSpPr/>
          <p:nvPr/>
        </p:nvSpPr>
        <p:spPr>
          <a:xfrm>
            <a:off x="3634450" y="3880567"/>
            <a:ext cx="209154" cy="214349"/>
          </a:xfrm>
          <a:custGeom>
            <a:avLst/>
            <a:gdLst/>
            <a:ahLst/>
            <a:cxnLst/>
            <a:rect l="l" t="t" r="r" b="b"/>
            <a:pathLst>
              <a:path w="1894" h="1941" extrusionOk="0">
                <a:moveTo>
                  <a:pt x="1708" y="0"/>
                </a:moveTo>
                <a:cubicBezTo>
                  <a:pt x="1686" y="0"/>
                  <a:pt x="1664" y="4"/>
                  <a:pt x="1642" y="11"/>
                </a:cubicBezTo>
                <a:cubicBezTo>
                  <a:pt x="1328" y="74"/>
                  <a:pt x="1140" y="472"/>
                  <a:pt x="952" y="702"/>
                </a:cubicBezTo>
                <a:lnTo>
                  <a:pt x="931" y="723"/>
                </a:lnTo>
                <a:cubicBezTo>
                  <a:pt x="742" y="534"/>
                  <a:pt x="575" y="367"/>
                  <a:pt x="387" y="200"/>
                </a:cubicBezTo>
                <a:cubicBezTo>
                  <a:pt x="349" y="167"/>
                  <a:pt x="309" y="153"/>
                  <a:pt x="271" y="153"/>
                </a:cubicBezTo>
                <a:cubicBezTo>
                  <a:pt x="142" y="153"/>
                  <a:pt x="38" y="316"/>
                  <a:pt x="136" y="430"/>
                </a:cubicBezTo>
                <a:cubicBezTo>
                  <a:pt x="303" y="639"/>
                  <a:pt x="470" y="848"/>
                  <a:pt x="638" y="1058"/>
                </a:cubicBezTo>
                <a:cubicBezTo>
                  <a:pt x="470" y="1246"/>
                  <a:pt x="282" y="1434"/>
                  <a:pt x="115" y="1622"/>
                </a:cubicBezTo>
                <a:cubicBezTo>
                  <a:pt x="1" y="1769"/>
                  <a:pt x="127" y="1941"/>
                  <a:pt x="278" y="1941"/>
                </a:cubicBezTo>
                <a:cubicBezTo>
                  <a:pt x="321" y="1941"/>
                  <a:pt x="366" y="1927"/>
                  <a:pt x="408" y="1894"/>
                </a:cubicBezTo>
                <a:cubicBezTo>
                  <a:pt x="575" y="1727"/>
                  <a:pt x="721" y="1581"/>
                  <a:pt x="889" y="1413"/>
                </a:cubicBezTo>
                <a:cubicBezTo>
                  <a:pt x="993" y="1622"/>
                  <a:pt x="1182" y="1769"/>
                  <a:pt x="1370" y="1853"/>
                </a:cubicBezTo>
                <a:cubicBezTo>
                  <a:pt x="1390" y="1857"/>
                  <a:pt x="1409" y="1859"/>
                  <a:pt x="1428" y="1859"/>
                </a:cubicBezTo>
                <a:cubicBezTo>
                  <a:pt x="1587" y="1859"/>
                  <a:pt x="1700" y="1709"/>
                  <a:pt x="1663" y="1560"/>
                </a:cubicBezTo>
                <a:cubicBezTo>
                  <a:pt x="1579" y="1350"/>
                  <a:pt x="1454" y="1183"/>
                  <a:pt x="1286" y="1058"/>
                </a:cubicBezTo>
                <a:cubicBezTo>
                  <a:pt x="1516" y="827"/>
                  <a:pt x="1893" y="534"/>
                  <a:pt x="1893" y="179"/>
                </a:cubicBezTo>
                <a:cubicBezTo>
                  <a:pt x="1893" y="75"/>
                  <a:pt x="1808" y="0"/>
                  <a:pt x="17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6532794" y="3498566"/>
            <a:ext cx="110" cy="11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6530475" y="3498566"/>
            <a:ext cx="2429" cy="110"/>
          </a:xfrm>
          <a:custGeom>
            <a:avLst/>
            <a:gdLst/>
            <a:ahLst/>
            <a:cxnLst/>
            <a:rect l="l" t="t" r="r" b="b"/>
            <a:pathLst>
              <a:path w="22" h="1" extrusionOk="0">
                <a:moveTo>
                  <a:pt x="0" y="1"/>
                </a:move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6481996" y="3291949"/>
            <a:ext cx="189719" cy="221748"/>
          </a:xfrm>
          <a:custGeom>
            <a:avLst/>
            <a:gdLst/>
            <a:ahLst/>
            <a:cxnLst/>
            <a:rect l="l" t="t" r="r" b="b"/>
            <a:pathLst>
              <a:path w="1718" h="2008" extrusionOk="0">
                <a:moveTo>
                  <a:pt x="1433" y="0"/>
                </a:moveTo>
                <a:cubicBezTo>
                  <a:pt x="1410" y="0"/>
                  <a:pt x="1385" y="3"/>
                  <a:pt x="1360" y="10"/>
                </a:cubicBezTo>
                <a:cubicBezTo>
                  <a:pt x="1172" y="72"/>
                  <a:pt x="1088" y="240"/>
                  <a:pt x="963" y="407"/>
                </a:cubicBezTo>
                <a:lnTo>
                  <a:pt x="816" y="596"/>
                </a:lnTo>
                <a:lnTo>
                  <a:pt x="670" y="449"/>
                </a:lnTo>
                <a:cubicBezTo>
                  <a:pt x="574" y="353"/>
                  <a:pt x="372" y="151"/>
                  <a:pt x="193" y="151"/>
                </a:cubicBezTo>
                <a:cubicBezTo>
                  <a:pt x="178" y="151"/>
                  <a:pt x="162" y="153"/>
                  <a:pt x="147" y="156"/>
                </a:cubicBezTo>
                <a:cubicBezTo>
                  <a:pt x="126" y="156"/>
                  <a:pt x="105" y="177"/>
                  <a:pt x="84" y="198"/>
                </a:cubicBezTo>
                <a:cubicBezTo>
                  <a:pt x="63" y="198"/>
                  <a:pt x="21" y="219"/>
                  <a:pt x="21" y="240"/>
                </a:cubicBezTo>
                <a:cubicBezTo>
                  <a:pt x="0" y="303"/>
                  <a:pt x="0" y="344"/>
                  <a:pt x="21" y="407"/>
                </a:cubicBezTo>
                <a:cubicBezTo>
                  <a:pt x="21" y="407"/>
                  <a:pt x="21" y="428"/>
                  <a:pt x="42" y="449"/>
                </a:cubicBezTo>
                <a:cubicBezTo>
                  <a:pt x="84" y="512"/>
                  <a:pt x="126" y="575"/>
                  <a:pt x="188" y="637"/>
                </a:cubicBezTo>
                <a:lnTo>
                  <a:pt x="481" y="1014"/>
                </a:lnTo>
                <a:cubicBezTo>
                  <a:pt x="356" y="1160"/>
                  <a:pt x="230" y="1349"/>
                  <a:pt x="147" y="1537"/>
                </a:cubicBezTo>
                <a:cubicBezTo>
                  <a:pt x="84" y="1621"/>
                  <a:pt x="63" y="1704"/>
                  <a:pt x="63" y="1809"/>
                </a:cubicBezTo>
                <a:cubicBezTo>
                  <a:pt x="51" y="1938"/>
                  <a:pt x="151" y="2008"/>
                  <a:pt x="252" y="2008"/>
                </a:cubicBezTo>
                <a:cubicBezTo>
                  <a:pt x="331" y="2008"/>
                  <a:pt x="412" y="1964"/>
                  <a:pt x="439" y="1872"/>
                </a:cubicBezTo>
                <a:cubicBezTo>
                  <a:pt x="481" y="1830"/>
                  <a:pt x="523" y="1788"/>
                  <a:pt x="565" y="1746"/>
                </a:cubicBezTo>
                <a:cubicBezTo>
                  <a:pt x="649" y="1642"/>
                  <a:pt x="732" y="1558"/>
                  <a:pt x="816" y="1453"/>
                </a:cubicBezTo>
                <a:cubicBezTo>
                  <a:pt x="942" y="1642"/>
                  <a:pt x="1088" y="1788"/>
                  <a:pt x="1276" y="1893"/>
                </a:cubicBezTo>
                <a:cubicBezTo>
                  <a:pt x="1319" y="1916"/>
                  <a:pt x="1362" y="1926"/>
                  <a:pt x="1403" y="1926"/>
                </a:cubicBezTo>
                <a:cubicBezTo>
                  <a:pt x="1581" y="1926"/>
                  <a:pt x="1717" y="1728"/>
                  <a:pt x="1632" y="1558"/>
                </a:cubicBezTo>
                <a:cubicBezTo>
                  <a:pt x="1527" y="1370"/>
                  <a:pt x="1402" y="1202"/>
                  <a:pt x="1255" y="1056"/>
                </a:cubicBezTo>
                <a:lnTo>
                  <a:pt x="1193" y="993"/>
                </a:lnTo>
                <a:lnTo>
                  <a:pt x="1402" y="742"/>
                </a:lnTo>
                <a:cubicBezTo>
                  <a:pt x="1548" y="596"/>
                  <a:pt x="1632" y="428"/>
                  <a:pt x="1674" y="240"/>
                </a:cubicBezTo>
                <a:cubicBezTo>
                  <a:pt x="1674" y="97"/>
                  <a:pt x="1568" y="0"/>
                  <a:pt x="1433" y="0"/>
                </a:cubicBez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1"/>
          </p:nvPr>
        </p:nvSpPr>
        <p:spPr>
          <a:xfrm rot="1352">
            <a:off x="23560" y="2690453"/>
            <a:ext cx="5339400" cy="796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WEEK 4-5</a:t>
            </a:r>
            <a:endParaRPr sz="36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309" name="Google Shape;309;p27"/>
          <p:cNvGrpSpPr/>
          <p:nvPr/>
        </p:nvGrpSpPr>
        <p:grpSpPr>
          <a:xfrm>
            <a:off x="4116431" y="3276925"/>
            <a:ext cx="2261899" cy="2771572"/>
            <a:chOff x="4116431" y="3276925"/>
            <a:chExt cx="2261899" cy="2771572"/>
          </a:xfrm>
        </p:grpSpPr>
        <p:sp>
          <p:nvSpPr>
            <p:cNvPr id="310" name="Google Shape;310;p27"/>
            <p:cNvSpPr/>
            <p:nvPr/>
          </p:nvSpPr>
          <p:spPr>
            <a:xfrm>
              <a:off x="5589934" y="3306194"/>
              <a:ext cx="215559" cy="203858"/>
            </a:xfrm>
            <a:custGeom>
              <a:avLst/>
              <a:gdLst/>
              <a:ahLst/>
              <a:cxnLst/>
              <a:rect l="l" t="t" r="r" b="b"/>
              <a:pathLst>
                <a:path w="1952" h="1846" extrusionOk="0">
                  <a:moveTo>
                    <a:pt x="352" y="0"/>
                  </a:moveTo>
                  <a:cubicBezTo>
                    <a:pt x="303" y="0"/>
                    <a:pt x="255" y="32"/>
                    <a:pt x="232" y="90"/>
                  </a:cubicBezTo>
                  <a:cubicBezTo>
                    <a:pt x="127" y="383"/>
                    <a:pt x="399" y="718"/>
                    <a:pt x="566" y="948"/>
                  </a:cubicBezTo>
                  <a:lnTo>
                    <a:pt x="671" y="1094"/>
                  </a:lnTo>
                  <a:cubicBezTo>
                    <a:pt x="483" y="1262"/>
                    <a:pt x="294" y="1408"/>
                    <a:pt x="106" y="1575"/>
                  </a:cubicBezTo>
                  <a:cubicBezTo>
                    <a:pt x="1" y="1681"/>
                    <a:pt x="102" y="1846"/>
                    <a:pt x="224" y="1846"/>
                  </a:cubicBezTo>
                  <a:cubicBezTo>
                    <a:pt x="247" y="1846"/>
                    <a:pt x="271" y="1840"/>
                    <a:pt x="294" y="1827"/>
                  </a:cubicBezTo>
                  <a:cubicBezTo>
                    <a:pt x="504" y="1680"/>
                    <a:pt x="713" y="1555"/>
                    <a:pt x="901" y="1408"/>
                  </a:cubicBezTo>
                  <a:cubicBezTo>
                    <a:pt x="1085" y="1610"/>
                    <a:pt x="1285" y="1796"/>
                    <a:pt x="1472" y="1796"/>
                  </a:cubicBezTo>
                  <a:cubicBezTo>
                    <a:pt x="1498" y="1796"/>
                    <a:pt x="1524" y="1792"/>
                    <a:pt x="1550" y="1785"/>
                  </a:cubicBezTo>
                  <a:cubicBezTo>
                    <a:pt x="1717" y="1743"/>
                    <a:pt x="1801" y="1596"/>
                    <a:pt x="1738" y="1429"/>
                  </a:cubicBezTo>
                  <a:cubicBezTo>
                    <a:pt x="1696" y="1283"/>
                    <a:pt x="1508" y="1157"/>
                    <a:pt x="1362" y="1052"/>
                  </a:cubicBezTo>
                  <a:cubicBezTo>
                    <a:pt x="1571" y="885"/>
                    <a:pt x="1738" y="697"/>
                    <a:pt x="1843" y="487"/>
                  </a:cubicBezTo>
                  <a:cubicBezTo>
                    <a:pt x="1951" y="317"/>
                    <a:pt x="1818" y="146"/>
                    <a:pt x="1666" y="146"/>
                  </a:cubicBezTo>
                  <a:cubicBezTo>
                    <a:pt x="1612" y="146"/>
                    <a:pt x="1557" y="167"/>
                    <a:pt x="1508" y="215"/>
                  </a:cubicBezTo>
                  <a:cubicBezTo>
                    <a:pt x="1341" y="383"/>
                    <a:pt x="1173" y="550"/>
                    <a:pt x="1027" y="739"/>
                  </a:cubicBezTo>
                  <a:cubicBezTo>
                    <a:pt x="922" y="634"/>
                    <a:pt x="838" y="529"/>
                    <a:pt x="734" y="425"/>
                  </a:cubicBezTo>
                  <a:cubicBezTo>
                    <a:pt x="629" y="320"/>
                    <a:pt x="546" y="194"/>
                    <a:pt x="462" y="69"/>
                  </a:cubicBezTo>
                  <a:cubicBezTo>
                    <a:pt x="434" y="22"/>
                    <a:pt x="393" y="0"/>
                    <a:pt x="352" y="0"/>
                  </a:cubicBezTo>
                  <a:close/>
                </a:path>
              </a:pathLst>
            </a:custGeom>
            <a:solidFill>
              <a:srgbClr val="FFBAD4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 rot="-836598">
              <a:off x="4383339" y="3449374"/>
              <a:ext cx="1728083" cy="2426673"/>
            </a:xfrm>
            <a:custGeom>
              <a:avLst/>
              <a:gdLst/>
              <a:ahLst/>
              <a:cxnLst/>
              <a:rect l="l" t="t" r="r" b="b"/>
              <a:pathLst>
                <a:path w="52662" h="73951" extrusionOk="0">
                  <a:moveTo>
                    <a:pt x="727" y="1"/>
                  </a:moveTo>
                  <a:cubicBezTo>
                    <a:pt x="334" y="1"/>
                    <a:pt x="0" y="322"/>
                    <a:pt x="0" y="727"/>
                  </a:cubicBezTo>
                  <a:lnTo>
                    <a:pt x="0" y="73224"/>
                  </a:lnTo>
                  <a:cubicBezTo>
                    <a:pt x="0" y="73617"/>
                    <a:pt x="334" y="73950"/>
                    <a:pt x="727" y="73950"/>
                  </a:cubicBezTo>
                  <a:lnTo>
                    <a:pt x="51923" y="73950"/>
                  </a:lnTo>
                  <a:cubicBezTo>
                    <a:pt x="52328" y="73950"/>
                    <a:pt x="52662" y="73617"/>
                    <a:pt x="52662" y="73236"/>
                  </a:cubicBezTo>
                  <a:lnTo>
                    <a:pt x="52662" y="727"/>
                  </a:lnTo>
                  <a:cubicBezTo>
                    <a:pt x="52662" y="322"/>
                    <a:pt x="52328" y="1"/>
                    <a:pt x="5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 rot="-836598">
              <a:off x="4155395" y="3477344"/>
              <a:ext cx="1726901" cy="531400"/>
            </a:xfrm>
            <a:custGeom>
              <a:avLst/>
              <a:gdLst/>
              <a:ahLst/>
              <a:cxnLst/>
              <a:rect l="l" t="t" r="r" b="b"/>
              <a:pathLst>
                <a:path w="52626" h="16194" extrusionOk="0">
                  <a:moveTo>
                    <a:pt x="655" y="1"/>
                  </a:moveTo>
                  <a:cubicBezTo>
                    <a:pt x="298" y="1"/>
                    <a:pt x="0" y="298"/>
                    <a:pt x="0" y="655"/>
                  </a:cubicBezTo>
                  <a:lnTo>
                    <a:pt x="0" y="16193"/>
                  </a:lnTo>
                  <a:lnTo>
                    <a:pt x="52626" y="16193"/>
                  </a:lnTo>
                  <a:lnTo>
                    <a:pt x="52626" y="655"/>
                  </a:lnTo>
                  <a:cubicBezTo>
                    <a:pt x="52626" y="298"/>
                    <a:pt x="52328" y="1"/>
                    <a:pt x="5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 rot="-836598">
              <a:off x="4283493" y="3719445"/>
              <a:ext cx="37146" cy="3717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7"/>
            <p:cNvSpPr/>
            <p:nvPr/>
          </p:nvSpPr>
          <p:spPr>
            <a:xfrm rot="-836598">
              <a:off x="4430374" y="4050083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 rot="-836598">
              <a:off x="5340421" y="3837052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 rot="-836598">
              <a:off x="4720087" y="399107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 rot="-825616">
              <a:off x="4633186" y="4121370"/>
              <a:ext cx="1390181" cy="1558047"/>
            </a:xfrm>
            <a:prstGeom prst="roundRect">
              <a:avLst>
                <a:gd name="adj" fmla="val 665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 rot="-836598">
              <a:off x="4632866" y="360412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 rot="-836598">
              <a:off x="5583497" y="376381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 rot="-836598">
              <a:off x="4254564" y="3969393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 rot="-836598">
              <a:off x="4402083" y="3858278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 rot="-836598">
              <a:off x="5520947" y="359618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B37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 rot="-836598">
              <a:off x="5019579" y="389054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836598">
              <a:off x="4951826" y="3543051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836598">
              <a:off x="5767462" y="368591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7"/>
            <p:cNvSpPr/>
            <p:nvPr/>
          </p:nvSpPr>
          <p:spPr>
            <a:xfrm rot="-825339">
              <a:off x="4775355" y="4255026"/>
              <a:ext cx="1129187" cy="1265616"/>
            </a:xfrm>
            <a:prstGeom prst="roundRect">
              <a:avLst>
                <a:gd name="adj" fmla="val 6659"/>
              </a:avLst>
            </a:prstGeom>
            <a:solidFill>
              <a:srgbClr val="FFEEBA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 rot="-1289995">
              <a:off x="5022432" y="4547935"/>
              <a:ext cx="635198" cy="646287"/>
            </a:xfrm>
            <a:prstGeom prst="ellipse">
              <a:avLst/>
            </a:prstGeom>
            <a:solidFill>
              <a:srgbClr val="FFCC00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 rot="-845175">
              <a:off x="4352069" y="3608284"/>
              <a:ext cx="1333704" cy="2604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 rot="-836598">
              <a:off x="5233660" y="346059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62"/>
                    <a:pt x="882" y="12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 rot="-836598">
              <a:off x="5538789" y="341340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4"/>
                    <a:pt x="869" y="13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 rot="-836598">
              <a:off x="5716917" y="3467754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7"/>
            <p:cNvSpPr/>
            <p:nvPr/>
          </p:nvSpPr>
          <p:spPr>
            <a:xfrm rot="-889929">
              <a:off x="5202910" y="4711583"/>
              <a:ext cx="293129" cy="280897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7"/>
          <p:cNvGrpSpPr/>
          <p:nvPr/>
        </p:nvGrpSpPr>
        <p:grpSpPr>
          <a:xfrm rot="-508596">
            <a:off x="7219860" y="3345039"/>
            <a:ext cx="1804160" cy="2534293"/>
            <a:chOff x="-2019712" y="2917625"/>
            <a:chExt cx="1316550" cy="1849350"/>
          </a:xfrm>
        </p:grpSpPr>
        <p:sp>
          <p:nvSpPr>
            <p:cNvPr id="334" name="Google Shape;334;p27"/>
            <p:cNvSpPr/>
            <p:nvPr/>
          </p:nvSpPr>
          <p:spPr>
            <a:xfrm>
              <a:off x="-2019712" y="2917625"/>
              <a:ext cx="1316550" cy="1849350"/>
            </a:xfrm>
            <a:custGeom>
              <a:avLst/>
              <a:gdLst/>
              <a:ahLst/>
              <a:cxnLst/>
              <a:rect l="l" t="t" r="r" b="b"/>
              <a:pathLst>
                <a:path w="52662" h="73974" extrusionOk="0"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22" y="73974"/>
                    <a:pt x="727" y="73974"/>
                  </a:cubicBezTo>
                  <a:lnTo>
                    <a:pt x="51936" y="73974"/>
                  </a:lnTo>
                  <a:cubicBezTo>
                    <a:pt x="52329" y="73974"/>
                    <a:pt x="52650" y="73653"/>
                    <a:pt x="52662" y="73260"/>
                  </a:cubicBezTo>
                  <a:lnTo>
                    <a:pt x="52662" y="727"/>
                  </a:lnTo>
                  <a:cubicBezTo>
                    <a:pt x="52662" y="322"/>
                    <a:pt x="52340" y="1"/>
                    <a:pt x="51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-19768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-18762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-177593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-167561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-157531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-147471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-137468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-127438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-117406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-107376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-97316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-8731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-772537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-192566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-18253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-172503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-162471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-152411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-142411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-132378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-122318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-112316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-102256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-922262" y="30614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-8222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-19768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7"/>
                  </a:cubicBezTo>
                  <a:cubicBezTo>
                    <a:pt x="1226" y="262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-18762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-177623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-167561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-157531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-147471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-137468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-127438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-117406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-107376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-97316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7"/>
                  </a:cubicBezTo>
                  <a:cubicBezTo>
                    <a:pt x="1215" y="262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-873137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-772537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7"/>
                  </a:cubicBezTo>
                  <a:cubicBezTo>
                    <a:pt x="1215" y="262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-192566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-18253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-172503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-162471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-152411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-142411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-132378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-122318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-112316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-102256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-922262" y="32084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-8222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-19768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-18762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-177593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-167561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-157531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-147471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-137468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-127438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-117406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-107376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-97316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-8731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-772537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-192566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3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-18253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-172503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-162471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9"/>
                  </a:cubicBezTo>
                  <a:cubicBezTo>
                    <a:pt x="1226" y="277"/>
                    <a:pt x="974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-152411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-142411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-132378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-122318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6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-112316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-102256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-922262" y="335515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-8222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8" y="0"/>
                  </a:moveTo>
                  <a:cubicBezTo>
                    <a:pt x="645" y="0"/>
                    <a:pt x="633" y="1"/>
                    <a:pt x="620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-19768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3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-18762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-177593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-167561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-157531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-147471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-137468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-127438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-117406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-107376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-97316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3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-8731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-772537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3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-192566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-18253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-172503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-162471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-152411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-142411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-132378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-122318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-112316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-102256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-922262" y="35016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-8222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-19768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19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19" y="1217"/>
                  </a:cubicBezTo>
                  <a:cubicBezTo>
                    <a:pt x="941" y="1217"/>
                    <a:pt x="1226" y="955"/>
                    <a:pt x="1226" y="610"/>
                  </a:cubicBezTo>
                  <a:cubicBezTo>
                    <a:pt x="1226" y="278"/>
                    <a:pt x="985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-18762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6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-177593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-167561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74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-157531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-147471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-137468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-127438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-117406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-107376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20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-97316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2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-8731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5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-772537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5" y="1"/>
                  </a:moveTo>
                  <a:cubicBezTo>
                    <a:pt x="633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29" y="1217"/>
                    <a:pt x="1215" y="955"/>
                    <a:pt x="1215" y="610"/>
                  </a:cubicBezTo>
                  <a:cubicBezTo>
                    <a:pt x="1215" y="278"/>
                    <a:pt x="951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-1925662" y="364867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2" y="1215"/>
                    <a:pt x="1215" y="941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-18253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-172503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-162471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-1524112" y="364865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9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-1424112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-132378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-122318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-112316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-1023162" y="364867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53" y="1215"/>
                    <a:pt x="1227" y="941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-922262" y="364865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9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-8222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-19768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19" y="1228"/>
                  </a:cubicBezTo>
                  <a:cubicBezTo>
                    <a:pt x="941" y="1228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-18762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-1776237" y="37219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7"/>
                  </a:cubicBezTo>
                  <a:cubicBezTo>
                    <a:pt x="1" y="953"/>
                    <a:pt x="275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-167561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-157531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-147471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1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-1374687" y="37219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-1274387" y="37218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-117406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-107376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-97316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2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-873137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15" y="953"/>
                    <a:pt x="1215" y="607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-772537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29" y="1228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-192566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-18253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-172503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-162471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-152411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-142411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-132378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-122318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-112316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-102256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-922262" y="37951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-8222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-19768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6" y="965"/>
                    <a:pt x="1226" y="619"/>
                  </a:cubicBezTo>
                  <a:cubicBezTo>
                    <a:pt x="1226" y="274"/>
                    <a:pt x="964" y="12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-18762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-177593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-167561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-157531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-147471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-137468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-127438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-117406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-107376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-97316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65"/>
                    <a:pt x="1215" y="619"/>
                  </a:cubicBezTo>
                  <a:cubicBezTo>
                    <a:pt x="1215" y="274"/>
                    <a:pt x="942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-8731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-772537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65"/>
                    <a:pt x="1215" y="619"/>
                  </a:cubicBezTo>
                  <a:cubicBezTo>
                    <a:pt x="1215" y="274"/>
                    <a:pt x="929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-192566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-18253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-172503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-162471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-152411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-142411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-132378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-122318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-112316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-102256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-922262" y="39421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-8222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-19768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-18762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-177593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-167561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-157531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-147471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-137468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-127438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117406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-107376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-97316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-8731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-772537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-192566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-18253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-172503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-162471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-152411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-142411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32378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-122318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-112316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-102256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-922262" y="4088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-8222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0"/>
                    <a:pt x="620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19768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2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18762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-177593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67561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74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-157531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-147471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-137468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-127438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-117406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-107376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-97316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2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-8731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-772537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2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-1925662" y="4235350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-18253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-172503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-162471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-1524112" y="4235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86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424112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32378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-122318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-112316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-1023162" y="4235350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20" y="1215"/>
                  </a:cubicBezTo>
                  <a:cubicBezTo>
                    <a:pt x="953" y="1215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-922262" y="4235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86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-8222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-19768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6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-18762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-177593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-167561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-157531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-147471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-137468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-127438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-117406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-107376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-97316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6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-8731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-772537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6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-192566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-18253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-172503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-162471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8"/>
                  </a:cubicBezTo>
                  <a:cubicBezTo>
                    <a:pt x="1226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-152411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-142411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-132378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-122318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112316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102256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922262" y="43823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8222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19768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18762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177593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167561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157531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147471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137468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127438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117406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-107376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-97316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8731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772537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192566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18253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172503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162471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152411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142411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132378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122318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-112316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-102256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-922262" y="45288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08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-8222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20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-19768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19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75"/>
                    <a:pt x="964" y="13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-18762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-177593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-167561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-157531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-147471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-137468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-127438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-117406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-107376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0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-97316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75"/>
                    <a:pt x="942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-8731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-772537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75"/>
                    <a:pt x="929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-192566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-18253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-172503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-162471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-152411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-142411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-132378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22318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-112316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-102256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922262" y="46755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-8222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-1788137" y="3057100"/>
              <a:ext cx="860850" cy="236500"/>
            </a:xfrm>
            <a:custGeom>
              <a:avLst/>
              <a:gdLst/>
              <a:ahLst/>
              <a:cxnLst/>
              <a:rect l="l" t="t" r="r" b="b"/>
              <a:pathLst>
                <a:path w="34434" h="9460" extrusionOk="0">
                  <a:moveTo>
                    <a:pt x="17095" y="0"/>
                  </a:moveTo>
                  <a:cubicBezTo>
                    <a:pt x="6400" y="0"/>
                    <a:pt x="1" y="3030"/>
                    <a:pt x="1" y="3030"/>
                  </a:cubicBezTo>
                  <a:lnTo>
                    <a:pt x="3084" y="5411"/>
                  </a:lnTo>
                  <a:lnTo>
                    <a:pt x="2168" y="8983"/>
                  </a:lnTo>
                  <a:cubicBezTo>
                    <a:pt x="5752" y="7748"/>
                    <a:pt x="11330" y="6979"/>
                    <a:pt x="17107" y="6979"/>
                  </a:cubicBezTo>
                  <a:cubicBezTo>
                    <a:pt x="22749" y="6979"/>
                    <a:pt x="28581" y="7712"/>
                    <a:pt x="32933" y="9459"/>
                  </a:cubicBezTo>
                  <a:cubicBezTo>
                    <a:pt x="31862" y="6125"/>
                    <a:pt x="31159" y="5221"/>
                    <a:pt x="31159" y="5221"/>
                  </a:cubicBezTo>
                  <a:lnTo>
                    <a:pt x="34433" y="3375"/>
                  </a:lnTo>
                  <a:cubicBezTo>
                    <a:pt x="34433" y="3375"/>
                    <a:pt x="29064" y="184"/>
                    <a:pt x="17884" y="6"/>
                  </a:cubicBezTo>
                  <a:cubicBezTo>
                    <a:pt x="17618" y="2"/>
                    <a:pt x="17355" y="0"/>
                    <a:pt x="17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-1886962" y="3361725"/>
              <a:ext cx="1076650" cy="1265075"/>
            </a:xfrm>
            <a:custGeom>
              <a:avLst/>
              <a:gdLst/>
              <a:ahLst/>
              <a:cxnLst/>
              <a:rect l="l" t="t" r="r" b="b"/>
              <a:pathLst>
                <a:path w="43066" h="50603" extrusionOk="0">
                  <a:moveTo>
                    <a:pt x="1120" y="1"/>
                  </a:moveTo>
                  <a:cubicBezTo>
                    <a:pt x="489" y="1"/>
                    <a:pt x="1" y="501"/>
                    <a:pt x="1" y="1120"/>
                  </a:cubicBezTo>
                  <a:lnTo>
                    <a:pt x="1" y="49483"/>
                  </a:lnTo>
                  <a:cubicBezTo>
                    <a:pt x="1" y="50114"/>
                    <a:pt x="501" y="50602"/>
                    <a:pt x="1120" y="50602"/>
                  </a:cubicBezTo>
                  <a:lnTo>
                    <a:pt x="41958" y="50602"/>
                  </a:lnTo>
                  <a:cubicBezTo>
                    <a:pt x="42566" y="50602"/>
                    <a:pt x="43054" y="50102"/>
                    <a:pt x="43066" y="49483"/>
                  </a:cubicBezTo>
                  <a:lnTo>
                    <a:pt x="43066" y="1120"/>
                  </a:lnTo>
                  <a:cubicBezTo>
                    <a:pt x="43066" y="489"/>
                    <a:pt x="42566" y="1"/>
                    <a:pt x="41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7"/>
          <p:cNvSpPr/>
          <p:nvPr/>
        </p:nvSpPr>
        <p:spPr>
          <a:xfrm rot="-468549">
            <a:off x="7550005" y="4093831"/>
            <a:ext cx="1249689" cy="1441579"/>
          </a:xfrm>
          <a:prstGeom prst="roundRect">
            <a:avLst>
              <a:gd name="adj" fmla="val 16667"/>
            </a:avLst>
          </a:prstGeom>
          <a:solidFill>
            <a:srgbClr val="B8E9A7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6711000" y="-305425"/>
            <a:ext cx="289329" cy="822251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27"/>
          <p:cNvGrpSpPr/>
          <p:nvPr/>
        </p:nvGrpSpPr>
        <p:grpSpPr>
          <a:xfrm rot="-510809">
            <a:off x="7843775" y="4340149"/>
            <a:ext cx="717128" cy="726011"/>
            <a:chOff x="6708230" y="4388135"/>
            <a:chExt cx="634200" cy="642000"/>
          </a:xfrm>
        </p:grpSpPr>
        <p:sp>
          <p:nvSpPr>
            <p:cNvPr id="640" name="Google Shape;640;p27"/>
            <p:cNvSpPr/>
            <p:nvPr/>
          </p:nvSpPr>
          <p:spPr>
            <a:xfrm rot="465993">
              <a:off x="6744504" y="4423431"/>
              <a:ext cx="561652" cy="571407"/>
            </a:xfrm>
            <a:prstGeom prst="ellipse">
              <a:avLst/>
            </a:prstGeom>
            <a:solidFill>
              <a:srgbClr val="4DD11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7"/>
            <p:cNvSpPr txBox="1"/>
            <p:nvPr/>
          </p:nvSpPr>
          <p:spPr>
            <a:xfrm rot="471286">
              <a:off x="6799928" y="4431614"/>
              <a:ext cx="406110" cy="571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300" b="0" i="0" u="none" strike="noStrike" kern="0" cap="none" spc="0" normalizeH="0" baseline="0" noProof="0">
                  <a:ln>
                    <a:noFill/>
                  </a:ln>
                  <a:solidFill>
                    <a:srgbClr val="4DD11E"/>
                  </a:solidFill>
                  <a:effectLst/>
                  <a:uLnTx/>
                  <a:uFillTx/>
                  <a:latin typeface="Patrick Hand SC"/>
                  <a:ea typeface="Patrick Hand SC"/>
                  <a:cs typeface="Patrick Hand SC"/>
                  <a:sym typeface="Patrick Hand SC"/>
                </a:rPr>
                <a:t>?</a:t>
              </a:r>
              <a:endParaRPr kumimoji="0" sz="3300" b="0" i="0" u="none" strike="noStrike" kern="0" cap="none" spc="0" normalizeH="0" baseline="0" noProof="0">
                <a:ln>
                  <a:noFill/>
                </a:ln>
                <a:solidFill>
                  <a:srgbClr val="4DD11E"/>
                </a:solidFill>
                <a:effectLst/>
                <a:uLnTx/>
                <a:uFillTx/>
                <a:latin typeface="Patrick Hand SC"/>
                <a:ea typeface="Patrick Hand SC"/>
                <a:cs typeface="Patrick Hand SC"/>
                <a:sym typeface="Patrick Hand SC"/>
              </a:endParaRPr>
            </a:p>
          </p:txBody>
        </p:sp>
      </p:grpSp>
      <p:grpSp>
        <p:nvGrpSpPr>
          <p:cNvPr id="642" name="Google Shape;642;p27"/>
          <p:cNvGrpSpPr/>
          <p:nvPr/>
        </p:nvGrpSpPr>
        <p:grpSpPr>
          <a:xfrm>
            <a:off x="5479724" y="3070561"/>
            <a:ext cx="2468965" cy="2853672"/>
            <a:chOff x="5479724" y="3070561"/>
            <a:chExt cx="2468965" cy="2853672"/>
          </a:xfrm>
        </p:grpSpPr>
        <p:grpSp>
          <p:nvGrpSpPr>
            <p:cNvPr id="643" name="Google Shape;643;p27"/>
            <p:cNvGrpSpPr/>
            <p:nvPr/>
          </p:nvGrpSpPr>
          <p:grpSpPr>
            <a:xfrm>
              <a:off x="5479724" y="3070561"/>
              <a:ext cx="2468965" cy="2853672"/>
              <a:chOff x="3666702" y="3236338"/>
              <a:chExt cx="2334056" cy="2697742"/>
            </a:xfrm>
          </p:grpSpPr>
          <p:sp>
            <p:nvSpPr>
              <p:cNvPr id="644" name="Google Shape;644;p27"/>
              <p:cNvSpPr/>
              <p:nvPr/>
            </p:nvSpPr>
            <p:spPr>
              <a:xfrm rot="1300884">
                <a:off x="5882116" y="3824877"/>
                <a:ext cx="36428" cy="3649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3" extrusionOk="0">
                    <a:moveTo>
                      <a:pt x="635" y="1"/>
                    </a:moveTo>
                    <a:cubicBezTo>
                      <a:pt x="622" y="1"/>
                      <a:pt x="609" y="1"/>
                      <a:pt x="596" y="2"/>
                    </a:cubicBezTo>
                    <a:cubicBezTo>
                      <a:pt x="262" y="2"/>
                      <a:pt x="0" y="264"/>
                      <a:pt x="0" y="597"/>
                    </a:cubicBezTo>
                    <a:cubicBezTo>
                      <a:pt x="0" y="919"/>
                      <a:pt x="262" y="1193"/>
                      <a:pt x="596" y="1193"/>
                    </a:cubicBezTo>
                    <a:cubicBezTo>
                      <a:pt x="917" y="1193"/>
                      <a:pt x="1191" y="919"/>
                      <a:pt x="1191" y="597"/>
                    </a:cubicBezTo>
                    <a:cubicBezTo>
                      <a:pt x="1191" y="266"/>
                      <a:pt x="939" y="1"/>
                      <a:pt x="635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45" name="Google Shape;645;p27"/>
              <p:cNvGrpSpPr/>
              <p:nvPr/>
            </p:nvGrpSpPr>
            <p:grpSpPr>
              <a:xfrm>
                <a:off x="3666702" y="3236338"/>
                <a:ext cx="2334056" cy="2697742"/>
                <a:chOff x="3666702" y="3236338"/>
                <a:chExt cx="2334056" cy="2697742"/>
              </a:xfrm>
            </p:grpSpPr>
            <p:sp>
              <p:nvSpPr>
                <p:cNvPr id="646" name="Google Shape;646;p27"/>
                <p:cNvSpPr/>
                <p:nvPr/>
              </p:nvSpPr>
              <p:spPr>
                <a:xfrm rot="1300884">
                  <a:off x="4027664" y="3453910"/>
                  <a:ext cx="1611109" cy="2262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74" h="73974" extrusionOk="0">
                      <a:moveTo>
                        <a:pt x="739" y="1"/>
                      </a:moveTo>
                      <a:cubicBezTo>
                        <a:pt x="334" y="1"/>
                        <a:pt x="1" y="322"/>
                        <a:pt x="1" y="727"/>
                      </a:cubicBezTo>
                      <a:lnTo>
                        <a:pt x="1" y="73248"/>
                      </a:lnTo>
                      <a:cubicBezTo>
                        <a:pt x="1" y="73653"/>
                        <a:pt x="334" y="73974"/>
                        <a:pt x="739" y="73974"/>
                      </a:cubicBezTo>
                      <a:lnTo>
                        <a:pt x="51948" y="73974"/>
                      </a:lnTo>
                      <a:cubicBezTo>
                        <a:pt x="52352" y="73974"/>
                        <a:pt x="52662" y="73653"/>
                        <a:pt x="52674" y="73260"/>
                      </a:cubicBezTo>
                      <a:lnTo>
                        <a:pt x="52674" y="727"/>
                      </a:lnTo>
                      <a:cubicBezTo>
                        <a:pt x="52674" y="322"/>
                        <a:pt x="52352" y="1"/>
                        <a:pt x="519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7"/>
                <p:cNvSpPr/>
                <p:nvPr/>
              </p:nvSpPr>
              <p:spPr>
                <a:xfrm rot="1300884">
                  <a:off x="4344215" y="3514739"/>
                  <a:ext cx="1611843" cy="55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98" h="18003" extrusionOk="0">
                      <a:moveTo>
                        <a:pt x="1632" y="1"/>
                      </a:moveTo>
                      <a:cubicBezTo>
                        <a:pt x="727" y="1"/>
                        <a:pt x="1" y="727"/>
                        <a:pt x="1" y="1632"/>
                      </a:cubicBezTo>
                      <a:lnTo>
                        <a:pt x="1" y="1763"/>
                      </a:lnTo>
                      <a:lnTo>
                        <a:pt x="1" y="15038"/>
                      </a:lnTo>
                      <a:lnTo>
                        <a:pt x="1" y="17765"/>
                      </a:lnTo>
                      <a:cubicBezTo>
                        <a:pt x="370" y="17515"/>
                        <a:pt x="727" y="17205"/>
                        <a:pt x="1382" y="17205"/>
                      </a:cubicBezTo>
                      <a:cubicBezTo>
                        <a:pt x="2632" y="17205"/>
                        <a:pt x="2632" y="18003"/>
                        <a:pt x="3870" y="18003"/>
                      </a:cubicBezTo>
                      <a:cubicBezTo>
                        <a:pt x="5096" y="18003"/>
                        <a:pt x="5096" y="17205"/>
                        <a:pt x="6347" y="17205"/>
                      </a:cubicBezTo>
                      <a:cubicBezTo>
                        <a:pt x="7585" y="17205"/>
                        <a:pt x="7585" y="18003"/>
                        <a:pt x="8835" y="18003"/>
                      </a:cubicBezTo>
                      <a:cubicBezTo>
                        <a:pt x="10073" y="18003"/>
                        <a:pt x="10073" y="17205"/>
                        <a:pt x="11323" y="17205"/>
                      </a:cubicBezTo>
                      <a:cubicBezTo>
                        <a:pt x="12562" y="17205"/>
                        <a:pt x="12562" y="18003"/>
                        <a:pt x="13812" y="18003"/>
                      </a:cubicBezTo>
                      <a:cubicBezTo>
                        <a:pt x="15038" y="18003"/>
                        <a:pt x="15038" y="17205"/>
                        <a:pt x="16288" y="17205"/>
                      </a:cubicBezTo>
                      <a:cubicBezTo>
                        <a:pt x="17527" y="17205"/>
                        <a:pt x="17527" y="18003"/>
                        <a:pt x="18777" y="18003"/>
                      </a:cubicBezTo>
                      <a:cubicBezTo>
                        <a:pt x="20015" y="18003"/>
                        <a:pt x="20015" y="17205"/>
                        <a:pt x="21265" y="17205"/>
                      </a:cubicBezTo>
                      <a:cubicBezTo>
                        <a:pt x="22503" y="17205"/>
                        <a:pt x="22503" y="18003"/>
                        <a:pt x="23754" y="18003"/>
                      </a:cubicBezTo>
                      <a:cubicBezTo>
                        <a:pt x="24980" y="18003"/>
                        <a:pt x="24980" y="17205"/>
                        <a:pt x="26230" y="17205"/>
                      </a:cubicBezTo>
                      <a:cubicBezTo>
                        <a:pt x="27468" y="17205"/>
                        <a:pt x="27468" y="18003"/>
                        <a:pt x="28718" y="18003"/>
                      </a:cubicBezTo>
                      <a:cubicBezTo>
                        <a:pt x="29969" y="18003"/>
                        <a:pt x="29957" y="17205"/>
                        <a:pt x="31207" y="17205"/>
                      </a:cubicBezTo>
                      <a:cubicBezTo>
                        <a:pt x="32445" y="17205"/>
                        <a:pt x="32445" y="18003"/>
                        <a:pt x="33695" y="18003"/>
                      </a:cubicBezTo>
                      <a:cubicBezTo>
                        <a:pt x="34922" y="18003"/>
                        <a:pt x="34922" y="17205"/>
                        <a:pt x="36172" y="17205"/>
                      </a:cubicBezTo>
                      <a:cubicBezTo>
                        <a:pt x="37410" y="17205"/>
                        <a:pt x="37410" y="18003"/>
                        <a:pt x="38660" y="18003"/>
                      </a:cubicBezTo>
                      <a:cubicBezTo>
                        <a:pt x="39898" y="18003"/>
                        <a:pt x="39898" y="17205"/>
                        <a:pt x="41149" y="17205"/>
                      </a:cubicBezTo>
                      <a:cubicBezTo>
                        <a:pt x="42387" y="17205"/>
                        <a:pt x="42387" y="18003"/>
                        <a:pt x="43637" y="18003"/>
                      </a:cubicBezTo>
                      <a:cubicBezTo>
                        <a:pt x="44863" y="18003"/>
                        <a:pt x="44863" y="17205"/>
                        <a:pt x="46113" y="17205"/>
                      </a:cubicBezTo>
                      <a:cubicBezTo>
                        <a:pt x="47352" y="17205"/>
                        <a:pt x="47352" y="18003"/>
                        <a:pt x="48602" y="18003"/>
                      </a:cubicBezTo>
                      <a:cubicBezTo>
                        <a:pt x="49840" y="18003"/>
                        <a:pt x="49840" y="17205"/>
                        <a:pt x="51090" y="17205"/>
                      </a:cubicBezTo>
                      <a:cubicBezTo>
                        <a:pt x="51876" y="17205"/>
                        <a:pt x="52233" y="17658"/>
                        <a:pt x="52698" y="17919"/>
                      </a:cubicBezTo>
                      <a:lnTo>
                        <a:pt x="52698" y="15062"/>
                      </a:lnTo>
                      <a:lnTo>
                        <a:pt x="52698" y="1632"/>
                      </a:lnTo>
                      <a:cubicBezTo>
                        <a:pt x="52698" y="727"/>
                        <a:pt x="51971" y="1"/>
                        <a:pt x="510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27"/>
                <p:cNvSpPr/>
                <p:nvPr/>
              </p:nvSpPr>
              <p:spPr>
                <a:xfrm rot="1300884">
                  <a:off x="4659449" y="3338653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7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30" y="1193"/>
                        <a:pt x="1192" y="919"/>
                        <a:pt x="1192" y="597"/>
                      </a:cubicBezTo>
                      <a:cubicBezTo>
                        <a:pt x="1192" y="266"/>
                        <a:pt x="951" y="1"/>
                        <a:pt x="6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27"/>
                <p:cNvSpPr/>
                <p:nvPr/>
              </p:nvSpPr>
              <p:spPr>
                <a:xfrm rot="1300884">
                  <a:off x="4770809" y="3382932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7"/>
                <p:cNvSpPr/>
                <p:nvPr/>
              </p:nvSpPr>
              <p:spPr>
                <a:xfrm rot="1300884">
                  <a:off x="4882138" y="3427206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3" y="1"/>
                      </a:moveTo>
                      <a:cubicBezTo>
                        <a:pt x="621" y="1"/>
                        <a:pt x="608" y="1"/>
                        <a:pt x="596" y="2"/>
                      </a:cubicBezTo>
                      <a:cubicBezTo>
                        <a:pt x="262" y="2"/>
                        <a:pt x="0" y="264"/>
                        <a:pt x="0" y="597"/>
                      </a:cubicBezTo>
                      <a:cubicBezTo>
                        <a:pt x="0" y="919"/>
                        <a:pt x="262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28" y="1"/>
                        <a:pt x="63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7"/>
                <p:cNvSpPr/>
                <p:nvPr/>
              </p:nvSpPr>
              <p:spPr>
                <a:xfrm rot="1300884">
                  <a:off x="4992785" y="3471214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1" y="264"/>
                        <a:pt x="1" y="597"/>
                      </a:cubicBezTo>
                      <a:cubicBezTo>
                        <a:pt x="1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7"/>
                <p:cNvSpPr/>
                <p:nvPr/>
              </p:nvSpPr>
              <p:spPr>
                <a:xfrm rot="1300884">
                  <a:off x="5104114" y="3515488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7"/>
                <p:cNvSpPr/>
                <p:nvPr/>
              </p:nvSpPr>
              <p:spPr>
                <a:xfrm rot="1300884">
                  <a:off x="5215444" y="3559761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2" y="919"/>
                        <a:pt x="1192" y="597"/>
                      </a:cubicBezTo>
                      <a:cubicBezTo>
                        <a:pt x="1192" y="266"/>
                        <a:pt x="940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7"/>
                <p:cNvSpPr/>
                <p:nvPr/>
              </p:nvSpPr>
              <p:spPr>
                <a:xfrm rot="1300884">
                  <a:off x="5326121" y="3603769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27"/>
                <p:cNvSpPr/>
                <p:nvPr/>
              </p:nvSpPr>
              <p:spPr>
                <a:xfrm rot="1300884">
                  <a:off x="5437438" y="36481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50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27"/>
                <p:cNvSpPr/>
                <p:nvPr/>
              </p:nvSpPr>
              <p:spPr>
                <a:xfrm rot="1300884">
                  <a:off x="5548779" y="3692322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7"/>
                <p:cNvSpPr/>
                <p:nvPr/>
              </p:nvSpPr>
              <p:spPr>
                <a:xfrm rot="1300884">
                  <a:off x="5660109" y="3736596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7"/>
                <p:cNvSpPr/>
                <p:nvPr/>
              </p:nvSpPr>
              <p:spPr>
                <a:xfrm rot="1300884">
                  <a:off x="5770786" y="3780604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7"/>
                <p:cNvSpPr/>
                <p:nvPr/>
              </p:nvSpPr>
              <p:spPr>
                <a:xfrm rot="1300884">
                  <a:off x="4572820" y="339791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1300884">
                  <a:off x="4683809" y="344204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1300884">
                  <a:off x="4794796" y="348619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75"/>
                        <a:pt x="1" y="596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1300884">
                  <a:off x="4906126" y="353046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1300884">
                  <a:off x="5017456" y="3574740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75"/>
                        <a:pt x="1" y="596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18" y="1191"/>
                        <a:pt x="1192" y="929"/>
                        <a:pt x="1192" y="608"/>
                      </a:cubicBezTo>
                      <a:cubicBezTo>
                        <a:pt x="1192" y="275"/>
                        <a:pt x="918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1300884">
                  <a:off x="5128133" y="361874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7"/>
                <p:cNvSpPr/>
                <p:nvPr/>
              </p:nvSpPr>
              <p:spPr>
                <a:xfrm rot="1300884">
                  <a:off x="5239462" y="36630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7"/>
                <p:cNvSpPr/>
                <p:nvPr/>
              </p:nvSpPr>
              <p:spPr>
                <a:xfrm rot="1300884">
                  <a:off x="5350791" y="370730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75"/>
                        <a:pt x="1" y="596"/>
                      </a:cubicBezTo>
                      <a:cubicBezTo>
                        <a:pt x="1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1300884">
                  <a:off x="5461439" y="375130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608"/>
                      </a:cubicBezTo>
                      <a:cubicBezTo>
                        <a:pt x="1192" y="275"/>
                        <a:pt x="930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1300884">
                  <a:off x="5572798" y="379558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1300884">
                  <a:off x="5684127" y="383985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1300884">
                  <a:off x="5795457" y="388413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1300884">
                  <a:off x="4594843" y="350114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5"/>
                      </a:cubicBezTo>
                      <a:cubicBezTo>
                        <a:pt x="1192" y="262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27"/>
                <p:cNvSpPr/>
                <p:nvPr/>
              </p:nvSpPr>
              <p:spPr>
                <a:xfrm rot="1300884">
                  <a:off x="4706202" y="354542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27"/>
                <p:cNvSpPr/>
                <p:nvPr/>
              </p:nvSpPr>
              <p:spPr>
                <a:xfrm rot="1300884">
                  <a:off x="4817531" y="3589700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1300884">
                  <a:off x="4928178" y="36337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62"/>
                        <a:pt x="1" y="595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1300884">
                  <a:off x="5039508" y="367798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1300884">
                  <a:off x="5150837" y="372225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5"/>
                      </a:cubicBezTo>
                      <a:cubicBezTo>
                        <a:pt x="1192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1300884">
                  <a:off x="5261514" y="376626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1300884">
                  <a:off x="5372843" y="381054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27"/>
                <p:cNvSpPr/>
                <p:nvPr/>
              </p:nvSpPr>
              <p:spPr>
                <a:xfrm rot="1300884">
                  <a:off x="5484173" y="3854816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7"/>
                <p:cNvSpPr/>
                <p:nvPr/>
              </p:nvSpPr>
              <p:spPr>
                <a:xfrm rot="1300884">
                  <a:off x="5595502" y="3899090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1300884">
                  <a:off x="5706179" y="3943098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1300884">
                  <a:off x="5817509" y="3987371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1300884">
                  <a:off x="4508089" y="356068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1300884">
                  <a:off x="4619078" y="3604825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1300884">
                  <a:off x="4730065" y="364896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27"/>
                <p:cNvSpPr/>
                <p:nvPr/>
              </p:nvSpPr>
              <p:spPr>
                <a:xfrm rot="1300884">
                  <a:off x="4841395" y="369324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27"/>
                <p:cNvSpPr/>
                <p:nvPr/>
              </p:nvSpPr>
              <p:spPr>
                <a:xfrm rot="1300884">
                  <a:off x="4952725" y="373751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1300884">
                  <a:off x="5063402" y="3781524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1300884">
                  <a:off x="5174731" y="382579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1300884">
                  <a:off x="5286060" y="38700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1300884">
                  <a:off x="5396707" y="391407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1300884">
                  <a:off x="5508067" y="39583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27"/>
                <p:cNvSpPr/>
                <p:nvPr/>
              </p:nvSpPr>
              <p:spPr>
                <a:xfrm rot="1300884">
                  <a:off x="5619396" y="400263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27"/>
                <p:cNvSpPr/>
                <p:nvPr/>
              </p:nvSpPr>
              <p:spPr>
                <a:xfrm rot="1300884">
                  <a:off x="5730726" y="404690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27"/>
                <p:cNvSpPr/>
                <p:nvPr/>
              </p:nvSpPr>
              <p:spPr>
                <a:xfrm rot="1300884">
                  <a:off x="4530383" y="366324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74"/>
                        <a:pt x="1" y="595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595"/>
                      </a:cubicBezTo>
                      <a:cubicBezTo>
                        <a:pt x="1192" y="274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27"/>
                <p:cNvSpPr/>
                <p:nvPr/>
              </p:nvSpPr>
              <p:spPr>
                <a:xfrm rot="1300884">
                  <a:off x="4641401" y="370738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74"/>
                        <a:pt x="0" y="595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595"/>
                      </a:cubicBezTo>
                      <a:cubicBezTo>
                        <a:pt x="1191" y="274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27"/>
                <p:cNvSpPr/>
                <p:nvPr/>
              </p:nvSpPr>
              <p:spPr>
                <a:xfrm rot="1300884">
                  <a:off x="4752936" y="375213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27"/>
                <p:cNvSpPr/>
                <p:nvPr/>
              </p:nvSpPr>
              <p:spPr>
                <a:xfrm rot="1300884">
                  <a:off x="4863718" y="379580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74"/>
                        <a:pt x="1" y="595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27"/>
                <p:cNvSpPr/>
                <p:nvPr/>
              </p:nvSpPr>
              <p:spPr>
                <a:xfrm rot="1300884">
                  <a:off x="4975048" y="384007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74"/>
                        <a:pt x="1" y="595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27"/>
                <p:cNvSpPr/>
                <p:nvPr/>
              </p:nvSpPr>
              <p:spPr>
                <a:xfrm rot="1300884">
                  <a:off x="5085725" y="388408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27"/>
                <p:cNvSpPr/>
                <p:nvPr/>
              </p:nvSpPr>
              <p:spPr>
                <a:xfrm rot="1300884">
                  <a:off x="5197055" y="3928357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27"/>
                <p:cNvSpPr/>
                <p:nvPr/>
              </p:nvSpPr>
              <p:spPr>
                <a:xfrm rot="1300884">
                  <a:off x="5308248" y="397297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27"/>
                <p:cNvSpPr/>
                <p:nvPr/>
              </p:nvSpPr>
              <p:spPr>
                <a:xfrm rot="1300884">
                  <a:off x="5419577" y="401725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27"/>
                <p:cNvSpPr/>
                <p:nvPr/>
              </p:nvSpPr>
              <p:spPr>
                <a:xfrm rot="1300884">
                  <a:off x="5530907" y="406152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27"/>
                <p:cNvSpPr/>
                <p:nvPr/>
              </p:nvSpPr>
              <p:spPr>
                <a:xfrm rot="1300884">
                  <a:off x="5641584" y="410553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27"/>
                <p:cNvSpPr/>
                <p:nvPr/>
              </p:nvSpPr>
              <p:spPr>
                <a:xfrm rot="1300884">
                  <a:off x="5752914" y="414980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27"/>
                <p:cNvSpPr/>
                <p:nvPr/>
              </p:nvSpPr>
              <p:spPr>
                <a:xfrm rot="1300884">
                  <a:off x="4443494" y="37231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27"/>
                <p:cNvSpPr/>
                <p:nvPr/>
              </p:nvSpPr>
              <p:spPr>
                <a:xfrm rot="1300884">
                  <a:off x="4554482" y="376726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27"/>
                <p:cNvSpPr/>
                <p:nvPr/>
              </p:nvSpPr>
              <p:spPr>
                <a:xfrm rot="1300884">
                  <a:off x="4665470" y="381140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27"/>
                <p:cNvSpPr/>
                <p:nvPr/>
              </p:nvSpPr>
              <p:spPr>
                <a:xfrm rot="1300884">
                  <a:off x="4776799" y="38556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27"/>
                <p:cNvSpPr/>
                <p:nvPr/>
              </p:nvSpPr>
              <p:spPr>
                <a:xfrm rot="1300884">
                  <a:off x="4888129" y="389995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27"/>
                <p:cNvSpPr/>
                <p:nvPr/>
              </p:nvSpPr>
              <p:spPr>
                <a:xfrm rot="1300884">
                  <a:off x="4998806" y="39439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27"/>
                <p:cNvSpPr/>
                <p:nvPr/>
              </p:nvSpPr>
              <p:spPr>
                <a:xfrm rot="1300884">
                  <a:off x="5110136" y="398823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27"/>
                <p:cNvSpPr/>
                <p:nvPr/>
              </p:nvSpPr>
              <p:spPr>
                <a:xfrm rot="1300884">
                  <a:off x="5221464" y="403251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715;p27"/>
                <p:cNvSpPr/>
                <p:nvPr/>
              </p:nvSpPr>
              <p:spPr>
                <a:xfrm rot="1300884">
                  <a:off x="5332112" y="407651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716;p27"/>
                <p:cNvSpPr/>
                <p:nvPr/>
              </p:nvSpPr>
              <p:spPr>
                <a:xfrm rot="1300884">
                  <a:off x="5443607" y="412045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5" y="1191"/>
                      </a:cubicBezTo>
                      <a:cubicBezTo>
                        <a:pt x="929" y="1191"/>
                        <a:pt x="1191" y="929"/>
                        <a:pt x="1191" y="596"/>
                      </a:cubicBezTo>
                      <a:cubicBezTo>
                        <a:pt x="1191" y="275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27"/>
                <p:cNvSpPr/>
                <p:nvPr/>
              </p:nvSpPr>
              <p:spPr>
                <a:xfrm rot="1300884">
                  <a:off x="5554801" y="416506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27"/>
                <p:cNvSpPr/>
                <p:nvPr/>
              </p:nvSpPr>
              <p:spPr>
                <a:xfrm rot="1300884">
                  <a:off x="5666131" y="420934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 rot="1300972">
                  <a:off x="4621994" y="3637291"/>
                  <a:ext cx="1077637" cy="26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1" h="6383" extrusionOk="0">
                      <a:moveTo>
                        <a:pt x="1" y="1"/>
                      </a:moveTo>
                      <a:lnTo>
                        <a:pt x="2322" y="3191"/>
                      </a:lnTo>
                      <a:lnTo>
                        <a:pt x="1" y="6382"/>
                      </a:lnTo>
                      <a:lnTo>
                        <a:pt x="27921" y="6382"/>
                      </a:lnTo>
                      <a:lnTo>
                        <a:pt x="25611" y="3132"/>
                      </a:lnTo>
                      <a:lnTo>
                        <a:pt x="2792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0" name="Google Shape;720;p27"/>
            <p:cNvSpPr/>
            <p:nvPr/>
          </p:nvSpPr>
          <p:spPr>
            <a:xfrm rot="2439267">
              <a:off x="6380868" y="4162487"/>
              <a:ext cx="666313" cy="657983"/>
            </a:xfrm>
            <a:prstGeom prst="ellipse">
              <a:avLst/>
            </a:pr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21" name="Google Shape;721;p27"/>
            <p:cNvGrpSpPr/>
            <p:nvPr/>
          </p:nvGrpSpPr>
          <p:grpSpPr>
            <a:xfrm rot="1276374">
              <a:off x="6532931" y="4248301"/>
              <a:ext cx="363151" cy="486332"/>
              <a:chOff x="3926225" y="4399275"/>
              <a:chExt cx="360775" cy="483150"/>
            </a:xfrm>
          </p:grpSpPr>
          <p:sp>
            <p:nvSpPr>
              <p:cNvPr id="722" name="Google Shape;722;p27"/>
              <p:cNvSpPr/>
              <p:nvPr/>
            </p:nvSpPr>
            <p:spPr>
              <a:xfrm>
                <a:off x="4163400" y="4797475"/>
                <a:ext cx="5665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134" extrusionOk="0">
                    <a:moveTo>
                      <a:pt x="568" y="1"/>
                    </a:moveTo>
                    <a:cubicBezTo>
                      <a:pt x="254" y="1"/>
                      <a:pt x="1" y="255"/>
                      <a:pt x="1" y="569"/>
                    </a:cubicBezTo>
                    <a:cubicBezTo>
                      <a:pt x="1" y="880"/>
                      <a:pt x="254" y="1133"/>
                      <a:pt x="568" y="1133"/>
                    </a:cubicBezTo>
                    <a:lnTo>
                      <a:pt x="1701" y="1133"/>
                    </a:lnTo>
                    <a:cubicBezTo>
                      <a:pt x="2012" y="1133"/>
                      <a:pt x="2265" y="880"/>
                      <a:pt x="2265" y="569"/>
                    </a:cubicBezTo>
                    <a:cubicBezTo>
                      <a:pt x="2265" y="255"/>
                      <a:pt x="2012" y="1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3926225" y="4399275"/>
                <a:ext cx="360775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9326" extrusionOk="0">
                    <a:moveTo>
                      <a:pt x="10055" y="1134"/>
                    </a:moveTo>
                    <a:cubicBezTo>
                      <a:pt x="10547" y="1134"/>
                      <a:pt x="10985" y="1457"/>
                      <a:pt x="11133" y="1928"/>
                    </a:cubicBezTo>
                    <a:cubicBezTo>
                      <a:pt x="11281" y="2399"/>
                      <a:pt x="11106" y="2912"/>
                      <a:pt x="10698" y="3196"/>
                    </a:cubicBezTo>
                    <a:cubicBezTo>
                      <a:pt x="10692" y="3181"/>
                      <a:pt x="10683" y="3169"/>
                      <a:pt x="10677" y="3154"/>
                    </a:cubicBezTo>
                    <a:cubicBezTo>
                      <a:pt x="10665" y="3129"/>
                      <a:pt x="10650" y="3105"/>
                      <a:pt x="10635" y="3081"/>
                    </a:cubicBezTo>
                    <a:cubicBezTo>
                      <a:pt x="10270" y="2468"/>
                      <a:pt x="9750" y="1964"/>
                      <a:pt x="9125" y="1620"/>
                    </a:cubicBezTo>
                    <a:cubicBezTo>
                      <a:pt x="9337" y="1318"/>
                      <a:pt x="9684" y="1134"/>
                      <a:pt x="10055" y="1134"/>
                    </a:cubicBezTo>
                    <a:close/>
                    <a:moveTo>
                      <a:pt x="7223" y="2266"/>
                    </a:moveTo>
                    <a:cubicBezTo>
                      <a:pt x="8114" y="2266"/>
                      <a:pt x="8953" y="2686"/>
                      <a:pt x="9488" y="3398"/>
                    </a:cubicBezTo>
                    <a:cubicBezTo>
                      <a:pt x="8953" y="4111"/>
                      <a:pt x="8114" y="4527"/>
                      <a:pt x="7223" y="4531"/>
                    </a:cubicBezTo>
                    <a:lnTo>
                      <a:pt x="4448" y="4531"/>
                    </a:lnTo>
                    <a:cubicBezTo>
                      <a:pt x="4720" y="3214"/>
                      <a:pt x="5879" y="2269"/>
                      <a:pt x="7223" y="2266"/>
                    </a:cubicBezTo>
                    <a:close/>
                    <a:moveTo>
                      <a:pt x="9998" y="4527"/>
                    </a:moveTo>
                    <a:cubicBezTo>
                      <a:pt x="10034" y="4715"/>
                      <a:pt x="10055" y="4905"/>
                      <a:pt x="10055" y="5098"/>
                    </a:cubicBezTo>
                    <a:lnTo>
                      <a:pt x="10055" y="7363"/>
                    </a:lnTo>
                    <a:cubicBezTo>
                      <a:pt x="10055" y="8924"/>
                      <a:pt x="8787" y="10192"/>
                      <a:pt x="7223" y="10192"/>
                    </a:cubicBezTo>
                    <a:cubicBezTo>
                      <a:pt x="5659" y="10192"/>
                      <a:pt x="4394" y="8924"/>
                      <a:pt x="4394" y="7363"/>
                    </a:cubicBezTo>
                    <a:lnTo>
                      <a:pt x="4394" y="5663"/>
                    </a:lnTo>
                    <a:lnTo>
                      <a:pt x="7223" y="5663"/>
                    </a:lnTo>
                    <a:cubicBezTo>
                      <a:pt x="8262" y="5660"/>
                      <a:pt x="9255" y="5255"/>
                      <a:pt x="9998" y="4527"/>
                    </a:cubicBezTo>
                    <a:close/>
                    <a:moveTo>
                      <a:pt x="5526" y="10941"/>
                    </a:moveTo>
                    <a:cubicBezTo>
                      <a:pt x="6063" y="11196"/>
                      <a:pt x="6643" y="11324"/>
                      <a:pt x="7224" y="11324"/>
                    </a:cubicBezTo>
                    <a:cubicBezTo>
                      <a:pt x="7777" y="11324"/>
                      <a:pt x="8331" y="11208"/>
                      <a:pt x="8847" y="10977"/>
                    </a:cubicBezTo>
                    <a:lnTo>
                      <a:pt x="8847" y="11967"/>
                    </a:lnTo>
                    <a:cubicBezTo>
                      <a:pt x="8847" y="12227"/>
                      <a:pt x="9026" y="12454"/>
                      <a:pt x="9279" y="12517"/>
                    </a:cubicBezTo>
                    <a:lnTo>
                      <a:pt x="9466" y="12562"/>
                    </a:lnTo>
                    <a:cubicBezTo>
                      <a:pt x="8899" y="13298"/>
                      <a:pt x="8061" y="13665"/>
                      <a:pt x="7223" y="13665"/>
                    </a:cubicBezTo>
                    <a:cubicBezTo>
                      <a:pt x="6379" y="13665"/>
                      <a:pt x="5536" y="13293"/>
                      <a:pt x="4970" y="12547"/>
                    </a:cubicBezTo>
                    <a:lnTo>
                      <a:pt x="5097" y="12514"/>
                    </a:lnTo>
                    <a:cubicBezTo>
                      <a:pt x="5348" y="12454"/>
                      <a:pt x="5526" y="12227"/>
                      <a:pt x="5526" y="11964"/>
                    </a:cubicBezTo>
                    <a:lnTo>
                      <a:pt x="5526" y="10941"/>
                    </a:lnTo>
                    <a:close/>
                    <a:moveTo>
                      <a:pt x="3805" y="12837"/>
                    </a:moveTo>
                    <a:cubicBezTo>
                      <a:pt x="4515" y="14051"/>
                      <a:pt x="5813" y="14794"/>
                      <a:pt x="7217" y="14797"/>
                    </a:cubicBezTo>
                    <a:cubicBezTo>
                      <a:pt x="7220" y="14797"/>
                      <a:pt x="7223" y="14797"/>
                      <a:pt x="7225" y="14797"/>
                    </a:cubicBezTo>
                    <a:cubicBezTo>
                      <a:pt x="8626" y="14797"/>
                      <a:pt x="9924" y="14054"/>
                      <a:pt x="10635" y="12849"/>
                    </a:cubicBezTo>
                    <a:lnTo>
                      <a:pt x="11767" y="13124"/>
                    </a:lnTo>
                    <a:cubicBezTo>
                      <a:pt x="12649" y="13344"/>
                      <a:pt x="13201" y="14217"/>
                      <a:pt x="13020" y="15105"/>
                    </a:cubicBezTo>
                    <a:lnTo>
                      <a:pt x="12404" y="18194"/>
                    </a:lnTo>
                    <a:lnTo>
                      <a:pt x="2027" y="18194"/>
                    </a:lnTo>
                    <a:lnTo>
                      <a:pt x="1408" y="15105"/>
                    </a:lnTo>
                    <a:cubicBezTo>
                      <a:pt x="1229" y="14214"/>
                      <a:pt x="1782" y="13341"/>
                      <a:pt x="2661" y="13124"/>
                    </a:cubicBezTo>
                    <a:lnTo>
                      <a:pt x="3805" y="12837"/>
                    </a:lnTo>
                    <a:close/>
                    <a:moveTo>
                      <a:pt x="10061" y="0"/>
                    </a:moveTo>
                    <a:cubicBezTo>
                      <a:pt x="9256" y="0"/>
                      <a:pt x="8461" y="426"/>
                      <a:pt x="8047" y="1221"/>
                    </a:cubicBezTo>
                    <a:cubicBezTo>
                      <a:pt x="7767" y="1162"/>
                      <a:pt x="7489" y="1134"/>
                      <a:pt x="7216" y="1134"/>
                    </a:cubicBezTo>
                    <a:cubicBezTo>
                      <a:pt x="5084" y="1134"/>
                      <a:pt x="3261" y="2863"/>
                      <a:pt x="3261" y="5098"/>
                    </a:cubicBezTo>
                    <a:lnTo>
                      <a:pt x="3261" y="7363"/>
                    </a:lnTo>
                    <a:cubicBezTo>
                      <a:pt x="3258" y="8398"/>
                      <a:pt x="3666" y="9392"/>
                      <a:pt x="4394" y="10132"/>
                    </a:cubicBezTo>
                    <a:lnTo>
                      <a:pt x="4394" y="11524"/>
                    </a:lnTo>
                    <a:lnTo>
                      <a:pt x="2386" y="12025"/>
                    </a:lnTo>
                    <a:cubicBezTo>
                      <a:pt x="921" y="12390"/>
                      <a:pt x="0" y="13846"/>
                      <a:pt x="299" y="15328"/>
                    </a:cubicBezTo>
                    <a:lnTo>
                      <a:pt x="1006" y="18870"/>
                    </a:lnTo>
                    <a:cubicBezTo>
                      <a:pt x="1060" y="19136"/>
                      <a:pt x="1293" y="19326"/>
                      <a:pt x="1562" y="19326"/>
                    </a:cubicBezTo>
                    <a:lnTo>
                      <a:pt x="12866" y="19326"/>
                    </a:lnTo>
                    <a:cubicBezTo>
                      <a:pt x="13138" y="19326"/>
                      <a:pt x="13371" y="19136"/>
                      <a:pt x="13422" y="18870"/>
                    </a:cubicBezTo>
                    <a:lnTo>
                      <a:pt x="14131" y="15328"/>
                    </a:lnTo>
                    <a:cubicBezTo>
                      <a:pt x="14430" y="13842"/>
                      <a:pt x="13506" y="12387"/>
                      <a:pt x="12039" y="12025"/>
                    </a:cubicBezTo>
                    <a:lnTo>
                      <a:pt x="10569" y="11665"/>
                    </a:lnTo>
                    <a:lnTo>
                      <a:pt x="10565" y="11665"/>
                    </a:lnTo>
                    <a:cubicBezTo>
                      <a:pt x="10505" y="11638"/>
                      <a:pt x="10445" y="11626"/>
                      <a:pt x="10378" y="11620"/>
                    </a:cubicBezTo>
                    <a:lnTo>
                      <a:pt x="9980" y="11524"/>
                    </a:lnTo>
                    <a:lnTo>
                      <a:pt x="9980" y="10207"/>
                    </a:lnTo>
                    <a:cubicBezTo>
                      <a:pt x="10750" y="9461"/>
                      <a:pt x="11188" y="8435"/>
                      <a:pt x="11188" y="7363"/>
                    </a:cubicBezTo>
                    <a:lnTo>
                      <a:pt x="11188" y="5098"/>
                    </a:lnTo>
                    <a:cubicBezTo>
                      <a:pt x="11188" y="4820"/>
                      <a:pt x="11157" y="4546"/>
                      <a:pt x="11100" y="4274"/>
                    </a:cubicBezTo>
                    <a:cubicBezTo>
                      <a:pt x="12459" y="3567"/>
                      <a:pt x="12739" y="1747"/>
                      <a:pt x="11659" y="663"/>
                    </a:cubicBezTo>
                    <a:cubicBezTo>
                      <a:pt x="11209" y="214"/>
                      <a:pt x="10632" y="0"/>
                      <a:pt x="100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4" name="Google Shape;724;p27"/>
            <p:cNvSpPr/>
            <p:nvPr/>
          </p:nvSpPr>
          <p:spPr>
            <a:xfrm rot="1300756">
              <a:off x="5872683" y="4872538"/>
              <a:ext cx="1169946" cy="587860"/>
            </a:xfrm>
            <a:custGeom>
              <a:avLst/>
              <a:gdLst/>
              <a:ahLst/>
              <a:cxnLst/>
              <a:rect l="l" t="t" r="r" b="b"/>
              <a:pathLst>
                <a:path w="52674" h="73974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34" y="73974"/>
                    <a:pt x="739" y="73974"/>
                  </a:cubicBezTo>
                  <a:lnTo>
                    <a:pt x="51948" y="73974"/>
                  </a:lnTo>
                  <a:cubicBezTo>
                    <a:pt x="52352" y="73974"/>
                    <a:pt x="52662" y="73653"/>
                    <a:pt x="52674" y="73260"/>
                  </a:cubicBezTo>
                  <a:lnTo>
                    <a:pt x="52674" y="727"/>
                  </a:lnTo>
                  <a:cubicBezTo>
                    <a:pt x="52674" y="322"/>
                    <a:pt x="52352" y="1"/>
                    <a:pt x="51948" y="1"/>
                  </a:cubicBezTo>
                  <a:close/>
                </a:path>
              </a:pathLst>
            </a:cu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6" name="Google Shape;307;p27">
            <a:extLst>
              <a:ext uri="{FF2B5EF4-FFF2-40B4-BE49-F238E27FC236}">
                <a16:creationId xmlns:a16="http://schemas.microsoft.com/office/drawing/2014/main" id="{21D60D02-5992-46CE-B426-9900EC0E049B}"/>
              </a:ext>
            </a:extLst>
          </p:cNvPr>
          <p:cNvSpPr txBox="1">
            <a:spLocks/>
          </p:cNvSpPr>
          <p:nvPr/>
        </p:nvSpPr>
        <p:spPr>
          <a:xfrm rot="175">
            <a:off x="1262455" y="1005598"/>
            <a:ext cx="5895900" cy="193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Weekly Home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B79B9-B133-4786-9329-78957F58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752" y="406879"/>
            <a:ext cx="1930055" cy="243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5" name="Google Shape;725;p27"/>
          <p:cNvSpPr/>
          <p:nvPr/>
        </p:nvSpPr>
        <p:spPr>
          <a:xfrm rot="-7788965">
            <a:off x="7228168" y="2301325"/>
            <a:ext cx="1115559" cy="1280672"/>
          </a:xfrm>
          <a:custGeom>
            <a:avLst/>
            <a:gdLst/>
            <a:ahLst/>
            <a:cxnLst/>
            <a:rect l="l" t="t" r="r" b="b"/>
            <a:pathLst>
              <a:path w="21323" h="24479" extrusionOk="0">
                <a:moveTo>
                  <a:pt x="6559" y="10762"/>
                </a:moveTo>
                <a:cubicBezTo>
                  <a:pt x="7769" y="10762"/>
                  <a:pt x="9012" y="11823"/>
                  <a:pt x="9207" y="14994"/>
                </a:cubicBezTo>
                <a:cubicBezTo>
                  <a:pt x="9174" y="14994"/>
                  <a:pt x="9140" y="15061"/>
                  <a:pt x="9040" y="15061"/>
                </a:cubicBezTo>
                <a:cubicBezTo>
                  <a:pt x="8845" y="15068"/>
                  <a:pt x="8657" y="15071"/>
                  <a:pt x="8476" y="15071"/>
                </a:cubicBezTo>
                <a:cubicBezTo>
                  <a:pt x="1810" y="15071"/>
                  <a:pt x="4119" y="10762"/>
                  <a:pt x="6559" y="10762"/>
                </a:cubicBezTo>
                <a:close/>
                <a:moveTo>
                  <a:pt x="15749" y="0"/>
                </a:moveTo>
                <a:cubicBezTo>
                  <a:pt x="15533" y="0"/>
                  <a:pt x="15317" y="100"/>
                  <a:pt x="15111" y="351"/>
                </a:cubicBezTo>
                <a:cubicBezTo>
                  <a:pt x="14811" y="1652"/>
                  <a:pt x="11776" y="5321"/>
                  <a:pt x="12776" y="6121"/>
                </a:cubicBezTo>
                <a:cubicBezTo>
                  <a:pt x="13911" y="5287"/>
                  <a:pt x="14744" y="3786"/>
                  <a:pt x="15678" y="2619"/>
                </a:cubicBezTo>
                <a:lnTo>
                  <a:pt x="15678" y="2619"/>
                </a:lnTo>
                <a:cubicBezTo>
                  <a:pt x="16679" y="7022"/>
                  <a:pt x="14978" y="11926"/>
                  <a:pt x="10942" y="14261"/>
                </a:cubicBezTo>
                <a:cubicBezTo>
                  <a:pt x="11095" y="11724"/>
                  <a:pt x="8810" y="9444"/>
                  <a:pt x="6441" y="9444"/>
                </a:cubicBezTo>
                <a:cubicBezTo>
                  <a:pt x="5726" y="9444"/>
                  <a:pt x="5003" y="9652"/>
                  <a:pt x="4337" y="10124"/>
                </a:cubicBezTo>
                <a:cubicBezTo>
                  <a:pt x="688" y="13313"/>
                  <a:pt x="4283" y="16813"/>
                  <a:pt x="8023" y="16813"/>
                </a:cubicBezTo>
                <a:cubicBezTo>
                  <a:pt x="8352" y="16813"/>
                  <a:pt x="8681" y="16786"/>
                  <a:pt x="9007" y="16729"/>
                </a:cubicBezTo>
                <a:lnTo>
                  <a:pt x="9007" y="16729"/>
                </a:lnTo>
                <a:cubicBezTo>
                  <a:pt x="7940" y="21933"/>
                  <a:pt x="4604" y="22767"/>
                  <a:pt x="1" y="23467"/>
                </a:cubicBezTo>
                <a:cubicBezTo>
                  <a:pt x="300" y="24265"/>
                  <a:pt x="1254" y="24478"/>
                  <a:pt x="2230" y="24478"/>
                </a:cubicBezTo>
                <a:cubicBezTo>
                  <a:pt x="2887" y="24478"/>
                  <a:pt x="3554" y="24382"/>
                  <a:pt x="4037" y="24301"/>
                </a:cubicBezTo>
                <a:cubicBezTo>
                  <a:pt x="8006" y="23801"/>
                  <a:pt x="10308" y="19831"/>
                  <a:pt x="10842" y="16162"/>
                </a:cubicBezTo>
                <a:cubicBezTo>
                  <a:pt x="15645" y="13994"/>
                  <a:pt x="18714" y="8190"/>
                  <a:pt x="17146" y="3086"/>
                </a:cubicBezTo>
                <a:lnTo>
                  <a:pt x="17146" y="3086"/>
                </a:lnTo>
                <a:cubicBezTo>
                  <a:pt x="17513" y="3453"/>
                  <a:pt x="17980" y="3720"/>
                  <a:pt x="18380" y="3953"/>
                </a:cubicBezTo>
                <a:cubicBezTo>
                  <a:pt x="18928" y="4261"/>
                  <a:pt x="19967" y="4604"/>
                  <a:pt x="20570" y="4604"/>
                </a:cubicBezTo>
                <a:cubicBezTo>
                  <a:pt x="21143" y="4604"/>
                  <a:pt x="21322" y="4295"/>
                  <a:pt x="20315" y="3353"/>
                </a:cubicBezTo>
                <a:lnTo>
                  <a:pt x="20315" y="3353"/>
                </a:lnTo>
                <a:lnTo>
                  <a:pt x="20348" y="3419"/>
                </a:lnTo>
                <a:cubicBezTo>
                  <a:pt x="19548" y="2419"/>
                  <a:pt x="18214" y="2085"/>
                  <a:pt x="17346" y="1151"/>
                </a:cubicBezTo>
                <a:cubicBezTo>
                  <a:pt x="16932" y="736"/>
                  <a:pt x="16338" y="0"/>
                  <a:pt x="15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307;p27">
            <a:extLst>
              <a:ext uri="{FF2B5EF4-FFF2-40B4-BE49-F238E27FC236}">
                <a16:creationId xmlns:a16="http://schemas.microsoft.com/office/drawing/2014/main" id="{640AFF79-A051-42B1-AC46-E43F2145526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175">
            <a:off x="461251" y="241234"/>
            <a:ext cx="7159063" cy="987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>
                  <a:solidFill>
                    <a:sysClr val="windowText" lastClr="000000"/>
                  </a:solidFill>
                </a:ln>
                <a:solidFill>
                  <a:schemeClr val="dk2"/>
                </a:solidFill>
                <a:latin typeface="Eras Bold ITC" panose="020B0907030504020204" pitchFamily="34" charset="0"/>
              </a:rPr>
              <a:t>MAPEH (ARTS5)</a:t>
            </a:r>
            <a:endParaRPr sz="5400" dirty="0">
              <a:ln>
                <a:solidFill>
                  <a:sysClr val="windowText" lastClr="000000"/>
                </a:solidFill>
              </a:ln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126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AE756438-C88E-4193-BBCA-35E40DE8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56" y="-85067"/>
            <a:ext cx="765506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C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FFCC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                 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4-5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                 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BCEA9031-E051-45E0-8F33-B7198E14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D6606D-9703-48DD-9323-0E266D1573F4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1915484"/>
          <a:ext cx="7655066" cy="3020658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610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6645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ARTS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Sketches using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complementary colors in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painting a landscape.</a:t>
                      </a:r>
                    </a:p>
                    <a:p>
                      <a:r>
                        <a:rPr lang="en-US" sz="1100" b="1" dirty="0">
                          <a:solidFill>
                            <a:schemeClr val="accent5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A5PL-IIe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Komplementaryong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Kulay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color wheel,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tukuyin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komplementaryong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(complementary colors)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kaliwang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grupo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p.22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violet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a. green b. orange c. yellow </a:t>
                      </a:r>
                    </a:p>
                    <a:p>
                      <a:pPr marL="314325" indent="-228600" algn="l">
                        <a:buAutoNum type="arabicPeriod" startAt="2"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yellow-orange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a. orange b. blue-violet c. blue </a:t>
                      </a:r>
                    </a:p>
                    <a:p>
                      <a:pPr marL="314325" indent="-228600" algn="l">
                        <a:buAutoNum type="arabicPeriod" startAt="3"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blue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a. orange b. green c. yellow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3968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378773"/>
              </p:ext>
            </p:extLst>
          </p:nvPr>
        </p:nvGraphicFramePr>
        <p:xfrm>
          <a:off x="145659" y="126438"/>
          <a:ext cx="8852684" cy="4903773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33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3044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Kodaly Hand Signs,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so-fa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silaba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music ladder.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paghahanda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paglikha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melodiya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mahalagang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natandaan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tagal (duration)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Ipalakpak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hulwarang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panritmo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palakpak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, (picture ng I )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408FE0C-3331-4508-834C-4E767696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596" y="1189530"/>
            <a:ext cx="3293458" cy="11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90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) 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tama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ipinahahayag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pangungusap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ekis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) 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mali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p.22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 1.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Nakadaragdag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ganda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sining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kumbinasyon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lettering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“nickname” 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palayaw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Kung may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pangkulay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pagandahin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komplementaryong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wala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gusto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dito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420A44-C26A-4789-BEEC-958889059005}"/>
              </a:ext>
            </a:extLst>
          </p:cNvPr>
          <p:cNvSpPr/>
          <p:nvPr/>
        </p:nvSpPr>
        <p:spPr>
          <a:xfrm>
            <a:off x="4572000" y="3641416"/>
            <a:ext cx="2459979" cy="11586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PH" sz="1400" b="0" i="0" u="none" strike="noStrike" kern="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1073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slogan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komplementaryong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indent="0" algn="l"/>
                      <a:endParaRPr lang="en-PH" sz="8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5: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Pagtambalin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komplementaryo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isa’t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isa.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titik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6: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Kumpletuhin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8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ko ______________________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ko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___________________</a:t>
                      </a:r>
                    </a:p>
                    <a:p>
                      <a:pPr marL="85725" indent="0" algn="l"/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_________________________________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D48B93-B33E-4E64-8E87-631E8CF57C89}"/>
              </a:ext>
            </a:extLst>
          </p:cNvPr>
          <p:cNvGraphicFramePr>
            <a:graphicFrameLocks noGrp="1"/>
          </p:cNvGraphicFramePr>
          <p:nvPr/>
        </p:nvGraphicFramePr>
        <p:xfrm>
          <a:off x="4437132" y="2692231"/>
          <a:ext cx="2732412" cy="1036320"/>
        </p:xfrm>
        <a:graphic>
          <a:graphicData uri="http://schemas.openxmlformats.org/drawingml/2006/table">
            <a:tbl>
              <a:tblPr firstRow="1" bandRow="1"/>
              <a:tblGrid>
                <a:gridCol w="1366206">
                  <a:extLst>
                    <a:ext uri="{9D8B030D-6E8A-4147-A177-3AD203B41FA5}">
                      <a16:colId xmlns:a16="http://schemas.microsoft.com/office/drawing/2014/main" val="161592153"/>
                    </a:ext>
                  </a:extLst>
                </a:gridCol>
                <a:gridCol w="1366206">
                  <a:extLst>
                    <a:ext uri="{9D8B030D-6E8A-4147-A177-3AD203B41FA5}">
                      <a16:colId xmlns:a16="http://schemas.microsoft.com/office/drawing/2014/main" val="3249132913"/>
                    </a:ext>
                  </a:extLst>
                </a:gridCol>
              </a:tblGrid>
              <a:tr h="176606">
                <a:tc>
                  <a:txBody>
                    <a:bodyPr/>
                    <a:lstStyle/>
                    <a:p>
                      <a:pPr algn="l"/>
                      <a:r>
                        <a:rPr lang="en-PH" sz="1100" b="1" dirty="0"/>
                        <a:t>HANAY A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PH" sz="1100" b="1" dirty="0"/>
                        <a:t>HANAY B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518942"/>
                  </a:ext>
                </a:extLst>
              </a:tr>
              <a:tr h="17660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dilaw</a:t>
                      </a:r>
                      <a:endParaRPr lang="en-PH" sz="1100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/>
                        <a:t>a. </a:t>
                      </a:r>
                      <a:r>
                        <a:rPr lang="en-PH" sz="1100" dirty="0" err="1"/>
                        <a:t>berde</a:t>
                      </a:r>
                      <a:endParaRPr lang="en-PH" sz="1100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5942502"/>
                  </a:ext>
                </a:extLst>
              </a:tr>
              <a:tr h="176606">
                <a:tc>
                  <a:txBody>
                    <a:bodyPr/>
                    <a:lstStyle/>
                    <a:p>
                      <a:r>
                        <a:rPr lang="en-PH" sz="1100" dirty="0"/>
                        <a:t>2. </a:t>
                      </a:r>
                      <a:r>
                        <a:rPr lang="en-PH" sz="1100" dirty="0" err="1"/>
                        <a:t>asul</a:t>
                      </a:r>
                      <a:endParaRPr lang="en-PH" sz="1100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/>
                        <a:t>b. orange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9877783"/>
                  </a:ext>
                </a:extLst>
              </a:tr>
              <a:tr h="176606">
                <a:tc>
                  <a:txBody>
                    <a:bodyPr/>
                    <a:lstStyle/>
                    <a:p>
                      <a:r>
                        <a:rPr lang="en-PH" sz="1100" dirty="0"/>
                        <a:t>3. pula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/>
                        <a:t>c. violet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3962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048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Punan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patlang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makabuo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makabuluhang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p.25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       Ang __________________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o Complementary Colors ay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magkasalungat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matatagpuan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color _______. Ito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nabuo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dahil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nagkakaroon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maganda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kapag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______________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pinagsama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batang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may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angking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talino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talento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pagpipinta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iba’t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disenyo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kakaiba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ginawa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Pilipinong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Pintor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Nagiging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kahali-halina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balanseng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71DF7F-EBA0-4CA7-99CE-0B025B9DA85E}"/>
              </a:ext>
            </a:extLst>
          </p:cNvPr>
          <p:cNvSpPr/>
          <p:nvPr/>
        </p:nvSpPr>
        <p:spPr>
          <a:xfrm>
            <a:off x="4572000" y="3625231"/>
            <a:ext cx="2540899" cy="647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kombinasyon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     wheel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komplementaryong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magkasalungat</a:t>
            </a:r>
            <a:endParaRPr kumimoji="0" lang="en-PH" sz="600" b="1" i="0" u="none" strike="noStrike" kern="0" cap="none" spc="0" normalizeH="0" baseline="0" noProof="0" dirty="0">
              <a:ln>
                <a:noFill/>
              </a:ln>
              <a:solidFill>
                <a:srgbClr val="FFEEB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987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1562100" y="3934126"/>
            <a:ext cx="220418" cy="218104"/>
          </a:xfrm>
          <a:custGeom>
            <a:avLst/>
            <a:gdLst/>
            <a:ahLst/>
            <a:cxnLst/>
            <a:rect l="l" t="t" r="r" b="b"/>
            <a:pathLst>
              <a:path w="1996" h="1975" extrusionOk="0">
                <a:moveTo>
                  <a:pt x="1516" y="1"/>
                </a:moveTo>
                <a:cubicBezTo>
                  <a:pt x="1480" y="1"/>
                  <a:pt x="1444" y="9"/>
                  <a:pt x="1409" y="28"/>
                </a:cubicBezTo>
                <a:cubicBezTo>
                  <a:pt x="1158" y="196"/>
                  <a:pt x="949" y="426"/>
                  <a:pt x="782" y="677"/>
                </a:cubicBezTo>
                <a:cubicBezTo>
                  <a:pt x="635" y="510"/>
                  <a:pt x="489" y="321"/>
                  <a:pt x="384" y="112"/>
                </a:cubicBezTo>
                <a:cubicBezTo>
                  <a:pt x="341" y="55"/>
                  <a:pt x="280" y="29"/>
                  <a:pt x="221" y="29"/>
                </a:cubicBezTo>
                <a:cubicBezTo>
                  <a:pt x="109" y="29"/>
                  <a:pt x="1" y="121"/>
                  <a:pt x="28" y="259"/>
                </a:cubicBezTo>
                <a:cubicBezTo>
                  <a:pt x="133" y="573"/>
                  <a:pt x="300" y="845"/>
                  <a:pt x="510" y="1075"/>
                </a:cubicBezTo>
                <a:cubicBezTo>
                  <a:pt x="384" y="1263"/>
                  <a:pt x="279" y="1472"/>
                  <a:pt x="175" y="1681"/>
                </a:cubicBezTo>
                <a:cubicBezTo>
                  <a:pt x="104" y="1838"/>
                  <a:pt x="226" y="1975"/>
                  <a:pt x="357" y="1975"/>
                </a:cubicBezTo>
                <a:cubicBezTo>
                  <a:pt x="419" y="1975"/>
                  <a:pt x="483" y="1944"/>
                  <a:pt x="531" y="1870"/>
                </a:cubicBezTo>
                <a:cubicBezTo>
                  <a:pt x="614" y="1723"/>
                  <a:pt x="719" y="1556"/>
                  <a:pt x="824" y="1409"/>
                </a:cubicBezTo>
                <a:cubicBezTo>
                  <a:pt x="1050" y="1636"/>
                  <a:pt x="1414" y="1965"/>
                  <a:pt x="1728" y="1965"/>
                </a:cubicBezTo>
                <a:cubicBezTo>
                  <a:pt x="1762" y="1965"/>
                  <a:pt x="1795" y="1962"/>
                  <a:pt x="1828" y="1953"/>
                </a:cubicBezTo>
                <a:cubicBezTo>
                  <a:pt x="1932" y="1933"/>
                  <a:pt x="1995" y="1828"/>
                  <a:pt x="1953" y="1723"/>
                </a:cubicBezTo>
                <a:cubicBezTo>
                  <a:pt x="1870" y="1409"/>
                  <a:pt x="1388" y="1221"/>
                  <a:pt x="1137" y="1012"/>
                </a:cubicBezTo>
                <a:lnTo>
                  <a:pt x="1137" y="991"/>
                </a:lnTo>
                <a:cubicBezTo>
                  <a:pt x="1347" y="803"/>
                  <a:pt x="1535" y="573"/>
                  <a:pt x="1702" y="321"/>
                </a:cubicBezTo>
                <a:cubicBezTo>
                  <a:pt x="1805" y="168"/>
                  <a:pt x="1671" y="1"/>
                  <a:pt x="1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994548" y="3912481"/>
            <a:ext cx="213130" cy="190275"/>
          </a:xfrm>
          <a:custGeom>
            <a:avLst/>
            <a:gdLst/>
            <a:ahLst/>
            <a:cxnLst/>
            <a:rect l="l" t="t" r="r" b="b"/>
            <a:pathLst>
              <a:path w="1930" h="1723" extrusionOk="0">
                <a:moveTo>
                  <a:pt x="1675" y="0"/>
                </a:moveTo>
                <a:cubicBezTo>
                  <a:pt x="1649" y="0"/>
                  <a:pt x="1621" y="5"/>
                  <a:pt x="1594" y="15"/>
                </a:cubicBezTo>
                <a:cubicBezTo>
                  <a:pt x="1406" y="36"/>
                  <a:pt x="1281" y="245"/>
                  <a:pt x="1155" y="371"/>
                </a:cubicBezTo>
                <a:cubicBezTo>
                  <a:pt x="1071" y="455"/>
                  <a:pt x="1009" y="517"/>
                  <a:pt x="925" y="601"/>
                </a:cubicBezTo>
                <a:cubicBezTo>
                  <a:pt x="862" y="517"/>
                  <a:pt x="799" y="434"/>
                  <a:pt x="757" y="350"/>
                </a:cubicBezTo>
                <a:cubicBezTo>
                  <a:pt x="721" y="296"/>
                  <a:pt x="639" y="149"/>
                  <a:pt x="590" y="149"/>
                </a:cubicBezTo>
                <a:cubicBezTo>
                  <a:pt x="582" y="149"/>
                  <a:pt x="575" y="153"/>
                  <a:pt x="569" y="162"/>
                </a:cubicBezTo>
                <a:cubicBezTo>
                  <a:pt x="600" y="100"/>
                  <a:pt x="551" y="26"/>
                  <a:pt x="489" y="26"/>
                </a:cubicBezTo>
                <a:cubicBezTo>
                  <a:pt x="468" y="26"/>
                  <a:pt x="444" y="35"/>
                  <a:pt x="423" y="57"/>
                </a:cubicBezTo>
                <a:cubicBezTo>
                  <a:pt x="213" y="266"/>
                  <a:pt x="339" y="517"/>
                  <a:pt x="465" y="748"/>
                </a:cubicBezTo>
                <a:cubicBezTo>
                  <a:pt x="485" y="789"/>
                  <a:pt x="527" y="852"/>
                  <a:pt x="569" y="936"/>
                </a:cubicBezTo>
                <a:cubicBezTo>
                  <a:pt x="465" y="1020"/>
                  <a:pt x="360" y="1124"/>
                  <a:pt x="255" y="1208"/>
                </a:cubicBezTo>
                <a:cubicBezTo>
                  <a:pt x="213" y="1292"/>
                  <a:pt x="151" y="1354"/>
                  <a:pt x="109" y="1438"/>
                </a:cubicBezTo>
                <a:cubicBezTo>
                  <a:pt x="0" y="1565"/>
                  <a:pt x="111" y="1722"/>
                  <a:pt x="237" y="1722"/>
                </a:cubicBezTo>
                <a:cubicBezTo>
                  <a:pt x="257" y="1722"/>
                  <a:pt x="277" y="1719"/>
                  <a:pt x="297" y="1710"/>
                </a:cubicBezTo>
                <a:lnTo>
                  <a:pt x="339" y="1689"/>
                </a:lnTo>
                <a:lnTo>
                  <a:pt x="339" y="1689"/>
                </a:lnTo>
                <a:cubicBezTo>
                  <a:pt x="336" y="1692"/>
                  <a:pt x="337" y="1693"/>
                  <a:pt x="340" y="1693"/>
                </a:cubicBezTo>
                <a:cubicBezTo>
                  <a:pt x="362" y="1693"/>
                  <a:pt x="491" y="1644"/>
                  <a:pt x="527" y="1626"/>
                </a:cubicBezTo>
                <a:cubicBezTo>
                  <a:pt x="653" y="1564"/>
                  <a:pt x="778" y="1459"/>
                  <a:pt x="904" y="1375"/>
                </a:cubicBezTo>
                <a:cubicBezTo>
                  <a:pt x="1009" y="1501"/>
                  <a:pt x="1155" y="1605"/>
                  <a:pt x="1343" y="1668"/>
                </a:cubicBezTo>
                <a:cubicBezTo>
                  <a:pt x="1362" y="1672"/>
                  <a:pt x="1379" y="1674"/>
                  <a:pt x="1397" y="1674"/>
                </a:cubicBezTo>
                <a:cubicBezTo>
                  <a:pt x="1580" y="1674"/>
                  <a:pt x="1711" y="1483"/>
                  <a:pt x="1615" y="1292"/>
                </a:cubicBezTo>
                <a:cubicBezTo>
                  <a:pt x="1553" y="1187"/>
                  <a:pt x="1448" y="1082"/>
                  <a:pt x="1364" y="999"/>
                </a:cubicBezTo>
                <a:cubicBezTo>
                  <a:pt x="1427" y="936"/>
                  <a:pt x="1511" y="873"/>
                  <a:pt x="1594" y="810"/>
                </a:cubicBezTo>
                <a:cubicBezTo>
                  <a:pt x="1720" y="685"/>
                  <a:pt x="1929" y="497"/>
                  <a:pt x="1929" y="266"/>
                </a:cubicBezTo>
                <a:cubicBezTo>
                  <a:pt x="1929" y="126"/>
                  <a:pt x="1812" y="0"/>
                  <a:pt x="16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27"/>
          <p:cNvSpPr/>
          <p:nvPr/>
        </p:nvSpPr>
        <p:spPr>
          <a:xfrm>
            <a:off x="2392211" y="3878137"/>
            <a:ext cx="212909" cy="248031"/>
          </a:xfrm>
          <a:custGeom>
            <a:avLst/>
            <a:gdLst/>
            <a:ahLst/>
            <a:cxnLst/>
            <a:rect l="l" t="t" r="r" b="b"/>
            <a:pathLst>
              <a:path w="1928" h="2246" extrusionOk="0">
                <a:moveTo>
                  <a:pt x="1590" y="0"/>
                </a:moveTo>
                <a:cubicBezTo>
                  <a:pt x="1556" y="0"/>
                  <a:pt x="1521" y="11"/>
                  <a:pt x="1488" y="33"/>
                </a:cubicBezTo>
                <a:cubicBezTo>
                  <a:pt x="1174" y="159"/>
                  <a:pt x="1027" y="577"/>
                  <a:pt x="839" y="870"/>
                </a:cubicBezTo>
                <a:lnTo>
                  <a:pt x="818" y="933"/>
                </a:lnTo>
                <a:cubicBezTo>
                  <a:pt x="672" y="808"/>
                  <a:pt x="546" y="703"/>
                  <a:pt x="421" y="577"/>
                </a:cubicBezTo>
                <a:cubicBezTo>
                  <a:pt x="376" y="533"/>
                  <a:pt x="326" y="514"/>
                  <a:pt x="279" y="514"/>
                </a:cubicBezTo>
                <a:cubicBezTo>
                  <a:pt x="128" y="514"/>
                  <a:pt x="0" y="706"/>
                  <a:pt x="128" y="849"/>
                </a:cubicBezTo>
                <a:cubicBezTo>
                  <a:pt x="274" y="1017"/>
                  <a:pt x="421" y="1163"/>
                  <a:pt x="567" y="1331"/>
                </a:cubicBezTo>
                <a:cubicBezTo>
                  <a:pt x="441" y="1519"/>
                  <a:pt x="337" y="1728"/>
                  <a:pt x="232" y="1916"/>
                </a:cubicBezTo>
                <a:cubicBezTo>
                  <a:pt x="171" y="2055"/>
                  <a:pt x="291" y="2217"/>
                  <a:pt x="417" y="2217"/>
                </a:cubicBezTo>
                <a:cubicBezTo>
                  <a:pt x="462" y="2217"/>
                  <a:pt x="508" y="2196"/>
                  <a:pt x="546" y="2147"/>
                </a:cubicBezTo>
                <a:cubicBezTo>
                  <a:pt x="672" y="1979"/>
                  <a:pt x="776" y="1833"/>
                  <a:pt x="902" y="1665"/>
                </a:cubicBezTo>
                <a:cubicBezTo>
                  <a:pt x="1071" y="1854"/>
                  <a:pt x="1376" y="2246"/>
                  <a:pt x="1665" y="2246"/>
                </a:cubicBezTo>
                <a:cubicBezTo>
                  <a:pt x="1697" y="2246"/>
                  <a:pt x="1728" y="2241"/>
                  <a:pt x="1760" y="2230"/>
                </a:cubicBezTo>
                <a:cubicBezTo>
                  <a:pt x="1864" y="2188"/>
                  <a:pt x="1927" y="2105"/>
                  <a:pt x="1927" y="2021"/>
                </a:cubicBezTo>
                <a:cubicBezTo>
                  <a:pt x="1927" y="1728"/>
                  <a:pt x="1467" y="1498"/>
                  <a:pt x="1278" y="1331"/>
                </a:cubicBezTo>
                <a:lnTo>
                  <a:pt x="1195" y="1268"/>
                </a:lnTo>
                <a:lnTo>
                  <a:pt x="1216" y="1247"/>
                </a:lnTo>
                <a:cubicBezTo>
                  <a:pt x="1425" y="933"/>
                  <a:pt x="1801" y="577"/>
                  <a:pt x="1781" y="201"/>
                </a:cubicBezTo>
                <a:cubicBezTo>
                  <a:pt x="1765" y="78"/>
                  <a:pt x="1683" y="0"/>
                  <a:pt x="15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27"/>
          <p:cNvSpPr/>
          <p:nvPr/>
        </p:nvSpPr>
        <p:spPr>
          <a:xfrm>
            <a:off x="2831395" y="3900886"/>
            <a:ext cx="222627" cy="227381"/>
          </a:xfrm>
          <a:custGeom>
            <a:avLst/>
            <a:gdLst/>
            <a:ahLst/>
            <a:cxnLst/>
            <a:rect l="l" t="t" r="r" b="b"/>
            <a:pathLst>
              <a:path w="2016" h="2059" extrusionOk="0">
                <a:moveTo>
                  <a:pt x="212" y="0"/>
                </a:moveTo>
                <a:cubicBezTo>
                  <a:pt x="161" y="0"/>
                  <a:pt x="118" y="28"/>
                  <a:pt x="105" y="78"/>
                </a:cubicBezTo>
                <a:cubicBezTo>
                  <a:pt x="1" y="434"/>
                  <a:pt x="293" y="769"/>
                  <a:pt x="503" y="1041"/>
                </a:cubicBezTo>
                <a:cubicBezTo>
                  <a:pt x="524" y="1062"/>
                  <a:pt x="565" y="1104"/>
                  <a:pt x="586" y="1125"/>
                </a:cubicBezTo>
                <a:cubicBezTo>
                  <a:pt x="461" y="1271"/>
                  <a:pt x="314" y="1397"/>
                  <a:pt x="210" y="1543"/>
                </a:cubicBezTo>
                <a:cubicBezTo>
                  <a:pt x="64" y="1689"/>
                  <a:pt x="194" y="1897"/>
                  <a:pt x="357" y="1897"/>
                </a:cubicBezTo>
                <a:cubicBezTo>
                  <a:pt x="404" y="1897"/>
                  <a:pt x="455" y="1879"/>
                  <a:pt x="503" y="1836"/>
                </a:cubicBezTo>
                <a:lnTo>
                  <a:pt x="900" y="1459"/>
                </a:lnTo>
                <a:lnTo>
                  <a:pt x="1005" y="1585"/>
                </a:lnTo>
                <a:cubicBezTo>
                  <a:pt x="1172" y="1794"/>
                  <a:pt x="1361" y="1941"/>
                  <a:pt x="1591" y="2045"/>
                </a:cubicBezTo>
                <a:cubicBezTo>
                  <a:pt x="1618" y="2054"/>
                  <a:pt x="1645" y="2059"/>
                  <a:pt x="1671" y="2059"/>
                </a:cubicBezTo>
                <a:cubicBezTo>
                  <a:pt x="1823" y="2059"/>
                  <a:pt x="1940" y="1913"/>
                  <a:pt x="1905" y="1752"/>
                </a:cubicBezTo>
                <a:cubicBezTo>
                  <a:pt x="1758" y="1480"/>
                  <a:pt x="1570" y="1250"/>
                  <a:pt x="1319" y="1083"/>
                </a:cubicBezTo>
                <a:cubicBezTo>
                  <a:pt x="1528" y="915"/>
                  <a:pt x="1716" y="727"/>
                  <a:pt x="1884" y="518"/>
                </a:cubicBezTo>
                <a:cubicBezTo>
                  <a:pt x="2015" y="321"/>
                  <a:pt x="1863" y="110"/>
                  <a:pt x="1680" y="110"/>
                </a:cubicBezTo>
                <a:cubicBezTo>
                  <a:pt x="1630" y="110"/>
                  <a:pt x="1577" y="126"/>
                  <a:pt x="1528" y="162"/>
                </a:cubicBezTo>
                <a:cubicBezTo>
                  <a:pt x="1319" y="329"/>
                  <a:pt x="1110" y="518"/>
                  <a:pt x="942" y="727"/>
                </a:cubicBezTo>
                <a:cubicBezTo>
                  <a:pt x="754" y="476"/>
                  <a:pt x="524" y="246"/>
                  <a:pt x="314" y="37"/>
                </a:cubicBezTo>
                <a:cubicBezTo>
                  <a:pt x="281" y="12"/>
                  <a:pt x="24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27"/>
          <p:cNvSpPr/>
          <p:nvPr/>
        </p:nvSpPr>
        <p:spPr>
          <a:xfrm>
            <a:off x="3243634" y="3916899"/>
            <a:ext cx="229032" cy="246154"/>
          </a:xfrm>
          <a:custGeom>
            <a:avLst/>
            <a:gdLst/>
            <a:ahLst/>
            <a:cxnLst/>
            <a:rect l="l" t="t" r="r" b="b"/>
            <a:pathLst>
              <a:path w="2074" h="2229" extrusionOk="0">
                <a:moveTo>
                  <a:pt x="1577" y="0"/>
                </a:moveTo>
                <a:cubicBezTo>
                  <a:pt x="1527" y="0"/>
                  <a:pt x="1476" y="18"/>
                  <a:pt x="1436" y="59"/>
                </a:cubicBezTo>
                <a:cubicBezTo>
                  <a:pt x="1226" y="289"/>
                  <a:pt x="1080" y="540"/>
                  <a:pt x="954" y="812"/>
                </a:cubicBezTo>
                <a:cubicBezTo>
                  <a:pt x="787" y="666"/>
                  <a:pt x="599" y="519"/>
                  <a:pt x="410" y="394"/>
                </a:cubicBezTo>
                <a:cubicBezTo>
                  <a:pt x="383" y="385"/>
                  <a:pt x="355" y="382"/>
                  <a:pt x="328" y="382"/>
                </a:cubicBezTo>
                <a:cubicBezTo>
                  <a:pt x="151" y="382"/>
                  <a:pt x="0" y="550"/>
                  <a:pt x="55" y="749"/>
                </a:cubicBezTo>
                <a:cubicBezTo>
                  <a:pt x="222" y="980"/>
                  <a:pt x="410" y="1189"/>
                  <a:pt x="641" y="1356"/>
                </a:cubicBezTo>
                <a:cubicBezTo>
                  <a:pt x="494" y="1565"/>
                  <a:pt x="410" y="1796"/>
                  <a:pt x="369" y="2047"/>
                </a:cubicBezTo>
                <a:cubicBezTo>
                  <a:pt x="355" y="2168"/>
                  <a:pt x="437" y="2228"/>
                  <a:pt x="525" y="2228"/>
                </a:cubicBezTo>
                <a:cubicBezTo>
                  <a:pt x="573" y="2228"/>
                  <a:pt x="624" y="2210"/>
                  <a:pt x="662" y="2172"/>
                </a:cubicBezTo>
                <a:cubicBezTo>
                  <a:pt x="808" y="2047"/>
                  <a:pt x="934" y="1879"/>
                  <a:pt x="1038" y="1691"/>
                </a:cubicBezTo>
                <a:cubicBezTo>
                  <a:pt x="1206" y="1858"/>
                  <a:pt x="1415" y="1984"/>
                  <a:pt x="1645" y="2068"/>
                </a:cubicBezTo>
                <a:cubicBezTo>
                  <a:pt x="1669" y="2074"/>
                  <a:pt x="1693" y="2077"/>
                  <a:pt x="1717" y="2077"/>
                </a:cubicBezTo>
                <a:cubicBezTo>
                  <a:pt x="1916" y="2077"/>
                  <a:pt x="2073" y="1855"/>
                  <a:pt x="1980" y="1649"/>
                </a:cubicBezTo>
                <a:cubicBezTo>
                  <a:pt x="1812" y="1440"/>
                  <a:pt x="1603" y="1273"/>
                  <a:pt x="1394" y="1126"/>
                </a:cubicBezTo>
                <a:cubicBezTo>
                  <a:pt x="1582" y="875"/>
                  <a:pt x="1729" y="582"/>
                  <a:pt x="1791" y="289"/>
                </a:cubicBezTo>
                <a:cubicBezTo>
                  <a:pt x="1837" y="123"/>
                  <a:pt x="1707" y="0"/>
                  <a:pt x="1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27"/>
          <p:cNvSpPr/>
          <p:nvPr/>
        </p:nvSpPr>
        <p:spPr>
          <a:xfrm>
            <a:off x="3634450" y="3880567"/>
            <a:ext cx="209154" cy="214349"/>
          </a:xfrm>
          <a:custGeom>
            <a:avLst/>
            <a:gdLst/>
            <a:ahLst/>
            <a:cxnLst/>
            <a:rect l="l" t="t" r="r" b="b"/>
            <a:pathLst>
              <a:path w="1894" h="1941" extrusionOk="0">
                <a:moveTo>
                  <a:pt x="1708" y="0"/>
                </a:moveTo>
                <a:cubicBezTo>
                  <a:pt x="1686" y="0"/>
                  <a:pt x="1664" y="4"/>
                  <a:pt x="1642" y="11"/>
                </a:cubicBezTo>
                <a:cubicBezTo>
                  <a:pt x="1328" y="74"/>
                  <a:pt x="1140" y="472"/>
                  <a:pt x="952" y="702"/>
                </a:cubicBezTo>
                <a:lnTo>
                  <a:pt x="931" y="723"/>
                </a:lnTo>
                <a:cubicBezTo>
                  <a:pt x="742" y="534"/>
                  <a:pt x="575" y="367"/>
                  <a:pt x="387" y="200"/>
                </a:cubicBezTo>
                <a:cubicBezTo>
                  <a:pt x="349" y="167"/>
                  <a:pt x="309" y="153"/>
                  <a:pt x="271" y="153"/>
                </a:cubicBezTo>
                <a:cubicBezTo>
                  <a:pt x="142" y="153"/>
                  <a:pt x="38" y="316"/>
                  <a:pt x="136" y="430"/>
                </a:cubicBezTo>
                <a:cubicBezTo>
                  <a:pt x="303" y="639"/>
                  <a:pt x="470" y="848"/>
                  <a:pt x="638" y="1058"/>
                </a:cubicBezTo>
                <a:cubicBezTo>
                  <a:pt x="470" y="1246"/>
                  <a:pt x="282" y="1434"/>
                  <a:pt x="115" y="1622"/>
                </a:cubicBezTo>
                <a:cubicBezTo>
                  <a:pt x="1" y="1769"/>
                  <a:pt x="127" y="1941"/>
                  <a:pt x="278" y="1941"/>
                </a:cubicBezTo>
                <a:cubicBezTo>
                  <a:pt x="321" y="1941"/>
                  <a:pt x="366" y="1927"/>
                  <a:pt x="408" y="1894"/>
                </a:cubicBezTo>
                <a:cubicBezTo>
                  <a:pt x="575" y="1727"/>
                  <a:pt x="721" y="1581"/>
                  <a:pt x="889" y="1413"/>
                </a:cubicBezTo>
                <a:cubicBezTo>
                  <a:pt x="993" y="1622"/>
                  <a:pt x="1182" y="1769"/>
                  <a:pt x="1370" y="1853"/>
                </a:cubicBezTo>
                <a:cubicBezTo>
                  <a:pt x="1390" y="1857"/>
                  <a:pt x="1409" y="1859"/>
                  <a:pt x="1428" y="1859"/>
                </a:cubicBezTo>
                <a:cubicBezTo>
                  <a:pt x="1587" y="1859"/>
                  <a:pt x="1700" y="1709"/>
                  <a:pt x="1663" y="1560"/>
                </a:cubicBezTo>
                <a:cubicBezTo>
                  <a:pt x="1579" y="1350"/>
                  <a:pt x="1454" y="1183"/>
                  <a:pt x="1286" y="1058"/>
                </a:cubicBezTo>
                <a:cubicBezTo>
                  <a:pt x="1516" y="827"/>
                  <a:pt x="1893" y="534"/>
                  <a:pt x="1893" y="179"/>
                </a:cubicBezTo>
                <a:cubicBezTo>
                  <a:pt x="1893" y="75"/>
                  <a:pt x="1808" y="0"/>
                  <a:pt x="17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6532794" y="3498566"/>
            <a:ext cx="110" cy="11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6530475" y="3498566"/>
            <a:ext cx="2429" cy="110"/>
          </a:xfrm>
          <a:custGeom>
            <a:avLst/>
            <a:gdLst/>
            <a:ahLst/>
            <a:cxnLst/>
            <a:rect l="l" t="t" r="r" b="b"/>
            <a:pathLst>
              <a:path w="22" h="1" extrusionOk="0">
                <a:moveTo>
                  <a:pt x="0" y="1"/>
                </a:move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6481996" y="3291949"/>
            <a:ext cx="189719" cy="221748"/>
          </a:xfrm>
          <a:custGeom>
            <a:avLst/>
            <a:gdLst/>
            <a:ahLst/>
            <a:cxnLst/>
            <a:rect l="l" t="t" r="r" b="b"/>
            <a:pathLst>
              <a:path w="1718" h="2008" extrusionOk="0">
                <a:moveTo>
                  <a:pt x="1433" y="0"/>
                </a:moveTo>
                <a:cubicBezTo>
                  <a:pt x="1410" y="0"/>
                  <a:pt x="1385" y="3"/>
                  <a:pt x="1360" y="10"/>
                </a:cubicBezTo>
                <a:cubicBezTo>
                  <a:pt x="1172" y="72"/>
                  <a:pt x="1088" y="240"/>
                  <a:pt x="963" y="407"/>
                </a:cubicBezTo>
                <a:lnTo>
                  <a:pt x="816" y="596"/>
                </a:lnTo>
                <a:lnTo>
                  <a:pt x="670" y="449"/>
                </a:lnTo>
                <a:cubicBezTo>
                  <a:pt x="574" y="353"/>
                  <a:pt x="372" y="151"/>
                  <a:pt x="193" y="151"/>
                </a:cubicBezTo>
                <a:cubicBezTo>
                  <a:pt x="178" y="151"/>
                  <a:pt x="162" y="153"/>
                  <a:pt x="147" y="156"/>
                </a:cubicBezTo>
                <a:cubicBezTo>
                  <a:pt x="126" y="156"/>
                  <a:pt x="105" y="177"/>
                  <a:pt x="84" y="198"/>
                </a:cubicBezTo>
                <a:cubicBezTo>
                  <a:pt x="63" y="198"/>
                  <a:pt x="21" y="219"/>
                  <a:pt x="21" y="240"/>
                </a:cubicBezTo>
                <a:cubicBezTo>
                  <a:pt x="0" y="303"/>
                  <a:pt x="0" y="344"/>
                  <a:pt x="21" y="407"/>
                </a:cubicBezTo>
                <a:cubicBezTo>
                  <a:pt x="21" y="407"/>
                  <a:pt x="21" y="428"/>
                  <a:pt x="42" y="449"/>
                </a:cubicBezTo>
                <a:cubicBezTo>
                  <a:pt x="84" y="512"/>
                  <a:pt x="126" y="575"/>
                  <a:pt x="188" y="637"/>
                </a:cubicBezTo>
                <a:lnTo>
                  <a:pt x="481" y="1014"/>
                </a:lnTo>
                <a:cubicBezTo>
                  <a:pt x="356" y="1160"/>
                  <a:pt x="230" y="1349"/>
                  <a:pt x="147" y="1537"/>
                </a:cubicBezTo>
                <a:cubicBezTo>
                  <a:pt x="84" y="1621"/>
                  <a:pt x="63" y="1704"/>
                  <a:pt x="63" y="1809"/>
                </a:cubicBezTo>
                <a:cubicBezTo>
                  <a:pt x="51" y="1938"/>
                  <a:pt x="151" y="2008"/>
                  <a:pt x="252" y="2008"/>
                </a:cubicBezTo>
                <a:cubicBezTo>
                  <a:pt x="331" y="2008"/>
                  <a:pt x="412" y="1964"/>
                  <a:pt x="439" y="1872"/>
                </a:cubicBezTo>
                <a:cubicBezTo>
                  <a:pt x="481" y="1830"/>
                  <a:pt x="523" y="1788"/>
                  <a:pt x="565" y="1746"/>
                </a:cubicBezTo>
                <a:cubicBezTo>
                  <a:pt x="649" y="1642"/>
                  <a:pt x="732" y="1558"/>
                  <a:pt x="816" y="1453"/>
                </a:cubicBezTo>
                <a:cubicBezTo>
                  <a:pt x="942" y="1642"/>
                  <a:pt x="1088" y="1788"/>
                  <a:pt x="1276" y="1893"/>
                </a:cubicBezTo>
                <a:cubicBezTo>
                  <a:pt x="1319" y="1916"/>
                  <a:pt x="1362" y="1926"/>
                  <a:pt x="1403" y="1926"/>
                </a:cubicBezTo>
                <a:cubicBezTo>
                  <a:pt x="1581" y="1926"/>
                  <a:pt x="1717" y="1728"/>
                  <a:pt x="1632" y="1558"/>
                </a:cubicBezTo>
                <a:cubicBezTo>
                  <a:pt x="1527" y="1370"/>
                  <a:pt x="1402" y="1202"/>
                  <a:pt x="1255" y="1056"/>
                </a:cubicBezTo>
                <a:lnTo>
                  <a:pt x="1193" y="993"/>
                </a:lnTo>
                <a:lnTo>
                  <a:pt x="1402" y="742"/>
                </a:lnTo>
                <a:cubicBezTo>
                  <a:pt x="1548" y="596"/>
                  <a:pt x="1632" y="428"/>
                  <a:pt x="1674" y="240"/>
                </a:cubicBezTo>
                <a:cubicBezTo>
                  <a:pt x="1674" y="97"/>
                  <a:pt x="1568" y="0"/>
                  <a:pt x="1433" y="0"/>
                </a:cubicBez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1"/>
          </p:nvPr>
        </p:nvSpPr>
        <p:spPr>
          <a:xfrm rot="1352">
            <a:off x="23560" y="2690453"/>
            <a:ext cx="5339400" cy="796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WEEK 6-7</a:t>
            </a:r>
            <a:endParaRPr sz="36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309" name="Google Shape;309;p27"/>
          <p:cNvGrpSpPr/>
          <p:nvPr/>
        </p:nvGrpSpPr>
        <p:grpSpPr>
          <a:xfrm>
            <a:off x="4116431" y="3276925"/>
            <a:ext cx="2261899" cy="2771572"/>
            <a:chOff x="4116431" y="3276925"/>
            <a:chExt cx="2261899" cy="2771572"/>
          </a:xfrm>
        </p:grpSpPr>
        <p:sp>
          <p:nvSpPr>
            <p:cNvPr id="310" name="Google Shape;310;p27"/>
            <p:cNvSpPr/>
            <p:nvPr/>
          </p:nvSpPr>
          <p:spPr>
            <a:xfrm>
              <a:off x="5589934" y="3306194"/>
              <a:ext cx="215559" cy="203858"/>
            </a:xfrm>
            <a:custGeom>
              <a:avLst/>
              <a:gdLst/>
              <a:ahLst/>
              <a:cxnLst/>
              <a:rect l="l" t="t" r="r" b="b"/>
              <a:pathLst>
                <a:path w="1952" h="1846" extrusionOk="0">
                  <a:moveTo>
                    <a:pt x="352" y="0"/>
                  </a:moveTo>
                  <a:cubicBezTo>
                    <a:pt x="303" y="0"/>
                    <a:pt x="255" y="32"/>
                    <a:pt x="232" y="90"/>
                  </a:cubicBezTo>
                  <a:cubicBezTo>
                    <a:pt x="127" y="383"/>
                    <a:pt x="399" y="718"/>
                    <a:pt x="566" y="948"/>
                  </a:cubicBezTo>
                  <a:lnTo>
                    <a:pt x="671" y="1094"/>
                  </a:lnTo>
                  <a:cubicBezTo>
                    <a:pt x="483" y="1262"/>
                    <a:pt x="294" y="1408"/>
                    <a:pt x="106" y="1575"/>
                  </a:cubicBezTo>
                  <a:cubicBezTo>
                    <a:pt x="1" y="1681"/>
                    <a:pt x="102" y="1846"/>
                    <a:pt x="224" y="1846"/>
                  </a:cubicBezTo>
                  <a:cubicBezTo>
                    <a:pt x="247" y="1846"/>
                    <a:pt x="271" y="1840"/>
                    <a:pt x="294" y="1827"/>
                  </a:cubicBezTo>
                  <a:cubicBezTo>
                    <a:pt x="504" y="1680"/>
                    <a:pt x="713" y="1555"/>
                    <a:pt x="901" y="1408"/>
                  </a:cubicBezTo>
                  <a:cubicBezTo>
                    <a:pt x="1085" y="1610"/>
                    <a:pt x="1285" y="1796"/>
                    <a:pt x="1472" y="1796"/>
                  </a:cubicBezTo>
                  <a:cubicBezTo>
                    <a:pt x="1498" y="1796"/>
                    <a:pt x="1524" y="1792"/>
                    <a:pt x="1550" y="1785"/>
                  </a:cubicBezTo>
                  <a:cubicBezTo>
                    <a:pt x="1717" y="1743"/>
                    <a:pt x="1801" y="1596"/>
                    <a:pt x="1738" y="1429"/>
                  </a:cubicBezTo>
                  <a:cubicBezTo>
                    <a:pt x="1696" y="1283"/>
                    <a:pt x="1508" y="1157"/>
                    <a:pt x="1362" y="1052"/>
                  </a:cubicBezTo>
                  <a:cubicBezTo>
                    <a:pt x="1571" y="885"/>
                    <a:pt x="1738" y="697"/>
                    <a:pt x="1843" y="487"/>
                  </a:cubicBezTo>
                  <a:cubicBezTo>
                    <a:pt x="1951" y="317"/>
                    <a:pt x="1818" y="146"/>
                    <a:pt x="1666" y="146"/>
                  </a:cubicBezTo>
                  <a:cubicBezTo>
                    <a:pt x="1612" y="146"/>
                    <a:pt x="1557" y="167"/>
                    <a:pt x="1508" y="215"/>
                  </a:cubicBezTo>
                  <a:cubicBezTo>
                    <a:pt x="1341" y="383"/>
                    <a:pt x="1173" y="550"/>
                    <a:pt x="1027" y="739"/>
                  </a:cubicBezTo>
                  <a:cubicBezTo>
                    <a:pt x="922" y="634"/>
                    <a:pt x="838" y="529"/>
                    <a:pt x="734" y="425"/>
                  </a:cubicBezTo>
                  <a:cubicBezTo>
                    <a:pt x="629" y="320"/>
                    <a:pt x="546" y="194"/>
                    <a:pt x="462" y="69"/>
                  </a:cubicBezTo>
                  <a:cubicBezTo>
                    <a:pt x="434" y="22"/>
                    <a:pt x="393" y="0"/>
                    <a:pt x="352" y="0"/>
                  </a:cubicBezTo>
                  <a:close/>
                </a:path>
              </a:pathLst>
            </a:custGeom>
            <a:solidFill>
              <a:srgbClr val="FFBAD4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 rot="-836598">
              <a:off x="4383339" y="3449374"/>
              <a:ext cx="1728083" cy="2426673"/>
            </a:xfrm>
            <a:custGeom>
              <a:avLst/>
              <a:gdLst/>
              <a:ahLst/>
              <a:cxnLst/>
              <a:rect l="l" t="t" r="r" b="b"/>
              <a:pathLst>
                <a:path w="52662" h="73951" extrusionOk="0">
                  <a:moveTo>
                    <a:pt x="727" y="1"/>
                  </a:moveTo>
                  <a:cubicBezTo>
                    <a:pt x="334" y="1"/>
                    <a:pt x="0" y="322"/>
                    <a:pt x="0" y="727"/>
                  </a:cubicBezTo>
                  <a:lnTo>
                    <a:pt x="0" y="73224"/>
                  </a:lnTo>
                  <a:cubicBezTo>
                    <a:pt x="0" y="73617"/>
                    <a:pt x="334" y="73950"/>
                    <a:pt x="727" y="73950"/>
                  </a:cubicBezTo>
                  <a:lnTo>
                    <a:pt x="51923" y="73950"/>
                  </a:lnTo>
                  <a:cubicBezTo>
                    <a:pt x="52328" y="73950"/>
                    <a:pt x="52662" y="73617"/>
                    <a:pt x="52662" y="73236"/>
                  </a:cubicBezTo>
                  <a:lnTo>
                    <a:pt x="52662" y="727"/>
                  </a:lnTo>
                  <a:cubicBezTo>
                    <a:pt x="52662" y="322"/>
                    <a:pt x="52328" y="1"/>
                    <a:pt x="5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 rot="-836598">
              <a:off x="4155395" y="3477344"/>
              <a:ext cx="1726901" cy="531400"/>
            </a:xfrm>
            <a:custGeom>
              <a:avLst/>
              <a:gdLst/>
              <a:ahLst/>
              <a:cxnLst/>
              <a:rect l="l" t="t" r="r" b="b"/>
              <a:pathLst>
                <a:path w="52626" h="16194" extrusionOk="0">
                  <a:moveTo>
                    <a:pt x="655" y="1"/>
                  </a:moveTo>
                  <a:cubicBezTo>
                    <a:pt x="298" y="1"/>
                    <a:pt x="0" y="298"/>
                    <a:pt x="0" y="655"/>
                  </a:cubicBezTo>
                  <a:lnTo>
                    <a:pt x="0" y="16193"/>
                  </a:lnTo>
                  <a:lnTo>
                    <a:pt x="52626" y="16193"/>
                  </a:lnTo>
                  <a:lnTo>
                    <a:pt x="52626" y="655"/>
                  </a:lnTo>
                  <a:cubicBezTo>
                    <a:pt x="52626" y="298"/>
                    <a:pt x="52328" y="1"/>
                    <a:pt x="5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 rot="-836598">
              <a:off x="4283493" y="3719445"/>
              <a:ext cx="37146" cy="3717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7"/>
            <p:cNvSpPr/>
            <p:nvPr/>
          </p:nvSpPr>
          <p:spPr>
            <a:xfrm rot="-836598">
              <a:off x="4430374" y="4050083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 rot="-836598">
              <a:off x="5340421" y="3837052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 rot="-836598">
              <a:off x="4720087" y="399107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 rot="-825616">
              <a:off x="4633186" y="4121370"/>
              <a:ext cx="1390181" cy="1558047"/>
            </a:xfrm>
            <a:prstGeom prst="roundRect">
              <a:avLst>
                <a:gd name="adj" fmla="val 665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 rot="-836598">
              <a:off x="4632866" y="360412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 rot="-836598">
              <a:off x="5583497" y="376381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 rot="-836598">
              <a:off x="4254564" y="3969393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 rot="-836598">
              <a:off x="4402083" y="3858278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 rot="-836598">
              <a:off x="5520947" y="359618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B37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 rot="-836598">
              <a:off x="5019579" y="389054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836598">
              <a:off x="4951826" y="3543051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836598">
              <a:off x="5767462" y="368591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7"/>
            <p:cNvSpPr/>
            <p:nvPr/>
          </p:nvSpPr>
          <p:spPr>
            <a:xfrm rot="-825339">
              <a:off x="4775355" y="4255026"/>
              <a:ext cx="1129187" cy="1265616"/>
            </a:xfrm>
            <a:prstGeom prst="roundRect">
              <a:avLst>
                <a:gd name="adj" fmla="val 6659"/>
              </a:avLst>
            </a:prstGeom>
            <a:solidFill>
              <a:srgbClr val="FFEEBA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 rot="-1289995">
              <a:off x="5022432" y="4547935"/>
              <a:ext cx="635198" cy="646287"/>
            </a:xfrm>
            <a:prstGeom prst="ellipse">
              <a:avLst/>
            </a:prstGeom>
            <a:solidFill>
              <a:srgbClr val="FFCC00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 rot="-845175">
              <a:off x="4352069" y="3608284"/>
              <a:ext cx="1333704" cy="2604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 rot="-836598">
              <a:off x="5233660" y="346059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62"/>
                    <a:pt x="882" y="12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 rot="-836598">
              <a:off x="5538789" y="341340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4"/>
                    <a:pt x="869" y="13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 rot="-836598">
              <a:off x="5716917" y="3467754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7"/>
            <p:cNvSpPr/>
            <p:nvPr/>
          </p:nvSpPr>
          <p:spPr>
            <a:xfrm rot="-889929">
              <a:off x="5202910" y="4711583"/>
              <a:ext cx="293129" cy="280897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7"/>
          <p:cNvGrpSpPr/>
          <p:nvPr/>
        </p:nvGrpSpPr>
        <p:grpSpPr>
          <a:xfrm rot="-508596">
            <a:off x="7219860" y="3345039"/>
            <a:ext cx="1804160" cy="2534293"/>
            <a:chOff x="-2019712" y="2917625"/>
            <a:chExt cx="1316550" cy="1849350"/>
          </a:xfrm>
        </p:grpSpPr>
        <p:sp>
          <p:nvSpPr>
            <p:cNvPr id="334" name="Google Shape;334;p27"/>
            <p:cNvSpPr/>
            <p:nvPr/>
          </p:nvSpPr>
          <p:spPr>
            <a:xfrm>
              <a:off x="-2019712" y="2917625"/>
              <a:ext cx="1316550" cy="1849350"/>
            </a:xfrm>
            <a:custGeom>
              <a:avLst/>
              <a:gdLst/>
              <a:ahLst/>
              <a:cxnLst/>
              <a:rect l="l" t="t" r="r" b="b"/>
              <a:pathLst>
                <a:path w="52662" h="73974" extrusionOk="0"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22" y="73974"/>
                    <a:pt x="727" y="73974"/>
                  </a:cubicBezTo>
                  <a:lnTo>
                    <a:pt x="51936" y="73974"/>
                  </a:lnTo>
                  <a:cubicBezTo>
                    <a:pt x="52329" y="73974"/>
                    <a:pt x="52650" y="73653"/>
                    <a:pt x="52662" y="73260"/>
                  </a:cubicBezTo>
                  <a:lnTo>
                    <a:pt x="52662" y="727"/>
                  </a:lnTo>
                  <a:cubicBezTo>
                    <a:pt x="52662" y="322"/>
                    <a:pt x="52340" y="1"/>
                    <a:pt x="51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-19768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-18762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-177593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-167561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-157531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-147471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-137468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-127438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-117406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-107376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-97316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-8731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-772537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-192566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-18253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-172503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-162471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-152411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-142411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-132378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-122318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-112316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-102256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-922262" y="30614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-8222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-19768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7"/>
                  </a:cubicBezTo>
                  <a:cubicBezTo>
                    <a:pt x="1226" y="262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-18762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-177623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-167561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-157531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-147471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-137468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-127438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-117406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-107376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-97316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7"/>
                  </a:cubicBezTo>
                  <a:cubicBezTo>
                    <a:pt x="1215" y="262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-873137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-772537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7"/>
                  </a:cubicBezTo>
                  <a:cubicBezTo>
                    <a:pt x="1215" y="262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-192566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-18253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-172503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-162471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-152411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-142411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-132378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-122318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-112316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-102256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-922262" y="32084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-8222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-19768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-18762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-177593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-167561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-157531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-147471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-137468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-127438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-117406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-107376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-97316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-8731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-772537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-192566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3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-18253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-172503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-162471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9"/>
                  </a:cubicBezTo>
                  <a:cubicBezTo>
                    <a:pt x="1226" y="277"/>
                    <a:pt x="974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-152411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-142411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-132378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-122318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6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-112316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-102256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-922262" y="335515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-8222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8" y="0"/>
                  </a:moveTo>
                  <a:cubicBezTo>
                    <a:pt x="645" y="0"/>
                    <a:pt x="633" y="1"/>
                    <a:pt x="620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-19768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3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-18762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-177593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-167561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-157531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-147471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-137468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-127438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-117406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-107376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-97316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3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-8731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-772537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3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-192566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-18253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-172503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-162471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-152411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-142411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-132378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-122318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-112316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-102256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-922262" y="35016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-8222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-19768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19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19" y="1217"/>
                  </a:cubicBezTo>
                  <a:cubicBezTo>
                    <a:pt x="941" y="1217"/>
                    <a:pt x="1226" y="955"/>
                    <a:pt x="1226" y="610"/>
                  </a:cubicBezTo>
                  <a:cubicBezTo>
                    <a:pt x="1226" y="278"/>
                    <a:pt x="985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-18762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6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-177593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-167561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74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-157531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-147471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-137468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-127438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-117406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-107376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20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-97316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2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-8731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5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-772537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5" y="1"/>
                  </a:moveTo>
                  <a:cubicBezTo>
                    <a:pt x="633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29" y="1217"/>
                    <a:pt x="1215" y="955"/>
                    <a:pt x="1215" y="610"/>
                  </a:cubicBezTo>
                  <a:cubicBezTo>
                    <a:pt x="1215" y="278"/>
                    <a:pt x="951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-1925662" y="364867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2" y="1215"/>
                    <a:pt x="1215" y="941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-18253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-172503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-162471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-1524112" y="364865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9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-1424112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-132378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-122318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-112316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-1023162" y="364867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53" y="1215"/>
                    <a:pt x="1227" y="941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-922262" y="364865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9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-8222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-19768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19" y="1228"/>
                  </a:cubicBezTo>
                  <a:cubicBezTo>
                    <a:pt x="941" y="1228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-18762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-1776237" y="37219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7"/>
                  </a:cubicBezTo>
                  <a:cubicBezTo>
                    <a:pt x="1" y="953"/>
                    <a:pt x="275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-167561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-157531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-147471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1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-1374687" y="37219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-1274387" y="37218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-117406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-107376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-97316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2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-873137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15" y="953"/>
                    <a:pt x="1215" y="607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-772537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29" y="1228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-192566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-18253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-172503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-162471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-152411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-142411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-132378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-122318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-112316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-102256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-922262" y="37951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-8222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-19768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6" y="965"/>
                    <a:pt x="1226" y="619"/>
                  </a:cubicBezTo>
                  <a:cubicBezTo>
                    <a:pt x="1226" y="274"/>
                    <a:pt x="964" y="12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-18762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-177593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-167561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-157531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-147471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-137468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-127438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-117406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-107376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-97316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65"/>
                    <a:pt x="1215" y="619"/>
                  </a:cubicBezTo>
                  <a:cubicBezTo>
                    <a:pt x="1215" y="274"/>
                    <a:pt x="942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-8731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-772537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65"/>
                    <a:pt x="1215" y="619"/>
                  </a:cubicBezTo>
                  <a:cubicBezTo>
                    <a:pt x="1215" y="274"/>
                    <a:pt x="929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-192566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-18253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-172503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-162471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-152411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-142411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-132378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-122318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-112316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-102256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-922262" y="39421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-8222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-19768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-18762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-177593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-167561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-157531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-147471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-137468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-127438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117406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-107376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-97316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-8731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-772537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-192566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-18253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-172503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-162471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-152411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-142411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32378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-122318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-112316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-102256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-922262" y="4088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-8222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0"/>
                    <a:pt x="620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19768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2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18762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-177593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67561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74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-157531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-147471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-137468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-127438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-117406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-107376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-97316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2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-8731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-772537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2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-1925662" y="4235350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-18253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-172503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-162471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-1524112" y="4235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86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424112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32378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-122318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-112316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-1023162" y="4235350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20" y="1215"/>
                  </a:cubicBezTo>
                  <a:cubicBezTo>
                    <a:pt x="953" y="1215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-922262" y="4235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86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-8222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-19768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6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-18762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-177593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-167561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-157531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-147471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-137468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-127438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-117406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-107376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-97316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6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-8731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-772537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6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-192566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-18253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-172503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-162471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8"/>
                  </a:cubicBezTo>
                  <a:cubicBezTo>
                    <a:pt x="1226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-152411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-142411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-132378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-122318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112316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102256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922262" y="43823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8222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19768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18762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177593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167561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157531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147471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137468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127438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117406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-107376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-97316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8731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772537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192566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18253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172503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162471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152411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142411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132378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122318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-112316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-102256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-922262" y="45288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08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-8222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20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-19768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19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75"/>
                    <a:pt x="964" y="13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-18762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-177593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-167561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-157531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-147471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-137468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-127438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-117406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-107376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0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-97316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75"/>
                    <a:pt x="942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-8731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-772537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75"/>
                    <a:pt x="929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-192566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-18253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-172503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-162471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-152411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-142411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-132378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22318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-112316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-102256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922262" y="46755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-8222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-1788137" y="3057100"/>
              <a:ext cx="860850" cy="236500"/>
            </a:xfrm>
            <a:custGeom>
              <a:avLst/>
              <a:gdLst/>
              <a:ahLst/>
              <a:cxnLst/>
              <a:rect l="l" t="t" r="r" b="b"/>
              <a:pathLst>
                <a:path w="34434" h="9460" extrusionOk="0">
                  <a:moveTo>
                    <a:pt x="17095" y="0"/>
                  </a:moveTo>
                  <a:cubicBezTo>
                    <a:pt x="6400" y="0"/>
                    <a:pt x="1" y="3030"/>
                    <a:pt x="1" y="3030"/>
                  </a:cubicBezTo>
                  <a:lnTo>
                    <a:pt x="3084" y="5411"/>
                  </a:lnTo>
                  <a:lnTo>
                    <a:pt x="2168" y="8983"/>
                  </a:lnTo>
                  <a:cubicBezTo>
                    <a:pt x="5752" y="7748"/>
                    <a:pt x="11330" y="6979"/>
                    <a:pt x="17107" y="6979"/>
                  </a:cubicBezTo>
                  <a:cubicBezTo>
                    <a:pt x="22749" y="6979"/>
                    <a:pt x="28581" y="7712"/>
                    <a:pt x="32933" y="9459"/>
                  </a:cubicBezTo>
                  <a:cubicBezTo>
                    <a:pt x="31862" y="6125"/>
                    <a:pt x="31159" y="5221"/>
                    <a:pt x="31159" y="5221"/>
                  </a:cubicBezTo>
                  <a:lnTo>
                    <a:pt x="34433" y="3375"/>
                  </a:lnTo>
                  <a:cubicBezTo>
                    <a:pt x="34433" y="3375"/>
                    <a:pt x="29064" y="184"/>
                    <a:pt x="17884" y="6"/>
                  </a:cubicBezTo>
                  <a:cubicBezTo>
                    <a:pt x="17618" y="2"/>
                    <a:pt x="17355" y="0"/>
                    <a:pt x="17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-1886962" y="3361725"/>
              <a:ext cx="1076650" cy="1265075"/>
            </a:xfrm>
            <a:custGeom>
              <a:avLst/>
              <a:gdLst/>
              <a:ahLst/>
              <a:cxnLst/>
              <a:rect l="l" t="t" r="r" b="b"/>
              <a:pathLst>
                <a:path w="43066" h="50603" extrusionOk="0">
                  <a:moveTo>
                    <a:pt x="1120" y="1"/>
                  </a:moveTo>
                  <a:cubicBezTo>
                    <a:pt x="489" y="1"/>
                    <a:pt x="1" y="501"/>
                    <a:pt x="1" y="1120"/>
                  </a:cubicBezTo>
                  <a:lnTo>
                    <a:pt x="1" y="49483"/>
                  </a:lnTo>
                  <a:cubicBezTo>
                    <a:pt x="1" y="50114"/>
                    <a:pt x="501" y="50602"/>
                    <a:pt x="1120" y="50602"/>
                  </a:cubicBezTo>
                  <a:lnTo>
                    <a:pt x="41958" y="50602"/>
                  </a:lnTo>
                  <a:cubicBezTo>
                    <a:pt x="42566" y="50602"/>
                    <a:pt x="43054" y="50102"/>
                    <a:pt x="43066" y="49483"/>
                  </a:cubicBezTo>
                  <a:lnTo>
                    <a:pt x="43066" y="1120"/>
                  </a:lnTo>
                  <a:cubicBezTo>
                    <a:pt x="43066" y="489"/>
                    <a:pt x="42566" y="1"/>
                    <a:pt x="41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7"/>
          <p:cNvSpPr/>
          <p:nvPr/>
        </p:nvSpPr>
        <p:spPr>
          <a:xfrm rot="-468549">
            <a:off x="7550005" y="4093831"/>
            <a:ext cx="1249689" cy="1441579"/>
          </a:xfrm>
          <a:prstGeom prst="roundRect">
            <a:avLst>
              <a:gd name="adj" fmla="val 16667"/>
            </a:avLst>
          </a:prstGeom>
          <a:solidFill>
            <a:srgbClr val="B8E9A7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6711000" y="-305425"/>
            <a:ext cx="289329" cy="822251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27"/>
          <p:cNvGrpSpPr/>
          <p:nvPr/>
        </p:nvGrpSpPr>
        <p:grpSpPr>
          <a:xfrm rot="-510809">
            <a:off x="7843775" y="4340149"/>
            <a:ext cx="717128" cy="726011"/>
            <a:chOff x="6708230" y="4388135"/>
            <a:chExt cx="634200" cy="642000"/>
          </a:xfrm>
        </p:grpSpPr>
        <p:sp>
          <p:nvSpPr>
            <p:cNvPr id="640" name="Google Shape;640;p27"/>
            <p:cNvSpPr/>
            <p:nvPr/>
          </p:nvSpPr>
          <p:spPr>
            <a:xfrm rot="465993">
              <a:off x="6744504" y="4423431"/>
              <a:ext cx="561652" cy="571407"/>
            </a:xfrm>
            <a:prstGeom prst="ellipse">
              <a:avLst/>
            </a:prstGeom>
            <a:solidFill>
              <a:srgbClr val="4DD11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7"/>
            <p:cNvSpPr txBox="1"/>
            <p:nvPr/>
          </p:nvSpPr>
          <p:spPr>
            <a:xfrm rot="471286">
              <a:off x="6799928" y="4431614"/>
              <a:ext cx="406110" cy="571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300" b="0" i="0" u="none" strike="noStrike" kern="0" cap="none" spc="0" normalizeH="0" baseline="0" noProof="0">
                  <a:ln>
                    <a:noFill/>
                  </a:ln>
                  <a:solidFill>
                    <a:srgbClr val="4DD11E"/>
                  </a:solidFill>
                  <a:effectLst/>
                  <a:uLnTx/>
                  <a:uFillTx/>
                  <a:latin typeface="Patrick Hand SC"/>
                  <a:ea typeface="Patrick Hand SC"/>
                  <a:cs typeface="Patrick Hand SC"/>
                  <a:sym typeface="Patrick Hand SC"/>
                </a:rPr>
                <a:t>?</a:t>
              </a:r>
              <a:endParaRPr kumimoji="0" sz="3300" b="0" i="0" u="none" strike="noStrike" kern="0" cap="none" spc="0" normalizeH="0" baseline="0" noProof="0">
                <a:ln>
                  <a:noFill/>
                </a:ln>
                <a:solidFill>
                  <a:srgbClr val="4DD11E"/>
                </a:solidFill>
                <a:effectLst/>
                <a:uLnTx/>
                <a:uFillTx/>
                <a:latin typeface="Patrick Hand SC"/>
                <a:ea typeface="Patrick Hand SC"/>
                <a:cs typeface="Patrick Hand SC"/>
                <a:sym typeface="Patrick Hand SC"/>
              </a:endParaRPr>
            </a:p>
          </p:txBody>
        </p:sp>
      </p:grpSp>
      <p:grpSp>
        <p:nvGrpSpPr>
          <p:cNvPr id="642" name="Google Shape;642;p27"/>
          <p:cNvGrpSpPr/>
          <p:nvPr/>
        </p:nvGrpSpPr>
        <p:grpSpPr>
          <a:xfrm>
            <a:off x="5479724" y="3070561"/>
            <a:ext cx="2468965" cy="2853672"/>
            <a:chOff x="5479724" y="3070561"/>
            <a:chExt cx="2468965" cy="2853672"/>
          </a:xfrm>
        </p:grpSpPr>
        <p:grpSp>
          <p:nvGrpSpPr>
            <p:cNvPr id="643" name="Google Shape;643;p27"/>
            <p:cNvGrpSpPr/>
            <p:nvPr/>
          </p:nvGrpSpPr>
          <p:grpSpPr>
            <a:xfrm>
              <a:off x="5479724" y="3070561"/>
              <a:ext cx="2468965" cy="2853672"/>
              <a:chOff x="3666702" y="3236338"/>
              <a:chExt cx="2334056" cy="2697742"/>
            </a:xfrm>
          </p:grpSpPr>
          <p:sp>
            <p:nvSpPr>
              <p:cNvPr id="644" name="Google Shape;644;p27"/>
              <p:cNvSpPr/>
              <p:nvPr/>
            </p:nvSpPr>
            <p:spPr>
              <a:xfrm rot="1300884">
                <a:off x="5882116" y="3824877"/>
                <a:ext cx="36428" cy="3649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3" extrusionOk="0">
                    <a:moveTo>
                      <a:pt x="635" y="1"/>
                    </a:moveTo>
                    <a:cubicBezTo>
                      <a:pt x="622" y="1"/>
                      <a:pt x="609" y="1"/>
                      <a:pt x="596" y="2"/>
                    </a:cubicBezTo>
                    <a:cubicBezTo>
                      <a:pt x="262" y="2"/>
                      <a:pt x="0" y="264"/>
                      <a:pt x="0" y="597"/>
                    </a:cubicBezTo>
                    <a:cubicBezTo>
                      <a:pt x="0" y="919"/>
                      <a:pt x="262" y="1193"/>
                      <a:pt x="596" y="1193"/>
                    </a:cubicBezTo>
                    <a:cubicBezTo>
                      <a:pt x="917" y="1193"/>
                      <a:pt x="1191" y="919"/>
                      <a:pt x="1191" y="597"/>
                    </a:cubicBezTo>
                    <a:cubicBezTo>
                      <a:pt x="1191" y="266"/>
                      <a:pt x="939" y="1"/>
                      <a:pt x="635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45" name="Google Shape;645;p27"/>
              <p:cNvGrpSpPr/>
              <p:nvPr/>
            </p:nvGrpSpPr>
            <p:grpSpPr>
              <a:xfrm>
                <a:off x="3666702" y="3236338"/>
                <a:ext cx="2334056" cy="2697742"/>
                <a:chOff x="3666702" y="3236338"/>
                <a:chExt cx="2334056" cy="2697742"/>
              </a:xfrm>
            </p:grpSpPr>
            <p:sp>
              <p:nvSpPr>
                <p:cNvPr id="646" name="Google Shape;646;p27"/>
                <p:cNvSpPr/>
                <p:nvPr/>
              </p:nvSpPr>
              <p:spPr>
                <a:xfrm rot="1300884">
                  <a:off x="4027664" y="3453910"/>
                  <a:ext cx="1611109" cy="2262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74" h="73974" extrusionOk="0">
                      <a:moveTo>
                        <a:pt x="739" y="1"/>
                      </a:moveTo>
                      <a:cubicBezTo>
                        <a:pt x="334" y="1"/>
                        <a:pt x="1" y="322"/>
                        <a:pt x="1" y="727"/>
                      </a:cubicBezTo>
                      <a:lnTo>
                        <a:pt x="1" y="73248"/>
                      </a:lnTo>
                      <a:cubicBezTo>
                        <a:pt x="1" y="73653"/>
                        <a:pt x="334" y="73974"/>
                        <a:pt x="739" y="73974"/>
                      </a:cubicBezTo>
                      <a:lnTo>
                        <a:pt x="51948" y="73974"/>
                      </a:lnTo>
                      <a:cubicBezTo>
                        <a:pt x="52352" y="73974"/>
                        <a:pt x="52662" y="73653"/>
                        <a:pt x="52674" y="73260"/>
                      </a:cubicBezTo>
                      <a:lnTo>
                        <a:pt x="52674" y="727"/>
                      </a:lnTo>
                      <a:cubicBezTo>
                        <a:pt x="52674" y="322"/>
                        <a:pt x="52352" y="1"/>
                        <a:pt x="519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7"/>
                <p:cNvSpPr/>
                <p:nvPr/>
              </p:nvSpPr>
              <p:spPr>
                <a:xfrm rot="1300884">
                  <a:off x="4344215" y="3514739"/>
                  <a:ext cx="1611843" cy="55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98" h="18003" extrusionOk="0">
                      <a:moveTo>
                        <a:pt x="1632" y="1"/>
                      </a:moveTo>
                      <a:cubicBezTo>
                        <a:pt x="727" y="1"/>
                        <a:pt x="1" y="727"/>
                        <a:pt x="1" y="1632"/>
                      </a:cubicBezTo>
                      <a:lnTo>
                        <a:pt x="1" y="1763"/>
                      </a:lnTo>
                      <a:lnTo>
                        <a:pt x="1" y="15038"/>
                      </a:lnTo>
                      <a:lnTo>
                        <a:pt x="1" y="17765"/>
                      </a:lnTo>
                      <a:cubicBezTo>
                        <a:pt x="370" y="17515"/>
                        <a:pt x="727" y="17205"/>
                        <a:pt x="1382" y="17205"/>
                      </a:cubicBezTo>
                      <a:cubicBezTo>
                        <a:pt x="2632" y="17205"/>
                        <a:pt x="2632" y="18003"/>
                        <a:pt x="3870" y="18003"/>
                      </a:cubicBezTo>
                      <a:cubicBezTo>
                        <a:pt x="5096" y="18003"/>
                        <a:pt x="5096" y="17205"/>
                        <a:pt x="6347" y="17205"/>
                      </a:cubicBezTo>
                      <a:cubicBezTo>
                        <a:pt x="7585" y="17205"/>
                        <a:pt x="7585" y="18003"/>
                        <a:pt x="8835" y="18003"/>
                      </a:cubicBezTo>
                      <a:cubicBezTo>
                        <a:pt x="10073" y="18003"/>
                        <a:pt x="10073" y="17205"/>
                        <a:pt x="11323" y="17205"/>
                      </a:cubicBezTo>
                      <a:cubicBezTo>
                        <a:pt x="12562" y="17205"/>
                        <a:pt x="12562" y="18003"/>
                        <a:pt x="13812" y="18003"/>
                      </a:cubicBezTo>
                      <a:cubicBezTo>
                        <a:pt x="15038" y="18003"/>
                        <a:pt x="15038" y="17205"/>
                        <a:pt x="16288" y="17205"/>
                      </a:cubicBezTo>
                      <a:cubicBezTo>
                        <a:pt x="17527" y="17205"/>
                        <a:pt x="17527" y="18003"/>
                        <a:pt x="18777" y="18003"/>
                      </a:cubicBezTo>
                      <a:cubicBezTo>
                        <a:pt x="20015" y="18003"/>
                        <a:pt x="20015" y="17205"/>
                        <a:pt x="21265" y="17205"/>
                      </a:cubicBezTo>
                      <a:cubicBezTo>
                        <a:pt x="22503" y="17205"/>
                        <a:pt x="22503" y="18003"/>
                        <a:pt x="23754" y="18003"/>
                      </a:cubicBezTo>
                      <a:cubicBezTo>
                        <a:pt x="24980" y="18003"/>
                        <a:pt x="24980" y="17205"/>
                        <a:pt x="26230" y="17205"/>
                      </a:cubicBezTo>
                      <a:cubicBezTo>
                        <a:pt x="27468" y="17205"/>
                        <a:pt x="27468" y="18003"/>
                        <a:pt x="28718" y="18003"/>
                      </a:cubicBezTo>
                      <a:cubicBezTo>
                        <a:pt x="29969" y="18003"/>
                        <a:pt x="29957" y="17205"/>
                        <a:pt x="31207" y="17205"/>
                      </a:cubicBezTo>
                      <a:cubicBezTo>
                        <a:pt x="32445" y="17205"/>
                        <a:pt x="32445" y="18003"/>
                        <a:pt x="33695" y="18003"/>
                      </a:cubicBezTo>
                      <a:cubicBezTo>
                        <a:pt x="34922" y="18003"/>
                        <a:pt x="34922" y="17205"/>
                        <a:pt x="36172" y="17205"/>
                      </a:cubicBezTo>
                      <a:cubicBezTo>
                        <a:pt x="37410" y="17205"/>
                        <a:pt x="37410" y="18003"/>
                        <a:pt x="38660" y="18003"/>
                      </a:cubicBezTo>
                      <a:cubicBezTo>
                        <a:pt x="39898" y="18003"/>
                        <a:pt x="39898" y="17205"/>
                        <a:pt x="41149" y="17205"/>
                      </a:cubicBezTo>
                      <a:cubicBezTo>
                        <a:pt x="42387" y="17205"/>
                        <a:pt x="42387" y="18003"/>
                        <a:pt x="43637" y="18003"/>
                      </a:cubicBezTo>
                      <a:cubicBezTo>
                        <a:pt x="44863" y="18003"/>
                        <a:pt x="44863" y="17205"/>
                        <a:pt x="46113" y="17205"/>
                      </a:cubicBezTo>
                      <a:cubicBezTo>
                        <a:pt x="47352" y="17205"/>
                        <a:pt x="47352" y="18003"/>
                        <a:pt x="48602" y="18003"/>
                      </a:cubicBezTo>
                      <a:cubicBezTo>
                        <a:pt x="49840" y="18003"/>
                        <a:pt x="49840" y="17205"/>
                        <a:pt x="51090" y="17205"/>
                      </a:cubicBezTo>
                      <a:cubicBezTo>
                        <a:pt x="51876" y="17205"/>
                        <a:pt x="52233" y="17658"/>
                        <a:pt x="52698" y="17919"/>
                      </a:cubicBezTo>
                      <a:lnTo>
                        <a:pt x="52698" y="15062"/>
                      </a:lnTo>
                      <a:lnTo>
                        <a:pt x="52698" y="1632"/>
                      </a:lnTo>
                      <a:cubicBezTo>
                        <a:pt x="52698" y="727"/>
                        <a:pt x="51971" y="1"/>
                        <a:pt x="510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27"/>
                <p:cNvSpPr/>
                <p:nvPr/>
              </p:nvSpPr>
              <p:spPr>
                <a:xfrm rot="1300884">
                  <a:off x="4659449" y="3338653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7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30" y="1193"/>
                        <a:pt x="1192" y="919"/>
                        <a:pt x="1192" y="597"/>
                      </a:cubicBezTo>
                      <a:cubicBezTo>
                        <a:pt x="1192" y="266"/>
                        <a:pt x="951" y="1"/>
                        <a:pt x="6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27"/>
                <p:cNvSpPr/>
                <p:nvPr/>
              </p:nvSpPr>
              <p:spPr>
                <a:xfrm rot="1300884">
                  <a:off x="4770809" y="3382932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7"/>
                <p:cNvSpPr/>
                <p:nvPr/>
              </p:nvSpPr>
              <p:spPr>
                <a:xfrm rot="1300884">
                  <a:off x="4882138" y="3427206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3" y="1"/>
                      </a:moveTo>
                      <a:cubicBezTo>
                        <a:pt x="621" y="1"/>
                        <a:pt x="608" y="1"/>
                        <a:pt x="596" y="2"/>
                      </a:cubicBezTo>
                      <a:cubicBezTo>
                        <a:pt x="262" y="2"/>
                        <a:pt x="0" y="264"/>
                        <a:pt x="0" y="597"/>
                      </a:cubicBezTo>
                      <a:cubicBezTo>
                        <a:pt x="0" y="919"/>
                        <a:pt x="262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28" y="1"/>
                        <a:pt x="63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7"/>
                <p:cNvSpPr/>
                <p:nvPr/>
              </p:nvSpPr>
              <p:spPr>
                <a:xfrm rot="1300884">
                  <a:off x="4992785" y="3471214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1" y="264"/>
                        <a:pt x="1" y="597"/>
                      </a:cubicBezTo>
                      <a:cubicBezTo>
                        <a:pt x="1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7"/>
                <p:cNvSpPr/>
                <p:nvPr/>
              </p:nvSpPr>
              <p:spPr>
                <a:xfrm rot="1300884">
                  <a:off x="5104114" y="3515488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7"/>
                <p:cNvSpPr/>
                <p:nvPr/>
              </p:nvSpPr>
              <p:spPr>
                <a:xfrm rot="1300884">
                  <a:off x="5215444" y="3559761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2" y="919"/>
                        <a:pt x="1192" y="597"/>
                      </a:cubicBezTo>
                      <a:cubicBezTo>
                        <a:pt x="1192" y="266"/>
                        <a:pt x="940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7"/>
                <p:cNvSpPr/>
                <p:nvPr/>
              </p:nvSpPr>
              <p:spPr>
                <a:xfrm rot="1300884">
                  <a:off x="5326121" y="3603769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27"/>
                <p:cNvSpPr/>
                <p:nvPr/>
              </p:nvSpPr>
              <p:spPr>
                <a:xfrm rot="1300884">
                  <a:off x="5437438" y="36481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50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27"/>
                <p:cNvSpPr/>
                <p:nvPr/>
              </p:nvSpPr>
              <p:spPr>
                <a:xfrm rot="1300884">
                  <a:off x="5548779" y="3692322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7"/>
                <p:cNvSpPr/>
                <p:nvPr/>
              </p:nvSpPr>
              <p:spPr>
                <a:xfrm rot="1300884">
                  <a:off x="5660109" y="3736596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7"/>
                <p:cNvSpPr/>
                <p:nvPr/>
              </p:nvSpPr>
              <p:spPr>
                <a:xfrm rot="1300884">
                  <a:off x="5770786" y="3780604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7"/>
                <p:cNvSpPr/>
                <p:nvPr/>
              </p:nvSpPr>
              <p:spPr>
                <a:xfrm rot="1300884">
                  <a:off x="4572820" y="339791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1300884">
                  <a:off x="4683809" y="344204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1300884">
                  <a:off x="4794796" y="348619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75"/>
                        <a:pt x="1" y="596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1300884">
                  <a:off x="4906126" y="353046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1300884">
                  <a:off x="5017456" y="3574740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75"/>
                        <a:pt x="1" y="596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18" y="1191"/>
                        <a:pt x="1192" y="929"/>
                        <a:pt x="1192" y="608"/>
                      </a:cubicBezTo>
                      <a:cubicBezTo>
                        <a:pt x="1192" y="275"/>
                        <a:pt x="918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1300884">
                  <a:off x="5128133" y="361874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7"/>
                <p:cNvSpPr/>
                <p:nvPr/>
              </p:nvSpPr>
              <p:spPr>
                <a:xfrm rot="1300884">
                  <a:off x="5239462" y="36630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7"/>
                <p:cNvSpPr/>
                <p:nvPr/>
              </p:nvSpPr>
              <p:spPr>
                <a:xfrm rot="1300884">
                  <a:off x="5350791" y="370730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75"/>
                        <a:pt x="1" y="596"/>
                      </a:cubicBezTo>
                      <a:cubicBezTo>
                        <a:pt x="1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1300884">
                  <a:off x="5461439" y="375130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608"/>
                      </a:cubicBezTo>
                      <a:cubicBezTo>
                        <a:pt x="1192" y="275"/>
                        <a:pt x="930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1300884">
                  <a:off x="5572798" y="379558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1300884">
                  <a:off x="5684127" y="383985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1300884">
                  <a:off x="5795457" y="388413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1300884">
                  <a:off x="4594843" y="350114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5"/>
                      </a:cubicBezTo>
                      <a:cubicBezTo>
                        <a:pt x="1192" y="262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27"/>
                <p:cNvSpPr/>
                <p:nvPr/>
              </p:nvSpPr>
              <p:spPr>
                <a:xfrm rot="1300884">
                  <a:off x="4706202" y="354542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27"/>
                <p:cNvSpPr/>
                <p:nvPr/>
              </p:nvSpPr>
              <p:spPr>
                <a:xfrm rot="1300884">
                  <a:off x="4817531" y="3589700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1300884">
                  <a:off x="4928178" y="36337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62"/>
                        <a:pt x="1" y="595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1300884">
                  <a:off x="5039508" y="367798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1300884">
                  <a:off x="5150837" y="372225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5"/>
                      </a:cubicBezTo>
                      <a:cubicBezTo>
                        <a:pt x="1192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1300884">
                  <a:off x="5261514" y="376626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1300884">
                  <a:off x="5372843" y="381054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27"/>
                <p:cNvSpPr/>
                <p:nvPr/>
              </p:nvSpPr>
              <p:spPr>
                <a:xfrm rot="1300884">
                  <a:off x="5484173" y="3854816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7"/>
                <p:cNvSpPr/>
                <p:nvPr/>
              </p:nvSpPr>
              <p:spPr>
                <a:xfrm rot="1300884">
                  <a:off x="5595502" y="3899090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1300884">
                  <a:off x="5706179" y="3943098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1300884">
                  <a:off x="5817509" y="3987371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1300884">
                  <a:off x="4508089" y="356068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1300884">
                  <a:off x="4619078" y="3604825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1300884">
                  <a:off x="4730065" y="364896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27"/>
                <p:cNvSpPr/>
                <p:nvPr/>
              </p:nvSpPr>
              <p:spPr>
                <a:xfrm rot="1300884">
                  <a:off x="4841395" y="369324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27"/>
                <p:cNvSpPr/>
                <p:nvPr/>
              </p:nvSpPr>
              <p:spPr>
                <a:xfrm rot="1300884">
                  <a:off x="4952725" y="373751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1300884">
                  <a:off x="5063402" y="3781524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1300884">
                  <a:off x="5174731" y="382579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1300884">
                  <a:off x="5286060" y="38700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1300884">
                  <a:off x="5396707" y="391407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1300884">
                  <a:off x="5508067" y="39583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27"/>
                <p:cNvSpPr/>
                <p:nvPr/>
              </p:nvSpPr>
              <p:spPr>
                <a:xfrm rot="1300884">
                  <a:off x="5619396" y="400263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27"/>
                <p:cNvSpPr/>
                <p:nvPr/>
              </p:nvSpPr>
              <p:spPr>
                <a:xfrm rot="1300884">
                  <a:off x="5730726" y="404690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27"/>
                <p:cNvSpPr/>
                <p:nvPr/>
              </p:nvSpPr>
              <p:spPr>
                <a:xfrm rot="1300884">
                  <a:off x="4530383" y="366324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74"/>
                        <a:pt x="1" y="595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595"/>
                      </a:cubicBezTo>
                      <a:cubicBezTo>
                        <a:pt x="1192" y="274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27"/>
                <p:cNvSpPr/>
                <p:nvPr/>
              </p:nvSpPr>
              <p:spPr>
                <a:xfrm rot="1300884">
                  <a:off x="4641401" y="370738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74"/>
                        <a:pt x="0" y="595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595"/>
                      </a:cubicBezTo>
                      <a:cubicBezTo>
                        <a:pt x="1191" y="274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27"/>
                <p:cNvSpPr/>
                <p:nvPr/>
              </p:nvSpPr>
              <p:spPr>
                <a:xfrm rot="1300884">
                  <a:off x="4752936" y="375213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27"/>
                <p:cNvSpPr/>
                <p:nvPr/>
              </p:nvSpPr>
              <p:spPr>
                <a:xfrm rot="1300884">
                  <a:off x="4863718" y="379580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74"/>
                        <a:pt x="1" y="595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27"/>
                <p:cNvSpPr/>
                <p:nvPr/>
              </p:nvSpPr>
              <p:spPr>
                <a:xfrm rot="1300884">
                  <a:off x="4975048" y="384007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74"/>
                        <a:pt x="1" y="595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27"/>
                <p:cNvSpPr/>
                <p:nvPr/>
              </p:nvSpPr>
              <p:spPr>
                <a:xfrm rot="1300884">
                  <a:off x="5085725" y="388408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27"/>
                <p:cNvSpPr/>
                <p:nvPr/>
              </p:nvSpPr>
              <p:spPr>
                <a:xfrm rot="1300884">
                  <a:off x="5197055" y="3928357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27"/>
                <p:cNvSpPr/>
                <p:nvPr/>
              </p:nvSpPr>
              <p:spPr>
                <a:xfrm rot="1300884">
                  <a:off x="5308248" y="397297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27"/>
                <p:cNvSpPr/>
                <p:nvPr/>
              </p:nvSpPr>
              <p:spPr>
                <a:xfrm rot="1300884">
                  <a:off x="5419577" y="401725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27"/>
                <p:cNvSpPr/>
                <p:nvPr/>
              </p:nvSpPr>
              <p:spPr>
                <a:xfrm rot="1300884">
                  <a:off x="5530907" y="406152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27"/>
                <p:cNvSpPr/>
                <p:nvPr/>
              </p:nvSpPr>
              <p:spPr>
                <a:xfrm rot="1300884">
                  <a:off x="5641584" y="410553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27"/>
                <p:cNvSpPr/>
                <p:nvPr/>
              </p:nvSpPr>
              <p:spPr>
                <a:xfrm rot="1300884">
                  <a:off x="5752914" y="414980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27"/>
                <p:cNvSpPr/>
                <p:nvPr/>
              </p:nvSpPr>
              <p:spPr>
                <a:xfrm rot="1300884">
                  <a:off x="4443494" y="37231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27"/>
                <p:cNvSpPr/>
                <p:nvPr/>
              </p:nvSpPr>
              <p:spPr>
                <a:xfrm rot="1300884">
                  <a:off x="4554482" y="376726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27"/>
                <p:cNvSpPr/>
                <p:nvPr/>
              </p:nvSpPr>
              <p:spPr>
                <a:xfrm rot="1300884">
                  <a:off x="4665470" y="381140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27"/>
                <p:cNvSpPr/>
                <p:nvPr/>
              </p:nvSpPr>
              <p:spPr>
                <a:xfrm rot="1300884">
                  <a:off x="4776799" y="38556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27"/>
                <p:cNvSpPr/>
                <p:nvPr/>
              </p:nvSpPr>
              <p:spPr>
                <a:xfrm rot="1300884">
                  <a:off x="4888129" y="389995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27"/>
                <p:cNvSpPr/>
                <p:nvPr/>
              </p:nvSpPr>
              <p:spPr>
                <a:xfrm rot="1300884">
                  <a:off x="4998806" y="39439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27"/>
                <p:cNvSpPr/>
                <p:nvPr/>
              </p:nvSpPr>
              <p:spPr>
                <a:xfrm rot="1300884">
                  <a:off x="5110136" y="398823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27"/>
                <p:cNvSpPr/>
                <p:nvPr/>
              </p:nvSpPr>
              <p:spPr>
                <a:xfrm rot="1300884">
                  <a:off x="5221464" y="403251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715;p27"/>
                <p:cNvSpPr/>
                <p:nvPr/>
              </p:nvSpPr>
              <p:spPr>
                <a:xfrm rot="1300884">
                  <a:off x="5332112" y="407651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716;p27"/>
                <p:cNvSpPr/>
                <p:nvPr/>
              </p:nvSpPr>
              <p:spPr>
                <a:xfrm rot="1300884">
                  <a:off x="5443607" y="412045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5" y="1191"/>
                      </a:cubicBezTo>
                      <a:cubicBezTo>
                        <a:pt x="929" y="1191"/>
                        <a:pt x="1191" y="929"/>
                        <a:pt x="1191" y="596"/>
                      </a:cubicBezTo>
                      <a:cubicBezTo>
                        <a:pt x="1191" y="275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27"/>
                <p:cNvSpPr/>
                <p:nvPr/>
              </p:nvSpPr>
              <p:spPr>
                <a:xfrm rot="1300884">
                  <a:off x="5554801" y="416506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27"/>
                <p:cNvSpPr/>
                <p:nvPr/>
              </p:nvSpPr>
              <p:spPr>
                <a:xfrm rot="1300884">
                  <a:off x="5666131" y="420934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 rot="1300972">
                  <a:off x="4621994" y="3637291"/>
                  <a:ext cx="1077637" cy="26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1" h="6383" extrusionOk="0">
                      <a:moveTo>
                        <a:pt x="1" y="1"/>
                      </a:moveTo>
                      <a:lnTo>
                        <a:pt x="2322" y="3191"/>
                      </a:lnTo>
                      <a:lnTo>
                        <a:pt x="1" y="6382"/>
                      </a:lnTo>
                      <a:lnTo>
                        <a:pt x="27921" y="6382"/>
                      </a:lnTo>
                      <a:lnTo>
                        <a:pt x="25611" y="3132"/>
                      </a:lnTo>
                      <a:lnTo>
                        <a:pt x="2792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0" name="Google Shape;720;p27"/>
            <p:cNvSpPr/>
            <p:nvPr/>
          </p:nvSpPr>
          <p:spPr>
            <a:xfrm rot="2439267">
              <a:off x="6380868" y="4162487"/>
              <a:ext cx="666313" cy="657983"/>
            </a:xfrm>
            <a:prstGeom prst="ellipse">
              <a:avLst/>
            </a:pr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21" name="Google Shape;721;p27"/>
            <p:cNvGrpSpPr/>
            <p:nvPr/>
          </p:nvGrpSpPr>
          <p:grpSpPr>
            <a:xfrm rot="1276374">
              <a:off x="6532931" y="4248301"/>
              <a:ext cx="363151" cy="486332"/>
              <a:chOff x="3926225" y="4399275"/>
              <a:chExt cx="360775" cy="483150"/>
            </a:xfrm>
          </p:grpSpPr>
          <p:sp>
            <p:nvSpPr>
              <p:cNvPr id="722" name="Google Shape;722;p27"/>
              <p:cNvSpPr/>
              <p:nvPr/>
            </p:nvSpPr>
            <p:spPr>
              <a:xfrm>
                <a:off x="4163400" y="4797475"/>
                <a:ext cx="5665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134" extrusionOk="0">
                    <a:moveTo>
                      <a:pt x="568" y="1"/>
                    </a:moveTo>
                    <a:cubicBezTo>
                      <a:pt x="254" y="1"/>
                      <a:pt x="1" y="255"/>
                      <a:pt x="1" y="569"/>
                    </a:cubicBezTo>
                    <a:cubicBezTo>
                      <a:pt x="1" y="880"/>
                      <a:pt x="254" y="1133"/>
                      <a:pt x="568" y="1133"/>
                    </a:cubicBezTo>
                    <a:lnTo>
                      <a:pt x="1701" y="1133"/>
                    </a:lnTo>
                    <a:cubicBezTo>
                      <a:pt x="2012" y="1133"/>
                      <a:pt x="2265" y="880"/>
                      <a:pt x="2265" y="569"/>
                    </a:cubicBezTo>
                    <a:cubicBezTo>
                      <a:pt x="2265" y="255"/>
                      <a:pt x="2012" y="1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3926225" y="4399275"/>
                <a:ext cx="360775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9326" extrusionOk="0">
                    <a:moveTo>
                      <a:pt x="10055" y="1134"/>
                    </a:moveTo>
                    <a:cubicBezTo>
                      <a:pt x="10547" y="1134"/>
                      <a:pt x="10985" y="1457"/>
                      <a:pt x="11133" y="1928"/>
                    </a:cubicBezTo>
                    <a:cubicBezTo>
                      <a:pt x="11281" y="2399"/>
                      <a:pt x="11106" y="2912"/>
                      <a:pt x="10698" y="3196"/>
                    </a:cubicBezTo>
                    <a:cubicBezTo>
                      <a:pt x="10692" y="3181"/>
                      <a:pt x="10683" y="3169"/>
                      <a:pt x="10677" y="3154"/>
                    </a:cubicBezTo>
                    <a:cubicBezTo>
                      <a:pt x="10665" y="3129"/>
                      <a:pt x="10650" y="3105"/>
                      <a:pt x="10635" y="3081"/>
                    </a:cubicBezTo>
                    <a:cubicBezTo>
                      <a:pt x="10270" y="2468"/>
                      <a:pt x="9750" y="1964"/>
                      <a:pt x="9125" y="1620"/>
                    </a:cubicBezTo>
                    <a:cubicBezTo>
                      <a:pt x="9337" y="1318"/>
                      <a:pt x="9684" y="1134"/>
                      <a:pt x="10055" y="1134"/>
                    </a:cubicBezTo>
                    <a:close/>
                    <a:moveTo>
                      <a:pt x="7223" y="2266"/>
                    </a:moveTo>
                    <a:cubicBezTo>
                      <a:pt x="8114" y="2266"/>
                      <a:pt x="8953" y="2686"/>
                      <a:pt x="9488" y="3398"/>
                    </a:cubicBezTo>
                    <a:cubicBezTo>
                      <a:pt x="8953" y="4111"/>
                      <a:pt x="8114" y="4527"/>
                      <a:pt x="7223" y="4531"/>
                    </a:cubicBezTo>
                    <a:lnTo>
                      <a:pt x="4448" y="4531"/>
                    </a:lnTo>
                    <a:cubicBezTo>
                      <a:pt x="4720" y="3214"/>
                      <a:pt x="5879" y="2269"/>
                      <a:pt x="7223" y="2266"/>
                    </a:cubicBezTo>
                    <a:close/>
                    <a:moveTo>
                      <a:pt x="9998" y="4527"/>
                    </a:moveTo>
                    <a:cubicBezTo>
                      <a:pt x="10034" y="4715"/>
                      <a:pt x="10055" y="4905"/>
                      <a:pt x="10055" y="5098"/>
                    </a:cubicBezTo>
                    <a:lnTo>
                      <a:pt x="10055" y="7363"/>
                    </a:lnTo>
                    <a:cubicBezTo>
                      <a:pt x="10055" y="8924"/>
                      <a:pt x="8787" y="10192"/>
                      <a:pt x="7223" y="10192"/>
                    </a:cubicBezTo>
                    <a:cubicBezTo>
                      <a:pt x="5659" y="10192"/>
                      <a:pt x="4394" y="8924"/>
                      <a:pt x="4394" y="7363"/>
                    </a:cubicBezTo>
                    <a:lnTo>
                      <a:pt x="4394" y="5663"/>
                    </a:lnTo>
                    <a:lnTo>
                      <a:pt x="7223" y="5663"/>
                    </a:lnTo>
                    <a:cubicBezTo>
                      <a:pt x="8262" y="5660"/>
                      <a:pt x="9255" y="5255"/>
                      <a:pt x="9998" y="4527"/>
                    </a:cubicBezTo>
                    <a:close/>
                    <a:moveTo>
                      <a:pt x="5526" y="10941"/>
                    </a:moveTo>
                    <a:cubicBezTo>
                      <a:pt x="6063" y="11196"/>
                      <a:pt x="6643" y="11324"/>
                      <a:pt x="7224" y="11324"/>
                    </a:cubicBezTo>
                    <a:cubicBezTo>
                      <a:pt x="7777" y="11324"/>
                      <a:pt x="8331" y="11208"/>
                      <a:pt x="8847" y="10977"/>
                    </a:cubicBezTo>
                    <a:lnTo>
                      <a:pt x="8847" y="11967"/>
                    </a:lnTo>
                    <a:cubicBezTo>
                      <a:pt x="8847" y="12227"/>
                      <a:pt x="9026" y="12454"/>
                      <a:pt x="9279" y="12517"/>
                    </a:cubicBezTo>
                    <a:lnTo>
                      <a:pt x="9466" y="12562"/>
                    </a:lnTo>
                    <a:cubicBezTo>
                      <a:pt x="8899" y="13298"/>
                      <a:pt x="8061" y="13665"/>
                      <a:pt x="7223" y="13665"/>
                    </a:cubicBezTo>
                    <a:cubicBezTo>
                      <a:pt x="6379" y="13665"/>
                      <a:pt x="5536" y="13293"/>
                      <a:pt x="4970" y="12547"/>
                    </a:cubicBezTo>
                    <a:lnTo>
                      <a:pt x="5097" y="12514"/>
                    </a:lnTo>
                    <a:cubicBezTo>
                      <a:pt x="5348" y="12454"/>
                      <a:pt x="5526" y="12227"/>
                      <a:pt x="5526" y="11964"/>
                    </a:cubicBezTo>
                    <a:lnTo>
                      <a:pt x="5526" y="10941"/>
                    </a:lnTo>
                    <a:close/>
                    <a:moveTo>
                      <a:pt x="3805" y="12837"/>
                    </a:moveTo>
                    <a:cubicBezTo>
                      <a:pt x="4515" y="14051"/>
                      <a:pt x="5813" y="14794"/>
                      <a:pt x="7217" y="14797"/>
                    </a:cubicBezTo>
                    <a:cubicBezTo>
                      <a:pt x="7220" y="14797"/>
                      <a:pt x="7223" y="14797"/>
                      <a:pt x="7225" y="14797"/>
                    </a:cubicBezTo>
                    <a:cubicBezTo>
                      <a:pt x="8626" y="14797"/>
                      <a:pt x="9924" y="14054"/>
                      <a:pt x="10635" y="12849"/>
                    </a:cubicBezTo>
                    <a:lnTo>
                      <a:pt x="11767" y="13124"/>
                    </a:lnTo>
                    <a:cubicBezTo>
                      <a:pt x="12649" y="13344"/>
                      <a:pt x="13201" y="14217"/>
                      <a:pt x="13020" y="15105"/>
                    </a:cubicBezTo>
                    <a:lnTo>
                      <a:pt x="12404" y="18194"/>
                    </a:lnTo>
                    <a:lnTo>
                      <a:pt x="2027" y="18194"/>
                    </a:lnTo>
                    <a:lnTo>
                      <a:pt x="1408" y="15105"/>
                    </a:lnTo>
                    <a:cubicBezTo>
                      <a:pt x="1229" y="14214"/>
                      <a:pt x="1782" y="13341"/>
                      <a:pt x="2661" y="13124"/>
                    </a:cubicBezTo>
                    <a:lnTo>
                      <a:pt x="3805" y="12837"/>
                    </a:lnTo>
                    <a:close/>
                    <a:moveTo>
                      <a:pt x="10061" y="0"/>
                    </a:moveTo>
                    <a:cubicBezTo>
                      <a:pt x="9256" y="0"/>
                      <a:pt x="8461" y="426"/>
                      <a:pt x="8047" y="1221"/>
                    </a:cubicBezTo>
                    <a:cubicBezTo>
                      <a:pt x="7767" y="1162"/>
                      <a:pt x="7489" y="1134"/>
                      <a:pt x="7216" y="1134"/>
                    </a:cubicBezTo>
                    <a:cubicBezTo>
                      <a:pt x="5084" y="1134"/>
                      <a:pt x="3261" y="2863"/>
                      <a:pt x="3261" y="5098"/>
                    </a:cubicBezTo>
                    <a:lnTo>
                      <a:pt x="3261" y="7363"/>
                    </a:lnTo>
                    <a:cubicBezTo>
                      <a:pt x="3258" y="8398"/>
                      <a:pt x="3666" y="9392"/>
                      <a:pt x="4394" y="10132"/>
                    </a:cubicBezTo>
                    <a:lnTo>
                      <a:pt x="4394" y="11524"/>
                    </a:lnTo>
                    <a:lnTo>
                      <a:pt x="2386" y="12025"/>
                    </a:lnTo>
                    <a:cubicBezTo>
                      <a:pt x="921" y="12390"/>
                      <a:pt x="0" y="13846"/>
                      <a:pt x="299" y="15328"/>
                    </a:cubicBezTo>
                    <a:lnTo>
                      <a:pt x="1006" y="18870"/>
                    </a:lnTo>
                    <a:cubicBezTo>
                      <a:pt x="1060" y="19136"/>
                      <a:pt x="1293" y="19326"/>
                      <a:pt x="1562" y="19326"/>
                    </a:cubicBezTo>
                    <a:lnTo>
                      <a:pt x="12866" y="19326"/>
                    </a:lnTo>
                    <a:cubicBezTo>
                      <a:pt x="13138" y="19326"/>
                      <a:pt x="13371" y="19136"/>
                      <a:pt x="13422" y="18870"/>
                    </a:cubicBezTo>
                    <a:lnTo>
                      <a:pt x="14131" y="15328"/>
                    </a:lnTo>
                    <a:cubicBezTo>
                      <a:pt x="14430" y="13842"/>
                      <a:pt x="13506" y="12387"/>
                      <a:pt x="12039" y="12025"/>
                    </a:cubicBezTo>
                    <a:lnTo>
                      <a:pt x="10569" y="11665"/>
                    </a:lnTo>
                    <a:lnTo>
                      <a:pt x="10565" y="11665"/>
                    </a:lnTo>
                    <a:cubicBezTo>
                      <a:pt x="10505" y="11638"/>
                      <a:pt x="10445" y="11626"/>
                      <a:pt x="10378" y="11620"/>
                    </a:cubicBezTo>
                    <a:lnTo>
                      <a:pt x="9980" y="11524"/>
                    </a:lnTo>
                    <a:lnTo>
                      <a:pt x="9980" y="10207"/>
                    </a:lnTo>
                    <a:cubicBezTo>
                      <a:pt x="10750" y="9461"/>
                      <a:pt x="11188" y="8435"/>
                      <a:pt x="11188" y="7363"/>
                    </a:cubicBezTo>
                    <a:lnTo>
                      <a:pt x="11188" y="5098"/>
                    </a:lnTo>
                    <a:cubicBezTo>
                      <a:pt x="11188" y="4820"/>
                      <a:pt x="11157" y="4546"/>
                      <a:pt x="11100" y="4274"/>
                    </a:cubicBezTo>
                    <a:cubicBezTo>
                      <a:pt x="12459" y="3567"/>
                      <a:pt x="12739" y="1747"/>
                      <a:pt x="11659" y="663"/>
                    </a:cubicBezTo>
                    <a:cubicBezTo>
                      <a:pt x="11209" y="214"/>
                      <a:pt x="10632" y="0"/>
                      <a:pt x="100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4" name="Google Shape;724;p27"/>
            <p:cNvSpPr/>
            <p:nvPr/>
          </p:nvSpPr>
          <p:spPr>
            <a:xfrm rot="1300756">
              <a:off x="5872683" y="4872538"/>
              <a:ext cx="1169946" cy="587860"/>
            </a:xfrm>
            <a:custGeom>
              <a:avLst/>
              <a:gdLst/>
              <a:ahLst/>
              <a:cxnLst/>
              <a:rect l="l" t="t" r="r" b="b"/>
              <a:pathLst>
                <a:path w="52674" h="73974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34" y="73974"/>
                    <a:pt x="739" y="73974"/>
                  </a:cubicBezTo>
                  <a:lnTo>
                    <a:pt x="51948" y="73974"/>
                  </a:lnTo>
                  <a:cubicBezTo>
                    <a:pt x="52352" y="73974"/>
                    <a:pt x="52662" y="73653"/>
                    <a:pt x="52674" y="73260"/>
                  </a:cubicBezTo>
                  <a:lnTo>
                    <a:pt x="52674" y="727"/>
                  </a:lnTo>
                  <a:cubicBezTo>
                    <a:pt x="52674" y="322"/>
                    <a:pt x="52352" y="1"/>
                    <a:pt x="51948" y="1"/>
                  </a:cubicBezTo>
                  <a:close/>
                </a:path>
              </a:pathLst>
            </a:cu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6" name="Google Shape;307;p27">
            <a:extLst>
              <a:ext uri="{FF2B5EF4-FFF2-40B4-BE49-F238E27FC236}">
                <a16:creationId xmlns:a16="http://schemas.microsoft.com/office/drawing/2014/main" id="{21D60D02-5992-46CE-B426-9900EC0E049B}"/>
              </a:ext>
            </a:extLst>
          </p:cNvPr>
          <p:cNvSpPr txBox="1">
            <a:spLocks/>
          </p:cNvSpPr>
          <p:nvPr/>
        </p:nvSpPr>
        <p:spPr>
          <a:xfrm rot="175">
            <a:off x="1262455" y="1005598"/>
            <a:ext cx="5895900" cy="193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Weekly Home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B79B9-B133-4786-9329-78957F58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752" y="406879"/>
            <a:ext cx="1930055" cy="243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5" name="Google Shape;725;p27"/>
          <p:cNvSpPr/>
          <p:nvPr/>
        </p:nvSpPr>
        <p:spPr>
          <a:xfrm rot="-7788965">
            <a:off x="7228168" y="2301325"/>
            <a:ext cx="1115559" cy="1280672"/>
          </a:xfrm>
          <a:custGeom>
            <a:avLst/>
            <a:gdLst/>
            <a:ahLst/>
            <a:cxnLst/>
            <a:rect l="l" t="t" r="r" b="b"/>
            <a:pathLst>
              <a:path w="21323" h="24479" extrusionOk="0">
                <a:moveTo>
                  <a:pt x="6559" y="10762"/>
                </a:moveTo>
                <a:cubicBezTo>
                  <a:pt x="7769" y="10762"/>
                  <a:pt x="9012" y="11823"/>
                  <a:pt x="9207" y="14994"/>
                </a:cubicBezTo>
                <a:cubicBezTo>
                  <a:pt x="9174" y="14994"/>
                  <a:pt x="9140" y="15061"/>
                  <a:pt x="9040" y="15061"/>
                </a:cubicBezTo>
                <a:cubicBezTo>
                  <a:pt x="8845" y="15068"/>
                  <a:pt x="8657" y="15071"/>
                  <a:pt x="8476" y="15071"/>
                </a:cubicBezTo>
                <a:cubicBezTo>
                  <a:pt x="1810" y="15071"/>
                  <a:pt x="4119" y="10762"/>
                  <a:pt x="6559" y="10762"/>
                </a:cubicBezTo>
                <a:close/>
                <a:moveTo>
                  <a:pt x="15749" y="0"/>
                </a:moveTo>
                <a:cubicBezTo>
                  <a:pt x="15533" y="0"/>
                  <a:pt x="15317" y="100"/>
                  <a:pt x="15111" y="351"/>
                </a:cubicBezTo>
                <a:cubicBezTo>
                  <a:pt x="14811" y="1652"/>
                  <a:pt x="11776" y="5321"/>
                  <a:pt x="12776" y="6121"/>
                </a:cubicBezTo>
                <a:cubicBezTo>
                  <a:pt x="13911" y="5287"/>
                  <a:pt x="14744" y="3786"/>
                  <a:pt x="15678" y="2619"/>
                </a:cubicBezTo>
                <a:lnTo>
                  <a:pt x="15678" y="2619"/>
                </a:lnTo>
                <a:cubicBezTo>
                  <a:pt x="16679" y="7022"/>
                  <a:pt x="14978" y="11926"/>
                  <a:pt x="10942" y="14261"/>
                </a:cubicBezTo>
                <a:cubicBezTo>
                  <a:pt x="11095" y="11724"/>
                  <a:pt x="8810" y="9444"/>
                  <a:pt x="6441" y="9444"/>
                </a:cubicBezTo>
                <a:cubicBezTo>
                  <a:pt x="5726" y="9444"/>
                  <a:pt x="5003" y="9652"/>
                  <a:pt x="4337" y="10124"/>
                </a:cubicBezTo>
                <a:cubicBezTo>
                  <a:pt x="688" y="13313"/>
                  <a:pt x="4283" y="16813"/>
                  <a:pt x="8023" y="16813"/>
                </a:cubicBezTo>
                <a:cubicBezTo>
                  <a:pt x="8352" y="16813"/>
                  <a:pt x="8681" y="16786"/>
                  <a:pt x="9007" y="16729"/>
                </a:cubicBezTo>
                <a:lnTo>
                  <a:pt x="9007" y="16729"/>
                </a:lnTo>
                <a:cubicBezTo>
                  <a:pt x="7940" y="21933"/>
                  <a:pt x="4604" y="22767"/>
                  <a:pt x="1" y="23467"/>
                </a:cubicBezTo>
                <a:cubicBezTo>
                  <a:pt x="300" y="24265"/>
                  <a:pt x="1254" y="24478"/>
                  <a:pt x="2230" y="24478"/>
                </a:cubicBezTo>
                <a:cubicBezTo>
                  <a:pt x="2887" y="24478"/>
                  <a:pt x="3554" y="24382"/>
                  <a:pt x="4037" y="24301"/>
                </a:cubicBezTo>
                <a:cubicBezTo>
                  <a:pt x="8006" y="23801"/>
                  <a:pt x="10308" y="19831"/>
                  <a:pt x="10842" y="16162"/>
                </a:cubicBezTo>
                <a:cubicBezTo>
                  <a:pt x="15645" y="13994"/>
                  <a:pt x="18714" y="8190"/>
                  <a:pt x="17146" y="3086"/>
                </a:cubicBezTo>
                <a:lnTo>
                  <a:pt x="17146" y="3086"/>
                </a:lnTo>
                <a:cubicBezTo>
                  <a:pt x="17513" y="3453"/>
                  <a:pt x="17980" y="3720"/>
                  <a:pt x="18380" y="3953"/>
                </a:cubicBezTo>
                <a:cubicBezTo>
                  <a:pt x="18928" y="4261"/>
                  <a:pt x="19967" y="4604"/>
                  <a:pt x="20570" y="4604"/>
                </a:cubicBezTo>
                <a:cubicBezTo>
                  <a:pt x="21143" y="4604"/>
                  <a:pt x="21322" y="4295"/>
                  <a:pt x="20315" y="3353"/>
                </a:cubicBezTo>
                <a:lnTo>
                  <a:pt x="20315" y="3353"/>
                </a:lnTo>
                <a:lnTo>
                  <a:pt x="20348" y="3419"/>
                </a:lnTo>
                <a:cubicBezTo>
                  <a:pt x="19548" y="2419"/>
                  <a:pt x="18214" y="2085"/>
                  <a:pt x="17346" y="1151"/>
                </a:cubicBezTo>
                <a:cubicBezTo>
                  <a:pt x="16932" y="736"/>
                  <a:pt x="16338" y="0"/>
                  <a:pt x="15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307;p27">
            <a:extLst>
              <a:ext uri="{FF2B5EF4-FFF2-40B4-BE49-F238E27FC236}">
                <a16:creationId xmlns:a16="http://schemas.microsoft.com/office/drawing/2014/main" id="{D19C42EA-F2CD-4CFC-B5D7-D5DD641F33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175">
            <a:off x="461251" y="241234"/>
            <a:ext cx="7159063" cy="987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>
                  <a:solidFill>
                    <a:sysClr val="windowText" lastClr="000000"/>
                  </a:solidFill>
                </a:ln>
                <a:solidFill>
                  <a:schemeClr val="dk2"/>
                </a:solidFill>
                <a:latin typeface="Eras Bold ITC" panose="020B0907030504020204" pitchFamily="34" charset="0"/>
              </a:rPr>
              <a:t>MAPEH (ARTS5)</a:t>
            </a:r>
            <a:endParaRPr sz="5400" dirty="0">
              <a:ln>
                <a:solidFill>
                  <a:sysClr val="windowText" lastClr="000000"/>
                </a:solidFill>
              </a:ln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37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AE756438-C88E-4193-BBCA-35E40DE8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56" y="-85067"/>
            <a:ext cx="765506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C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FFCC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                 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6-7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                 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BCEA9031-E051-45E0-8F33-B7198E14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D6606D-9703-48DD-9323-0E266D1573F4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1915484"/>
          <a:ext cx="7655066" cy="3068822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610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6645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ARTS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Demonstrates skills and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knowledge about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foreground, middle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ground, and background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to emphasize depth in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painting a landscape.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A5PR-IIf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Pagpipinta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Larawan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8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Balikan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pahina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26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accent5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bagay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makikita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unahang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gitnang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likurang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?</a:t>
                      </a:r>
                    </a:p>
                    <a:p>
                      <a:pPr marL="85725" indent="0" algn="l">
                        <a:buNone/>
                      </a:pPr>
                      <a:endParaRPr lang="en-PH" sz="8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Hanapin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tatlong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makikita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landscape. ( foreground, middle ground, background)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4959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Sundin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hakbang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p.28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Ihanda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nag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gagamitin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, lapis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krayola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—kung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mayroon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Bigyan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kaukulang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puntos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paggawa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01AF03A-B3D4-40BE-9B59-5B4ACAD11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344" y="685089"/>
            <a:ext cx="2775567" cy="16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5: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Kumpletuhin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ko ___________________________________ ___________________________________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ko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_____________________</a:t>
                      </a:r>
                    </a:p>
                    <a:p>
                      <a:pPr marL="85725" indent="0" algn="l"/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___________________________________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5490787-9FCD-4A08-805E-F7A032087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240" y="679731"/>
            <a:ext cx="2778960" cy="234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479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Punan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bawat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puwang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nararapat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ideya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paggamit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ibang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larawan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isang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likhang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sining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   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Ginagamit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imahinasyon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Naipapakita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wastong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_____________. Ang __________________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espasyo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harapan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Habang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middle ground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and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kalagitnaan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Habang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______________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likod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kaalaman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kombinasyon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kulay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nakadaragdag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angking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talento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pagpipinta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092DFB-48F7-4414-BA2F-8B8D1A543944}"/>
              </a:ext>
            </a:extLst>
          </p:cNvPr>
          <p:cNvSpPr/>
          <p:nvPr/>
        </p:nvSpPr>
        <p:spPr>
          <a:xfrm>
            <a:off x="4572000" y="3625231"/>
            <a:ext cx="2540899" cy="5421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pagkukulay</a:t>
            </a:r>
            <a:r>
              <a:rPr kumimoji="0" lang="en-PH" sz="14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foreground background       </a:t>
            </a:r>
            <a:r>
              <a:rPr kumimoji="0" lang="en-PH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hatiin</a:t>
            </a:r>
            <a:endParaRPr kumimoji="0" lang="en-PH" sz="600" b="1" i="0" u="none" strike="noStrike" kern="0" cap="none" spc="0" normalizeH="0" baseline="0" noProof="0" dirty="0">
              <a:ln>
                <a:noFill/>
              </a:ln>
              <a:solidFill>
                <a:srgbClr val="FFEEB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640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/>
          <p:nvPr/>
        </p:nvSpPr>
        <p:spPr>
          <a:xfrm>
            <a:off x="1562100" y="3934126"/>
            <a:ext cx="220418" cy="218104"/>
          </a:xfrm>
          <a:custGeom>
            <a:avLst/>
            <a:gdLst/>
            <a:ahLst/>
            <a:cxnLst/>
            <a:rect l="l" t="t" r="r" b="b"/>
            <a:pathLst>
              <a:path w="1996" h="1975" extrusionOk="0">
                <a:moveTo>
                  <a:pt x="1516" y="1"/>
                </a:moveTo>
                <a:cubicBezTo>
                  <a:pt x="1480" y="1"/>
                  <a:pt x="1444" y="9"/>
                  <a:pt x="1409" y="28"/>
                </a:cubicBezTo>
                <a:cubicBezTo>
                  <a:pt x="1158" y="196"/>
                  <a:pt x="949" y="426"/>
                  <a:pt x="782" y="677"/>
                </a:cubicBezTo>
                <a:cubicBezTo>
                  <a:pt x="635" y="510"/>
                  <a:pt x="489" y="321"/>
                  <a:pt x="384" y="112"/>
                </a:cubicBezTo>
                <a:cubicBezTo>
                  <a:pt x="341" y="55"/>
                  <a:pt x="280" y="29"/>
                  <a:pt x="221" y="29"/>
                </a:cubicBezTo>
                <a:cubicBezTo>
                  <a:pt x="109" y="29"/>
                  <a:pt x="1" y="121"/>
                  <a:pt x="28" y="259"/>
                </a:cubicBezTo>
                <a:cubicBezTo>
                  <a:pt x="133" y="573"/>
                  <a:pt x="300" y="845"/>
                  <a:pt x="510" y="1075"/>
                </a:cubicBezTo>
                <a:cubicBezTo>
                  <a:pt x="384" y="1263"/>
                  <a:pt x="279" y="1472"/>
                  <a:pt x="175" y="1681"/>
                </a:cubicBezTo>
                <a:cubicBezTo>
                  <a:pt x="104" y="1838"/>
                  <a:pt x="226" y="1975"/>
                  <a:pt x="357" y="1975"/>
                </a:cubicBezTo>
                <a:cubicBezTo>
                  <a:pt x="419" y="1975"/>
                  <a:pt x="483" y="1944"/>
                  <a:pt x="531" y="1870"/>
                </a:cubicBezTo>
                <a:cubicBezTo>
                  <a:pt x="614" y="1723"/>
                  <a:pt x="719" y="1556"/>
                  <a:pt x="824" y="1409"/>
                </a:cubicBezTo>
                <a:cubicBezTo>
                  <a:pt x="1050" y="1636"/>
                  <a:pt x="1414" y="1965"/>
                  <a:pt x="1728" y="1965"/>
                </a:cubicBezTo>
                <a:cubicBezTo>
                  <a:pt x="1762" y="1965"/>
                  <a:pt x="1795" y="1962"/>
                  <a:pt x="1828" y="1953"/>
                </a:cubicBezTo>
                <a:cubicBezTo>
                  <a:pt x="1932" y="1933"/>
                  <a:pt x="1995" y="1828"/>
                  <a:pt x="1953" y="1723"/>
                </a:cubicBezTo>
                <a:cubicBezTo>
                  <a:pt x="1870" y="1409"/>
                  <a:pt x="1388" y="1221"/>
                  <a:pt x="1137" y="1012"/>
                </a:cubicBezTo>
                <a:lnTo>
                  <a:pt x="1137" y="991"/>
                </a:lnTo>
                <a:cubicBezTo>
                  <a:pt x="1347" y="803"/>
                  <a:pt x="1535" y="573"/>
                  <a:pt x="1702" y="321"/>
                </a:cubicBezTo>
                <a:cubicBezTo>
                  <a:pt x="1805" y="168"/>
                  <a:pt x="1671" y="1"/>
                  <a:pt x="15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7"/>
          <p:cNvSpPr/>
          <p:nvPr/>
        </p:nvSpPr>
        <p:spPr>
          <a:xfrm>
            <a:off x="1994548" y="3912481"/>
            <a:ext cx="213130" cy="190275"/>
          </a:xfrm>
          <a:custGeom>
            <a:avLst/>
            <a:gdLst/>
            <a:ahLst/>
            <a:cxnLst/>
            <a:rect l="l" t="t" r="r" b="b"/>
            <a:pathLst>
              <a:path w="1930" h="1723" extrusionOk="0">
                <a:moveTo>
                  <a:pt x="1675" y="0"/>
                </a:moveTo>
                <a:cubicBezTo>
                  <a:pt x="1649" y="0"/>
                  <a:pt x="1621" y="5"/>
                  <a:pt x="1594" y="15"/>
                </a:cubicBezTo>
                <a:cubicBezTo>
                  <a:pt x="1406" y="36"/>
                  <a:pt x="1281" y="245"/>
                  <a:pt x="1155" y="371"/>
                </a:cubicBezTo>
                <a:cubicBezTo>
                  <a:pt x="1071" y="455"/>
                  <a:pt x="1009" y="517"/>
                  <a:pt x="925" y="601"/>
                </a:cubicBezTo>
                <a:cubicBezTo>
                  <a:pt x="862" y="517"/>
                  <a:pt x="799" y="434"/>
                  <a:pt x="757" y="350"/>
                </a:cubicBezTo>
                <a:cubicBezTo>
                  <a:pt x="721" y="296"/>
                  <a:pt x="639" y="149"/>
                  <a:pt x="590" y="149"/>
                </a:cubicBezTo>
                <a:cubicBezTo>
                  <a:pt x="582" y="149"/>
                  <a:pt x="575" y="153"/>
                  <a:pt x="569" y="162"/>
                </a:cubicBezTo>
                <a:cubicBezTo>
                  <a:pt x="600" y="100"/>
                  <a:pt x="551" y="26"/>
                  <a:pt x="489" y="26"/>
                </a:cubicBezTo>
                <a:cubicBezTo>
                  <a:pt x="468" y="26"/>
                  <a:pt x="444" y="35"/>
                  <a:pt x="423" y="57"/>
                </a:cubicBezTo>
                <a:cubicBezTo>
                  <a:pt x="213" y="266"/>
                  <a:pt x="339" y="517"/>
                  <a:pt x="465" y="748"/>
                </a:cubicBezTo>
                <a:cubicBezTo>
                  <a:pt x="485" y="789"/>
                  <a:pt x="527" y="852"/>
                  <a:pt x="569" y="936"/>
                </a:cubicBezTo>
                <a:cubicBezTo>
                  <a:pt x="465" y="1020"/>
                  <a:pt x="360" y="1124"/>
                  <a:pt x="255" y="1208"/>
                </a:cubicBezTo>
                <a:cubicBezTo>
                  <a:pt x="213" y="1292"/>
                  <a:pt x="151" y="1354"/>
                  <a:pt x="109" y="1438"/>
                </a:cubicBezTo>
                <a:cubicBezTo>
                  <a:pt x="0" y="1565"/>
                  <a:pt x="111" y="1722"/>
                  <a:pt x="237" y="1722"/>
                </a:cubicBezTo>
                <a:cubicBezTo>
                  <a:pt x="257" y="1722"/>
                  <a:pt x="277" y="1719"/>
                  <a:pt x="297" y="1710"/>
                </a:cubicBezTo>
                <a:lnTo>
                  <a:pt x="339" y="1689"/>
                </a:lnTo>
                <a:lnTo>
                  <a:pt x="339" y="1689"/>
                </a:lnTo>
                <a:cubicBezTo>
                  <a:pt x="336" y="1692"/>
                  <a:pt x="337" y="1693"/>
                  <a:pt x="340" y="1693"/>
                </a:cubicBezTo>
                <a:cubicBezTo>
                  <a:pt x="362" y="1693"/>
                  <a:pt x="491" y="1644"/>
                  <a:pt x="527" y="1626"/>
                </a:cubicBezTo>
                <a:cubicBezTo>
                  <a:pt x="653" y="1564"/>
                  <a:pt x="778" y="1459"/>
                  <a:pt x="904" y="1375"/>
                </a:cubicBezTo>
                <a:cubicBezTo>
                  <a:pt x="1009" y="1501"/>
                  <a:pt x="1155" y="1605"/>
                  <a:pt x="1343" y="1668"/>
                </a:cubicBezTo>
                <a:cubicBezTo>
                  <a:pt x="1362" y="1672"/>
                  <a:pt x="1379" y="1674"/>
                  <a:pt x="1397" y="1674"/>
                </a:cubicBezTo>
                <a:cubicBezTo>
                  <a:pt x="1580" y="1674"/>
                  <a:pt x="1711" y="1483"/>
                  <a:pt x="1615" y="1292"/>
                </a:cubicBezTo>
                <a:cubicBezTo>
                  <a:pt x="1553" y="1187"/>
                  <a:pt x="1448" y="1082"/>
                  <a:pt x="1364" y="999"/>
                </a:cubicBezTo>
                <a:cubicBezTo>
                  <a:pt x="1427" y="936"/>
                  <a:pt x="1511" y="873"/>
                  <a:pt x="1594" y="810"/>
                </a:cubicBezTo>
                <a:cubicBezTo>
                  <a:pt x="1720" y="685"/>
                  <a:pt x="1929" y="497"/>
                  <a:pt x="1929" y="266"/>
                </a:cubicBezTo>
                <a:cubicBezTo>
                  <a:pt x="1929" y="126"/>
                  <a:pt x="1812" y="0"/>
                  <a:pt x="16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27"/>
          <p:cNvSpPr/>
          <p:nvPr/>
        </p:nvSpPr>
        <p:spPr>
          <a:xfrm>
            <a:off x="2392211" y="3878137"/>
            <a:ext cx="212909" cy="248031"/>
          </a:xfrm>
          <a:custGeom>
            <a:avLst/>
            <a:gdLst/>
            <a:ahLst/>
            <a:cxnLst/>
            <a:rect l="l" t="t" r="r" b="b"/>
            <a:pathLst>
              <a:path w="1928" h="2246" extrusionOk="0">
                <a:moveTo>
                  <a:pt x="1590" y="0"/>
                </a:moveTo>
                <a:cubicBezTo>
                  <a:pt x="1556" y="0"/>
                  <a:pt x="1521" y="11"/>
                  <a:pt x="1488" y="33"/>
                </a:cubicBezTo>
                <a:cubicBezTo>
                  <a:pt x="1174" y="159"/>
                  <a:pt x="1027" y="577"/>
                  <a:pt x="839" y="870"/>
                </a:cubicBezTo>
                <a:lnTo>
                  <a:pt x="818" y="933"/>
                </a:lnTo>
                <a:cubicBezTo>
                  <a:pt x="672" y="808"/>
                  <a:pt x="546" y="703"/>
                  <a:pt x="421" y="577"/>
                </a:cubicBezTo>
                <a:cubicBezTo>
                  <a:pt x="376" y="533"/>
                  <a:pt x="326" y="514"/>
                  <a:pt x="279" y="514"/>
                </a:cubicBezTo>
                <a:cubicBezTo>
                  <a:pt x="128" y="514"/>
                  <a:pt x="0" y="706"/>
                  <a:pt x="128" y="849"/>
                </a:cubicBezTo>
                <a:cubicBezTo>
                  <a:pt x="274" y="1017"/>
                  <a:pt x="421" y="1163"/>
                  <a:pt x="567" y="1331"/>
                </a:cubicBezTo>
                <a:cubicBezTo>
                  <a:pt x="441" y="1519"/>
                  <a:pt x="337" y="1728"/>
                  <a:pt x="232" y="1916"/>
                </a:cubicBezTo>
                <a:cubicBezTo>
                  <a:pt x="171" y="2055"/>
                  <a:pt x="291" y="2217"/>
                  <a:pt x="417" y="2217"/>
                </a:cubicBezTo>
                <a:cubicBezTo>
                  <a:pt x="462" y="2217"/>
                  <a:pt x="508" y="2196"/>
                  <a:pt x="546" y="2147"/>
                </a:cubicBezTo>
                <a:cubicBezTo>
                  <a:pt x="672" y="1979"/>
                  <a:pt x="776" y="1833"/>
                  <a:pt x="902" y="1665"/>
                </a:cubicBezTo>
                <a:cubicBezTo>
                  <a:pt x="1071" y="1854"/>
                  <a:pt x="1376" y="2246"/>
                  <a:pt x="1665" y="2246"/>
                </a:cubicBezTo>
                <a:cubicBezTo>
                  <a:pt x="1697" y="2246"/>
                  <a:pt x="1728" y="2241"/>
                  <a:pt x="1760" y="2230"/>
                </a:cubicBezTo>
                <a:cubicBezTo>
                  <a:pt x="1864" y="2188"/>
                  <a:pt x="1927" y="2105"/>
                  <a:pt x="1927" y="2021"/>
                </a:cubicBezTo>
                <a:cubicBezTo>
                  <a:pt x="1927" y="1728"/>
                  <a:pt x="1467" y="1498"/>
                  <a:pt x="1278" y="1331"/>
                </a:cubicBezTo>
                <a:lnTo>
                  <a:pt x="1195" y="1268"/>
                </a:lnTo>
                <a:lnTo>
                  <a:pt x="1216" y="1247"/>
                </a:lnTo>
                <a:cubicBezTo>
                  <a:pt x="1425" y="933"/>
                  <a:pt x="1801" y="577"/>
                  <a:pt x="1781" y="201"/>
                </a:cubicBezTo>
                <a:cubicBezTo>
                  <a:pt x="1765" y="78"/>
                  <a:pt x="1683" y="0"/>
                  <a:pt x="159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27"/>
          <p:cNvSpPr/>
          <p:nvPr/>
        </p:nvSpPr>
        <p:spPr>
          <a:xfrm>
            <a:off x="2831395" y="3900886"/>
            <a:ext cx="222627" cy="227381"/>
          </a:xfrm>
          <a:custGeom>
            <a:avLst/>
            <a:gdLst/>
            <a:ahLst/>
            <a:cxnLst/>
            <a:rect l="l" t="t" r="r" b="b"/>
            <a:pathLst>
              <a:path w="2016" h="2059" extrusionOk="0">
                <a:moveTo>
                  <a:pt x="212" y="0"/>
                </a:moveTo>
                <a:cubicBezTo>
                  <a:pt x="161" y="0"/>
                  <a:pt x="118" y="28"/>
                  <a:pt x="105" y="78"/>
                </a:cubicBezTo>
                <a:cubicBezTo>
                  <a:pt x="1" y="434"/>
                  <a:pt x="293" y="769"/>
                  <a:pt x="503" y="1041"/>
                </a:cubicBezTo>
                <a:cubicBezTo>
                  <a:pt x="524" y="1062"/>
                  <a:pt x="565" y="1104"/>
                  <a:pt x="586" y="1125"/>
                </a:cubicBezTo>
                <a:cubicBezTo>
                  <a:pt x="461" y="1271"/>
                  <a:pt x="314" y="1397"/>
                  <a:pt x="210" y="1543"/>
                </a:cubicBezTo>
                <a:cubicBezTo>
                  <a:pt x="64" y="1689"/>
                  <a:pt x="194" y="1897"/>
                  <a:pt x="357" y="1897"/>
                </a:cubicBezTo>
                <a:cubicBezTo>
                  <a:pt x="404" y="1897"/>
                  <a:pt x="455" y="1879"/>
                  <a:pt x="503" y="1836"/>
                </a:cubicBezTo>
                <a:lnTo>
                  <a:pt x="900" y="1459"/>
                </a:lnTo>
                <a:lnTo>
                  <a:pt x="1005" y="1585"/>
                </a:lnTo>
                <a:cubicBezTo>
                  <a:pt x="1172" y="1794"/>
                  <a:pt x="1361" y="1941"/>
                  <a:pt x="1591" y="2045"/>
                </a:cubicBezTo>
                <a:cubicBezTo>
                  <a:pt x="1618" y="2054"/>
                  <a:pt x="1645" y="2059"/>
                  <a:pt x="1671" y="2059"/>
                </a:cubicBezTo>
                <a:cubicBezTo>
                  <a:pt x="1823" y="2059"/>
                  <a:pt x="1940" y="1913"/>
                  <a:pt x="1905" y="1752"/>
                </a:cubicBezTo>
                <a:cubicBezTo>
                  <a:pt x="1758" y="1480"/>
                  <a:pt x="1570" y="1250"/>
                  <a:pt x="1319" y="1083"/>
                </a:cubicBezTo>
                <a:cubicBezTo>
                  <a:pt x="1528" y="915"/>
                  <a:pt x="1716" y="727"/>
                  <a:pt x="1884" y="518"/>
                </a:cubicBezTo>
                <a:cubicBezTo>
                  <a:pt x="2015" y="321"/>
                  <a:pt x="1863" y="110"/>
                  <a:pt x="1680" y="110"/>
                </a:cubicBezTo>
                <a:cubicBezTo>
                  <a:pt x="1630" y="110"/>
                  <a:pt x="1577" y="126"/>
                  <a:pt x="1528" y="162"/>
                </a:cubicBezTo>
                <a:cubicBezTo>
                  <a:pt x="1319" y="329"/>
                  <a:pt x="1110" y="518"/>
                  <a:pt x="942" y="727"/>
                </a:cubicBezTo>
                <a:cubicBezTo>
                  <a:pt x="754" y="476"/>
                  <a:pt x="524" y="246"/>
                  <a:pt x="314" y="37"/>
                </a:cubicBezTo>
                <a:cubicBezTo>
                  <a:pt x="281" y="12"/>
                  <a:pt x="245" y="0"/>
                  <a:pt x="2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02;p27"/>
          <p:cNvSpPr/>
          <p:nvPr/>
        </p:nvSpPr>
        <p:spPr>
          <a:xfrm>
            <a:off x="3243634" y="3916899"/>
            <a:ext cx="229032" cy="246154"/>
          </a:xfrm>
          <a:custGeom>
            <a:avLst/>
            <a:gdLst/>
            <a:ahLst/>
            <a:cxnLst/>
            <a:rect l="l" t="t" r="r" b="b"/>
            <a:pathLst>
              <a:path w="2074" h="2229" extrusionOk="0">
                <a:moveTo>
                  <a:pt x="1577" y="0"/>
                </a:moveTo>
                <a:cubicBezTo>
                  <a:pt x="1527" y="0"/>
                  <a:pt x="1476" y="18"/>
                  <a:pt x="1436" y="59"/>
                </a:cubicBezTo>
                <a:cubicBezTo>
                  <a:pt x="1226" y="289"/>
                  <a:pt x="1080" y="540"/>
                  <a:pt x="954" y="812"/>
                </a:cubicBezTo>
                <a:cubicBezTo>
                  <a:pt x="787" y="666"/>
                  <a:pt x="599" y="519"/>
                  <a:pt x="410" y="394"/>
                </a:cubicBezTo>
                <a:cubicBezTo>
                  <a:pt x="383" y="385"/>
                  <a:pt x="355" y="382"/>
                  <a:pt x="328" y="382"/>
                </a:cubicBezTo>
                <a:cubicBezTo>
                  <a:pt x="151" y="382"/>
                  <a:pt x="0" y="550"/>
                  <a:pt x="55" y="749"/>
                </a:cubicBezTo>
                <a:cubicBezTo>
                  <a:pt x="222" y="980"/>
                  <a:pt x="410" y="1189"/>
                  <a:pt x="641" y="1356"/>
                </a:cubicBezTo>
                <a:cubicBezTo>
                  <a:pt x="494" y="1565"/>
                  <a:pt x="410" y="1796"/>
                  <a:pt x="369" y="2047"/>
                </a:cubicBezTo>
                <a:cubicBezTo>
                  <a:pt x="355" y="2168"/>
                  <a:pt x="437" y="2228"/>
                  <a:pt x="525" y="2228"/>
                </a:cubicBezTo>
                <a:cubicBezTo>
                  <a:pt x="573" y="2228"/>
                  <a:pt x="624" y="2210"/>
                  <a:pt x="662" y="2172"/>
                </a:cubicBezTo>
                <a:cubicBezTo>
                  <a:pt x="808" y="2047"/>
                  <a:pt x="934" y="1879"/>
                  <a:pt x="1038" y="1691"/>
                </a:cubicBezTo>
                <a:cubicBezTo>
                  <a:pt x="1206" y="1858"/>
                  <a:pt x="1415" y="1984"/>
                  <a:pt x="1645" y="2068"/>
                </a:cubicBezTo>
                <a:cubicBezTo>
                  <a:pt x="1669" y="2074"/>
                  <a:pt x="1693" y="2077"/>
                  <a:pt x="1717" y="2077"/>
                </a:cubicBezTo>
                <a:cubicBezTo>
                  <a:pt x="1916" y="2077"/>
                  <a:pt x="2073" y="1855"/>
                  <a:pt x="1980" y="1649"/>
                </a:cubicBezTo>
                <a:cubicBezTo>
                  <a:pt x="1812" y="1440"/>
                  <a:pt x="1603" y="1273"/>
                  <a:pt x="1394" y="1126"/>
                </a:cubicBezTo>
                <a:cubicBezTo>
                  <a:pt x="1582" y="875"/>
                  <a:pt x="1729" y="582"/>
                  <a:pt x="1791" y="289"/>
                </a:cubicBezTo>
                <a:cubicBezTo>
                  <a:pt x="1837" y="123"/>
                  <a:pt x="1707" y="0"/>
                  <a:pt x="15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03;p27"/>
          <p:cNvSpPr/>
          <p:nvPr/>
        </p:nvSpPr>
        <p:spPr>
          <a:xfrm>
            <a:off x="3634450" y="3880567"/>
            <a:ext cx="209154" cy="214349"/>
          </a:xfrm>
          <a:custGeom>
            <a:avLst/>
            <a:gdLst/>
            <a:ahLst/>
            <a:cxnLst/>
            <a:rect l="l" t="t" r="r" b="b"/>
            <a:pathLst>
              <a:path w="1894" h="1941" extrusionOk="0">
                <a:moveTo>
                  <a:pt x="1708" y="0"/>
                </a:moveTo>
                <a:cubicBezTo>
                  <a:pt x="1686" y="0"/>
                  <a:pt x="1664" y="4"/>
                  <a:pt x="1642" y="11"/>
                </a:cubicBezTo>
                <a:cubicBezTo>
                  <a:pt x="1328" y="74"/>
                  <a:pt x="1140" y="472"/>
                  <a:pt x="952" y="702"/>
                </a:cubicBezTo>
                <a:lnTo>
                  <a:pt x="931" y="723"/>
                </a:lnTo>
                <a:cubicBezTo>
                  <a:pt x="742" y="534"/>
                  <a:pt x="575" y="367"/>
                  <a:pt x="387" y="200"/>
                </a:cubicBezTo>
                <a:cubicBezTo>
                  <a:pt x="349" y="167"/>
                  <a:pt x="309" y="153"/>
                  <a:pt x="271" y="153"/>
                </a:cubicBezTo>
                <a:cubicBezTo>
                  <a:pt x="142" y="153"/>
                  <a:pt x="38" y="316"/>
                  <a:pt x="136" y="430"/>
                </a:cubicBezTo>
                <a:cubicBezTo>
                  <a:pt x="303" y="639"/>
                  <a:pt x="470" y="848"/>
                  <a:pt x="638" y="1058"/>
                </a:cubicBezTo>
                <a:cubicBezTo>
                  <a:pt x="470" y="1246"/>
                  <a:pt x="282" y="1434"/>
                  <a:pt x="115" y="1622"/>
                </a:cubicBezTo>
                <a:cubicBezTo>
                  <a:pt x="1" y="1769"/>
                  <a:pt x="127" y="1941"/>
                  <a:pt x="278" y="1941"/>
                </a:cubicBezTo>
                <a:cubicBezTo>
                  <a:pt x="321" y="1941"/>
                  <a:pt x="366" y="1927"/>
                  <a:pt x="408" y="1894"/>
                </a:cubicBezTo>
                <a:cubicBezTo>
                  <a:pt x="575" y="1727"/>
                  <a:pt x="721" y="1581"/>
                  <a:pt x="889" y="1413"/>
                </a:cubicBezTo>
                <a:cubicBezTo>
                  <a:pt x="993" y="1622"/>
                  <a:pt x="1182" y="1769"/>
                  <a:pt x="1370" y="1853"/>
                </a:cubicBezTo>
                <a:cubicBezTo>
                  <a:pt x="1390" y="1857"/>
                  <a:pt x="1409" y="1859"/>
                  <a:pt x="1428" y="1859"/>
                </a:cubicBezTo>
                <a:cubicBezTo>
                  <a:pt x="1587" y="1859"/>
                  <a:pt x="1700" y="1709"/>
                  <a:pt x="1663" y="1560"/>
                </a:cubicBezTo>
                <a:cubicBezTo>
                  <a:pt x="1579" y="1350"/>
                  <a:pt x="1454" y="1183"/>
                  <a:pt x="1286" y="1058"/>
                </a:cubicBezTo>
                <a:cubicBezTo>
                  <a:pt x="1516" y="827"/>
                  <a:pt x="1893" y="534"/>
                  <a:pt x="1893" y="179"/>
                </a:cubicBezTo>
                <a:cubicBezTo>
                  <a:pt x="1893" y="75"/>
                  <a:pt x="1808" y="0"/>
                  <a:pt x="170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27"/>
          <p:cNvSpPr/>
          <p:nvPr/>
        </p:nvSpPr>
        <p:spPr>
          <a:xfrm>
            <a:off x="6532794" y="3498566"/>
            <a:ext cx="110" cy="11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27"/>
          <p:cNvSpPr/>
          <p:nvPr/>
        </p:nvSpPr>
        <p:spPr>
          <a:xfrm>
            <a:off x="6530475" y="3498566"/>
            <a:ext cx="2429" cy="110"/>
          </a:xfrm>
          <a:custGeom>
            <a:avLst/>
            <a:gdLst/>
            <a:ahLst/>
            <a:cxnLst/>
            <a:rect l="l" t="t" r="r" b="b"/>
            <a:pathLst>
              <a:path w="22" h="1" extrusionOk="0">
                <a:moveTo>
                  <a:pt x="0" y="1"/>
                </a:move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27"/>
          <p:cNvSpPr/>
          <p:nvPr/>
        </p:nvSpPr>
        <p:spPr>
          <a:xfrm>
            <a:off x="6481996" y="3291949"/>
            <a:ext cx="189719" cy="221748"/>
          </a:xfrm>
          <a:custGeom>
            <a:avLst/>
            <a:gdLst/>
            <a:ahLst/>
            <a:cxnLst/>
            <a:rect l="l" t="t" r="r" b="b"/>
            <a:pathLst>
              <a:path w="1718" h="2008" extrusionOk="0">
                <a:moveTo>
                  <a:pt x="1433" y="0"/>
                </a:moveTo>
                <a:cubicBezTo>
                  <a:pt x="1410" y="0"/>
                  <a:pt x="1385" y="3"/>
                  <a:pt x="1360" y="10"/>
                </a:cubicBezTo>
                <a:cubicBezTo>
                  <a:pt x="1172" y="72"/>
                  <a:pt x="1088" y="240"/>
                  <a:pt x="963" y="407"/>
                </a:cubicBezTo>
                <a:lnTo>
                  <a:pt x="816" y="596"/>
                </a:lnTo>
                <a:lnTo>
                  <a:pt x="670" y="449"/>
                </a:lnTo>
                <a:cubicBezTo>
                  <a:pt x="574" y="353"/>
                  <a:pt x="372" y="151"/>
                  <a:pt x="193" y="151"/>
                </a:cubicBezTo>
                <a:cubicBezTo>
                  <a:pt x="178" y="151"/>
                  <a:pt x="162" y="153"/>
                  <a:pt x="147" y="156"/>
                </a:cubicBezTo>
                <a:cubicBezTo>
                  <a:pt x="126" y="156"/>
                  <a:pt x="105" y="177"/>
                  <a:pt x="84" y="198"/>
                </a:cubicBezTo>
                <a:cubicBezTo>
                  <a:pt x="63" y="198"/>
                  <a:pt x="21" y="219"/>
                  <a:pt x="21" y="240"/>
                </a:cubicBezTo>
                <a:cubicBezTo>
                  <a:pt x="0" y="303"/>
                  <a:pt x="0" y="344"/>
                  <a:pt x="21" y="407"/>
                </a:cubicBezTo>
                <a:cubicBezTo>
                  <a:pt x="21" y="407"/>
                  <a:pt x="21" y="428"/>
                  <a:pt x="42" y="449"/>
                </a:cubicBezTo>
                <a:cubicBezTo>
                  <a:pt x="84" y="512"/>
                  <a:pt x="126" y="575"/>
                  <a:pt x="188" y="637"/>
                </a:cubicBezTo>
                <a:lnTo>
                  <a:pt x="481" y="1014"/>
                </a:lnTo>
                <a:cubicBezTo>
                  <a:pt x="356" y="1160"/>
                  <a:pt x="230" y="1349"/>
                  <a:pt x="147" y="1537"/>
                </a:cubicBezTo>
                <a:cubicBezTo>
                  <a:pt x="84" y="1621"/>
                  <a:pt x="63" y="1704"/>
                  <a:pt x="63" y="1809"/>
                </a:cubicBezTo>
                <a:cubicBezTo>
                  <a:pt x="51" y="1938"/>
                  <a:pt x="151" y="2008"/>
                  <a:pt x="252" y="2008"/>
                </a:cubicBezTo>
                <a:cubicBezTo>
                  <a:pt x="331" y="2008"/>
                  <a:pt x="412" y="1964"/>
                  <a:pt x="439" y="1872"/>
                </a:cubicBezTo>
                <a:cubicBezTo>
                  <a:pt x="481" y="1830"/>
                  <a:pt x="523" y="1788"/>
                  <a:pt x="565" y="1746"/>
                </a:cubicBezTo>
                <a:cubicBezTo>
                  <a:pt x="649" y="1642"/>
                  <a:pt x="732" y="1558"/>
                  <a:pt x="816" y="1453"/>
                </a:cubicBezTo>
                <a:cubicBezTo>
                  <a:pt x="942" y="1642"/>
                  <a:pt x="1088" y="1788"/>
                  <a:pt x="1276" y="1893"/>
                </a:cubicBezTo>
                <a:cubicBezTo>
                  <a:pt x="1319" y="1916"/>
                  <a:pt x="1362" y="1926"/>
                  <a:pt x="1403" y="1926"/>
                </a:cubicBezTo>
                <a:cubicBezTo>
                  <a:pt x="1581" y="1926"/>
                  <a:pt x="1717" y="1728"/>
                  <a:pt x="1632" y="1558"/>
                </a:cubicBezTo>
                <a:cubicBezTo>
                  <a:pt x="1527" y="1370"/>
                  <a:pt x="1402" y="1202"/>
                  <a:pt x="1255" y="1056"/>
                </a:cubicBezTo>
                <a:lnTo>
                  <a:pt x="1193" y="993"/>
                </a:lnTo>
                <a:lnTo>
                  <a:pt x="1402" y="742"/>
                </a:lnTo>
                <a:cubicBezTo>
                  <a:pt x="1548" y="596"/>
                  <a:pt x="1632" y="428"/>
                  <a:pt x="1674" y="240"/>
                </a:cubicBezTo>
                <a:cubicBezTo>
                  <a:pt x="1674" y="97"/>
                  <a:pt x="1568" y="0"/>
                  <a:pt x="1433" y="0"/>
                </a:cubicBezTo>
                <a:close/>
              </a:path>
            </a:pathLst>
          </a:custGeom>
          <a:solidFill>
            <a:srgbClr val="FFBAD4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27"/>
          <p:cNvSpPr txBox="1">
            <a:spLocks noGrp="1"/>
          </p:cNvSpPr>
          <p:nvPr>
            <p:ph type="subTitle" idx="1"/>
          </p:nvPr>
        </p:nvSpPr>
        <p:spPr>
          <a:xfrm rot="1352">
            <a:off x="23560" y="2690453"/>
            <a:ext cx="5339400" cy="796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Eras Bold ITC" panose="020B0907030504020204" pitchFamily="34" charset="0"/>
              </a:rPr>
              <a:t>WEEK 8</a:t>
            </a:r>
            <a:endParaRPr sz="3600" b="1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grpSp>
        <p:nvGrpSpPr>
          <p:cNvPr id="309" name="Google Shape;309;p27"/>
          <p:cNvGrpSpPr/>
          <p:nvPr/>
        </p:nvGrpSpPr>
        <p:grpSpPr>
          <a:xfrm>
            <a:off x="4116431" y="3276925"/>
            <a:ext cx="2261899" cy="2771572"/>
            <a:chOff x="4116431" y="3276925"/>
            <a:chExt cx="2261899" cy="2771572"/>
          </a:xfrm>
        </p:grpSpPr>
        <p:sp>
          <p:nvSpPr>
            <p:cNvPr id="310" name="Google Shape;310;p27"/>
            <p:cNvSpPr/>
            <p:nvPr/>
          </p:nvSpPr>
          <p:spPr>
            <a:xfrm>
              <a:off x="5589934" y="3306194"/>
              <a:ext cx="215559" cy="203858"/>
            </a:xfrm>
            <a:custGeom>
              <a:avLst/>
              <a:gdLst/>
              <a:ahLst/>
              <a:cxnLst/>
              <a:rect l="l" t="t" r="r" b="b"/>
              <a:pathLst>
                <a:path w="1952" h="1846" extrusionOk="0">
                  <a:moveTo>
                    <a:pt x="352" y="0"/>
                  </a:moveTo>
                  <a:cubicBezTo>
                    <a:pt x="303" y="0"/>
                    <a:pt x="255" y="32"/>
                    <a:pt x="232" y="90"/>
                  </a:cubicBezTo>
                  <a:cubicBezTo>
                    <a:pt x="127" y="383"/>
                    <a:pt x="399" y="718"/>
                    <a:pt x="566" y="948"/>
                  </a:cubicBezTo>
                  <a:lnTo>
                    <a:pt x="671" y="1094"/>
                  </a:lnTo>
                  <a:cubicBezTo>
                    <a:pt x="483" y="1262"/>
                    <a:pt x="294" y="1408"/>
                    <a:pt x="106" y="1575"/>
                  </a:cubicBezTo>
                  <a:cubicBezTo>
                    <a:pt x="1" y="1681"/>
                    <a:pt x="102" y="1846"/>
                    <a:pt x="224" y="1846"/>
                  </a:cubicBezTo>
                  <a:cubicBezTo>
                    <a:pt x="247" y="1846"/>
                    <a:pt x="271" y="1840"/>
                    <a:pt x="294" y="1827"/>
                  </a:cubicBezTo>
                  <a:cubicBezTo>
                    <a:pt x="504" y="1680"/>
                    <a:pt x="713" y="1555"/>
                    <a:pt x="901" y="1408"/>
                  </a:cubicBezTo>
                  <a:cubicBezTo>
                    <a:pt x="1085" y="1610"/>
                    <a:pt x="1285" y="1796"/>
                    <a:pt x="1472" y="1796"/>
                  </a:cubicBezTo>
                  <a:cubicBezTo>
                    <a:pt x="1498" y="1796"/>
                    <a:pt x="1524" y="1792"/>
                    <a:pt x="1550" y="1785"/>
                  </a:cubicBezTo>
                  <a:cubicBezTo>
                    <a:pt x="1717" y="1743"/>
                    <a:pt x="1801" y="1596"/>
                    <a:pt x="1738" y="1429"/>
                  </a:cubicBezTo>
                  <a:cubicBezTo>
                    <a:pt x="1696" y="1283"/>
                    <a:pt x="1508" y="1157"/>
                    <a:pt x="1362" y="1052"/>
                  </a:cubicBezTo>
                  <a:cubicBezTo>
                    <a:pt x="1571" y="885"/>
                    <a:pt x="1738" y="697"/>
                    <a:pt x="1843" y="487"/>
                  </a:cubicBezTo>
                  <a:cubicBezTo>
                    <a:pt x="1951" y="317"/>
                    <a:pt x="1818" y="146"/>
                    <a:pt x="1666" y="146"/>
                  </a:cubicBezTo>
                  <a:cubicBezTo>
                    <a:pt x="1612" y="146"/>
                    <a:pt x="1557" y="167"/>
                    <a:pt x="1508" y="215"/>
                  </a:cubicBezTo>
                  <a:cubicBezTo>
                    <a:pt x="1341" y="383"/>
                    <a:pt x="1173" y="550"/>
                    <a:pt x="1027" y="739"/>
                  </a:cubicBezTo>
                  <a:cubicBezTo>
                    <a:pt x="922" y="634"/>
                    <a:pt x="838" y="529"/>
                    <a:pt x="734" y="425"/>
                  </a:cubicBezTo>
                  <a:cubicBezTo>
                    <a:pt x="629" y="320"/>
                    <a:pt x="546" y="194"/>
                    <a:pt x="462" y="69"/>
                  </a:cubicBezTo>
                  <a:cubicBezTo>
                    <a:pt x="434" y="22"/>
                    <a:pt x="393" y="0"/>
                    <a:pt x="352" y="0"/>
                  </a:cubicBezTo>
                  <a:close/>
                </a:path>
              </a:pathLst>
            </a:custGeom>
            <a:solidFill>
              <a:srgbClr val="FFBAD4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 rot="-836598">
              <a:off x="4383339" y="3449374"/>
              <a:ext cx="1728083" cy="2426673"/>
            </a:xfrm>
            <a:custGeom>
              <a:avLst/>
              <a:gdLst/>
              <a:ahLst/>
              <a:cxnLst/>
              <a:rect l="l" t="t" r="r" b="b"/>
              <a:pathLst>
                <a:path w="52662" h="73951" extrusionOk="0">
                  <a:moveTo>
                    <a:pt x="727" y="1"/>
                  </a:moveTo>
                  <a:cubicBezTo>
                    <a:pt x="334" y="1"/>
                    <a:pt x="0" y="322"/>
                    <a:pt x="0" y="727"/>
                  </a:cubicBezTo>
                  <a:lnTo>
                    <a:pt x="0" y="73224"/>
                  </a:lnTo>
                  <a:cubicBezTo>
                    <a:pt x="0" y="73617"/>
                    <a:pt x="334" y="73950"/>
                    <a:pt x="727" y="73950"/>
                  </a:cubicBezTo>
                  <a:lnTo>
                    <a:pt x="51923" y="73950"/>
                  </a:lnTo>
                  <a:cubicBezTo>
                    <a:pt x="52328" y="73950"/>
                    <a:pt x="52662" y="73617"/>
                    <a:pt x="52662" y="73236"/>
                  </a:cubicBezTo>
                  <a:lnTo>
                    <a:pt x="52662" y="727"/>
                  </a:lnTo>
                  <a:cubicBezTo>
                    <a:pt x="52662" y="322"/>
                    <a:pt x="52328" y="1"/>
                    <a:pt x="51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 rot="-836598">
              <a:off x="4155395" y="3477344"/>
              <a:ext cx="1726901" cy="531400"/>
            </a:xfrm>
            <a:custGeom>
              <a:avLst/>
              <a:gdLst/>
              <a:ahLst/>
              <a:cxnLst/>
              <a:rect l="l" t="t" r="r" b="b"/>
              <a:pathLst>
                <a:path w="52626" h="16194" extrusionOk="0">
                  <a:moveTo>
                    <a:pt x="655" y="1"/>
                  </a:moveTo>
                  <a:cubicBezTo>
                    <a:pt x="298" y="1"/>
                    <a:pt x="0" y="298"/>
                    <a:pt x="0" y="655"/>
                  </a:cubicBezTo>
                  <a:lnTo>
                    <a:pt x="0" y="16193"/>
                  </a:lnTo>
                  <a:lnTo>
                    <a:pt x="52626" y="16193"/>
                  </a:lnTo>
                  <a:lnTo>
                    <a:pt x="52626" y="655"/>
                  </a:lnTo>
                  <a:cubicBezTo>
                    <a:pt x="52626" y="298"/>
                    <a:pt x="52328" y="1"/>
                    <a:pt x="5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 rot="-836598">
              <a:off x="4283493" y="3719445"/>
              <a:ext cx="37146" cy="37179"/>
            </a:xfrm>
            <a:custGeom>
              <a:avLst/>
              <a:gdLst/>
              <a:ahLst/>
              <a:cxnLst/>
              <a:rect l="l" t="t" r="r" b="b"/>
              <a:pathLst>
                <a:path w="1132" h="1133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63"/>
                    <a:pt x="881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7"/>
            <p:cNvSpPr/>
            <p:nvPr/>
          </p:nvSpPr>
          <p:spPr>
            <a:xfrm rot="-836598">
              <a:off x="4430374" y="4050083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70"/>
                    <a:pt x="263" y="1131"/>
                    <a:pt x="572" y="1131"/>
                  </a:cubicBezTo>
                  <a:cubicBezTo>
                    <a:pt x="882" y="1131"/>
                    <a:pt x="1144" y="870"/>
                    <a:pt x="1144" y="560"/>
                  </a:cubicBezTo>
                  <a:cubicBezTo>
                    <a:pt x="1144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 rot="-836598">
              <a:off x="5340421" y="3837052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72"/>
                  </a:cubicBezTo>
                  <a:cubicBezTo>
                    <a:pt x="1" y="881"/>
                    <a:pt x="251" y="1131"/>
                    <a:pt x="560" y="1131"/>
                  </a:cubicBezTo>
                  <a:cubicBezTo>
                    <a:pt x="882" y="1131"/>
                    <a:pt x="1132" y="881"/>
                    <a:pt x="1132" y="572"/>
                  </a:cubicBezTo>
                  <a:cubicBezTo>
                    <a:pt x="1132" y="250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 rot="-836598">
              <a:off x="4720087" y="399107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69" y="1131"/>
                    <a:pt x="1131" y="881"/>
                    <a:pt x="1131" y="560"/>
                  </a:cubicBezTo>
                  <a:cubicBezTo>
                    <a:pt x="1131" y="250"/>
                    <a:pt x="869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 rot="-825616">
              <a:off x="4633186" y="4121370"/>
              <a:ext cx="1390181" cy="1558047"/>
            </a:xfrm>
            <a:prstGeom prst="roundRect">
              <a:avLst>
                <a:gd name="adj" fmla="val 6659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 rot="-836598">
              <a:off x="4632866" y="360412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81" y="1132"/>
                    <a:pt x="1131" y="882"/>
                    <a:pt x="1131" y="572"/>
                  </a:cubicBezTo>
                  <a:cubicBezTo>
                    <a:pt x="1131" y="251"/>
                    <a:pt x="881" y="1"/>
                    <a:pt x="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 rot="-836598">
              <a:off x="5583497" y="3763815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70"/>
                    <a:pt x="251" y="1131"/>
                    <a:pt x="560" y="1131"/>
                  </a:cubicBezTo>
                  <a:cubicBezTo>
                    <a:pt x="870" y="1131"/>
                    <a:pt x="1132" y="870"/>
                    <a:pt x="1132" y="560"/>
                  </a:cubicBezTo>
                  <a:cubicBezTo>
                    <a:pt x="1132" y="250"/>
                    <a:pt x="870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/>
            <p:nvPr/>
          </p:nvSpPr>
          <p:spPr>
            <a:xfrm rot="-836598">
              <a:off x="4254564" y="3969393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0" y="0"/>
                    <a:pt x="0" y="250"/>
                    <a:pt x="0" y="560"/>
                  </a:cubicBezTo>
                  <a:cubicBezTo>
                    <a:pt x="0" y="881"/>
                    <a:pt x="250" y="1131"/>
                    <a:pt x="560" y="1131"/>
                  </a:cubicBezTo>
                  <a:cubicBezTo>
                    <a:pt x="881" y="1131"/>
                    <a:pt x="1131" y="881"/>
                    <a:pt x="1131" y="560"/>
                  </a:cubicBezTo>
                  <a:cubicBezTo>
                    <a:pt x="1131" y="250"/>
                    <a:pt x="881" y="0"/>
                    <a:pt x="5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 rot="-836598">
              <a:off x="4402083" y="3858278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1"/>
                  </a:moveTo>
                  <a:cubicBezTo>
                    <a:pt x="250" y="1"/>
                    <a:pt x="0" y="251"/>
                    <a:pt x="0" y="560"/>
                  </a:cubicBezTo>
                  <a:cubicBezTo>
                    <a:pt x="0" y="882"/>
                    <a:pt x="250" y="1132"/>
                    <a:pt x="572" y="1132"/>
                  </a:cubicBezTo>
                  <a:cubicBezTo>
                    <a:pt x="882" y="1132"/>
                    <a:pt x="1132" y="882"/>
                    <a:pt x="1132" y="560"/>
                  </a:cubicBezTo>
                  <a:cubicBezTo>
                    <a:pt x="1132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 rot="-836598">
              <a:off x="5520947" y="3596189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63" y="0"/>
                    <a:pt x="1" y="250"/>
                    <a:pt x="1" y="560"/>
                  </a:cubicBezTo>
                  <a:cubicBezTo>
                    <a:pt x="1" y="869"/>
                    <a:pt x="263" y="1131"/>
                    <a:pt x="572" y="1131"/>
                  </a:cubicBezTo>
                  <a:cubicBezTo>
                    <a:pt x="882" y="1131"/>
                    <a:pt x="1132" y="869"/>
                    <a:pt x="1132" y="560"/>
                  </a:cubicBezTo>
                  <a:cubicBezTo>
                    <a:pt x="1132" y="250"/>
                    <a:pt x="882" y="0"/>
                    <a:pt x="572" y="0"/>
                  </a:cubicBezTo>
                  <a:close/>
                </a:path>
              </a:pathLst>
            </a:custGeom>
            <a:solidFill>
              <a:srgbClr val="B378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/>
            <p:nvPr/>
          </p:nvSpPr>
          <p:spPr>
            <a:xfrm rot="-836598">
              <a:off x="5019579" y="389054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0"/>
                  </a:moveTo>
                  <a:cubicBezTo>
                    <a:pt x="251" y="0"/>
                    <a:pt x="1" y="251"/>
                    <a:pt x="1" y="572"/>
                  </a:cubicBezTo>
                  <a:cubicBezTo>
                    <a:pt x="1" y="882"/>
                    <a:pt x="251" y="1132"/>
                    <a:pt x="560" y="1132"/>
                  </a:cubicBezTo>
                  <a:cubicBezTo>
                    <a:pt x="882" y="1132"/>
                    <a:pt x="1132" y="882"/>
                    <a:pt x="1132" y="572"/>
                  </a:cubicBezTo>
                  <a:cubicBezTo>
                    <a:pt x="1132" y="251"/>
                    <a:pt x="882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7"/>
            <p:cNvSpPr/>
            <p:nvPr/>
          </p:nvSpPr>
          <p:spPr>
            <a:xfrm rot="-836598">
              <a:off x="4951826" y="3543051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0" y="0"/>
                    <a:pt x="0" y="250"/>
                    <a:pt x="0" y="572"/>
                  </a:cubicBezTo>
                  <a:cubicBezTo>
                    <a:pt x="0" y="881"/>
                    <a:pt x="250" y="1131"/>
                    <a:pt x="572" y="1131"/>
                  </a:cubicBezTo>
                  <a:cubicBezTo>
                    <a:pt x="881" y="1131"/>
                    <a:pt x="1131" y="881"/>
                    <a:pt x="1131" y="572"/>
                  </a:cubicBezTo>
                  <a:cubicBezTo>
                    <a:pt x="1131" y="250"/>
                    <a:pt x="881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7"/>
            <p:cNvSpPr/>
            <p:nvPr/>
          </p:nvSpPr>
          <p:spPr>
            <a:xfrm rot="-836598">
              <a:off x="5767462" y="368591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1" y="1"/>
                    <a:pt x="1" y="251"/>
                    <a:pt x="1" y="560"/>
                  </a:cubicBezTo>
                  <a:cubicBezTo>
                    <a:pt x="1" y="870"/>
                    <a:pt x="251" y="1132"/>
                    <a:pt x="560" y="1132"/>
                  </a:cubicBezTo>
                  <a:cubicBezTo>
                    <a:pt x="870" y="1132"/>
                    <a:pt x="1132" y="870"/>
                    <a:pt x="1132" y="560"/>
                  </a:cubicBezTo>
                  <a:cubicBezTo>
                    <a:pt x="1132" y="251"/>
                    <a:pt x="870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7"/>
            <p:cNvSpPr/>
            <p:nvPr/>
          </p:nvSpPr>
          <p:spPr>
            <a:xfrm rot="-825339">
              <a:off x="4775355" y="4255026"/>
              <a:ext cx="1129187" cy="1265616"/>
            </a:xfrm>
            <a:prstGeom prst="roundRect">
              <a:avLst>
                <a:gd name="adj" fmla="val 6659"/>
              </a:avLst>
            </a:prstGeom>
            <a:solidFill>
              <a:srgbClr val="FFEEBA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7"/>
            <p:cNvSpPr/>
            <p:nvPr/>
          </p:nvSpPr>
          <p:spPr>
            <a:xfrm rot="-1289995">
              <a:off x="5022432" y="4547935"/>
              <a:ext cx="635198" cy="646287"/>
            </a:xfrm>
            <a:prstGeom prst="ellipse">
              <a:avLst/>
            </a:prstGeom>
            <a:solidFill>
              <a:srgbClr val="FFCC00">
                <a:alpha val="41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 rot="-845175">
              <a:off x="4352069" y="3608284"/>
              <a:ext cx="1333704" cy="26041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7"/>
            <p:cNvSpPr/>
            <p:nvPr/>
          </p:nvSpPr>
          <p:spPr>
            <a:xfrm rot="-836598">
              <a:off x="5233660" y="3460596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72" y="0"/>
                  </a:moveTo>
                  <a:cubicBezTo>
                    <a:pt x="251" y="0"/>
                    <a:pt x="1" y="250"/>
                    <a:pt x="1" y="560"/>
                  </a:cubicBezTo>
                  <a:cubicBezTo>
                    <a:pt x="1" y="869"/>
                    <a:pt x="251" y="1131"/>
                    <a:pt x="572" y="1131"/>
                  </a:cubicBezTo>
                  <a:cubicBezTo>
                    <a:pt x="882" y="1131"/>
                    <a:pt x="1132" y="881"/>
                    <a:pt x="1132" y="560"/>
                  </a:cubicBezTo>
                  <a:cubicBezTo>
                    <a:pt x="1132" y="262"/>
                    <a:pt x="882" y="12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7"/>
            <p:cNvSpPr/>
            <p:nvPr/>
          </p:nvSpPr>
          <p:spPr>
            <a:xfrm rot="-836598">
              <a:off x="5538789" y="3413404"/>
              <a:ext cx="37146" cy="3714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560" y="1"/>
                  </a:moveTo>
                  <a:cubicBezTo>
                    <a:pt x="250" y="1"/>
                    <a:pt x="0" y="251"/>
                    <a:pt x="0" y="572"/>
                  </a:cubicBezTo>
                  <a:cubicBezTo>
                    <a:pt x="0" y="882"/>
                    <a:pt x="250" y="1132"/>
                    <a:pt x="560" y="1132"/>
                  </a:cubicBezTo>
                  <a:cubicBezTo>
                    <a:pt x="869" y="1132"/>
                    <a:pt x="1131" y="882"/>
                    <a:pt x="1131" y="572"/>
                  </a:cubicBezTo>
                  <a:cubicBezTo>
                    <a:pt x="1131" y="274"/>
                    <a:pt x="869" y="13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7"/>
            <p:cNvSpPr/>
            <p:nvPr/>
          </p:nvSpPr>
          <p:spPr>
            <a:xfrm rot="-836598">
              <a:off x="5716917" y="3467754"/>
              <a:ext cx="37540" cy="37146"/>
            </a:xfrm>
            <a:custGeom>
              <a:avLst/>
              <a:gdLst/>
              <a:ahLst/>
              <a:cxnLst/>
              <a:rect l="l" t="t" r="r" b="b"/>
              <a:pathLst>
                <a:path w="1144" h="1132" extrusionOk="0">
                  <a:moveTo>
                    <a:pt x="572" y="1"/>
                  </a:moveTo>
                  <a:cubicBezTo>
                    <a:pt x="263" y="1"/>
                    <a:pt x="1" y="251"/>
                    <a:pt x="1" y="572"/>
                  </a:cubicBezTo>
                  <a:cubicBezTo>
                    <a:pt x="1" y="882"/>
                    <a:pt x="263" y="1132"/>
                    <a:pt x="572" y="1132"/>
                  </a:cubicBezTo>
                  <a:cubicBezTo>
                    <a:pt x="882" y="1132"/>
                    <a:pt x="1144" y="882"/>
                    <a:pt x="1144" y="572"/>
                  </a:cubicBezTo>
                  <a:cubicBezTo>
                    <a:pt x="1144" y="251"/>
                    <a:pt x="882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7"/>
            <p:cNvSpPr/>
            <p:nvPr/>
          </p:nvSpPr>
          <p:spPr>
            <a:xfrm rot="-889929">
              <a:off x="5202910" y="4711583"/>
              <a:ext cx="293129" cy="280897"/>
            </a:xfrm>
            <a:custGeom>
              <a:avLst/>
              <a:gdLst/>
              <a:ahLst/>
              <a:cxnLst/>
              <a:rect l="l" t="t" r="r" b="b"/>
              <a:pathLst>
                <a:path w="4002" h="3835" extrusionOk="0">
                  <a:moveTo>
                    <a:pt x="1989" y="0"/>
                  </a:moveTo>
                  <a:lnTo>
                    <a:pt x="1382" y="1274"/>
                  </a:lnTo>
                  <a:lnTo>
                    <a:pt x="1" y="1465"/>
                  </a:lnTo>
                  <a:lnTo>
                    <a:pt x="989" y="2441"/>
                  </a:lnTo>
                  <a:lnTo>
                    <a:pt x="751" y="3834"/>
                  </a:lnTo>
                  <a:lnTo>
                    <a:pt x="751" y="3834"/>
                  </a:lnTo>
                  <a:lnTo>
                    <a:pt x="1989" y="3179"/>
                  </a:lnTo>
                  <a:lnTo>
                    <a:pt x="3239" y="3834"/>
                  </a:lnTo>
                  <a:lnTo>
                    <a:pt x="3001" y="2441"/>
                  </a:lnTo>
                  <a:lnTo>
                    <a:pt x="4001" y="1465"/>
                  </a:lnTo>
                  <a:lnTo>
                    <a:pt x="2620" y="1274"/>
                  </a:lnTo>
                  <a:lnTo>
                    <a:pt x="1989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7"/>
          <p:cNvGrpSpPr/>
          <p:nvPr/>
        </p:nvGrpSpPr>
        <p:grpSpPr>
          <a:xfrm rot="-508596">
            <a:off x="7219860" y="3345039"/>
            <a:ext cx="1804160" cy="2534293"/>
            <a:chOff x="-2019712" y="2917625"/>
            <a:chExt cx="1316550" cy="1849350"/>
          </a:xfrm>
        </p:grpSpPr>
        <p:sp>
          <p:nvSpPr>
            <p:cNvPr id="334" name="Google Shape;334;p27"/>
            <p:cNvSpPr/>
            <p:nvPr/>
          </p:nvSpPr>
          <p:spPr>
            <a:xfrm>
              <a:off x="-2019712" y="2917625"/>
              <a:ext cx="1316550" cy="1849350"/>
            </a:xfrm>
            <a:custGeom>
              <a:avLst/>
              <a:gdLst/>
              <a:ahLst/>
              <a:cxnLst/>
              <a:rect l="l" t="t" r="r" b="b"/>
              <a:pathLst>
                <a:path w="52662" h="73974" extrusionOk="0">
                  <a:moveTo>
                    <a:pt x="727" y="1"/>
                  </a:moveTo>
                  <a:cubicBezTo>
                    <a:pt x="322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22" y="73974"/>
                    <a:pt x="727" y="73974"/>
                  </a:cubicBezTo>
                  <a:lnTo>
                    <a:pt x="51936" y="73974"/>
                  </a:lnTo>
                  <a:cubicBezTo>
                    <a:pt x="52329" y="73974"/>
                    <a:pt x="52650" y="73653"/>
                    <a:pt x="52662" y="73260"/>
                  </a:cubicBezTo>
                  <a:lnTo>
                    <a:pt x="52662" y="727"/>
                  </a:lnTo>
                  <a:cubicBezTo>
                    <a:pt x="52662" y="322"/>
                    <a:pt x="52340" y="1"/>
                    <a:pt x="51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-19768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-18762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-177593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-167561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-157531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-147471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-137468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-1274387" y="29881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-1174062" y="29881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-1073762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08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-973162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-873137" y="29881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08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-772537" y="29881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-192566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-18253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-172503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-162471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-152411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-1424112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-132378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-1223187" y="306140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-1123162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-1022562" y="30614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-922262" y="30614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-822237" y="30614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-19768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7"/>
                  </a:cubicBezTo>
                  <a:cubicBezTo>
                    <a:pt x="1226" y="262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-187623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0" y="262"/>
                    <a:pt x="0" y="607"/>
                  </a:cubicBezTo>
                  <a:cubicBezTo>
                    <a:pt x="0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-177623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-167561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-157531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-147471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-1374687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27" y="941"/>
                    <a:pt x="1227" y="607"/>
                  </a:cubicBezTo>
                  <a:cubicBezTo>
                    <a:pt x="1227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-1274387" y="31349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-1174062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15" y="941"/>
                    <a:pt x="1215" y="607"/>
                  </a:cubicBezTo>
                  <a:cubicBezTo>
                    <a:pt x="1215" y="262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-1073762" y="31349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7"/>
                  </a:cubicBezTo>
                  <a:cubicBezTo>
                    <a:pt x="1227" y="262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-973162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87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7"/>
                  </a:cubicBezTo>
                  <a:cubicBezTo>
                    <a:pt x="1215" y="262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-873137" y="31349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0"/>
                  </a:moveTo>
                  <a:cubicBezTo>
                    <a:pt x="274" y="0"/>
                    <a:pt x="0" y="262"/>
                    <a:pt x="0" y="607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53" y="1215"/>
                    <a:pt x="1215" y="941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-772537" y="31349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62"/>
                    <a:pt x="1" y="607"/>
                  </a:cubicBezTo>
                  <a:cubicBezTo>
                    <a:pt x="1" y="929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7"/>
                  </a:cubicBezTo>
                  <a:cubicBezTo>
                    <a:pt x="1215" y="262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-192566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-18253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-172503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-162471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-152411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-1424112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2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-132378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1"/>
                  </a:moveTo>
                  <a:cubicBezTo>
                    <a:pt x="632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2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-1223187" y="320842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-1123162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-1022562" y="320842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87"/>
                    <a:pt x="0" y="608"/>
                  </a:cubicBezTo>
                  <a:cubicBezTo>
                    <a:pt x="0" y="942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-922262" y="320842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-822237" y="320842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-19768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-18762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-177593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-167561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-157531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-147471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-137468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-1274387" y="32816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-1174062" y="32816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-1073762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-973162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-873137" y="32816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-772537" y="32816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-192566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3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-18253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-172503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-162471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9"/>
                  </a:cubicBezTo>
                  <a:cubicBezTo>
                    <a:pt x="1226" y="277"/>
                    <a:pt x="974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-152411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-1424112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8" y="0"/>
                  </a:moveTo>
                  <a:cubicBezTo>
                    <a:pt x="635" y="0"/>
                    <a:pt x="622" y="1"/>
                    <a:pt x="608" y="2"/>
                  </a:cubicBezTo>
                  <a:cubicBezTo>
                    <a:pt x="275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-132378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7" y="0"/>
                  </a:moveTo>
                  <a:cubicBezTo>
                    <a:pt x="645" y="0"/>
                    <a:pt x="632" y="1"/>
                    <a:pt x="619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-1223187" y="33551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6" y="2"/>
                    <a:pt x="1" y="264"/>
                    <a:pt x="1" y="609"/>
                  </a:cubicBezTo>
                  <a:cubicBezTo>
                    <a:pt x="1" y="930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7"/>
                    <a:pt x="962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-1123162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0"/>
                  </a:moveTo>
                  <a:cubicBezTo>
                    <a:pt x="634" y="0"/>
                    <a:pt x="621" y="1"/>
                    <a:pt x="607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-1022562" y="335515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5" y="0"/>
                  </a:moveTo>
                  <a:cubicBezTo>
                    <a:pt x="633" y="0"/>
                    <a:pt x="620" y="1"/>
                    <a:pt x="608" y="2"/>
                  </a:cubicBezTo>
                  <a:cubicBezTo>
                    <a:pt x="274" y="2"/>
                    <a:pt x="0" y="264"/>
                    <a:pt x="0" y="609"/>
                  </a:cubicBezTo>
                  <a:cubicBezTo>
                    <a:pt x="0" y="930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7"/>
                    <a:pt x="951" y="0"/>
                    <a:pt x="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-922262" y="335515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47" y="0"/>
                  </a:moveTo>
                  <a:cubicBezTo>
                    <a:pt x="634" y="0"/>
                    <a:pt x="621" y="1"/>
                    <a:pt x="608" y="2"/>
                  </a:cubicBezTo>
                  <a:cubicBezTo>
                    <a:pt x="287" y="2"/>
                    <a:pt x="1" y="264"/>
                    <a:pt x="1" y="609"/>
                  </a:cubicBezTo>
                  <a:cubicBezTo>
                    <a:pt x="1" y="930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63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-822237" y="335515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8" y="0"/>
                  </a:moveTo>
                  <a:cubicBezTo>
                    <a:pt x="645" y="0"/>
                    <a:pt x="633" y="1"/>
                    <a:pt x="620" y="2"/>
                  </a:cubicBezTo>
                  <a:cubicBezTo>
                    <a:pt x="286" y="2"/>
                    <a:pt x="0" y="264"/>
                    <a:pt x="0" y="609"/>
                  </a:cubicBezTo>
                  <a:cubicBezTo>
                    <a:pt x="0" y="930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7"/>
                    <a:pt x="974" y="0"/>
                    <a:pt x="6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-19768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3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-18762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-177593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-167561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-157531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-147471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-137468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-1274387" y="342840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0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-1174062" y="342840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3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-1073762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-973162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3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-873137" y="342840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8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3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-772537" y="342840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3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-192566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-18253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-172503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-162471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-152411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-1424112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75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-132378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-1223187" y="35016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1"/>
                  </a:moveTo>
                  <a:cubicBezTo>
                    <a:pt x="286" y="1"/>
                    <a:pt x="1" y="274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-1123162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-1022562" y="35016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1"/>
                  </a:moveTo>
                  <a:cubicBezTo>
                    <a:pt x="274" y="1"/>
                    <a:pt x="0" y="274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-922262" y="35016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1"/>
                  </a:moveTo>
                  <a:cubicBezTo>
                    <a:pt x="287" y="1"/>
                    <a:pt x="1" y="274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-822237" y="35016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1"/>
                  </a:moveTo>
                  <a:cubicBezTo>
                    <a:pt x="286" y="1"/>
                    <a:pt x="0" y="274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-19768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19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19" y="1217"/>
                  </a:cubicBezTo>
                  <a:cubicBezTo>
                    <a:pt x="941" y="1217"/>
                    <a:pt x="1226" y="955"/>
                    <a:pt x="1226" y="610"/>
                  </a:cubicBezTo>
                  <a:cubicBezTo>
                    <a:pt x="1226" y="278"/>
                    <a:pt x="985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-18762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6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-177593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-167561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74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-157531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-147471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-137468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-1274387" y="3575400"/>
              <a:ext cx="30700" cy="30425"/>
            </a:xfrm>
            <a:custGeom>
              <a:avLst/>
              <a:gdLst/>
              <a:ahLst/>
              <a:cxnLst/>
              <a:rect l="l" t="t" r="r" b="b"/>
              <a:pathLst>
                <a:path w="1228" h="1217" extrusionOk="0">
                  <a:moveTo>
                    <a:pt x="657" y="1"/>
                  </a:moveTo>
                  <a:cubicBezTo>
                    <a:pt x="645" y="1"/>
                    <a:pt x="632" y="1"/>
                    <a:pt x="620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75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63" y="1"/>
                    <a:pt x="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-1174062" y="3575400"/>
              <a:ext cx="30375" cy="30425"/>
            </a:xfrm>
            <a:custGeom>
              <a:avLst/>
              <a:gdLst/>
              <a:ahLst/>
              <a:cxnLst/>
              <a:rect l="l" t="t" r="r" b="b"/>
              <a:pathLst>
                <a:path w="1215" h="1217" extrusionOk="0">
                  <a:moveTo>
                    <a:pt x="647" y="1"/>
                  </a:moveTo>
                  <a:cubicBezTo>
                    <a:pt x="634" y="1"/>
                    <a:pt x="621" y="1"/>
                    <a:pt x="607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62" y="1217"/>
                    <a:pt x="607" y="1217"/>
                  </a:cubicBezTo>
                  <a:cubicBezTo>
                    <a:pt x="941" y="1217"/>
                    <a:pt x="1215" y="955"/>
                    <a:pt x="1215" y="610"/>
                  </a:cubicBezTo>
                  <a:cubicBezTo>
                    <a:pt x="1215" y="278"/>
                    <a:pt x="973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-1073762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59" y="1"/>
                  </a:moveTo>
                  <a:cubicBezTo>
                    <a:pt x="646" y="1"/>
                    <a:pt x="633" y="1"/>
                    <a:pt x="620" y="2"/>
                  </a:cubicBezTo>
                  <a:cubicBezTo>
                    <a:pt x="286" y="2"/>
                    <a:pt x="1" y="264"/>
                    <a:pt x="1" y="610"/>
                  </a:cubicBezTo>
                  <a:cubicBezTo>
                    <a:pt x="1" y="931"/>
                    <a:pt x="274" y="1217"/>
                    <a:pt x="620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-973162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7" y="1"/>
                  </a:moveTo>
                  <a:cubicBezTo>
                    <a:pt x="634" y="1"/>
                    <a:pt x="621" y="1"/>
                    <a:pt x="608" y="2"/>
                  </a:cubicBezTo>
                  <a:cubicBezTo>
                    <a:pt x="287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42" y="1217"/>
                    <a:pt x="1215" y="955"/>
                    <a:pt x="1215" y="610"/>
                  </a:cubicBezTo>
                  <a:cubicBezTo>
                    <a:pt x="1215" y="278"/>
                    <a:pt x="962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-873137" y="3575400"/>
              <a:ext cx="30675" cy="30425"/>
            </a:xfrm>
            <a:custGeom>
              <a:avLst/>
              <a:gdLst/>
              <a:ahLst/>
              <a:cxnLst/>
              <a:rect l="l" t="t" r="r" b="b"/>
              <a:pathLst>
                <a:path w="1227" h="1217" extrusionOk="0">
                  <a:moveTo>
                    <a:pt x="648" y="1"/>
                  </a:moveTo>
                  <a:cubicBezTo>
                    <a:pt x="635" y="1"/>
                    <a:pt x="621" y="1"/>
                    <a:pt x="608" y="2"/>
                  </a:cubicBezTo>
                  <a:cubicBezTo>
                    <a:pt x="286" y="2"/>
                    <a:pt x="0" y="264"/>
                    <a:pt x="0" y="610"/>
                  </a:cubicBezTo>
                  <a:cubicBezTo>
                    <a:pt x="0" y="931"/>
                    <a:pt x="274" y="1217"/>
                    <a:pt x="608" y="1217"/>
                  </a:cubicBezTo>
                  <a:cubicBezTo>
                    <a:pt x="941" y="1217"/>
                    <a:pt x="1227" y="955"/>
                    <a:pt x="1227" y="610"/>
                  </a:cubicBezTo>
                  <a:cubicBezTo>
                    <a:pt x="1227" y="278"/>
                    <a:pt x="974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-772537" y="357540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645" y="1"/>
                  </a:moveTo>
                  <a:cubicBezTo>
                    <a:pt x="633" y="1"/>
                    <a:pt x="621" y="1"/>
                    <a:pt x="608" y="2"/>
                  </a:cubicBezTo>
                  <a:cubicBezTo>
                    <a:pt x="275" y="2"/>
                    <a:pt x="1" y="264"/>
                    <a:pt x="1" y="610"/>
                  </a:cubicBezTo>
                  <a:cubicBezTo>
                    <a:pt x="1" y="931"/>
                    <a:pt x="263" y="1217"/>
                    <a:pt x="608" y="1217"/>
                  </a:cubicBezTo>
                  <a:cubicBezTo>
                    <a:pt x="929" y="1217"/>
                    <a:pt x="1215" y="955"/>
                    <a:pt x="1215" y="610"/>
                  </a:cubicBezTo>
                  <a:cubicBezTo>
                    <a:pt x="1215" y="278"/>
                    <a:pt x="951" y="1"/>
                    <a:pt x="6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-1925662" y="364867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2" y="1215"/>
                    <a:pt x="1215" y="941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-18253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-172503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-162471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-1524112" y="3648650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9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9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-1424112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9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-132378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-1223187" y="3648650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9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9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-1123162" y="364867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53" y="1215"/>
                    <a:pt x="1215" y="941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-1023162" y="364867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53" y="1215"/>
                    <a:pt x="1227" y="941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-922262" y="3648650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9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-822237" y="3648650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9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9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-19768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19" y="1228"/>
                  </a:cubicBezTo>
                  <a:cubicBezTo>
                    <a:pt x="941" y="1228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-1876237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87"/>
                    <a:pt x="0" y="608"/>
                  </a:cubicBezTo>
                  <a:cubicBezTo>
                    <a:pt x="0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-1776237" y="372190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07"/>
                  </a:cubicBezTo>
                  <a:cubicBezTo>
                    <a:pt x="1" y="953"/>
                    <a:pt x="275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-167561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-157531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08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-147471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1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-1374687" y="372190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27" y="953"/>
                    <a:pt x="1227" y="607"/>
                  </a:cubicBezTo>
                  <a:cubicBezTo>
                    <a:pt x="1227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-1274387" y="37218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75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-1174062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7" y="1227"/>
                  </a:cubicBezTo>
                  <a:cubicBezTo>
                    <a:pt x="941" y="1227"/>
                    <a:pt x="1215" y="953"/>
                    <a:pt x="1215" y="607"/>
                  </a:cubicBezTo>
                  <a:cubicBezTo>
                    <a:pt x="1215" y="274"/>
                    <a:pt x="941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-1073762" y="37218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87"/>
                    <a:pt x="1" y="608"/>
                  </a:cubicBezTo>
                  <a:cubicBezTo>
                    <a:pt x="1" y="942"/>
                    <a:pt x="274" y="1228"/>
                    <a:pt x="620" y="1228"/>
                  </a:cubicBezTo>
                  <a:cubicBezTo>
                    <a:pt x="941" y="1228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-973162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42" y="1228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-873137" y="372190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07"/>
                  </a:cubicBezTo>
                  <a:cubicBezTo>
                    <a:pt x="0" y="953"/>
                    <a:pt x="274" y="1227"/>
                    <a:pt x="608" y="1227"/>
                  </a:cubicBezTo>
                  <a:cubicBezTo>
                    <a:pt x="953" y="1227"/>
                    <a:pt x="1215" y="953"/>
                    <a:pt x="1215" y="607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-772537" y="37218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87"/>
                    <a:pt x="1" y="608"/>
                  </a:cubicBezTo>
                  <a:cubicBezTo>
                    <a:pt x="1" y="942"/>
                    <a:pt x="263" y="1228"/>
                    <a:pt x="608" y="1228"/>
                  </a:cubicBezTo>
                  <a:cubicBezTo>
                    <a:pt x="929" y="1228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-192566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-18253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-172503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-162471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7"/>
            <p:cNvSpPr/>
            <p:nvPr/>
          </p:nvSpPr>
          <p:spPr>
            <a:xfrm>
              <a:off x="-152411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7"/>
            <p:cNvSpPr/>
            <p:nvPr/>
          </p:nvSpPr>
          <p:spPr>
            <a:xfrm>
              <a:off x="-1424112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-132378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-1223187" y="379512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-1123162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-1022562" y="379512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-922262" y="379512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-822237" y="379512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-19768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6" y="965"/>
                    <a:pt x="1226" y="619"/>
                  </a:cubicBezTo>
                  <a:cubicBezTo>
                    <a:pt x="1226" y="274"/>
                    <a:pt x="964" y="12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-18762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-177593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7"/>
            <p:cNvSpPr/>
            <p:nvPr/>
          </p:nvSpPr>
          <p:spPr>
            <a:xfrm>
              <a:off x="-167561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7"/>
            <p:cNvSpPr/>
            <p:nvPr/>
          </p:nvSpPr>
          <p:spPr>
            <a:xfrm>
              <a:off x="-157531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7"/>
            <p:cNvSpPr/>
            <p:nvPr/>
          </p:nvSpPr>
          <p:spPr>
            <a:xfrm>
              <a:off x="-147471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41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7"/>
            <p:cNvSpPr/>
            <p:nvPr/>
          </p:nvSpPr>
          <p:spPr>
            <a:xfrm>
              <a:off x="-137468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7"/>
            <p:cNvSpPr/>
            <p:nvPr/>
          </p:nvSpPr>
          <p:spPr>
            <a:xfrm>
              <a:off x="-1274387" y="3868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41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7"/>
            <p:cNvSpPr/>
            <p:nvPr/>
          </p:nvSpPr>
          <p:spPr>
            <a:xfrm>
              <a:off x="-1174062" y="3868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62" y="1226"/>
                    <a:pt x="607" y="1226"/>
                  </a:cubicBezTo>
                  <a:cubicBezTo>
                    <a:pt x="941" y="1226"/>
                    <a:pt x="1215" y="965"/>
                    <a:pt x="1215" y="619"/>
                  </a:cubicBezTo>
                  <a:cubicBezTo>
                    <a:pt x="1215" y="274"/>
                    <a:pt x="953" y="12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7"/>
            <p:cNvSpPr/>
            <p:nvPr/>
          </p:nvSpPr>
          <p:spPr>
            <a:xfrm>
              <a:off x="-1073762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74" y="1226"/>
                    <a:pt x="620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7"/>
            <p:cNvSpPr/>
            <p:nvPr/>
          </p:nvSpPr>
          <p:spPr>
            <a:xfrm>
              <a:off x="-973162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65"/>
                    <a:pt x="1215" y="619"/>
                  </a:cubicBezTo>
                  <a:cubicBezTo>
                    <a:pt x="1215" y="274"/>
                    <a:pt x="942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-873137" y="3868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8" y="1226"/>
                  </a:cubicBezTo>
                  <a:cubicBezTo>
                    <a:pt x="941" y="1226"/>
                    <a:pt x="1227" y="965"/>
                    <a:pt x="1227" y="619"/>
                  </a:cubicBezTo>
                  <a:cubicBezTo>
                    <a:pt x="1227" y="274"/>
                    <a:pt x="953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-772537" y="3868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65"/>
                    <a:pt x="1215" y="619"/>
                  </a:cubicBezTo>
                  <a:cubicBezTo>
                    <a:pt x="1215" y="274"/>
                    <a:pt x="929" y="12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-192566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7"/>
            <p:cNvSpPr/>
            <p:nvPr/>
          </p:nvSpPr>
          <p:spPr>
            <a:xfrm>
              <a:off x="-18253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7"/>
            <p:cNvSpPr/>
            <p:nvPr/>
          </p:nvSpPr>
          <p:spPr>
            <a:xfrm>
              <a:off x="-172503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7"/>
            <p:cNvSpPr/>
            <p:nvPr/>
          </p:nvSpPr>
          <p:spPr>
            <a:xfrm>
              <a:off x="-162471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53"/>
                    <a:pt x="1226" y="608"/>
                  </a:cubicBezTo>
                  <a:cubicBezTo>
                    <a:pt x="1226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7"/>
            <p:cNvSpPr/>
            <p:nvPr/>
          </p:nvSpPr>
          <p:spPr>
            <a:xfrm>
              <a:off x="-152411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7"/>
            <p:cNvSpPr/>
            <p:nvPr/>
          </p:nvSpPr>
          <p:spPr>
            <a:xfrm>
              <a:off x="-1424112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81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7"/>
            <p:cNvSpPr/>
            <p:nvPr/>
          </p:nvSpPr>
          <p:spPr>
            <a:xfrm>
              <a:off x="-132378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-1223187" y="39421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81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-1123162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-1022562" y="39421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81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-922262" y="39421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7"/>
            <p:cNvSpPr/>
            <p:nvPr/>
          </p:nvSpPr>
          <p:spPr>
            <a:xfrm>
              <a:off x="-822237" y="39421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81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7"/>
            <p:cNvSpPr/>
            <p:nvPr/>
          </p:nvSpPr>
          <p:spPr>
            <a:xfrm>
              <a:off x="-19768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2"/>
                    <a:pt x="975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7"/>
            <p:cNvSpPr/>
            <p:nvPr/>
          </p:nvSpPr>
          <p:spPr>
            <a:xfrm>
              <a:off x="-18762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7"/>
            <p:cNvSpPr/>
            <p:nvPr/>
          </p:nvSpPr>
          <p:spPr>
            <a:xfrm>
              <a:off x="-177593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7"/>
            <p:cNvSpPr/>
            <p:nvPr/>
          </p:nvSpPr>
          <p:spPr>
            <a:xfrm>
              <a:off x="-167561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7"/>
            <p:cNvSpPr/>
            <p:nvPr/>
          </p:nvSpPr>
          <p:spPr>
            <a:xfrm>
              <a:off x="-157531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7"/>
            <p:cNvSpPr/>
            <p:nvPr/>
          </p:nvSpPr>
          <p:spPr>
            <a:xfrm>
              <a:off x="-147471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7"/>
            <p:cNvSpPr/>
            <p:nvPr/>
          </p:nvSpPr>
          <p:spPr>
            <a:xfrm>
              <a:off x="-137468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>
              <a:off x="-1274387" y="4015375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53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1174062" y="4015375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0"/>
                  </a:moveTo>
                  <a:cubicBezTo>
                    <a:pt x="621" y="0"/>
                    <a:pt x="614" y="1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2"/>
                    <a:pt x="96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7"/>
            <p:cNvSpPr/>
            <p:nvPr/>
          </p:nvSpPr>
          <p:spPr>
            <a:xfrm>
              <a:off x="-1073762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1"/>
                    <a:pt x="620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7"/>
            <p:cNvSpPr/>
            <p:nvPr/>
          </p:nvSpPr>
          <p:spPr>
            <a:xfrm>
              <a:off x="-973162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-873137" y="4015375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2" y="0"/>
                    <a:pt x="615" y="1"/>
                    <a:pt x="608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-772537" y="4015375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0"/>
                  </a:moveTo>
                  <a:cubicBezTo>
                    <a:pt x="621" y="0"/>
                    <a:pt x="614" y="1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7"/>
            <p:cNvSpPr/>
            <p:nvPr/>
          </p:nvSpPr>
          <p:spPr>
            <a:xfrm>
              <a:off x="-192566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-18253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-172503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-162471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-152411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-1424112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9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75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82"/>
                    <a:pt x="964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32378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39" y="0"/>
                  </a:moveTo>
                  <a:cubicBezTo>
                    <a:pt x="632" y="0"/>
                    <a:pt x="626" y="0"/>
                    <a:pt x="619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2" y="0"/>
                    <a:pt x="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-1223187" y="4088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0"/>
                  </a:moveTo>
                  <a:cubicBezTo>
                    <a:pt x="621" y="0"/>
                    <a:pt x="615" y="0"/>
                    <a:pt x="608" y="1"/>
                  </a:cubicBezTo>
                  <a:cubicBezTo>
                    <a:pt x="286" y="1"/>
                    <a:pt x="1" y="275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82"/>
                    <a:pt x="952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-1123162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0"/>
                  </a:moveTo>
                  <a:cubicBezTo>
                    <a:pt x="621" y="0"/>
                    <a:pt x="614" y="0"/>
                    <a:pt x="607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07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-1022562" y="4088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7" y="0"/>
                  </a:moveTo>
                  <a:cubicBezTo>
                    <a:pt x="621" y="0"/>
                    <a:pt x="614" y="0"/>
                    <a:pt x="608" y="1"/>
                  </a:cubicBezTo>
                  <a:cubicBezTo>
                    <a:pt x="274" y="1"/>
                    <a:pt x="0" y="275"/>
                    <a:pt x="0" y="620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82"/>
                    <a:pt x="941" y="0"/>
                    <a:pt x="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-922262" y="4088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8" y="0"/>
                  </a:moveTo>
                  <a:cubicBezTo>
                    <a:pt x="622" y="0"/>
                    <a:pt x="615" y="0"/>
                    <a:pt x="608" y="1"/>
                  </a:cubicBezTo>
                  <a:cubicBezTo>
                    <a:pt x="287" y="1"/>
                    <a:pt x="1" y="275"/>
                    <a:pt x="1" y="620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53" y="0"/>
                    <a:pt x="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-822237" y="4088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0"/>
                  </a:moveTo>
                  <a:cubicBezTo>
                    <a:pt x="633" y="0"/>
                    <a:pt x="626" y="0"/>
                    <a:pt x="620" y="1"/>
                  </a:cubicBezTo>
                  <a:cubicBezTo>
                    <a:pt x="286" y="1"/>
                    <a:pt x="0" y="275"/>
                    <a:pt x="0" y="620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82"/>
                    <a:pt x="964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19768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19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62"/>
                    <a:pt x="964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18762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-177593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67561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74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-157531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-147471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-137468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-1274387" y="4162125"/>
              <a:ext cx="30700" cy="30375"/>
            </a:xfrm>
            <a:custGeom>
              <a:avLst/>
              <a:gdLst/>
              <a:ahLst/>
              <a:cxnLst/>
              <a:rect l="l" t="t" r="r" b="b"/>
              <a:pathLst>
                <a:path w="1228" h="1215" extrusionOk="0">
                  <a:moveTo>
                    <a:pt x="620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75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41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-1174062" y="4162125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62" y="1215"/>
                    <a:pt x="607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62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-1073762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1"/>
                  </a:moveTo>
                  <a:cubicBezTo>
                    <a:pt x="286" y="1"/>
                    <a:pt x="1" y="262"/>
                    <a:pt x="1" y="608"/>
                  </a:cubicBezTo>
                  <a:cubicBezTo>
                    <a:pt x="1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-973162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87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62"/>
                    <a:pt x="942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-873137" y="4162125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08" y="1"/>
                  </a:moveTo>
                  <a:cubicBezTo>
                    <a:pt x="286" y="1"/>
                    <a:pt x="0" y="262"/>
                    <a:pt x="0" y="608"/>
                  </a:cubicBezTo>
                  <a:cubicBezTo>
                    <a:pt x="0" y="941"/>
                    <a:pt x="274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62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-772537" y="4162125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1"/>
                  </a:moveTo>
                  <a:cubicBezTo>
                    <a:pt x="275" y="1"/>
                    <a:pt x="1" y="262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62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-1925662" y="4235350"/>
              <a:ext cx="30400" cy="30375"/>
            </a:xfrm>
            <a:custGeom>
              <a:avLst/>
              <a:gdLst/>
              <a:ahLst/>
              <a:cxnLst/>
              <a:rect l="l" t="t" r="r" b="b"/>
              <a:pathLst>
                <a:path w="1216" h="1215" extrusionOk="0">
                  <a:moveTo>
                    <a:pt x="608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74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-18253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-172503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-162471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-1524112" y="42353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86"/>
                    <a:pt x="0" y="608"/>
                  </a:cubicBezTo>
                  <a:cubicBezTo>
                    <a:pt x="0" y="941"/>
                    <a:pt x="262" y="1227"/>
                    <a:pt x="608" y="1227"/>
                  </a:cubicBezTo>
                  <a:cubicBezTo>
                    <a:pt x="929" y="1227"/>
                    <a:pt x="1215" y="953"/>
                    <a:pt x="1215" y="608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424112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08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32378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-1223187" y="42353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86"/>
                    <a:pt x="1" y="608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08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-1123162" y="423535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7" y="0"/>
                  </a:moveTo>
                  <a:cubicBezTo>
                    <a:pt x="274" y="0"/>
                    <a:pt x="0" y="274"/>
                    <a:pt x="0" y="608"/>
                  </a:cubicBezTo>
                  <a:cubicBezTo>
                    <a:pt x="0" y="953"/>
                    <a:pt x="274" y="1215"/>
                    <a:pt x="607" y="1215"/>
                  </a:cubicBezTo>
                  <a:cubicBezTo>
                    <a:pt x="953" y="1215"/>
                    <a:pt x="1215" y="953"/>
                    <a:pt x="1215" y="608"/>
                  </a:cubicBezTo>
                  <a:cubicBezTo>
                    <a:pt x="1215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-1023162" y="4235350"/>
              <a:ext cx="30675" cy="30375"/>
            </a:xfrm>
            <a:custGeom>
              <a:avLst/>
              <a:gdLst/>
              <a:ahLst/>
              <a:cxnLst/>
              <a:rect l="l" t="t" r="r" b="b"/>
              <a:pathLst>
                <a:path w="1227" h="1215" extrusionOk="0">
                  <a:moveTo>
                    <a:pt x="620" y="0"/>
                  </a:moveTo>
                  <a:cubicBezTo>
                    <a:pt x="275" y="0"/>
                    <a:pt x="1" y="274"/>
                    <a:pt x="1" y="608"/>
                  </a:cubicBezTo>
                  <a:cubicBezTo>
                    <a:pt x="1" y="953"/>
                    <a:pt x="275" y="1215"/>
                    <a:pt x="620" y="1215"/>
                  </a:cubicBezTo>
                  <a:cubicBezTo>
                    <a:pt x="953" y="1215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-922262" y="42353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86"/>
                    <a:pt x="1" y="608"/>
                  </a:cubicBezTo>
                  <a:cubicBezTo>
                    <a:pt x="1" y="941"/>
                    <a:pt x="275" y="1227"/>
                    <a:pt x="608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-822237" y="42353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86"/>
                    <a:pt x="0" y="608"/>
                  </a:cubicBezTo>
                  <a:cubicBezTo>
                    <a:pt x="0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08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-19768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19" y="1227"/>
                  </a:cubicBezTo>
                  <a:cubicBezTo>
                    <a:pt x="941" y="1227"/>
                    <a:pt x="1226" y="953"/>
                    <a:pt x="1226" y="620"/>
                  </a:cubicBezTo>
                  <a:cubicBezTo>
                    <a:pt x="1226" y="286"/>
                    <a:pt x="96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-18762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-177593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-167561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74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-157531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-147471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-137468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-1274387" y="4308575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20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75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41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-1174062" y="4308575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62" y="1227"/>
                    <a:pt x="607" y="1227"/>
                  </a:cubicBezTo>
                  <a:cubicBezTo>
                    <a:pt x="941" y="1227"/>
                    <a:pt x="1215" y="953"/>
                    <a:pt x="1215" y="620"/>
                  </a:cubicBezTo>
                  <a:cubicBezTo>
                    <a:pt x="1215" y="286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-1073762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1" y="274"/>
                    <a:pt x="1" y="620"/>
                  </a:cubicBezTo>
                  <a:cubicBezTo>
                    <a:pt x="1" y="941"/>
                    <a:pt x="274" y="1227"/>
                    <a:pt x="620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-973162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42" y="1227"/>
                    <a:pt x="1215" y="953"/>
                    <a:pt x="1215" y="620"/>
                  </a:cubicBezTo>
                  <a:cubicBezTo>
                    <a:pt x="1215" y="286"/>
                    <a:pt x="942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-873137" y="4308575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8" y="0"/>
                  </a:moveTo>
                  <a:cubicBezTo>
                    <a:pt x="286" y="0"/>
                    <a:pt x="0" y="274"/>
                    <a:pt x="0" y="620"/>
                  </a:cubicBezTo>
                  <a:cubicBezTo>
                    <a:pt x="0" y="941"/>
                    <a:pt x="274" y="1227"/>
                    <a:pt x="608" y="1227"/>
                  </a:cubicBezTo>
                  <a:cubicBezTo>
                    <a:pt x="941" y="1227"/>
                    <a:pt x="1227" y="953"/>
                    <a:pt x="1227" y="620"/>
                  </a:cubicBezTo>
                  <a:cubicBezTo>
                    <a:pt x="1227" y="286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-772537" y="4308575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20"/>
                  </a:cubicBezTo>
                  <a:cubicBezTo>
                    <a:pt x="1" y="941"/>
                    <a:pt x="263" y="1227"/>
                    <a:pt x="608" y="1227"/>
                  </a:cubicBezTo>
                  <a:cubicBezTo>
                    <a:pt x="929" y="1227"/>
                    <a:pt x="1215" y="953"/>
                    <a:pt x="1215" y="620"/>
                  </a:cubicBezTo>
                  <a:cubicBezTo>
                    <a:pt x="1215" y="286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-192566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-18253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-172503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-162471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6" y="954"/>
                    <a:pt x="1226" y="608"/>
                  </a:cubicBezTo>
                  <a:cubicBezTo>
                    <a:pt x="1226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-152411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-1424112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30" y="1"/>
                  </a:moveTo>
                  <a:cubicBezTo>
                    <a:pt x="623" y="1"/>
                    <a:pt x="615" y="1"/>
                    <a:pt x="608" y="1"/>
                  </a:cubicBezTo>
                  <a:cubicBezTo>
                    <a:pt x="275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2" y="1216"/>
                    <a:pt x="1215" y="954"/>
                    <a:pt x="1215" y="608"/>
                  </a:cubicBezTo>
                  <a:cubicBezTo>
                    <a:pt x="1215" y="270"/>
                    <a:pt x="964" y="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-132378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19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-1223187" y="43823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1" y="263"/>
                    <a:pt x="1" y="608"/>
                  </a:cubicBezTo>
                  <a:cubicBezTo>
                    <a:pt x="1" y="942"/>
                    <a:pt x="263" y="1216"/>
                    <a:pt x="608" y="1216"/>
                  </a:cubicBezTo>
                  <a:cubicBezTo>
                    <a:pt x="941" y="1216"/>
                    <a:pt x="1215" y="954"/>
                    <a:pt x="1215" y="608"/>
                  </a:cubicBezTo>
                  <a:cubicBezTo>
                    <a:pt x="1215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1123162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9" y="1"/>
                  </a:moveTo>
                  <a:cubicBezTo>
                    <a:pt x="622" y="1"/>
                    <a:pt x="615" y="1"/>
                    <a:pt x="607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07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1022562" y="43823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4" y="1"/>
                    <a:pt x="0" y="263"/>
                    <a:pt x="0" y="608"/>
                  </a:cubicBezTo>
                  <a:cubicBezTo>
                    <a:pt x="0" y="942"/>
                    <a:pt x="262" y="1216"/>
                    <a:pt x="608" y="1216"/>
                  </a:cubicBezTo>
                  <a:cubicBezTo>
                    <a:pt x="929" y="1216"/>
                    <a:pt x="1215" y="954"/>
                    <a:pt x="1215" y="608"/>
                  </a:cubicBezTo>
                  <a:cubicBezTo>
                    <a:pt x="1215" y="270"/>
                    <a:pt x="941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922262" y="43823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29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63"/>
                    <a:pt x="1" y="608"/>
                  </a:cubicBezTo>
                  <a:cubicBezTo>
                    <a:pt x="1" y="942"/>
                    <a:pt x="275" y="1216"/>
                    <a:pt x="608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53" y="1"/>
                    <a:pt x="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822237" y="43823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40" y="1"/>
                  </a:moveTo>
                  <a:cubicBezTo>
                    <a:pt x="633" y="1"/>
                    <a:pt x="627" y="1"/>
                    <a:pt x="620" y="1"/>
                  </a:cubicBezTo>
                  <a:cubicBezTo>
                    <a:pt x="286" y="1"/>
                    <a:pt x="0" y="263"/>
                    <a:pt x="0" y="608"/>
                  </a:cubicBezTo>
                  <a:cubicBezTo>
                    <a:pt x="0" y="942"/>
                    <a:pt x="274" y="1216"/>
                    <a:pt x="620" y="1216"/>
                  </a:cubicBezTo>
                  <a:cubicBezTo>
                    <a:pt x="941" y="1216"/>
                    <a:pt x="1227" y="954"/>
                    <a:pt x="1227" y="608"/>
                  </a:cubicBezTo>
                  <a:cubicBezTo>
                    <a:pt x="1227" y="270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19768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19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54"/>
                    <a:pt x="1226" y="608"/>
                  </a:cubicBezTo>
                  <a:cubicBezTo>
                    <a:pt x="1226" y="282"/>
                    <a:pt x="975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18762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177593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167561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74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157531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147471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137468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1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1274387" y="445560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39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53" y="1"/>
                    <a:pt x="6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1174062" y="445560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28" y="1"/>
                  </a:moveTo>
                  <a:cubicBezTo>
                    <a:pt x="621" y="1"/>
                    <a:pt x="614" y="1"/>
                    <a:pt x="607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54"/>
                    <a:pt x="1215" y="608"/>
                  </a:cubicBezTo>
                  <a:cubicBezTo>
                    <a:pt x="1215" y="282"/>
                    <a:pt x="963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-1073762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40" y="1"/>
                  </a:moveTo>
                  <a:cubicBezTo>
                    <a:pt x="633" y="1"/>
                    <a:pt x="626" y="1"/>
                    <a:pt x="620" y="1"/>
                  </a:cubicBezTo>
                  <a:cubicBezTo>
                    <a:pt x="286" y="1"/>
                    <a:pt x="1" y="275"/>
                    <a:pt x="1" y="608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-973162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7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54"/>
                    <a:pt x="1215" y="608"/>
                  </a:cubicBezTo>
                  <a:cubicBezTo>
                    <a:pt x="1215" y="282"/>
                    <a:pt x="952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873137" y="445560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8" y="1"/>
                  </a:moveTo>
                  <a:cubicBezTo>
                    <a:pt x="622" y="1"/>
                    <a:pt x="615" y="1"/>
                    <a:pt x="608" y="1"/>
                  </a:cubicBezTo>
                  <a:cubicBezTo>
                    <a:pt x="286" y="1"/>
                    <a:pt x="0" y="275"/>
                    <a:pt x="0" y="608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54"/>
                    <a:pt x="1227" y="608"/>
                  </a:cubicBezTo>
                  <a:cubicBezTo>
                    <a:pt x="1227" y="282"/>
                    <a:pt x="964" y="1"/>
                    <a:pt x="6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772537" y="445560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27" y="1"/>
                  </a:moveTo>
                  <a:cubicBezTo>
                    <a:pt x="621" y="1"/>
                    <a:pt x="614" y="1"/>
                    <a:pt x="608" y="1"/>
                  </a:cubicBezTo>
                  <a:cubicBezTo>
                    <a:pt x="275" y="1"/>
                    <a:pt x="1" y="275"/>
                    <a:pt x="1" y="608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54"/>
                    <a:pt x="1215" y="608"/>
                  </a:cubicBezTo>
                  <a:cubicBezTo>
                    <a:pt x="1215" y="282"/>
                    <a:pt x="941" y="1"/>
                    <a:pt x="6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192566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18253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172503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162471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6" y="953"/>
                    <a:pt x="1226" y="619"/>
                  </a:cubicBezTo>
                  <a:cubicBezTo>
                    <a:pt x="1226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152411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1424112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2" y="1226"/>
                    <a:pt x="1215" y="953"/>
                    <a:pt x="1215" y="619"/>
                  </a:cubicBezTo>
                  <a:cubicBezTo>
                    <a:pt x="1215" y="274"/>
                    <a:pt x="953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132378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19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19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1223187" y="4528850"/>
              <a:ext cx="30400" cy="30675"/>
            </a:xfrm>
            <a:custGeom>
              <a:avLst/>
              <a:gdLst/>
              <a:ahLst/>
              <a:cxnLst/>
              <a:rect l="l" t="t" r="r" b="b"/>
              <a:pathLst>
                <a:path w="1216" h="1227" extrusionOk="0">
                  <a:moveTo>
                    <a:pt x="608" y="0"/>
                  </a:moveTo>
                  <a:cubicBezTo>
                    <a:pt x="286" y="0"/>
                    <a:pt x="1" y="274"/>
                    <a:pt x="1" y="619"/>
                  </a:cubicBezTo>
                  <a:cubicBezTo>
                    <a:pt x="1" y="941"/>
                    <a:pt x="263" y="1226"/>
                    <a:pt x="608" y="1226"/>
                  </a:cubicBezTo>
                  <a:cubicBezTo>
                    <a:pt x="941" y="1226"/>
                    <a:pt x="1215" y="953"/>
                    <a:pt x="1215" y="619"/>
                  </a:cubicBezTo>
                  <a:cubicBezTo>
                    <a:pt x="1215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-1123162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07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07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-1022562" y="4528850"/>
              <a:ext cx="30375" cy="30675"/>
            </a:xfrm>
            <a:custGeom>
              <a:avLst/>
              <a:gdLst/>
              <a:ahLst/>
              <a:cxnLst/>
              <a:rect l="l" t="t" r="r" b="b"/>
              <a:pathLst>
                <a:path w="1215" h="1227" extrusionOk="0">
                  <a:moveTo>
                    <a:pt x="608" y="0"/>
                  </a:moveTo>
                  <a:cubicBezTo>
                    <a:pt x="274" y="0"/>
                    <a:pt x="0" y="274"/>
                    <a:pt x="0" y="619"/>
                  </a:cubicBezTo>
                  <a:cubicBezTo>
                    <a:pt x="0" y="941"/>
                    <a:pt x="262" y="1226"/>
                    <a:pt x="608" y="1226"/>
                  </a:cubicBezTo>
                  <a:cubicBezTo>
                    <a:pt x="929" y="1226"/>
                    <a:pt x="1215" y="953"/>
                    <a:pt x="1215" y="619"/>
                  </a:cubicBezTo>
                  <a:cubicBezTo>
                    <a:pt x="1215" y="274"/>
                    <a:pt x="929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-922262" y="4528850"/>
              <a:ext cx="30700" cy="30675"/>
            </a:xfrm>
            <a:custGeom>
              <a:avLst/>
              <a:gdLst/>
              <a:ahLst/>
              <a:cxnLst/>
              <a:rect l="l" t="t" r="r" b="b"/>
              <a:pathLst>
                <a:path w="1228" h="1227" extrusionOk="0">
                  <a:moveTo>
                    <a:pt x="608" y="0"/>
                  </a:moveTo>
                  <a:cubicBezTo>
                    <a:pt x="287" y="0"/>
                    <a:pt x="1" y="274"/>
                    <a:pt x="1" y="619"/>
                  </a:cubicBezTo>
                  <a:cubicBezTo>
                    <a:pt x="1" y="941"/>
                    <a:pt x="275" y="1226"/>
                    <a:pt x="608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41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-822237" y="4528850"/>
              <a:ext cx="30675" cy="30675"/>
            </a:xfrm>
            <a:custGeom>
              <a:avLst/>
              <a:gdLst/>
              <a:ahLst/>
              <a:cxnLst/>
              <a:rect l="l" t="t" r="r" b="b"/>
              <a:pathLst>
                <a:path w="1227" h="1227" extrusionOk="0">
                  <a:moveTo>
                    <a:pt x="620" y="0"/>
                  </a:moveTo>
                  <a:cubicBezTo>
                    <a:pt x="286" y="0"/>
                    <a:pt x="0" y="274"/>
                    <a:pt x="0" y="619"/>
                  </a:cubicBezTo>
                  <a:cubicBezTo>
                    <a:pt x="0" y="941"/>
                    <a:pt x="274" y="1226"/>
                    <a:pt x="620" y="1226"/>
                  </a:cubicBezTo>
                  <a:cubicBezTo>
                    <a:pt x="941" y="1226"/>
                    <a:pt x="1227" y="953"/>
                    <a:pt x="1227" y="619"/>
                  </a:cubicBezTo>
                  <a:cubicBezTo>
                    <a:pt x="1227" y="274"/>
                    <a:pt x="953" y="0"/>
                    <a:pt x="6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-19768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19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19" y="1227"/>
                  </a:cubicBezTo>
                  <a:cubicBezTo>
                    <a:pt x="941" y="1227"/>
                    <a:pt x="1226" y="965"/>
                    <a:pt x="1226" y="620"/>
                  </a:cubicBezTo>
                  <a:cubicBezTo>
                    <a:pt x="1226" y="275"/>
                    <a:pt x="964" y="13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-18762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-177593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-167561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74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-157531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-147471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41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-137468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-1274387" y="4602050"/>
              <a:ext cx="30700" cy="30700"/>
            </a:xfrm>
            <a:custGeom>
              <a:avLst/>
              <a:gdLst/>
              <a:ahLst/>
              <a:cxnLst/>
              <a:rect l="l" t="t" r="r" b="b"/>
              <a:pathLst>
                <a:path w="1228" h="1228" extrusionOk="0">
                  <a:moveTo>
                    <a:pt x="620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75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41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-1174062" y="4602050"/>
              <a:ext cx="30375" cy="30700"/>
            </a:xfrm>
            <a:custGeom>
              <a:avLst/>
              <a:gdLst/>
              <a:ahLst/>
              <a:cxnLst/>
              <a:rect l="l" t="t" r="r" b="b"/>
              <a:pathLst>
                <a:path w="1215" h="1228" extrusionOk="0">
                  <a:moveTo>
                    <a:pt x="607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62" y="1227"/>
                    <a:pt x="607" y="1227"/>
                  </a:cubicBezTo>
                  <a:cubicBezTo>
                    <a:pt x="941" y="1227"/>
                    <a:pt x="1215" y="965"/>
                    <a:pt x="1215" y="620"/>
                  </a:cubicBezTo>
                  <a:cubicBezTo>
                    <a:pt x="1215" y="275"/>
                    <a:pt x="953" y="13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-1073762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20" y="1"/>
                  </a:moveTo>
                  <a:cubicBezTo>
                    <a:pt x="286" y="1"/>
                    <a:pt x="1" y="275"/>
                    <a:pt x="1" y="620"/>
                  </a:cubicBezTo>
                  <a:cubicBezTo>
                    <a:pt x="1" y="942"/>
                    <a:pt x="274" y="1227"/>
                    <a:pt x="620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-973162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87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42" y="1227"/>
                    <a:pt x="1215" y="965"/>
                    <a:pt x="1215" y="620"/>
                  </a:cubicBezTo>
                  <a:cubicBezTo>
                    <a:pt x="1215" y="275"/>
                    <a:pt x="942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-873137" y="4602050"/>
              <a:ext cx="30675" cy="30700"/>
            </a:xfrm>
            <a:custGeom>
              <a:avLst/>
              <a:gdLst/>
              <a:ahLst/>
              <a:cxnLst/>
              <a:rect l="l" t="t" r="r" b="b"/>
              <a:pathLst>
                <a:path w="1227" h="1228" extrusionOk="0">
                  <a:moveTo>
                    <a:pt x="608" y="1"/>
                  </a:moveTo>
                  <a:cubicBezTo>
                    <a:pt x="286" y="1"/>
                    <a:pt x="0" y="275"/>
                    <a:pt x="0" y="620"/>
                  </a:cubicBezTo>
                  <a:cubicBezTo>
                    <a:pt x="0" y="942"/>
                    <a:pt x="274" y="1227"/>
                    <a:pt x="608" y="1227"/>
                  </a:cubicBezTo>
                  <a:cubicBezTo>
                    <a:pt x="941" y="1227"/>
                    <a:pt x="1227" y="965"/>
                    <a:pt x="1227" y="620"/>
                  </a:cubicBezTo>
                  <a:cubicBezTo>
                    <a:pt x="1227" y="275"/>
                    <a:pt x="953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-772537" y="4602050"/>
              <a:ext cx="30400" cy="30700"/>
            </a:xfrm>
            <a:custGeom>
              <a:avLst/>
              <a:gdLst/>
              <a:ahLst/>
              <a:cxnLst/>
              <a:rect l="l" t="t" r="r" b="b"/>
              <a:pathLst>
                <a:path w="1216" h="1228" extrusionOk="0">
                  <a:moveTo>
                    <a:pt x="608" y="1"/>
                  </a:moveTo>
                  <a:cubicBezTo>
                    <a:pt x="275" y="1"/>
                    <a:pt x="1" y="275"/>
                    <a:pt x="1" y="620"/>
                  </a:cubicBezTo>
                  <a:cubicBezTo>
                    <a:pt x="1" y="942"/>
                    <a:pt x="263" y="1227"/>
                    <a:pt x="608" y="1227"/>
                  </a:cubicBezTo>
                  <a:cubicBezTo>
                    <a:pt x="929" y="1227"/>
                    <a:pt x="1215" y="965"/>
                    <a:pt x="1215" y="620"/>
                  </a:cubicBezTo>
                  <a:cubicBezTo>
                    <a:pt x="1215" y="275"/>
                    <a:pt x="929" y="13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-192566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-18253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-172503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-162471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6" y="953"/>
                    <a:pt x="1226" y="608"/>
                  </a:cubicBezTo>
                  <a:cubicBezTo>
                    <a:pt x="1226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-152411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-1424112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75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2" y="1215"/>
                    <a:pt x="1215" y="953"/>
                    <a:pt x="1215" y="608"/>
                  </a:cubicBezTo>
                  <a:cubicBezTo>
                    <a:pt x="1215" y="287"/>
                    <a:pt x="953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-132378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19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19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-1223187" y="4675575"/>
              <a:ext cx="30400" cy="30400"/>
            </a:xfrm>
            <a:custGeom>
              <a:avLst/>
              <a:gdLst/>
              <a:ahLst/>
              <a:cxnLst/>
              <a:rect l="l" t="t" r="r" b="b"/>
              <a:pathLst>
                <a:path w="1216" h="1216" extrusionOk="0">
                  <a:moveTo>
                    <a:pt x="608" y="1"/>
                  </a:moveTo>
                  <a:cubicBezTo>
                    <a:pt x="286" y="1"/>
                    <a:pt x="1" y="263"/>
                    <a:pt x="1" y="608"/>
                  </a:cubicBezTo>
                  <a:cubicBezTo>
                    <a:pt x="1" y="941"/>
                    <a:pt x="263" y="1215"/>
                    <a:pt x="608" y="1215"/>
                  </a:cubicBezTo>
                  <a:cubicBezTo>
                    <a:pt x="941" y="1215"/>
                    <a:pt x="1215" y="953"/>
                    <a:pt x="1215" y="608"/>
                  </a:cubicBezTo>
                  <a:cubicBezTo>
                    <a:pt x="1215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7"/>
            <p:cNvSpPr/>
            <p:nvPr/>
          </p:nvSpPr>
          <p:spPr>
            <a:xfrm>
              <a:off x="-1123162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07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07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-1022562" y="4675575"/>
              <a:ext cx="30375" cy="30400"/>
            </a:xfrm>
            <a:custGeom>
              <a:avLst/>
              <a:gdLst/>
              <a:ahLst/>
              <a:cxnLst/>
              <a:rect l="l" t="t" r="r" b="b"/>
              <a:pathLst>
                <a:path w="1215" h="1216" extrusionOk="0">
                  <a:moveTo>
                    <a:pt x="608" y="1"/>
                  </a:moveTo>
                  <a:cubicBezTo>
                    <a:pt x="274" y="1"/>
                    <a:pt x="0" y="263"/>
                    <a:pt x="0" y="608"/>
                  </a:cubicBezTo>
                  <a:cubicBezTo>
                    <a:pt x="0" y="941"/>
                    <a:pt x="262" y="1215"/>
                    <a:pt x="608" y="1215"/>
                  </a:cubicBezTo>
                  <a:cubicBezTo>
                    <a:pt x="929" y="1215"/>
                    <a:pt x="1215" y="953"/>
                    <a:pt x="1215" y="608"/>
                  </a:cubicBezTo>
                  <a:cubicBezTo>
                    <a:pt x="1215" y="287"/>
                    <a:pt x="929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-922262" y="4675575"/>
              <a:ext cx="30700" cy="30400"/>
            </a:xfrm>
            <a:custGeom>
              <a:avLst/>
              <a:gdLst/>
              <a:ahLst/>
              <a:cxnLst/>
              <a:rect l="l" t="t" r="r" b="b"/>
              <a:pathLst>
                <a:path w="1228" h="1216" extrusionOk="0">
                  <a:moveTo>
                    <a:pt x="608" y="1"/>
                  </a:moveTo>
                  <a:cubicBezTo>
                    <a:pt x="287" y="1"/>
                    <a:pt x="1" y="263"/>
                    <a:pt x="1" y="608"/>
                  </a:cubicBezTo>
                  <a:cubicBezTo>
                    <a:pt x="1" y="941"/>
                    <a:pt x="275" y="1215"/>
                    <a:pt x="608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41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-822237" y="4675575"/>
              <a:ext cx="30675" cy="30400"/>
            </a:xfrm>
            <a:custGeom>
              <a:avLst/>
              <a:gdLst/>
              <a:ahLst/>
              <a:cxnLst/>
              <a:rect l="l" t="t" r="r" b="b"/>
              <a:pathLst>
                <a:path w="1227" h="1216" extrusionOk="0">
                  <a:moveTo>
                    <a:pt x="620" y="1"/>
                  </a:moveTo>
                  <a:cubicBezTo>
                    <a:pt x="286" y="1"/>
                    <a:pt x="0" y="263"/>
                    <a:pt x="0" y="608"/>
                  </a:cubicBezTo>
                  <a:cubicBezTo>
                    <a:pt x="0" y="941"/>
                    <a:pt x="274" y="1215"/>
                    <a:pt x="620" y="1215"/>
                  </a:cubicBezTo>
                  <a:cubicBezTo>
                    <a:pt x="941" y="1215"/>
                    <a:pt x="1227" y="953"/>
                    <a:pt x="1227" y="608"/>
                  </a:cubicBezTo>
                  <a:cubicBezTo>
                    <a:pt x="1227" y="287"/>
                    <a:pt x="953" y="1"/>
                    <a:pt x="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-1788137" y="3057100"/>
              <a:ext cx="860850" cy="236500"/>
            </a:xfrm>
            <a:custGeom>
              <a:avLst/>
              <a:gdLst/>
              <a:ahLst/>
              <a:cxnLst/>
              <a:rect l="l" t="t" r="r" b="b"/>
              <a:pathLst>
                <a:path w="34434" h="9460" extrusionOk="0">
                  <a:moveTo>
                    <a:pt x="17095" y="0"/>
                  </a:moveTo>
                  <a:cubicBezTo>
                    <a:pt x="6400" y="0"/>
                    <a:pt x="1" y="3030"/>
                    <a:pt x="1" y="3030"/>
                  </a:cubicBezTo>
                  <a:lnTo>
                    <a:pt x="3084" y="5411"/>
                  </a:lnTo>
                  <a:lnTo>
                    <a:pt x="2168" y="8983"/>
                  </a:lnTo>
                  <a:cubicBezTo>
                    <a:pt x="5752" y="7748"/>
                    <a:pt x="11330" y="6979"/>
                    <a:pt x="17107" y="6979"/>
                  </a:cubicBezTo>
                  <a:cubicBezTo>
                    <a:pt x="22749" y="6979"/>
                    <a:pt x="28581" y="7712"/>
                    <a:pt x="32933" y="9459"/>
                  </a:cubicBezTo>
                  <a:cubicBezTo>
                    <a:pt x="31862" y="6125"/>
                    <a:pt x="31159" y="5221"/>
                    <a:pt x="31159" y="5221"/>
                  </a:cubicBezTo>
                  <a:lnTo>
                    <a:pt x="34433" y="3375"/>
                  </a:lnTo>
                  <a:cubicBezTo>
                    <a:pt x="34433" y="3375"/>
                    <a:pt x="29064" y="184"/>
                    <a:pt x="17884" y="6"/>
                  </a:cubicBezTo>
                  <a:cubicBezTo>
                    <a:pt x="17618" y="2"/>
                    <a:pt x="17355" y="0"/>
                    <a:pt x="17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-1886962" y="3361725"/>
              <a:ext cx="1076650" cy="1265075"/>
            </a:xfrm>
            <a:custGeom>
              <a:avLst/>
              <a:gdLst/>
              <a:ahLst/>
              <a:cxnLst/>
              <a:rect l="l" t="t" r="r" b="b"/>
              <a:pathLst>
                <a:path w="43066" h="50603" extrusionOk="0">
                  <a:moveTo>
                    <a:pt x="1120" y="1"/>
                  </a:moveTo>
                  <a:cubicBezTo>
                    <a:pt x="489" y="1"/>
                    <a:pt x="1" y="501"/>
                    <a:pt x="1" y="1120"/>
                  </a:cubicBezTo>
                  <a:lnTo>
                    <a:pt x="1" y="49483"/>
                  </a:lnTo>
                  <a:cubicBezTo>
                    <a:pt x="1" y="50114"/>
                    <a:pt x="501" y="50602"/>
                    <a:pt x="1120" y="50602"/>
                  </a:cubicBezTo>
                  <a:lnTo>
                    <a:pt x="41958" y="50602"/>
                  </a:lnTo>
                  <a:cubicBezTo>
                    <a:pt x="42566" y="50602"/>
                    <a:pt x="43054" y="50102"/>
                    <a:pt x="43066" y="49483"/>
                  </a:cubicBezTo>
                  <a:lnTo>
                    <a:pt x="43066" y="1120"/>
                  </a:lnTo>
                  <a:cubicBezTo>
                    <a:pt x="43066" y="489"/>
                    <a:pt x="42566" y="1"/>
                    <a:pt x="419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p27"/>
          <p:cNvSpPr/>
          <p:nvPr/>
        </p:nvSpPr>
        <p:spPr>
          <a:xfrm rot="-468549">
            <a:off x="7550005" y="4093831"/>
            <a:ext cx="1249689" cy="1441579"/>
          </a:xfrm>
          <a:prstGeom prst="roundRect">
            <a:avLst>
              <a:gd name="adj" fmla="val 16667"/>
            </a:avLst>
          </a:prstGeom>
          <a:solidFill>
            <a:srgbClr val="B8E9A7">
              <a:alpha val="446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6711000" y="-305425"/>
            <a:ext cx="289329" cy="822251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9" name="Google Shape;639;p27"/>
          <p:cNvGrpSpPr/>
          <p:nvPr/>
        </p:nvGrpSpPr>
        <p:grpSpPr>
          <a:xfrm rot="-510809">
            <a:off x="7843775" y="4340149"/>
            <a:ext cx="717128" cy="726011"/>
            <a:chOff x="6708230" y="4388135"/>
            <a:chExt cx="634200" cy="642000"/>
          </a:xfrm>
        </p:grpSpPr>
        <p:sp>
          <p:nvSpPr>
            <p:cNvPr id="640" name="Google Shape;640;p27"/>
            <p:cNvSpPr/>
            <p:nvPr/>
          </p:nvSpPr>
          <p:spPr>
            <a:xfrm rot="465993">
              <a:off x="6744504" y="4423431"/>
              <a:ext cx="561652" cy="571407"/>
            </a:xfrm>
            <a:prstGeom prst="ellipse">
              <a:avLst/>
            </a:prstGeom>
            <a:solidFill>
              <a:srgbClr val="4DD11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7"/>
            <p:cNvSpPr txBox="1"/>
            <p:nvPr/>
          </p:nvSpPr>
          <p:spPr>
            <a:xfrm rot="471286">
              <a:off x="6799928" y="4431614"/>
              <a:ext cx="406110" cy="5714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300" b="0" i="0" u="none" strike="noStrike" kern="0" cap="none" spc="0" normalizeH="0" baseline="0" noProof="0">
                  <a:ln>
                    <a:noFill/>
                  </a:ln>
                  <a:solidFill>
                    <a:srgbClr val="4DD11E"/>
                  </a:solidFill>
                  <a:effectLst/>
                  <a:uLnTx/>
                  <a:uFillTx/>
                  <a:latin typeface="Patrick Hand SC"/>
                  <a:ea typeface="Patrick Hand SC"/>
                  <a:cs typeface="Patrick Hand SC"/>
                  <a:sym typeface="Patrick Hand SC"/>
                </a:rPr>
                <a:t>?</a:t>
              </a:r>
              <a:endParaRPr kumimoji="0" sz="3300" b="0" i="0" u="none" strike="noStrike" kern="0" cap="none" spc="0" normalizeH="0" baseline="0" noProof="0">
                <a:ln>
                  <a:noFill/>
                </a:ln>
                <a:solidFill>
                  <a:srgbClr val="4DD11E"/>
                </a:solidFill>
                <a:effectLst/>
                <a:uLnTx/>
                <a:uFillTx/>
                <a:latin typeface="Patrick Hand SC"/>
                <a:ea typeface="Patrick Hand SC"/>
                <a:cs typeface="Patrick Hand SC"/>
                <a:sym typeface="Patrick Hand SC"/>
              </a:endParaRPr>
            </a:p>
          </p:txBody>
        </p:sp>
      </p:grpSp>
      <p:grpSp>
        <p:nvGrpSpPr>
          <p:cNvPr id="642" name="Google Shape;642;p27"/>
          <p:cNvGrpSpPr/>
          <p:nvPr/>
        </p:nvGrpSpPr>
        <p:grpSpPr>
          <a:xfrm>
            <a:off x="5479724" y="3070561"/>
            <a:ext cx="2468965" cy="2853672"/>
            <a:chOff x="5479724" y="3070561"/>
            <a:chExt cx="2468965" cy="2853672"/>
          </a:xfrm>
        </p:grpSpPr>
        <p:grpSp>
          <p:nvGrpSpPr>
            <p:cNvPr id="643" name="Google Shape;643;p27"/>
            <p:cNvGrpSpPr/>
            <p:nvPr/>
          </p:nvGrpSpPr>
          <p:grpSpPr>
            <a:xfrm>
              <a:off x="5479724" y="3070561"/>
              <a:ext cx="2468965" cy="2853672"/>
              <a:chOff x="3666702" y="3236338"/>
              <a:chExt cx="2334056" cy="2697742"/>
            </a:xfrm>
          </p:grpSpPr>
          <p:sp>
            <p:nvSpPr>
              <p:cNvPr id="644" name="Google Shape;644;p27"/>
              <p:cNvSpPr/>
              <p:nvPr/>
            </p:nvSpPr>
            <p:spPr>
              <a:xfrm rot="1300884">
                <a:off x="5882116" y="3824877"/>
                <a:ext cx="36428" cy="36490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1193" extrusionOk="0">
                    <a:moveTo>
                      <a:pt x="635" y="1"/>
                    </a:moveTo>
                    <a:cubicBezTo>
                      <a:pt x="622" y="1"/>
                      <a:pt x="609" y="1"/>
                      <a:pt x="596" y="2"/>
                    </a:cubicBezTo>
                    <a:cubicBezTo>
                      <a:pt x="262" y="2"/>
                      <a:pt x="0" y="264"/>
                      <a:pt x="0" y="597"/>
                    </a:cubicBezTo>
                    <a:cubicBezTo>
                      <a:pt x="0" y="919"/>
                      <a:pt x="262" y="1193"/>
                      <a:pt x="596" y="1193"/>
                    </a:cubicBezTo>
                    <a:cubicBezTo>
                      <a:pt x="917" y="1193"/>
                      <a:pt x="1191" y="919"/>
                      <a:pt x="1191" y="597"/>
                    </a:cubicBezTo>
                    <a:cubicBezTo>
                      <a:pt x="1191" y="266"/>
                      <a:pt x="939" y="1"/>
                      <a:pt x="635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45" name="Google Shape;645;p27"/>
              <p:cNvGrpSpPr/>
              <p:nvPr/>
            </p:nvGrpSpPr>
            <p:grpSpPr>
              <a:xfrm>
                <a:off x="3666702" y="3236338"/>
                <a:ext cx="2334056" cy="2697742"/>
                <a:chOff x="3666702" y="3236338"/>
                <a:chExt cx="2334056" cy="2697742"/>
              </a:xfrm>
            </p:grpSpPr>
            <p:sp>
              <p:nvSpPr>
                <p:cNvPr id="646" name="Google Shape;646;p27"/>
                <p:cNvSpPr/>
                <p:nvPr/>
              </p:nvSpPr>
              <p:spPr>
                <a:xfrm rot="1300884">
                  <a:off x="4027664" y="3453910"/>
                  <a:ext cx="1611109" cy="2262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74" h="73974" extrusionOk="0">
                      <a:moveTo>
                        <a:pt x="739" y="1"/>
                      </a:moveTo>
                      <a:cubicBezTo>
                        <a:pt x="334" y="1"/>
                        <a:pt x="1" y="322"/>
                        <a:pt x="1" y="727"/>
                      </a:cubicBezTo>
                      <a:lnTo>
                        <a:pt x="1" y="73248"/>
                      </a:lnTo>
                      <a:cubicBezTo>
                        <a:pt x="1" y="73653"/>
                        <a:pt x="334" y="73974"/>
                        <a:pt x="739" y="73974"/>
                      </a:cubicBezTo>
                      <a:lnTo>
                        <a:pt x="51948" y="73974"/>
                      </a:lnTo>
                      <a:cubicBezTo>
                        <a:pt x="52352" y="73974"/>
                        <a:pt x="52662" y="73653"/>
                        <a:pt x="52674" y="73260"/>
                      </a:cubicBezTo>
                      <a:lnTo>
                        <a:pt x="52674" y="727"/>
                      </a:lnTo>
                      <a:cubicBezTo>
                        <a:pt x="52674" y="322"/>
                        <a:pt x="52352" y="1"/>
                        <a:pt x="519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7"/>
                <p:cNvSpPr/>
                <p:nvPr/>
              </p:nvSpPr>
              <p:spPr>
                <a:xfrm rot="1300884">
                  <a:off x="4344215" y="3514739"/>
                  <a:ext cx="1611843" cy="55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98" h="18003" extrusionOk="0">
                      <a:moveTo>
                        <a:pt x="1632" y="1"/>
                      </a:moveTo>
                      <a:cubicBezTo>
                        <a:pt x="727" y="1"/>
                        <a:pt x="1" y="727"/>
                        <a:pt x="1" y="1632"/>
                      </a:cubicBezTo>
                      <a:lnTo>
                        <a:pt x="1" y="1763"/>
                      </a:lnTo>
                      <a:lnTo>
                        <a:pt x="1" y="15038"/>
                      </a:lnTo>
                      <a:lnTo>
                        <a:pt x="1" y="17765"/>
                      </a:lnTo>
                      <a:cubicBezTo>
                        <a:pt x="370" y="17515"/>
                        <a:pt x="727" y="17205"/>
                        <a:pt x="1382" y="17205"/>
                      </a:cubicBezTo>
                      <a:cubicBezTo>
                        <a:pt x="2632" y="17205"/>
                        <a:pt x="2632" y="18003"/>
                        <a:pt x="3870" y="18003"/>
                      </a:cubicBezTo>
                      <a:cubicBezTo>
                        <a:pt x="5096" y="18003"/>
                        <a:pt x="5096" y="17205"/>
                        <a:pt x="6347" y="17205"/>
                      </a:cubicBezTo>
                      <a:cubicBezTo>
                        <a:pt x="7585" y="17205"/>
                        <a:pt x="7585" y="18003"/>
                        <a:pt x="8835" y="18003"/>
                      </a:cubicBezTo>
                      <a:cubicBezTo>
                        <a:pt x="10073" y="18003"/>
                        <a:pt x="10073" y="17205"/>
                        <a:pt x="11323" y="17205"/>
                      </a:cubicBezTo>
                      <a:cubicBezTo>
                        <a:pt x="12562" y="17205"/>
                        <a:pt x="12562" y="18003"/>
                        <a:pt x="13812" y="18003"/>
                      </a:cubicBezTo>
                      <a:cubicBezTo>
                        <a:pt x="15038" y="18003"/>
                        <a:pt x="15038" y="17205"/>
                        <a:pt x="16288" y="17205"/>
                      </a:cubicBezTo>
                      <a:cubicBezTo>
                        <a:pt x="17527" y="17205"/>
                        <a:pt x="17527" y="18003"/>
                        <a:pt x="18777" y="18003"/>
                      </a:cubicBezTo>
                      <a:cubicBezTo>
                        <a:pt x="20015" y="18003"/>
                        <a:pt x="20015" y="17205"/>
                        <a:pt x="21265" y="17205"/>
                      </a:cubicBezTo>
                      <a:cubicBezTo>
                        <a:pt x="22503" y="17205"/>
                        <a:pt x="22503" y="18003"/>
                        <a:pt x="23754" y="18003"/>
                      </a:cubicBezTo>
                      <a:cubicBezTo>
                        <a:pt x="24980" y="18003"/>
                        <a:pt x="24980" y="17205"/>
                        <a:pt x="26230" y="17205"/>
                      </a:cubicBezTo>
                      <a:cubicBezTo>
                        <a:pt x="27468" y="17205"/>
                        <a:pt x="27468" y="18003"/>
                        <a:pt x="28718" y="18003"/>
                      </a:cubicBezTo>
                      <a:cubicBezTo>
                        <a:pt x="29969" y="18003"/>
                        <a:pt x="29957" y="17205"/>
                        <a:pt x="31207" y="17205"/>
                      </a:cubicBezTo>
                      <a:cubicBezTo>
                        <a:pt x="32445" y="17205"/>
                        <a:pt x="32445" y="18003"/>
                        <a:pt x="33695" y="18003"/>
                      </a:cubicBezTo>
                      <a:cubicBezTo>
                        <a:pt x="34922" y="18003"/>
                        <a:pt x="34922" y="17205"/>
                        <a:pt x="36172" y="17205"/>
                      </a:cubicBezTo>
                      <a:cubicBezTo>
                        <a:pt x="37410" y="17205"/>
                        <a:pt x="37410" y="18003"/>
                        <a:pt x="38660" y="18003"/>
                      </a:cubicBezTo>
                      <a:cubicBezTo>
                        <a:pt x="39898" y="18003"/>
                        <a:pt x="39898" y="17205"/>
                        <a:pt x="41149" y="17205"/>
                      </a:cubicBezTo>
                      <a:cubicBezTo>
                        <a:pt x="42387" y="17205"/>
                        <a:pt x="42387" y="18003"/>
                        <a:pt x="43637" y="18003"/>
                      </a:cubicBezTo>
                      <a:cubicBezTo>
                        <a:pt x="44863" y="18003"/>
                        <a:pt x="44863" y="17205"/>
                        <a:pt x="46113" y="17205"/>
                      </a:cubicBezTo>
                      <a:cubicBezTo>
                        <a:pt x="47352" y="17205"/>
                        <a:pt x="47352" y="18003"/>
                        <a:pt x="48602" y="18003"/>
                      </a:cubicBezTo>
                      <a:cubicBezTo>
                        <a:pt x="49840" y="18003"/>
                        <a:pt x="49840" y="17205"/>
                        <a:pt x="51090" y="17205"/>
                      </a:cubicBezTo>
                      <a:cubicBezTo>
                        <a:pt x="51876" y="17205"/>
                        <a:pt x="52233" y="17658"/>
                        <a:pt x="52698" y="17919"/>
                      </a:cubicBezTo>
                      <a:lnTo>
                        <a:pt x="52698" y="15062"/>
                      </a:lnTo>
                      <a:lnTo>
                        <a:pt x="52698" y="1632"/>
                      </a:lnTo>
                      <a:cubicBezTo>
                        <a:pt x="52698" y="727"/>
                        <a:pt x="51971" y="1"/>
                        <a:pt x="510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27"/>
                <p:cNvSpPr/>
                <p:nvPr/>
              </p:nvSpPr>
              <p:spPr>
                <a:xfrm rot="1300884">
                  <a:off x="4659449" y="3338653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7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30" y="1193"/>
                        <a:pt x="1192" y="919"/>
                        <a:pt x="1192" y="597"/>
                      </a:cubicBezTo>
                      <a:cubicBezTo>
                        <a:pt x="1192" y="266"/>
                        <a:pt x="951" y="1"/>
                        <a:pt x="6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27"/>
                <p:cNvSpPr/>
                <p:nvPr/>
              </p:nvSpPr>
              <p:spPr>
                <a:xfrm rot="1300884">
                  <a:off x="4770809" y="3382932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7"/>
                <p:cNvSpPr/>
                <p:nvPr/>
              </p:nvSpPr>
              <p:spPr>
                <a:xfrm rot="1300884">
                  <a:off x="4882138" y="3427206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3" y="1"/>
                      </a:moveTo>
                      <a:cubicBezTo>
                        <a:pt x="621" y="1"/>
                        <a:pt x="608" y="1"/>
                        <a:pt x="596" y="2"/>
                      </a:cubicBezTo>
                      <a:cubicBezTo>
                        <a:pt x="262" y="2"/>
                        <a:pt x="0" y="264"/>
                        <a:pt x="0" y="597"/>
                      </a:cubicBezTo>
                      <a:cubicBezTo>
                        <a:pt x="0" y="919"/>
                        <a:pt x="262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28" y="1"/>
                        <a:pt x="63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7"/>
                <p:cNvSpPr/>
                <p:nvPr/>
              </p:nvSpPr>
              <p:spPr>
                <a:xfrm rot="1300884">
                  <a:off x="4992785" y="3471214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1" y="264"/>
                        <a:pt x="1" y="597"/>
                      </a:cubicBezTo>
                      <a:cubicBezTo>
                        <a:pt x="1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7"/>
                <p:cNvSpPr/>
                <p:nvPr/>
              </p:nvSpPr>
              <p:spPr>
                <a:xfrm rot="1300884">
                  <a:off x="5104114" y="3515488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6" y="1"/>
                      </a:moveTo>
                      <a:cubicBezTo>
                        <a:pt x="623" y="1"/>
                        <a:pt x="610" y="1"/>
                        <a:pt x="596" y="2"/>
                      </a:cubicBezTo>
                      <a:cubicBezTo>
                        <a:pt x="275" y="2"/>
                        <a:pt x="1" y="264"/>
                        <a:pt x="1" y="597"/>
                      </a:cubicBezTo>
                      <a:cubicBezTo>
                        <a:pt x="1" y="919"/>
                        <a:pt x="275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7"/>
                <p:cNvSpPr/>
                <p:nvPr/>
              </p:nvSpPr>
              <p:spPr>
                <a:xfrm rot="1300884">
                  <a:off x="5215444" y="3559761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2" y="919"/>
                        <a:pt x="1192" y="597"/>
                      </a:cubicBezTo>
                      <a:cubicBezTo>
                        <a:pt x="1192" y="266"/>
                        <a:pt x="940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7"/>
                <p:cNvSpPr/>
                <p:nvPr/>
              </p:nvSpPr>
              <p:spPr>
                <a:xfrm rot="1300884">
                  <a:off x="5326121" y="3603769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3" y="1"/>
                        <a:pt x="609" y="1"/>
                        <a:pt x="596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6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27"/>
                <p:cNvSpPr/>
                <p:nvPr/>
              </p:nvSpPr>
              <p:spPr>
                <a:xfrm rot="1300884">
                  <a:off x="5437438" y="36481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50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27"/>
                <p:cNvSpPr/>
                <p:nvPr/>
              </p:nvSpPr>
              <p:spPr>
                <a:xfrm rot="1300884">
                  <a:off x="5548779" y="3692322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7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7"/>
                <p:cNvSpPr/>
                <p:nvPr/>
              </p:nvSpPr>
              <p:spPr>
                <a:xfrm rot="1300884">
                  <a:off x="5660109" y="3736596"/>
                  <a:ext cx="36459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3" extrusionOk="0">
                      <a:moveTo>
                        <a:pt x="635" y="1"/>
                      </a:moveTo>
                      <a:cubicBezTo>
                        <a:pt x="622" y="1"/>
                        <a:pt x="609" y="1"/>
                        <a:pt x="596" y="2"/>
                      </a:cubicBezTo>
                      <a:cubicBezTo>
                        <a:pt x="263" y="2"/>
                        <a:pt x="1" y="264"/>
                        <a:pt x="1" y="597"/>
                      </a:cubicBezTo>
                      <a:cubicBezTo>
                        <a:pt x="1" y="919"/>
                        <a:pt x="263" y="1193"/>
                        <a:pt x="596" y="1193"/>
                      </a:cubicBezTo>
                      <a:cubicBezTo>
                        <a:pt x="918" y="1193"/>
                        <a:pt x="1191" y="919"/>
                        <a:pt x="1191" y="597"/>
                      </a:cubicBezTo>
                      <a:cubicBezTo>
                        <a:pt x="1191" y="266"/>
                        <a:pt x="939" y="1"/>
                        <a:pt x="6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7"/>
                <p:cNvSpPr/>
                <p:nvPr/>
              </p:nvSpPr>
              <p:spPr>
                <a:xfrm rot="1300884">
                  <a:off x="5770786" y="3780604"/>
                  <a:ext cx="36428" cy="36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3" extrusionOk="0">
                      <a:moveTo>
                        <a:pt x="636" y="1"/>
                      </a:moveTo>
                      <a:cubicBezTo>
                        <a:pt x="622" y="1"/>
                        <a:pt x="609" y="1"/>
                        <a:pt x="595" y="2"/>
                      </a:cubicBezTo>
                      <a:cubicBezTo>
                        <a:pt x="274" y="2"/>
                        <a:pt x="0" y="264"/>
                        <a:pt x="0" y="597"/>
                      </a:cubicBezTo>
                      <a:cubicBezTo>
                        <a:pt x="0" y="919"/>
                        <a:pt x="274" y="1193"/>
                        <a:pt x="595" y="1193"/>
                      </a:cubicBezTo>
                      <a:cubicBezTo>
                        <a:pt x="929" y="1193"/>
                        <a:pt x="1191" y="919"/>
                        <a:pt x="1191" y="597"/>
                      </a:cubicBezTo>
                      <a:cubicBezTo>
                        <a:pt x="1191" y="266"/>
                        <a:pt x="950" y="1"/>
                        <a:pt x="63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7"/>
                <p:cNvSpPr/>
                <p:nvPr/>
              </p:nvSpPr>
              <p:spPr>
                <a:xfrm rot="1300884">
                  <a:off x="4572820" y="339791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1300884">
                  <a:off x="4683809" y="344204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1300884">
                  <a:off x="4794796" y="348619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75"/>
                        <a:pt x="1" y="596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1300884">
                  <a:off x="4906126" y="353046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1300884">
                  <a:off x="5017456" y="3574740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75"/>
                        <a:pt x="1" y="596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18" y="1191"/>
                        <a:pt x="1192" y="929"/>
                        <a:pt x="1192" y="608"/>
                      </a:cubicBezTo>
                      <a:cubicBezTo>
                        <a:pt x="1192" y="275"/>
                        <a:pt x="918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1300884">
                  <a:off x="5128133" y="361874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7"/>
                <p:cNvSpPr/>
                <p:nvPr/>
              </p:nvSpPr>
              <p:spPr>
                <a:xfrm rot="1300884">
                  <a:off x="5239462" y="36630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7"/>
                <p:cNvSpPr/>
                <p:nvPr/>
              </p:nvSpPr>
              <p:spPr>
                <a:xfrm rot="1300884">
                  <a:off x="5350791" y="370730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75"/>
                        <a:pt x="1" y="596"/>
                      </a:cubicBezTo>
                      <a:cubicBezTo>
                        <a:pt x="1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1300884">
                  <a:off x="5461439" y="3751303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75"/>
                        <a:pt x="1" y="596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608"/>
                      </a:cubicBezTo>
                      <a:cubicBezTo>
                        <a:pt x="1192" y="275"/>
                        <a:pt x="930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1300884">
                  <a:off x="5572798" y="379558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75"/>
                        <a:pt x="0" y="596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608"/>
                      </a:cubicBezTo>
                      <a:cubicBezTo>
                        <a:pt x="1191" y="275"/>
                        <a:pt x="929" y="13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1300884">
                  <a:off x="5684127" y="383985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1300884">
                  <a:off x="5795457" y="388413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608"/>
                      </a:cubicBezTo>
                      <a:cubicBezTo>
                        <a:pt x="1191" y="275"/>
                        <a:pt x="917" y="13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1300884">
                  <a:off x="4594843" y="350114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5"/>
                      </a:cubicBezTo>
                      <a:cubicBezTo>
                        <a:pt x="1192" y="262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27"/>
                <p:cNvSpPr/>
                <p:nvPr/>
              </p:nvSpPr>
              <p:spPr>
                <a:xfrm rot="1300884">
                  <a:off x="4706202" y="354542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27"/>
                <p:cNvSpPr/>
                <p:nvPr/>
              </p:nvSpPr>
              <p:spPr>
                <a:xfrm rot="1300884">
                  <a:off x="4817531" y="3589700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1300884">
                  <a:off x="4928178" y="3633708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62"/>
                        <a:pt x="1" y="595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1300884">
                  <a:off x="5039508" y="367798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62"/>
                        <a:pt x="1" y="595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1300884">
                  <a:off x="5150837" y="372225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5"/>
                      </a:cubicBezTo>
                      <a:cubicBezTo>
                        <a:pt x="1192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1300884">
                  <a:off x="5261514" y="376626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1300884">
                  <a:off x="5372843" y="381054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27"/>
                <p:cNvSpPr/>
                <p:nvPr/>
              </p:nvSpPr>
              <p:spPr>
                <a:xfrm rot="1300884">
                  <a:off x="5484173" y="3854816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27"/>
                <p:cNvSpPr/>
                <p:nvPr/>
              </p:nvSpPr>
              <p:spPr>
                <a:xfrm rot="1300884">
                  <a:off x="5595502" y="3899090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1300884">
                  <a:off x="5706179" y="3943098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1300884">
                  <a:off x="5817509" y="3987371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1300884">
                  <a:off x="4508089" y="356068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1300884">
                  <a:off x="4619078" y="3604825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1300884">
                  <a:off x="4730065" y="364896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27"/>
                <p:cNvSpPr/>
                <p:nvPr/>
              </p:nvSpPr>
              <p:spPr>
                <a:xfrm rot="1300884">
                  <a:off x="4841395" y="369324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27"/>
                <p:cNvSpPr/>
                <p:nvPr/>
              </p:nvSpPr>
              <p:spPr>
                <a:xfrm rot="1300884">
                  <a:off x="4952725" y="3737516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1300884">
                  <a:off x="5063402" y="3781524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1300884">
                  <a:off x="5174731" y="3825798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1300884">
                  <a:off x="5286060" y="38700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1300884">
                  <a:off x="5396707" y="3914079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1300884">
                  <a:off x="5508067" y="39583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27"/>
                <p:cNvSpPr/>
                <p:nvPr/>
              </p:nvSpPr>
              <p:spPr>
                <a:xfrm rot="1300884">
                  <a:off x="5619396" y="400263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27"/>
                <p:cNvSpPr/>
                <p:nvPr/>
              </p:nvSpPr>
              <p:spPr>
                <a:xfrm rot="1300884">
                  <a:off x="5730726" y="4046906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27"/>
                <p:cNvSpPr/>
                <p:nvPr/>
              </p:nvSpPr>
              <p:spPr>
                <a:xfrm rot="1300884">
                  <a:off x="4530383" y="366324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5" y="0"/>
                        <a:pt x="1" y="274"/>
                        <a:pt x="1" y="595"/>
                      </a:cubicBezTo>
                      <a:cubicBezTo>
                        <a:pt x="1" y="929"/>
                        <a:pt x="275" y="1191"/>
                        <a:pt x="596" y="1191"/>
                      </a:cubicBezTo>
                      <a:cubicBezTo>
                        <a:pt x="930" y="1191"/>
                        <a:pt x="1192" y="929"/>
                        <a:pt x="1192" y="595"/>
                      </a:cubicBezTo>
                      <a:cubicBezTo>
                        <a:pt x="1192" y="274"/>
                        <a:pt x="930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27"/>
                <p:cNvSpPr/>
                <p:nvPr/>
              </p:nvSpPr>
              <p:spPr>
                <a:xfrm rot="1300884">
                  <a:off x="4641401" y="370738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74"/>
                        <a:pt x="0" y="595"/>
                      </a:cubicBezTo>
                      <a:cubicBezTo>
                        <a:pt x="0" y="929"/>
                        <a:pt x="262" y="1191"/>
                        <a:pt x="596" y="1191"/>
                      </a:cubicBezTo>
                      <a:cubicBezTo>
                        <a:pt x="917" y="1191"/>
                        <a:pt x="1191" y="929"/>
                        <a:pt x="1191" y="595"/>
                      </a:cubicBezTo>
                      <a:cubicBezTo>
                        <a:pt x="1191" y="274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27"/>
                <p:cNvSpPr/>
                <p:nvPr/>
              </p:nvSpPr>
              <p:spPr>
                <a:xfrm rot="1300884">
                  <a:off x="4752936" y="3752135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05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27"/>
                <p:cNvSpPr/>
                <p:nvPr/>
              </p:nvSpPr>
              <p:spPr>
                <a:xfrm rot="1300884">
                  <a:off x="4863718" y="3795802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1" y="274"/>
                        <a:pt x="1" y="595"/>
                      </a:cubicBezTo>
                      <a:cubicBezTo>
                        <a:pt x="1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27"/>
                <p:cNvSpPr/>
                <p:nvPr/>
              </p:nvSpPr>
              <p:spPr>
                <a:xfrm rot="1300884">
                  <a:off x="4975048" y="384007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74"/>
                        <a:pt x="1" y="595"/>
                      </a:cubicBezTo>
                      <a:cubicBezTo>
                        <a:pt x="1" y="929"/>
                        <a:pt x="263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27"/>
                <p:cNvSpPr/>
                <p:nvPr/>
              </p:nvSpPr>
              <p:spPr>
                <a:xfrm rot="1300884">
                  <a:off x="5085725" y="388408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5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27"/>
                <p:cNvSpPr/>
                <p:nvPr/>
              </p:nvSpPr>
              <p:spPr>
                <a:xfrm rot="1300884">
                  <a:off x="5197055" y="3928357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74" y="0"/>
                        <a:pt x="0" y="274"/>
                        <a:pt x="0" y="595"/>
                      </a:cubicBezTo>
                      <a:cubicBezTo>
                        <a:pt x="0" y="929"/>
                        <a:pt x="274" y="1191"/>
                        <a:pt x="596" y="1191"/>
                      </a:cubicBezTo>
                      <a:cubicBezTo>
                        <a:pt x="929" y="1191"/>
                        <a:pt x="1191" y="929"/>
                        <a:pt x="1191" y="595"/>
                      </a:cubicBezTo>
                      <a:cubicBezTo>
                        <a:pt x="1191" y="274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27"/>
                <p:cNvSpPr/>
                <p:nvPr/>
              </p:nvSpPr>
              <p:spPr>
                <a:xfrm rot="1300884">
                  <a:off x="5308248" y="3972977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27"/>
                <p:cNvSpPr/>
                <p:nvPr/>
              </p:nvSpPr>
              <p:spPr>
                <a:xfrm rot="1300884">
                  <a:off x="5419577" y="4017251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27"/>
                <p:cNvSpPr/>
                <p:nvPr/>
              </p:nvSpPr>
              <p:spPr>
                <a:xfrm rot="1300884">
                  <a:off x="5530907" y="4061525"/>
                  <a:ext cx="36459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1" extrusionOk="0">
                      <a:moveTo>
                        <a:pt x="596" y="0"/>
                      </a:moveTo>
                      <a:cubicBezTo>
                        <a:pt x="263" y="0"/>
                        <a:pt x="1" y="262"/>
                        <a:pt x="1" y="595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1" y="917"/>
                        <a:pt x="1191" y="595"/>
                      </a:cubicBezTo>
                      <a:cubicBezTo>
                        <a:pt x="1191" y="262"/>
                        <a:pt x="918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27"/>
                <p:cNvSpPr/>
                <p:nvPr/>
              </p:nvSpPr>
              <p:spPr>
                <a:xfrm rot="1300884">
                  <a:off x="5641584" y="4105533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5" y="0"/>
                      </a:moveTo>
                      <a:cubicBezTo>
                        <a:pt x="274" y="0"/>
                        <a:pt x="0" y="262"/>
                        <a:pt x="0" y="595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5"/>
                      </a:cubicBezTo>
                      <a:cubicBezTo>
                        <a:pt x="1191" y="262"/>
                        <a:pt x="929" y="0"/>
                        <a:pt x="59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27"/>
                <p:cNvSpPr/>
                <p:nvPr/>
              </p:nvSpPr>
              <p:spPr>
                <a:xfrm rot="1300884">
                  <a:off x="5752914" y="4149806"/>
                  <a:ext cx="36428" cy="36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1" extrusionOk="0">
                      <a:moveTo>
                        <a:pt x="596" y="0"/>
                      </a:moveTo>
                      <a:cubicBezTo>
                        <a:pt x="262" y="0"/>
                        <a:pt x="0" y="262"/>
                        <a:pt x="0" y="595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5"/>
                      </a:cubicBezTo>
                      <a:cubicBezTo>
                        <a:pt x="1191" y="262"/>
                        <a:pt x="917" y="0"/>
                        <a:pt x="5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27"/>
                <p:cNvSpPr/>
                <p:nvPr/>
              </p:nvSpPr>
              <p:spPr>
                <a:xfrm rot="1300884">
                  <a:off x="4443494" y="372312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5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27"/>
                <p:cNvSpPr/>
                <p:nvPr/>
              </p:nvSpPr>
              <p:spPr>
                <a:xfrm rot="1300884">
                  <a:off x="4554482" y="3767260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27"/>
                <p:cNvSpPr/>
                <p:nvPr/>
              </p:nvSpPr>
              <p:spPr>
                <a:xfrm rot="1300884">
                  <a:off x="4665470" y="381140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4" y="1"/>
                        <a:pt x="1" y="263"/>
                        <a:pt x="1" y="596"/>
                      </a:cubicBezTo>
                      <a:cubicBezTo>
                        <a:pt x="1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27"/>
                <p:cNvSpPr/>
                <p:nvPr/>
              </p:nvSpPr>
              <p:spPr>
                <a:xfrm rot="1300884">
                  <a:off x="4776799" y="3855677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27"/>
                <p:cNvSpPr/>
                <p:nvPr/>
              </p:nvSpPr>
              <p:spPr>
                <a:xfrm rot="1300884">
                  <a:off x="4888129" y="3899951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3" y="1"/>
                        <a:pt x="1" y="263"/>
                        <a:pt x="1" y="596"/>
                      </a:cubicBezTo>
                      <a:cubicBezTo>
                        <a:pt x="1" y="917"/>
                        <a:pt x="263" y="1191"/>
                        <a:pt x="596" y="1191"/>
                      </a:cubicBezTo>
                      <a:cubicBezTo>
                        <a:pt x="918" y="1191"/>
                        <a:pt x="1192" y="917"/>
                        <a:pt x="1192" y="596"/>
                      </a:cubicBezTo>
                      <a:cubicBezTo>
                        <a:pt x="1192" y="263"/>
                        <a:pt x="918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27"/>
                <p:cNvSpPr/>
                <p:nvPr/>
              </p:nvSpPr>
              <p:spPr>
                <a:xfrm rot="1300884">
                  <a:off x="4998806" y="3943959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27"/>
                <p:cNvSpPr/>
                <p:nvPr/>
              </p:nvSpPr>
              <p:spPr>
                <a:xfrm rot="1300884">
                  <a:off x="5110136" y="3988233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74" y="1"/>
                        <a:pt x="0" y="263"/>
                        <a:pt x="0" y="596"/>
                      </a:cubicBezTo>
                      <a:cubicBezTo>
                        <a:pt x="0" y="917"/>
                        <a:pt x="274" y="1191"/>
                        <a:pt x="596" y="1191"/>
                      </a:cubicBezTo>
                      <a:cubicBezTo>
                        <a:pt x="929" y="1191"/>
                        <a:pt x="1191" y="917"/>
                        <a:pt x="1191" y="596"/>
                      </a:cubicBezTo>
                      <a:cubicBezTo>
                        <a:pt x="1191" y="263"/>
                        <a:pt x="929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27"/>
                <p:cNvSpPr/>
                <p:nvPr/>
              </p:nvSpPr>
              <p:spPr>
                <a:xfrm rot="1300884">
                  <a:off x="5221464" y="4032512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62" y="1"/>
                        <a:pt x="1" y="263"/>
                        <a:pt x="1" y="596"/>
                      </a:cubicBezTo>
                      <a:cubicBezTo>
                        <a:pt x="1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715;p27"/>
                <p:cNvSpPr/>
                <p:nvPr/>
              </p:nvSpPr>
              <p:spPr>
                <a:xfrm rot="1300884">
                  <a:off x="5332112" y="4076514"/>
                  <a:ext cx="36459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192" extrusionOk="0">
                      <a:moveTo>
                        <a:pt x="596" y="1"/>
                      </a:moveTo>
                      <a:cubicBezTo>
                        <a:pt x="275" y="1"/>
                        <a:pt x="1" y="263"/>
                        <a:pt x="1" y="596"/>
                      </a:cubicBezTo>
                      <a:cubicBezTo>
                        <a:pt x="1" y="917"/>
                        <a:pt x="275" y="1191"/>
                        <a:pt x="596" y="1191"/>
                      </a:cubicBezTo>
                      <a:cubicBezTo>
                        <a:pt x="930" y="1191"/>
                        <a:pt x="1192" y="917"/>
                        <a:pt x="1192" y="596"/>
                      </a:cubicBezTo>
                      <a:cubicBezTo>
                        <a:pt x="1192" y="263"/>
                        <a:pt x="9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716;p27"/>
                <p:cNvSpPr/>
                <p:nvPr/>
              </p:nvSpPr>
              <p:spPr>
                <a:xfrm rot="1300884">
                  <a:off x="5443607" y="4120452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5" y="1"/>
                      </a:moveTo>
                      <a:cubicBezTo>
                        <a:pt x="262" y="1"/>
                        <a:pt x="0" y="275"/>
                        <a:pt x="0" y="596"/>
                      </a:cubicBezTo>
                      <a:cubicBezTo>
                        <a:pt x="0" y="929"/>
                        <a:pt x="262" y="1191"/>
                        <a:pt x="595" y="1191"/>
                      </a:cubicBezTo>
                      <a:cubicBezTo>
                        <a:pt x="929" y="1191"/>
                        <a:pt x="1191" y="929"/>
                        <a:pt x="1191" y="596"/>
                      </a:cubicBezTo>
                      <a:cubicBezTo>
                        <a:pt x="1191" y="275"/>
                        <a:pt x="929" y="1"/>
                        <a:pt x="59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27"/>
                <p:cNvSpPr/>
                <p:nvPr/>
              </p:nvSpPr>
              <p:spPr>
                <a:xfrm rot="1300884">
                  <a:off x="5554801" y="4165067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27"/>
                <p:cNvSpPr/>
                <p:nvPr/>
              </p:nvSpPr>
              <p:spPr>
                <a:xfrm rot="1300884">
                  <a:off x="5666131" y="4209341"/>
                  <a:ext cx="36428" cy="3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" h="1192" extrusionOk="0">
                      <a:moveTo>
                        <a:pt x="596" y="1"/>
                      </a:moveTo>
                      <a:cubicBezTo>
                        <a:pt x="262" y="1"/>
                        <a:pt x="0" y="263"/>
                        <a:pt x="0" y="596"/>
                      </a:cubicBezTo>
                      <a:cubicBezTo>
                        <a:pt x="0" y="917"/>
                        <a:pt x="262" y="1191"/>
                        <a:pt x="596" y="1191"/>
                      </a:cubicBezTo>
                      <a:cubicBezTo>
                        <a:pt x="917" y="1191"/>
                        <a:pt x="1191" y="917"/>
                        <a:pt x="1191" y="596"/>
                      </a:cubicBezTo>
                      <a:cubicBezTo>
                        <a:pt x="1191" y="263"/>
                        <a:pt x="917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232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 rot="1300972">
                  <a:off x="4621994" y="3637291"/>
                  <a:ext cx="1077637" cy="26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21" h="6383" extrusionOk="0">
                      <a:moveTo>
                        <a:pt x="1" y="1"/>
                      </a:moveTo>
                      <a:lnTo>
                        <a:pt x="2322" y="3191"/>
                      </a:lnTo>
                      <a:lnTo>
                        <a:pt x="1" y="6382"/>
                      </a:lnTo>
                      <a:lnTo>
                        <a:pt x="27921" y="6382"/>
                      </a:lnTo>
                      <a:lnTo>
                        <a:pt x="25611" y="3132"/>
                      </a:lnTo>
                      <a:lnTo>
                        <a:pt x="2792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0" name="Google Shape;720;p27"/>
            <p:cNvSpPr/>
            <p:nvPr/>
          </p:nvSpPr>
          <p:spPr>
            <a:xfrm rot="2439267">
              <a:off x="6380868" y="4162487"/>
              <a:ext cx="666313" cy="657983"/>
            </a:xfrm>
            <a:prstGeom prst="ellipse">
              <a:avLst/>
            </a:pr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21" name="Google Shape;721;p27"/>
            <p:cNvGrpSpPr/>
            <p:nvPr/>
          </p:nvGrpSpPr>
          <p:grpSpPr>
            <a:xfrm rot="1276374">
              <a:off x="6532931" y="4248301"/>
              <a:ext cx="363151" cy="486332"/>
              <a:chOff x="3926225" y="4399275"/>
              <a:chExt cx="360775" cy="483150"/>
            </a:xfrm>
          </p:grpSpPr>
          <p:sp>
            <p:nvSpPr>
              <p:cNvPr id="722" name="Google Shape;722;p27"/>
              <p:cNvSpPr/>
              <p:nvPr/>
            </p:nvSpPr>
            <p:spPr>
              <a:xfrm>
                <a:off x="4163400" y="4797475"/>
                <a:ext cx="5665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134" extrusionOk="0">
                    <a:moveTo>
                      <a:pt x="568" y="1"/>
                    </a:moveTo>
                    <a:cubicBezTo>
                      <a:pt x="254" y="1"/>
                      <a:pt x="1" y="255"/>
                      <a:pt x="1" y="569"/>
                    </a:cubicBezTo>
                    <a:cubicBezTo>
                      <a:pt x="1" y="880"/>
                      <a:pt x="254" y="1133"/>
                      <a:pt x="568" y="1133"/>
                    </a:cubicBezTo>
                    <a:lnTo>
                      <a:pt x="1701" y="1133"/>
                    </a:lnTo>
                    <a:cubicBezTo>
                      <a:pt x="2012" y="1133"/>
                      <a:pt x="2265" y="880"/>
                      <a:pt x="2265" y="569"/>
                    </a:cubicBezTo>
                    <a:cubicBezTo>
                      <a:pt x="2265" y="255"/>
                      <a:pt x="2012" y="1"/>
                      <a:pt x="17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7"/>
              <p:cNvSpPr/>
              <p:nvPr/>
            </p:nvSpPr>
            <p:spPr>
              <a:xfrm>
                <a:off x="3926225" y="4399275"/>
                <a:ext cx="360775" cy="483150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9326" extrusionOk="0">
                    <a:moveTo>
                      <a:pt x="10055" y="1134"/>
                    </a:moveTo>
                    <a:cubicBezTo>
                      <a:pt x="10547" y="1134"/>
                      <a:pt x="10985" y="1457"/>
                      <a:pt x="11133" y="1928"/>
                    </a:cubicBezTo>
                    <a:cubicBezTo>
                      <a:pt x="11281" y="2399"/>
                      <a:pt x="11106" y="2912"/>
                      <a:pt x="10698" y="3196"/>
                    </a:cubicBezTo>
                    <a:cubicBezTo>
                      <a:pt x="10692" y="3181"/>
                      <a:pt x="10683" y="3169"/>
                      <a:pt x="10677" y="3154"/>
                    </a:cubicBezTo>
                    <a:cubicBezTo>
                      <a:pt x="10665" y="3129"/>
                      <a:pt x="10650" y="3105"/>
                      <a:pt x="10635" y="3081"/>
                    </a:cubicBezTo>
                    <a:cubicBezTo>
                      <a:pt x="10270" y="2468"/>
                      <a:pt x="9750" y="1964"/>
                      <a:pt x="9125" y="1620"/>
                    </a:cubicBezTo>
                    <a:cubicBezTo>
                      <a:pt x="9337" y="1318"/>
                      <a:pt x="9684" y="1134"/>
                      <a:pt x="10055" y="1134"/>
                    </a:cubicBezTo>
                    <a:close/>
                    <a:moveTo>
                      <a:pt x="7223" y="2266"/>
                    </a:moveTo>
                    <a:cubicBezTo>
                      <a:pt x="8114" y="2266"/>
                      <a:pt x="8953" y="2686"/>
                      <a:pt x="9488" y="3398"/>
                    </a:cubicBezTo>
                    <a:cubicBezTo>
                      <a:pt x="8953" y="4111"/>
                      <a:pt x="8114" y="4527"/>
                      <a:pt x="7223" y="4531"/>
                    </a:cubicBezTo>
                    <a:lnTo>
                      <a:pt x="4448" y="4531"/>
                    </a:lnTo>
                    <a:cubicBezTo>
                      <a:pt x="4720" y="3214"/>
                      <a:pt x="5879" y="2269"/>
                      <a:pt x="7223" y="2266"/>
                    </a:cubicBezTo>
                    <a:close/>
                    <a:moveTo>
                      <a:pt x="9998" y="4527"/>
                    </a:moveTo>
                    <a:cubicBezTo>
                      <a:pt x="10034" y="4715"/>
                      <a:pt x="10055" y="4905"/>
                      <a:pt x="10055" y="5098"/>
                    </a:cubicBezTo>
                    <a:lnTo>
                      <a:pt x="10055" y="7363"/>
                    </a:lnTo>
                    <a:cubicBezTo>
                      <a:pt x="10055" y="8924"/>
                      <a:pt x="8787" y="10192"/>
                      <a:pt x="7223" y="10192"/>
                    </a:cubicBezTo>
                    <a:cubicBezTo>
                      <a:pt x="5659" y="10192"/>
                      <a:pt x="4394" y="8924"/>
                      <a:pt x="4394" y="7363"/>
                    </a:cubicBezTo>
                    <a:lnTo>
                      <a:pt x="4394" y="5663"/>
                    </a:lnTo>
                    <a:lnTo>
                      <a:pt x="7223" y="5663"/>
                    </a:lnTo>
                    <a:cubicBezTo>
                      <a:pt x="8262" y="5660"/>
                      <a:pt x="9255" y="5255"/>
                      <a:pt x="9998" y="4527"/>
                    </a:cubicBezTo>
                    <a:close/>
                    <a:moveTo>
                      <a:pt x="5526" y="10941"/>
                    </a:moveTo>
                    <a:cubicBezTo>
                      <a:pt x="6063" y="11196"/>
                      <a:pt x="6643" y="11324"/>
                      <a:pt x="7224" y="11324"/>
                    </a:cubicBezTo>
                    <a:cubicBezTo>
                      <a:pt x="7777" y="11324"/>
                      <a:pt x="8331" y="11208"/>
                      <a:pt x="8847" y="10977"/>
                    </a:cubicBezTo>
                    <a:lnTo>
                      <a:pt x="8847" y="11967"/>
                    </a:lnTo>
                    <a:cubicBezTo>
                      <a:pt x="8847" y="12227"/>
                      <a:pt x="9026" y="12454"/>
                      <a:pt x="9279" y="12517"/>
                    </a:cubicBezTo>
                    <a:lnTo>
                      <a:pt x="9466" y="12562"/>
                    </a:lnTo>
                    <a:cubicBezTo>
                      <a:pt x="8899" y="13298"/>
                      <a:pt x="8061" y="13665"/>
                      <a:pt x="7223" y="13665"/>
                    </a:cubicBezTo>
                    <a:cubicBezTo>
                      <a:pt x="6379" y="13665"/>
                      <a:pt x="5536" y="13293"/>
                      <a:pt x="4970" y="12547"/>
                    </a:cubicBezTo>
                    <a:lnTo>
                      <a:pt x="5097" y="12514"/>
                    </a:lnTo>
                    <a:cubicBezTo>
                      <a:pt x="5348" y="12454"/>
                      <a:pt x="5526" y="12227"/>
                      <a:pt x="5526" y="11964"/>
                    </a:cubicBezTo>
                    <a:lnTo>
                      <a:pt x="5526" y="10941"/>
                    </a:lnTo>
                    <a:close/>
                    <a:moveTo>
                      <a:pt x="3805" y="12837"/>
                    </a:moveTo>
                    <a:cubicBezTo>
                      <a:pt x="4515" y="14051"/>
                      <a:pt x="5813" y="14794"/>
                      <a:pt x="7217" y="14797"/>
                    </a:cubicBezTo>
                    <a:cubicBezTo>
                      <a:pt x="7220" y="14797"/>
                      <a:pt x="7223" y="14797"/>
                      <a:pt x="7225" y="14797"/>
                    </a:cubicBezTo>
                    <a:cubicBezTo>
                      <a:pt x="8626" y="14797"/>
                      <a:pt x="9924" y="14054"/>
                      <a:pt x="10635" y="12849"/>
                    </a:cubicBezTo>
                    <a:lnTo>
                      <a:pt x="11767" y="13124"/>
                    </a:lnTo>
                    <a:cubicBezTo>
                      <a:pt x="12649" y="13344"/>
                      <a:pt x="13201" y="14217"/>
                      <a:pt x="13020" y="15105"/>
                    </a:cubicBezTo>
                    <a:lnTo>
                      <a:pt x="12404" y="18194"/>
                    </a:lnTo>
                    <a:lnTo>
                      <a:pt x="2027" y="18194"/>
                    </a:lnTo>
                    <a:lnTo>
                      <a:pt x="1408" y="15105"/>
                    </a:lnTo>
                    <a:cubicBezTo>
                      <a:pt x="1229" y="14214"/>
                      <a:pt x="1782" y="13341"/>
                      <a:pt x="2661" y="13124"/>
                    </a:cubicBezTo>
                    <a:lnTo>
                      <a:pt x="3805" y="12837"/>
                    </a:lnTo>
                    <a:close/>
                    <a:moveTo>
                      <a:pt x="10061" y="0"/>
                    </a:moveTo>
                    <a:cubicBezTo>
                      <a:pt x="9256" y="0"/>
                      <a:pt x="8461" y="426"/>
                      <a:pt x="8047" y="1221"/>
                    </a:cubicBezTo>
                    <a:cubicBezTo>
                      <a:pt x="7767" y="1162"/>
                      <a:pt x="7489" y="1134"/>
                      <a:pt x="7216" y="1134"/>
                    </a:cubicBezTo>
                    <a:cubicBezTo>
                      <a:pt x="5084" y="1134"/>
                      <a:pt x="3261" y="2863"/>
                      <a:pt x="3261" y="5098"/>
                    </a:cubicBezTo>
                    <a:lnTo>
                      <a:pt x="3261" y="7363"/>
                    </a:lnTo>
                    <a:cubicBezTo>
                      <a:pt x="3258" y="8398"/>
                      <a:pt x="3666" y="9392"/>
                      <a:pt x="4394" y="10132"/>
                    </a:cubicBezTo>
                    <a:lnTo>
                      <a:pt x="4394" y="11524"/>
                    </a:lnTo>
                    <a:lnTo>
                      <a:pt x="2386" y="12025"/>
                    </a:lnTo>
                    <a:cubicBezTo>
                      <a:pt x="921" y="12390"/>
                      <a:pt x="0" y="13846"/>
                      <a:pt x="299" y="15328"/>
                    </a:cubicBezTo>
                    <a:lnTo>
                      <a:pt x="1006" y="18870"/>
                    </a:lnTo>
                    <a:cubicBezTo>
                      <a:pt x="1060" y="19136"/>
                      <a:pt x="1293" y="19326"/>
                      <a:pt x="1562" y="19326"/>
                    </a:cubicBezTo>
                    <a:lnTo>
                      <a:pt x="12866" y="19326"/>
                    </a:lnTo>
                    <a:cubicBezTo>
                      <a:pt x="13138" y="19326"/>
                      <a:pt x="13371" y="19136"/>
                      <a:pt x="13422" y="18870"/>
                    </a:cubicBezTo>
                    <a:lnTo>
                      <a:pt x="14131" y="15328"/>
                    </a:lnTo>
                    <a:cubicBezTo>
                      <a:pt x="14430" y="13842"/>
                      <a:pt x="13506" y="12387"/>
                      <a:pt x="12039" y="12025"/>
                    </a:cubicBezTo>
                    <a:lnTo>
                      <a:pt x="10569" y="11665"/>
                    </a:lnTo>
                    <a:lnTo>
                      <a:pt x="10565" y="11665"/>
                    </a:lnTo>
                    <a:cubicBezTo>
                      <a:pt x="10505" y="11638"/>
                      <a:pt x="10445" y="11626"/>
                      <a:pt x="10378" y="11620"/>
                    </a:cubicBezTo>
                    <a:lnTo>
                      <a:pt x="9980" y="11524"/>
                    </a:lnTo>
                    <a:lnTo>
                      <a:pt x="9980" y="10207"/>
                    </a:lnTo>
                    <a:cubicBezTo>
                      <a:pt x="10750" y="9461"/>
                      <a:pt x="11188" y="8435"/>
                      <a:pt x="11188" y="7363"/>
                    </a:cubicBezTo>
                    <a:lnTo>
                      <a:pt x="11188" y="5098"/>
                    </a:lnTo>
                    <a:cubicBezTo>
                      <a:pt x="11188" y="4820"/>
                      <a:pt x="11157" y="4546"/>
                      <a:pt x="11100" y="4274"/>
                    </a:cubicBezTo>
                    <a:cubicBezTo>
                      <a:pt x="12459" y="3567"/>
                      <a:pt x="12739" y="1747"/>
                      <a:pt x="11659" y="663"/>
                    </a:cubicBezTo>
                    <a:cubicBezTo>
                      <a:pt x="11209" y="214"/>
                      <a:pt x="10632" y="0"/>
                      <a:pt x="100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435D7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4" name="Google Shape;724;p27"/>
            <p:cNvSpPr/>
            <p:nvPr/>
          </p:nvSpPr>
          <p:spPr>
            <a:xfrm rot="1300756">
              <a:off x="5872683" y="4872538"/>
              <a:ext cx="1169946" cy="587860"/>
            </a:xfrm>
            <a:custGeom>
              <a:avLst/>
              <a:gdLst/>
              <a:ahLst/>
              <a:cxnLst/>
              <a:rect l="l" t="t" r="r" b="b"/>
              <a:pathLst>
                <a:path w="52674" h="73974" extrusionOk="0">
                  <a:moveTo>
                    <a:pt x="739" y="1"/>
                  </a:moveTo>
                  <a:cubicBezTo>
                    <a:pt x="334" y="1"/>
                    <a:pt x="1" y="322"/>
                    <a:pt x="1" y="727"/>
                  </a:cubicBezTo>
                  <a:lnTo>
                    <a:pt x="1" y="73248"/>
                  </a:lnTo>
                  <a:cubicBezTo>
                    <a:pt x="1" y="73653"/>
                    <a:pt x="334" y="73974"/>
                    <a:pt x="739" y="73974"/>
                  </a:cubicBezTo>
                  <a:lnTo>
                    <a:pt x="51948" y="73974"/>
                  </a:lnTo>
                  <a:cubicBezTo>
                    <a:pt x="52352" y="73974"/>
                    <a:pt x="52662" y="73653"/>
                    <a:pt x="52674" y="73260"/>
                  </a:cubicBezTo>
                  <a:lnTo>
                    <a:pt x="52674" y="727"/>
                  </a:lnTo>
                  <a:cubicBezTo>
                    <a:pt x="52674" y="322"/>
                    <a:pt x="52352" y="1"/>
                    <a:pt x="51948" y="1"/>
                  </a:cubicBezTo>
                  <a:close/>
                </a:path>
              </a:pathLst>
            </a:custGeom>
            <a:solidFill>
              <a:srgbClr val="F0F0F0">
                <a:alpha val="30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6" name="Google Shape;307;p27">
            <a:extLst>
              <a:ext uri="{FF2B5EF4-FFF2-40B4-BE49-F238E27FC236}">
                <a16:creationId xmlns:a16="http://schemas.microsoft.com/office/drawing/2014/main" id="{21D60D02-5992-46CE-B426-9900EC0E049B}"/>
              </a:ext>
            </a:extLst>
          </p:cNvPr>
          <p:cNvSpPr txBox="1">
            <a:spLocks/>
          </p:cNvSpPr>
          <p:nvPr/>
        </p:nvSpPr>
        <p:spPr>
          <a:xfrm rot="175">
            <a:off x="1262455" y="1005598"/>
            <a:ext cx="5895900" cy="193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68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Weekly Home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5200"/>
              <a:buFont typeface="Patrick Hand SC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Patrick Hand SC"/>
              </a:rPr>
              <a:t>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B79B9-B133-4786-9329-78957F581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752" y="406879"/>
            <a:ext cx="1930055" cy="243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5" name="Google Shape;725;p27"/>
          <p:cNvSpPr/>
          <p:nvPr/>
        </p:nvSpPr>
        <p:spPr>
          <a:xfrm rot="-7788965">
            <a:off x="7228168" y="2301325"/>
            <a:ext cx="1115559" cy="1280672"/>
          </a:xfrm>
          <a:custGeom>
            <a:avLst/>
            <a:gdLst/>
            <a:ahLst/>
            <a:cxnLst/>
            <a:rect l="l" t="t" r="r" b="b"/>
            <a:pathLst>
              <a:path w="21323" h="24479" extrusionOk="0">
                <a:moveTo>
                  <a:pt x="6559" y="10762"/>
                </a:moveTo>
                <a:cubicBezTo>
                  <a:pt x="7769" y="10762"/>
                  <a:pt x="9012" y="11823"/>
                  <a:pt x="9207" y="14994"/>
                </a:cubicBezTo>
                <a:cubicBezTo>
                  <a:pt x="9174" y="14994"/>
                  <a:pt x="9140" y="15061"/>
                  <a:pt x="9040" y="15061"/>
                </a:cubicBezTo>
                <a:cubicBezTo>
                  <a:pt x="8845" y="15068"/>
                  <a:pt x="8657" y="15071"/>
                  <a:pt x="8476" y="15071"/>
                </a:cubicBezTo>
                <a:cubicBezTo>
                  <a:pt x="1810" y="15071"/>
                  <a:pt x="4119" y="10762"/>
                  <a:pt x="6559" y="10762"/>
                </a:cubicBezTo>
                <a:close/>
                <a:moveTo>
                  <a:pt x="15749" y="0"/>
                </a:moveTo>
                <a:cubicBezTo>
                  <a:pt x="15533" y="0"/>
                  <a:pt x="15317" y="100"/>
                  <a:pt x="15111" y="351"/>
                </a:cubicBezTo>
                <a:cubicBezTo>
                  <a:pt x="14811" y="1652"/>
                  <a:pt x="11776" y="5321"/>
                  <a:pt x="12776" y="6121"/>
                </a:cubicBezTo>
                <a:cubicBezTo>
                  <a:pt x="13911" y="5287"/>
                  <a:pt x="14744" y="3786"/>
                  <a:pt x="15678" y="2619"/>
                </a:cubicBezTo>
                <a:lnTo>
                  <a:pt x="15678" y="2619"/>
                </a:lnTo>
                <a:cubicBezTo>
                  <a:pt x="16679" y="7022"/>
                  <a:pt x="14978" y="11926"/>
                  <a:pt x="10942" y="14261"/>
                </a:cubicBezTo>
                <a:cubicBezTo>
                  <a:pt x="11095" y="11724"/>
                  <a:pt x="8810" y="9444"/>
                  <a:pt x="6441" y="9444"/>
                </a:cubicBezTo>
                <a:cubicBezTo>
                  <a:pt x="5726" y="9444"/>
                  <a:pt x="5003" y="9652"/>
                  <a:pt x="4337" y="10124"/>
                </a:cubicBezTo>
                <a:cubicBezTo>
                  <a:pt x="688" y="13313"/>
                  <a:pt x="4283" y="16813"/>
                  <a:pt x="8023" y="16813"/>
                </a:cubicBezTo>
                <a:cubicBezTo>
                  <a:pt x="8352" y="16813"/>
                  <a:pt x="8681" y="16786"/>
                  <a:pt x="9007" y="16729"/>
                </a:cubicBezTo>
                <a:lnTo>
                  <a:pt x="9007" y="16729"/>
                </a:lnTo>
                <a:cubicBezTo>
                  <a:pt x="7940" y="21933"/>
                  <a:pt x="4604" y="22767"/>
                  <a:pt x="1" y="23467"/>
                </a:cubicBezTo>
                <a:cubicBezTo>
                  <a:pt x="300" y="24265"/>
                  <a:pt x="1254" y="24478"/>
                  <a:pt x="2230" y="24478"/>
                </a:cubicBezTo>
                <a:cubicBezTo>
                  <a:pt x="2887" y="24478"/>
                  <a:pt x="3554" y="24382"/>
                  <a:pt x="4037" y="24301"/>
                </a:cubicBezTo>
                <a:cubicBezTo>
                  <a:pt x="8006" y="23801"/>
                  <a:pt x="10308" y="19831"/>
                  <a:pt x="10842" y="16162"/>
                </a:cubicBezTo>
                <a:cubicBezTo>
                  <a:pt x="15645" y="13994"/>
                  <a:pt x="18714" y="8190"/>
                  <a:pt x="17146" y="3086"/>
                </a:cubicBezTo>
                <a:lnTo>
                  <a:pt x="17146" y="3086"/>
                </a:lnTo>
                <a:cubicBezTo>
                  <a:pt x="17513" y="3453"/>
                  <a:pt x="17980" y="3720"/>
                  <a:pt x="18380" y="3953"/>
                </a:cubicBezTo>
                <a:cubicBezTo>
                  <a:pt x="18928" y="4261"/>
                  <a:pt x="19967" y="4604"/>
                  <a:pt x="20570" y="4604"/>
                </a:cubicBezTo>
                <a:cubicBezTo>
                  <a:pt x="21143" y="4604"/>
                  <a:pt x="21322" y="4295"/>
                  <a:pt x="20315" y="3353"/>
                </a:cubicBezTo>
                <a:lnTo>
                  <a:pt x="20315" y="3353"/>
                </a:lnTo>
                <a:lnTo>
                  <a:pt x="20348" y="3419"/>
                </a:lnTo>
                <a:cubicBezTo>
                  <a:pt x="19548" y="2419"/>
                  <a:pt x="18214" y="2085"/>
                  <a:pt x="17346" y="1151"/>
                </a:cubicBezTo>
                <a:cubicBezTo>
                  <a:pt x="16932" y="736"/>
                  <a:pt x="16338" y="0"/>
                  <a:pt x="15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307;p27">
            <a:extLst>
              <a:ext uri="{FF2B5EF4-FFF2-40B4-BE49-F238E27FC236}">
                <a16:creationId xmlns:a16="http://schemas.microsoft.com/office/drawing/2014/main" id="{792C9CB3-C1F7-4BA5-8893-657811E22C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rot="175">
            <a:off x="461251" y="241234"/>
            <a:ext cx="7159063" cy="987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>
                  <a:solidFill>
                    <a:sysClr val="windowText" lastClr="000000"/>
                  </a:solidFill>
                </a:ln>
                <a:solidFill>
                  <a:schemeClr val="dk2"/>
                </a:solidFill>
                <a:latin typeface="Eras Bold ITC" panose="020B0907030504020204" pitchFamily="34" charset="0"/>
              </a:rPr>
              <a:t>MAPEH (ARTS5)</a:t>
            </a:r>
            <a:endParaRPr sz="5400" dirty="0">
              <a:ln>
                <a:solidFill>
                  <a:sysClr val="windowText" lastClr="000000"/>
                </a:solidFill>
              </a:ln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898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AE756438-C88E-4193-BBCA-35E40DE82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756" y="-85067"/>
            <a:ext cx="7655066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CC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FFCC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                 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8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42D99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                 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42D99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9" name="Picture 61">
            <a:extLst>
              <a:ext uri="{FF2B5EF4-FFF2-40B4-BE49-F238E27FC236}">
                <a16:creationId xmlns:a16="http://schemas.microsoft.com/office/drawing/2014/main" id="{BCEA9031-E051-45E0-8F33-B7198E14F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D6606D-9703-48DD-9323-0E266D1573F4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1915484"/>
          <a:ext cx="7655066" cy="3084062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610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664556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ARTS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Discusses details of the 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landscape significant to  </a:t>
                      </a:r>
                    </a:p>
                    <a:p>
                      <a:r>
                        <a:rPr lang="en-US" sz="1100" dirty="0">
                          <a:solidFill>
                            <a:schemeClr val="accent5"/>
                          </a:solidFill>
                        </a:rPr>
                        <a:t> the history of the country</a:t>
                      </a:r>
                      <a:r>
                        <a:rPr lang="en-US" sz="1100" dirty="0"/>
                        <a:t>.</a:t>
                      </a:r>
                    </a:p>
                    <a:p>
                      <a:r>
                        <a:rPr lang="en-US" sz="1100" dirty="0"/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A5PRIIg</a:t>
                      </a:r>
                      <a:r>
                        <a:rPr lang="en-US" sz="1100" dirty="0"/>
                        <a:t>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Kapaligiran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,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Ingatan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Alagaan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5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1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gabay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pagsagot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pahina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31.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500" dirty="0">
                        <a:solidFill>
                          <a:schemeClr val="accent5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pangunahing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kaisipan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Mayaman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yamang-likas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ating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bansa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?</a:t>
                      </a:r>
                    </a:p>
                    <a:p>
                      <a:pPr marL="85725" indent="0" algn="l">
                        <a:buNone/>
                      </a:pPr>
                      <a:endParaRPr lang="en-PH" sz="4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Tunghayan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rin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awiting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“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Masdan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Mo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Kapaligiran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” ,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Maari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rin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awitin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alam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na.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024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7148"/>
              </p:ext>
            </p:extLst>
          </p:nvPr>
        </p:nvGraphicFramePr>
        <p:xfrm>
          <a:off x="145659" y="126438"/>
          <a:ext cx="8852684" cy="4903773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33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3044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dentifies the pitch names of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each line and space on the F   </a:t>
                      </a:r>
                    </a:p>
                    <a:p>
                      <a:r>
                        <a:rPr lang="en-US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Clef staff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MU5ME -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IIa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-2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Ang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Pangalang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Tono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Nota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Limguhit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F Clef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titik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ginagamit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pangalan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limguhit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pitch name.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p.11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1.</a:t>
                      </a:r>
                    </a:p>
                    <a:p>
                      <a:pPr marL="85725" indent="0" algn="l"/>
                      <a:r>
                        <a:rPr lang="en-PH" sz="1100" b="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2.</a:t>
                      </a: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talata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pagmasdan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ilustrasyon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p.11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ilustrasyon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b="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D052FC6-AA23-43C6-8847-AE320EA1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78" y="2985845"/>
            <a:ext cx="3277275" cy="11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02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de-DE" sz="1100" dirty="0">
                          <a:solidFill>
                            <a:schemeClr val="accent5"/>
                          </a:solidFill>
                        </a:rPr>
                        <a:t>Ano ang mensahe ng awitin?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de-DE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Magtala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magaganda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makasaysayang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lugar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napuntahan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nais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puntahan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Sumulat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sananay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naglalaman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0" dirty="0">
                          <a:solidFill>
                            <a:schemeClr val="accent5"/>
                          </a:solidFill>
                        </a:rPr>
                        <a:t>__________________________________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F1E94B1-0375-4023-8C3F-D79A73A83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895" y="718335"/>
            <a:ext cx="2653963" cy="179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32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 / ) 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tama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ipinapahayag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pangungusap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ekis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( x ) kung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mali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_______ 1.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Maraming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makasaysayang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pook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nag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Pilipinas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dapat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ipagmalaki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Sumulat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maikling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repleksyon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Kumpletuhin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8A95E287-B168-43CC-92EC-817335E7541D}"/>
              </a:ext>
            </a:extLst>
          </p:cNvPr>
          <p:cNvSpPr/>
          <p:nvPr/>
        </p:nvSpPr>
        <p:spPr>
          <a:xfrm>
            <a:off x="4572000" y="2807936"/>
            <a:ext cx="2419519" cy="188544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Natutuhan</a:t>
            </a:r>
            <a:r>
              <a:rPr kumimoji="0" lang="en-PH" sz="1100" b="0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ko </a:t>
            </a: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na</a:t>
            </a:r>
            <a:r>
              <a:rPr kumimoji="0" lang="en-PH" sz="1100" b="0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__________ 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506371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9"/>
          <p:cNvSpPr/>
          <p:nvPr/>
        </p:nvSpPr>
        <p:spPr>
          <a:xfrm flipH="1">
            <a:off x="7696202" y="4432924"/>
            <a:ext cx="485773" cy="367181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29"/>
          <p:cNvSpPr/>
          <p:nvPr/>
        </p:nvSpPr>
        <p:spPr>
          <a:xfrm>
            <a:off x="1197900" y="4335177"/>
            <a:ext cx="295263" cy="223180"/>
          </a:xfrm>
          <a:custGeom>
            <a:avLst/>
            <a:gdLst/>
            <a:ahLst/>
            <a:cxnLst/>
            <a:rect l="l" t="t" r="r" b="b"/>
            <a:pathLst>
              <a:path w="10777" h="8146" extrusionOk="0">
                <a:moveTo>
                  <a:pt x="7735" y="946"/>
                </a:moveTo>
                <a:cubicBezTo>
                  <a:pt x="8221" y="946"/>
                  <a:pt x="8289" y="1698"/>
                  <a:pt x="8307" y="2071"/>
                </a:cubicBezTo>
                <a:cubicBezTo>
                  <a:pt x="8391" y="3096"/>
                  <a:pt x="7575" y="4268"/>
                  <a:pt x="7094" y="5105"/>
                </a:cubicBezTo>
                <a:cubicBezTo>
                  <a:pt x="6696" y="5816"/>
                  <a:pt x="6215" y="6506"/>
                  <a:pt x="5755" y="7197"/>
                </a:cubicBezTo>
                <a:cubicBezTo>
                  <a:pt x="5713" y="7260"/>
                  <a:pt x="5692" y="7364"/>
                  <a:pt x="5692" y="7448"/>
                </a:cubicBezTo>
                <a:cubicBezTo>
                  <a:pt x="4353" y="7113"/>
                  <a:pt x="3035" y="6778"/>
                  <a:pt x="1863" y="5983"/>
                </a:cubicBezTo>
                <a:cubicBezTo>
                  <a:pt x="1005" y="5397"/>
                  <a:pt x="670" y="3912"/>
                  <a:pt x="1926" y="3473"/>
                </a:cubicBezTo>
                <a:cubicBezTo>
                  <a:pt x="2049" y="3430"/>
                  <a:pt x="2177" y="3410"/>
                  <a:pt x="2308" y="3410"/>
                </a:cubicBezTo>
                <a:cubicBezTo>
                  <a:pt x="3194" y="3410"/>
                  <a:pt x="4193" y="4309"/>
                  <a:pt x="4667" y="4874"/>
                </a:cubicBezTo>
                <a:cubicBezTo>
                  <a:pt x="4762" y="4969"/>
                  <a:pt x="4877" y="5012"/>
                  <a:pt x="4989" y="5012"/>
                </a:cubicBezTo>
                <a:cubicBezTo>
                  <a:pt x="5221" y="5012"/>
                  <a:pt x="5441" y="4829"/>
                  <a:pt x="5441" y="4561"/>
                </a:cubicBezTo>
                <a:cubicBezTo>
                  <a:pt x="5357" y="3473"/>
                  <a:pt x="5776" y="2531"/>
                  <a:pt x="6487" y="1736"/>
                </a:cubicBezTo>
                <a:cubicBezTo>
                  <a:pt x="6759" y="1401"/>
                  <a:pt x="7136" y="1129"/>
                  <a:pt x="7533" y="983"/>
                </a:cubicBezTo>
                <a:cubicBezTo>
                  <a:pt x="7607" y="957"/>
                  <a:pt x="7674" y="946"/>
                  <a:pt x="7735" y="946"/>
                </a:cubicBezTo>
                <a:close/>
                <a:moveTo>
                  <a:pt x="7791" y="0"/>
                </a:moveTo>
                <a:cubicBezTo>
                  <a:pt x="7134" y="0"/>
                  <a:pt x="6453" y="481"/>
                  <a:pt x="6006" y="899"/>
                </a:cubicBezTo>
                <a:cubicBezTo>
                  <a:pt x="5253" y="1589"/>
                  <a:pt x="4771" y="2489"/>
                  <a:pt x="4583" y="3493"/>
                </a:cubicBezTo>
                <a:cubicBezTo>
                  <a:pt x="3872" y="2887"/>
                  <a:pt x="2972" y="2531"/>
                  <a:pt x="2051" y="2510"/>
                </a:cubicBezTo>
                <a:cubicBezTo>
                  <a:pt x="796" y="2510"/>
                  <a:pt x="1" y="3912"/>
                  <a:pt x="126" y="5021"/>
                </a:cubicBezTo>
                <a:cubicBezTo>
                  <a:pt x="326" y="7152"/>
                  <a:pt x="3749" y="8146"/>
                  <a:pt x="5630" y="8146"/>
                </a:cubicBezTo>
                <a:cubicBezTo>
                  <a:pt x="5724" y="8146"/>
                  <a:pt x="5815" y="8143"/>
                  <a:pt x="5901" y="8138"/>
                </a:cubicBezTo>
                <a:cubicBezTo>
                  <a:pt x="6048" y="8138"/>
                  <a:pt x="6173" y="8013"/>
                  <a:pt x="6194" y="7887"/>
                </a:cubicBezTo>
                <a:cubicBezTo>
                  <a:pt x="6362" y="7866"/>
                  <a:pt x="6487" y="7804"/>
                  <a:pt x="6571" y="7657"/>
                </a:cubicBezTo>
                <a:cubicBezTo>
                  <a:pt x="7617" y="6109"/>
                  <a:pt x="10776" y="2050"/>
                  <a:pt x="8559" y="271"/>
                </a:cubicBezTo>
                <a:cubicBezTo>
                  <a:pt x="8318" y="79"/>
                  <a:pt x="8057" y="0"/>
                  <a:pt x="7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29"/>
          <p:cNvSpPr/>
          <p:nvPr/>
        </p:nvSpPr>
        <p:spPr>
          <a:xfrm>
            <a:off x="7576001" y="-85912"/>
            <a:ext cx="246503" cy="700572"/>
          </a:xfrm>
          <a:custGeom>
            <a:avLst/>
            <a:gdLst/>
            <a:ahLst/>
            <a:cxnLst/>
            <a:rect l="l" t="t" r="r" b="b"/>
            <a:pathLst>
              <a:path w="4169" h="11848" extrusionOk="0">
                <a:moveTo>
                  <a:pt x="2085" y="3215"/>
                </a:moveTo>
                <a:cubicBezTo>
                  <a:pt x="2501" y="3215"/>
                  <a:pt x="2847" y="3727"/>
                  <a:pt x="2847" y="4334"/>
                </a:cubicBezTo>
                <a:lnTo>
                  <a:pt x="2847" y="5406"/>
                </a:lnTo>
                <a:cubicBezTo>
                  <a:pt x="2620" y="5466"/>
                  <a:pt x="2442" y="5763"/>
                  <a:pt x="2442" y="6109"/>
                </a:cubicBezTo>
                <a:cubicBezTo>
                  <a:pt x="2442" y="6454"/>
                  <a:pt x="2608" y="6751"/>
                  <a:pt x="2847" y="6799"/>
                </a:cubicBezTo>
                <a:lnTo>
                  <a:pt x="2847" y="7490"/>
                </a:lnTo>
                <a:cubicBezTo>
                  <a:pt x="2847" y="8097"/>
                  <a:pt x="2501" y="8609"/>
                  <a:pt x="2085" y="8609"/>
                </a:cubicBezTo>
                <a:cubicBezTo>
                  <a:pt x="1668" y="8609"/>
                  <a:pt x="1323" y="8097"/>
                  <a:pt x="1323" y="7490"/>
                </a:cubicBezTo>
                <a:lnTo>
                  <a:pt x="1323" y="4334"/>
                </a:lnTo>
                <a:cubicBezTo>
                  <a:pt x="1323" y="3727"/>
                  <a:pt x="1668" y="3215"/>
                  <a:pt x="2085" y="3215"/>
                </a:cubicBezTo>
                <a:close/>
                <a:moveTo>
                  <a:pt x="2085" y="715"/>
                </a:moveTo>
                <a:cubicBezTo>
                  <a:pt x="2966" y="715"/>
                  <a:pt x="3680" y="1763"/>
                  <a:pt x="3680" y="3061"/>
                </a:cubicBezTo>
                <a:lnTo>
                  <a:pt x="3680" y="5394"/>
                </a:lnTo>
                <a:lnTo>
                  <a:pt x="3335" y="5394"/>
                </a:lnTo>
                <a:lnTo>
                  <a:pt x="3335" y="4346"/>
                </a:lnTo>
                <a:cubicBezTo>
                  <a:pt x="3335" y="3334"/>
                  <a:pt x="2775" y="2525"/>
                  <a:pt x="2085" y="2525"/>
                </a:cubicBezTo>
                <a:cubicBezTo>
                  <a:pt x="1406" y="2525"/>
                  <a:pt x="834" y="3334"/>
                  <a:pt x="834" y="4346"/>
                </a:cubicBezTo>
                <a:lnTo>
                  <a:pt x="834" y="7502"/>
                </a:lnTo>
                <a:cubicBezTo>
                  <a:pt x="834" y="8514"/>
                  <a:pt x="1406" y="9335"/>
                  <a:pt x="2085" y="9335"/>
                </a:cubicBezTo>
                <a:cubicBezTo>
                  <a:pt x="2775" y="9335"/>
                  <a:pt x="3335" y="8514"/>
                  <a:pt x="3335" y="7502"/>
                </a:cubicBezTo>
                <a:lnTo>
                  <a:pt x="3335" y="6823"/>
                </a:lnTo>
                <a:lnTo>
                  <a:pt x="3680" y="6823"/>
                </a:lnTo>
                <a:lnTo>
                  <a:pt x="3680" y="8799"/>
                </a:lnTo>
                <a:cubicBezTo>
                  <a:pt x="3680" y="10085"/>
                  <a:pt x="2966" y="11133"/>
                  <a:pt x="2085" y="11133"/>
                </a:cubicBezTo>
                <a:cubicBezTo>
                  <a:pt x="1204" y="11133"/>
                  <a:pt x="489" y="10097"/>
                  <a:pt x="489" y="8799"/>
                </a:cubicBezTo>
                <a:lnTo>
                  <a:pt x="489" y="3061"/>
                </a:lnTo>
                <a:cubicBezTo>
                  <a:pt x="489" y="1775"/>
                  <a:pt x="1204" y="715"/>
                  <a:pt x="2085" y="715"/>
                </a:cubicBezTo>
                <a:close/>
                <a:moveTo>
                  <a:pt x="2085" y="1"/>
                </a:moveTo>
                <a:cubicBezTo>
                  <a:pt x="942" y="1"/>
                  <a:pt x="1" y="1370"/>
                  <a:pt x="1" y="3061"/>
                </a:cubicBezTo>
                <a:lnTo>
                  <a:pt x="1" y="8799"/>
                </a:lnTo>
                <a:cubicBezTo>
                  <a:pt x="1" y="10478"/>
                  <a:pt x="942" y="11847"/>
                  <a:pt x="2085" y="11847"/>
                </a:cubicBezTo>
                <a:cubicBezTo>
                  <a:pt x="3228" y="11847"/>
                  <a:pt x="4168" y="10478"/>
                  <a:pt x="4168" y="8799"/>
                </a:cubicBezTo>
                <a:lnTo>
                  <a:pt x="4168" y="3049"/>
                </a:lnTo>
                <a:cubicBezTo>
                  <a:pt x="4168" y="1370"/>
                  <a:pt x="3228" y="1"/>
                  <a:pt x="208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F58B13A9-DC5D-414C-B4E4-15007B43566B}"/>
              </a:ext>
            </a:extLst>
          </p:cNvPr>
          <p:cNvGraphicFramePr>
            <a:graphicFrameLocks noGrp="1"/>
          </p:cNvGraphicFramePr>
          <p:nvPr/>
        </p:nvGraphicFramePr>
        <p:xfrm>
          <a:off x="938676" y="283220"/>
          <a:ext cx="7655066" cy="4644829"/>
        </p:xfrm>
        <a:graphic>
          <a:graphicData uri="http://schemas.openxmlformats.org/drawingml/2006/table">
            <a:tbl>
              <a:tblPr firstRow="1" firstCol="1" bandRow="1"/>
              <a:tblGrid>
                <a:gridCol w="760651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838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53609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85104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61376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093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29389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accent5"/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accent5"/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Punan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patlang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makabuluhang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aralin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p.36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accent5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        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ay may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angking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talino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talento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pagpipinta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iba’t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kakaiba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ginawa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Pilipinong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__________.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Nagiging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kahali-halina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paggamit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balanseng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_________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likhang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sining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ginagawa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naipakikita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ang foreground, _______________ at background . Ang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pagpapamalas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pagpapahalaga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makasaysayang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pook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pagpipinta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disenyo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may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bahaging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foreground, middle ground at background ay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nararapat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ipagmalaki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ibahagi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accent5"/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accent5"/>
                          </a:solidFill>
                        </a:rPr>
                        <a:t>iba</a:t>
                      </a:r>
                      <a:endParaRPr lang="en-PH" sz="11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965BF0-5C16-4A57-A5C8-16BD96017849}"/>
              </a:ext>
            </a:extLst>
          </p:cNvPr>
          <p:cNvSpPr/>
          <p:nvPr/>
        </p:nvSpPr>
        <p:spPr>
          <a:xfrm>
            <a:off x="4572000" y="4161840"/>
            <a:ext cx="2540899" cy="5421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pintor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disenyo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middle ground       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EEBA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kulay</a:t>
            </a:r>
            <a:endParaRPr kumimoji="0" lang="en-PH" sz="600" b="1" i="0" u="none" strike="noStrike" kern="0" cap="none" spc="0" normalizeH="0" baseline="0" noProof="0" dirty="0">
              <a:ln>
                <a:noFill/>
              </a:ln>
              <a:solidFill>
                <a:srgbClr val="FFEEB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4578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889900" y="721921"/>
            <a:ext cx="5546681" cy="989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MAPEH (P.E. 5)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3691124" y="3081821"/>
            <a:ext cx="3429867" cy="1166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WEEK 1-2</a:t>
            </a:r>
            <a:endParaRPr sz="4000" b="1" dirty="0">
              <a:solidFill>
                <a:srgbClr val="0000FF"/>
              </a:solidFill>
              <a:latin typeface="Concert One" panose="020B0604020202020204" charset="0"/>
            </a:endParaRPr>
          </a:p>
        </p:txBody>
      </p:sp>
      <p:sp>
        <p:nvSpPr>
          <p:cNvPr id="179" name="Google Shape;179;p29"/>
          <p:cNvSpPr/>
          <p:nvPr/>
        </p:nvSpPr>
        <p:spPr>
          <a:xfrm>
            <a:off x="7033462" y="1613793"/>
            <a:ext cx="613650" cy="45719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5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6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CEB49-8E56-4FE6-B9A1-8726959B9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6350" y="2318359"/>
            <a:ext cx="2064774" cy="2569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Google Shape;176;p29">
            <a:extLst>
              <a:ext uri="{FF2B5EF4-FFF2-40B4-BE49-F238E27FC236}">
                <a16:creationId xmlns:a16="http://schemas.microsoft.com/office/drawing/2014/main" id="{AF808551-0420-4F9A-B874-FE734EC57168}"/>
              </a:ext>
            </a:extLst>
          </p:cNvPr>
          <p:cNvSpPr txBox="1">
            <a:spLocks/>
          </p:cNvSpPr>
          <p:nvPr/>
        </p:nvSpPr>
        <p:spPr>
          <a:xfrm>
            <a:off x="1707419" y="711840"/>
            <a:ext cx="6425077" cy="2213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oncert One"/>
              <a:buNone/>
              <a:defRPr sz="60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6000"/>
              <a:buFont typeface="Concert One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Weekly Home</a:t>
            </a:r>
            <a:b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          Learning Plan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595959">
                    <a:lumMod val="75000"/>
                  </a:srgbClr>
                </a:solidFill>
              </a:ln>
              <a:solidFill>
                <a:srgbClr val="00B050"/>
              </a:solidFill>
              <a:effectLst/>
              <a:uLnTx/>
              <a:uFillTx/>
              <a:latin typeface="Concert One"/>
              <a:sym typeface="Concert One"/>
            </a:endParaRPr>
          </a:p>
        </p:txBody>
      </p:sp>
      <p:pic>
        <p:nvPicPr>
          <p:cNvPr id="2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3510C35A-AD8B-4CB3-9FA1-D88E92C31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6025" y="456988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DC16CAC-654B-4F87-86C8-7C348BB54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186" y="-24276"/>
            <a:ext cx="728283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1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&amp; 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Date: _______________     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3" name="Picture 61">
            <a:extLst>
              <a:ext uri="{FF2B5EF4-FFF2-40B4-BE49-F238E27FC236}">
                <a16:creationId xmlns:a16="http://schemas.microsoft.com/office/drawing/2014/main" id="{3342A3F2-EE67-485E-A8F0-7B6ABF26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89" y="69965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E60AC6-643A-4388-B176-5E47DA45148F}"/>
              </a:ext>
            </a:extLst>
          </p:cNvPr>
          <p:cNvGraphicFramePr>
            <a:graphicFrameLocks noGrp="1"/>
          </p:cNvGraphicFramePr>
          <p:nvPr/>
        </p:nvGraphicFramePr>
        <p:xfrm>
          <a:off x="1270453" y="1992456"/>
          <a:ext cx="7347565" cy="2758440"/>
        </p:xfrm>
        <a:graphic>
          <a:graphicData uri="http://schemas.openxmlformats.org/drawingml/2006/table">
            <a:tbl>
              <a:tblPr firstRow="1" firstCol="1" bandRow="1"/>
              <a:tblGrid>
                <a:gridCol w="7919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4905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07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06920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68928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0141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8803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P.E.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Assesses regularly participation in physical activities based on the Philippines physical activity pyramid 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PE5PF-IIbh-18</a:t>
                      </a:r>
                      <a:endParaRPr lang="en-PH" sz="1100" b="1" i="0" u="none" strike="noStrike" cap="none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Gawaing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Magpapaunlad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Kakayahang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Pangkatawan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8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Basahin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listahan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Pumili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layuning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pangkalusugan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mithiing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tingin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angkop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para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kalahating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papel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ipaliwanang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bakit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pakiramdam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mahalagang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makamit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layuning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pangkalusugang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</a:p>
                    <a:p>
                      <a:pPr marL="85725" indent="0" algn="l"/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mapanatili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kalusugan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kalakasan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katawan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5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05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8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05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05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6890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Punan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graphic organizer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ehersisyong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maaaring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ibinigay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health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skillrelated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components.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81540E0-F8C3-49A2-940C-AE11DDFE1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024" y="2023010"/>
            <a:ext cx="2508531" cy="2548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7282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3: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Magsaliksik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tiyak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ehersisyong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makatutulong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pangangailangang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pangkalusugan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talaan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impormasyong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nakalap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Pag-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ibinigay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halimbawa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Subuking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isagawa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Pagsasanay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Sit-Up.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Humingi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gabay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kasama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bahay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p.10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6441AED-6C43-49AC-B8CF-AD8FD605F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380" y="2273145"/>
            <a:ext cx="2629912" cy="13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804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naramdaman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habang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isinasagawa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  <a:p>
                      <a:pPr marL="85725" indent="0" algn="l">
                        <a:buNone/>
                      </a:pPr>
                      <a:endParaRPr lang="en-PH" sz="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itala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pag-unlad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araw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hinggil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pagkamit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layuning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pangkalusugan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Kopyahin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talaang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sagutan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araw-araw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p.11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CEBB7BD-E1B9-4B8E-AD3A-B6E8B9AB2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88" y="958515"/>
            <a:ext cx="2629912" cy="1224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E60630-2BAC-48A6-BF4A-F8451A2F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933" y="3722336"/>
            <a:ext cx="2468071" cy="99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67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Suriin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and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talaan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p.11</a:t>
                      </a:r>
                      <a:endParaRPr lang="en-PH" sz="110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Bakit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mahalagang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malakas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malusog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ating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pangangatawan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? 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7: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TAMA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totoo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sinasaad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MALI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_________1. Ang regular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pag-eehersisyo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nakatutulong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atin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malakas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malusog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Punan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wastong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upang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mabuo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diwa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talata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aralin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Piliin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kahon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sagot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5847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400618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Ang ______________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pisikal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aktibidad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nakatutulong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kakayahang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______________. Pag-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isipan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layuning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pangkalusugan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sumali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aktibidad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makatutulong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makamit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layuning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Nakadepende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patutunguhan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______________.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______________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nakapagbibigay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lakas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muscle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napananatili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tamang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timbang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28271B-5AA9-471B-B496-30343EF4D139}"/>
              </a:ext>
            </a:extLst>
          </p:cNvPr>
          <p:cNvSpPr/>
          <p:nvPr/>
        </p:nvSpPr>
        <p:spPr>
          <a:xfrm>
            <a:off x="4733841" y="3091158"/>
            <a:ext cx="2540899" cy="534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paglahok</a:t>
            </a:r>
            <a:r>
              <a:rPr kumimoji="0" lang="en-PH" sz="14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</a:t>
            </a:r>
            <a:r>
              <a:rPr kumimoji="0" lang="en-PH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kalusugan</a:t>
            </a:r>
            <a:endParaRPr kumimoji="0" lang="en-PH" sz="14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pangkatawan</a:t>
            </a:r>
            <a:r>
              <a:rPr kumimoji="0" lang="en-PH" sz="14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</a:t>
            </a:r>
            <a:r>
              <a:rPr kumimoji="0" lang="en-PH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pisikal</a:t>
            </a:r>
            <a:endParaRPr kumimoji="0" lang="en-PH" sz="14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71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810344"/>
              </p:ext>
            </p:extLst>
          </p:nvPr>
        </p:nvGraphicFramePr>
        <p:xfrm>
          <a:off x="145659" y="126438"/>
          <a:ext cx="8852684" cy="4903773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33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3044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it-IT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sa Pagkatuto Bilang 4: </a:t>
                      </a:r>
                    </a:p>
                    <a:p>
                      <a:pPr marL="85725" indent="0" algn="l"/>
                      <a:r>
                        <a:rPr lang="it-IT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     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         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guhit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puwang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staff ay may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akmang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pangalan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hango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unang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pitong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titk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ating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alpabeto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( A, B, C, D, E, F, G).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titik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tinutukoy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pitch names.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Tukuyin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patlang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pitch name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katapat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nota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staff.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US" sz="1100" b="0" i="0" u="none" strike="noStrike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B352A34-7063-4CAE-9913-24DA9DCCD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595" y="643821"/>
            <a:ext cx="3301550" cy="944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D3E7CD-22DC-40D2-8396-29A2A9957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95" y="3555131"/>
            <a:ext cx="3301550" cy="112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225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889900" y="721921"/>
            <a:ext cx="5700429" cy="989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MAPEH (P.E. 5)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3691124" y="3081821"/>
            <a:ext cx="3429867" cy="1166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WEEK 3-4</a:t>
            </a:r>
            <a:endParaRPr sz="4000" b="1" dirty="0">
              <a:solidFill>
                <a:srgbClr val="0000FF"/>
              </a:solidFill>
              <a:latin typeface="Concert One" panose="020B0604020202020204" charset="0"/>
            </a:endParaRPr>
          </a:p>
        </p:txBody>
      </p:sp>
      <p:sp>
        <p:nvSpPr>
          <p:cNvPr id="179" name="Google Shape;179;p29"/>
          <p:cNvSpPr/>
          <p:nvPr/>
        </p:nvSpPr>
        <p:spPr>
          <a:xfrm>
            <a:off x="7033462" y="1613793"/>
            <a:ext cx="613650" cy="45719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CEB49-8E56-4FE6-B9A1-8726959B9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50" y="2318359"/>
            <a:ext cx="2064774" cy="2569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Google Shape;176;p29">
            <a:extLst>
              <a:ext uri="{FF2B5EF4-FFF2-40B4-BE49-F238E27FC236}">
                <a16:creationId xmlns:a16="http://schemas.microsoft.com/office/drawing/2014/main" id="{AF808551-0420-4F9A-B874-FE734EC57168}"/>
              </a:ext>
            </a:extLst>
          </p:cNvPr>
          <p:cNvSpPr txBox="1">
            <a:spLocks/>
          </p:cNvSpPr>
          <p:nvPr/>
        </p:nvSpPr>
        <p:spPr>
          <a:xfrm>
            <a:off x="1889899" y="711839"/>
            <a:ext cx="6153585" cy="235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oncert One"/>
              <a:buNone/>
              <a:defRPr sz="60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6000"/>
              <a:buFont typeface="Concert One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Weekly Home</a:t>
            </a:r>
            <a:b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          Learning Plan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595959">
                    <a:lumMod val="75000"/>
                  </a:srgbClr>
                </a:solidFill>
              </a:ln>
              <a:solidFill>
                <a:srgbClr val="00B050"/>
              </a:solidFill>
              <a:effectLst/>
              <a:uLnTx/>
              <a:uFillTx/>
              <a:latin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7507243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DC16CAC-654B-4F87-86C8-7C348BB54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186" y="-24276"/>
            <a:ext cx="728283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3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&amp; 4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Date: _______________     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3" name="Picture 61">
            <a:extLst>
              <a:ext uri="{FF2B5EF4-FFF2-40B4-BE49-F238E27FC236}">
                <a16:creationId xmlns:a16="http://schemas.microsoft.com/office/drawing/2014/main" id="{3342A3F2-EE67-485E-A8F0-7B6ABF26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89" y="69965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E60AC6-643A-4388-B176-5E47DA45148F}"/>
              </a:ext>
            </a:extLst>
          </p:cNvPr>
          <p:cNvGraphicFramePr>
            <a:graphicFrameLocks noGrp="1"/>
          </p:cNvGraphicFramePr>
          <p:nvPr/>
        </p:nvGraphicFramePr>
        <p:xfrm>
          <a:off x="1270453" y="1992456"/>
          <a:ext cx="7347565" cy="2705100"/>
        </p:xfrm>
        <a:graphic>
          <a:graphicData uri="http://schemas.openxmlformats.org/drawingml/2006/table">
            <a:tbl>
              <a:tblPr firstRow="1" firstCol="1" bandRow="1"/>
              <a:tblGrid>
                <a:gridCol w="7919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4905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07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06920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68928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0141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8803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P.E.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Observes safety precautions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PE5GS-IIbh-3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Laro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Ehersisyo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Tingnan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Tukuyin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alin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invasion game.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Ipaliwanag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p.14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5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800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05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76FABF4-3BC6-4147-AA9C-1815E4893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505" y="3578994"/>
            <a:ext cx="2615603" cy="105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88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2: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Kumpletuhin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mapa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konsepto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Magbigay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pang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halimbawa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maituturing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invasion games.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69F3638-DC15-4AE5-A458-407AD554F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626" y="2023009"/>
            <a:ext cx="2622285" cy="259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065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400618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(✓)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tama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pahayag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ekis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(X)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mali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_____1.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pakikipagtulungan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kakampi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_____2.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maayos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komunikasyon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4: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Natatandaan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pa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kahalagahan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pagsunod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panuntunang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pangkaligtasan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? Isa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pinakamahalagang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panuntunan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pagsasagawa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warm-up.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Subukang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isagawa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: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Suriin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kakayahan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(✓)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wastong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hanay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kaugnay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0263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Fitness Diary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invasion games.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Gayahin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format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E404BCA-5AF1-44AB-9702-13F8242F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819" y="938675"/>
            <a:ext cx="2646474" cy="25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423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400618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7: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Invasion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wasto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ipinahahayag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bawat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Game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mali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9429A63-4A43-4667-9595-B32A19187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126" y="930584"/>
            <a:ext cx="2629982" cy="269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3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_________1. Ang invasion game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nilalaro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dalawang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magkatunggaling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Punan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wastong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upang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mabuo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diwa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talata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aralin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Piliin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kahon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____________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paglusob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teritoryo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kalaban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pagsakop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o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pag-agaw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____________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bagay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invasion game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nakatutulong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pagsasanay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liksi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bilis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at ____________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katawan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Mahalagang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sundin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panuntunang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____________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55056F-A70F-4430-B6F5-E89DF4153F8A}"/>
              </a:ext>
            </a:extLst>
          </p:cNvPr>
          <p:cNvSpPr/>
          <p:nvPr/>
        </p:nvSpPr>
        <p:spPr>
          <a:xfrm>
            <a:off x="4701473" y="4199767"/>
            <a:ext cx="2540899" cy="445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invasion games       </a:t>
            </a: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pagtaya</a:t>
            </a:r>
            <a:endParaRPr kumimoji="0" lang="en-PH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koordinasyon</a:t>
            </a:r>
            <a:r>
              <a:rPr kumimoji="0" lang="en-PH" sz="11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</a:t>
            </a: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pangkaligtasan</a:t>
            </a:r>
            <a:endParaRPr kumimoji="0" lang="en-PH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8059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889900" y="721921"/>
            <a:ext cx="6072663" cy="989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MAPEH (P.E. 5)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3691124" y="3081821"/>
            <a:ext cx="3429867" cy="1166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WEEK 5-6</a:t>
            </a:r>
            <a:endParaRPr sz="4000" b="1" dirty="0">
              <a:solidFill>
                <a:srgbClr val="0000FF"/>
              </a:solidFill>
              <a:latin typeface="Concert One" panose="020B0604020202020204" charset="0"/>
            </a:endParaRPr>
          </a:p>
        </p:txBody>
      </p:sp>
      <p:sp>
        <p:nvSpPr>
          <p:cNvPr id="179" name="Google Shape;179;p29"/>
          <p:cNvSpPr/>
          <p:nvPr/>
        </p:nvSpPr>
        <p:spPr>
          <a:xfrm>
            <a:off x="7033462" y="1613793"/>
            <a:ext cx="613650" cy="45719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CEB49-8E56-4FE6-B9A1-8726959B9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50" y="2318359"/>
            <a:ext cx="2064774" cy="2569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Google Shape;176;p29">
            <a:extLst>
              <a:ext uri="{FF2B5EF4-FFF2-40B4-BE49-F238E27FC236}">
                <a16:creationId xmlns:a16="http://schemas.microsoft.com/office/drawing/2014/main" id="{AF808551-0420-4F9A-B874-FE734EC57168}"/>
              </a:ext>
            </a:extLst>
          </p:cNvPr>
          <p:cNvSpPr txBox="1">
            <a:spLocks/>
          </p:cNvSpPr>
          <p:nvPr/>
        </p:nvSpPr>
        <p:spPr>
          <a:xfrm>
            <a:off x="1889899" y="647103"/>
            <a:ext cx="6153585" cy="2356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oncert One"/>
              <a:buNone/>
              <a:defRPr sz="60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6000"/>
              <a:buFont typeface="Concert One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Weekly Home</a:t>
            </a:r>
            <a:b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          Learning Plan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595959">
                    <a:lumMod val="75000"/>
                  </a:srgbClr>
                </a:solidFill>
              </a:ln>
              <a:solidFill>
                <a:srgbClr val="00B050"/>
              </a:solidFill>
              <a:effectLst/>
              <a:uLnTx/>
              <a:uFillTx/>
              <a:latin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343707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DC16CAC-654B-4F87-86C8-7C348BB54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186" y="-24276"/>
            <a:ext cx="728283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5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&amp; 6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Date: _______________     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3" name="Picture 61">
            <a:extLst>
              <a:ext uri="{FF2B5EF4-FFF2-40B4-BE49-F238E27FC236}">
                <a16:creationId xmlns:a16="http://schemas.microsoft.com/office/drawing/2014/main" id="{3342A3F2-EE67-485E-A8F0-7B6ABF26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89" y="69965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E60AC6-643A-4388-B176-5E47DA45148F}"/>
              </a:ext>
            </a:extLst>
          </p:cNvPr>
          <p:cNvGraphicFramePr>
            <a:graphicFrameLocks noGrp="1"/>
          </p:cNvGraphicFramePr>
          <p:nvPr/>
        </p:nvGraphicFramePr>
        <p:xfrm>
          <a:off x="1270453" y="1992456"/>
          <a:ext cx="7347565" cy="2712720"/>
        </p:xfrm>
        <a:graphic>
          <a:graphicData uri="http://schemas.openxmlformats.org/drawingml/2006/table">
            <a:tbl>
              <a:tblPr firstRow="1" firstCol="1" bandRow="1"/>
              <a:tblGrid>
                <a:gridCol w="7919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4905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07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06920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68928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0141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8803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P.E.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Executes the different skills involved in the game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PE5GS-IIch-4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Larong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Pinoy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Agawang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Sulok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  <a:endParaRPr lang="en-PH" sz="110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Alam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Agawang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Sulok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? 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2: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Kumpletuhin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mapa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konsepto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loob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kahon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bagay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nalaman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“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Agawang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Sulok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.”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5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800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05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9064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warm-up exercise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bago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magsimulang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maglaro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p.25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19959F7-BDC0-4A2F-9402-3AE6BA2C0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472" y="945250"/>
            <a:ext cx="2573267" cy="145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F66F2-542A-4DA4-B92D-732CD6637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472" y="3213629"/>
            <a:ext cx="2573267" cy="145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64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2"/>
          <p:cNvGrpSpPr/>
          <p:nvPr/>
        </p:nvGrpSpPr>
        <p:grpSpPr>
          <a:xfrm>
            <a:off x="137565" y="113289"/>
            <a:ext cx="8860778" cy="4903773"/>
            <a:chOff x="445050" y="393000"/>
            <a:chExt cx="8253900" cy="3870900"/>
          </a:xfrm>
        </p:grpSpPr>
        <p:sp>
          <p:nvSpPr>
            <p:cNvPr id="657" name="Google Shape;657;p32"/>
            <p:cNvSpPr/>
            <p:nvPr/>
          </p:nvSpPr>
          <p:spPr>
            <a:xfrm>
              <a:off x="445050" y="393000"/>
              <a:ext cx="8253900" cy="3870900"/>
            </a:xfrm>
            <a:prstGeom prst="roundRect">
              <a:avLst>
                <a:gd name="adj" fmla="val 5570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8" name="Google Shape;658;p32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659" name="Google Shape;659;p32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2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32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2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ln/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27475A2F-2964-4888-B2C2-8EE2541E9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095449"/>
              </p:ext>
            </p:extLst>
          </p:nvPr>
        </p:nvGraphicFramePr>
        <p:xfrm>
          <a:off x="145659" y="126438"/>
          <a:ext cx="8852684" cy="4903773"/>
        </p:xfrm>
        <a:graphic>
          <a:graphicData uri="http://schemas.openxmlformats.org/drawingml/2006/table">
            <a:tbl>
              <a:tblPr firstRow="1" firstCol="1" bandRow="1"/>
              <a:tblGrid>
                <a:gridCol w="9801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145156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6438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386868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7617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4733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30441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kwaderno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Nakatulong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pag-aaral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pitch name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upang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makabuo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tayo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salita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titik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mula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tx1">
                              <a:lumMod val="10000"/>
                            </a:schemeClr>
                          </a:solidFill>
                        </a:rPr>
                        <a:t> F clef? </a:t>
                      </a: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  <a:p>
                      <a:pPr marL="88900" indent="0"/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650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463780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3186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37839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p.25</a:t>
                      </a:r>
                      <a:endParaRPr lang="en-PH" sz="1100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Ano-ano’ng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kagandahang-asal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AgawangSulok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8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Gumawa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Fitness Diary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Agawang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Sulok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Gayahin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format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88BC282-3938-41A6-9768-818281BAD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126" y="2985961"/>
            <a:ext cx="2629982" cy="17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957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400618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6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T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Tama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pangungusap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H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naman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hindi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_____1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pagiging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alerto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lahat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oras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mahalaga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pangaraw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araw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_____2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Kailangan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liksi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bilis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kilos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_____3. Sa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pagiging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tayâ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sumusubok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inyong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kakayahang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pangkatawan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B.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Tukuyin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sagot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_______1. Ito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nilulusob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kalaban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teritoryo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pangkat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pananaya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_______2. Ito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lead-up game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kailangang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mang-agaw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teritoryo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876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Punan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wastong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upang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mabuo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diwa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talata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aralin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Piliin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kahon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invasion game,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kailangan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________________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teritoryo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________________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pagtayâ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Kailangang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alerto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mabilis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pagkilos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kapag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invasion game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tulad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____________________. 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43C2C6-B2A5-409A-8F6C-446EF19C6B96}"/>
              </a:ext>
            </a:extLst>
          </p:cNvPr>
          <p:cNvSpPr/>
          <p:nvPr/>
        </p:nvSpPr>
        <p:spPr>
          <a:xfrm>
            <a:off x="4717657" y="3220631"/>
            <a:ext cx="2540899" cy="445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agawang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sulok</a:t>
            </a:r>
            <a:endParaRPr kumimoji="0" lang="en-PH" sz="11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lusubin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      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kalaban</a:t>
            </a:r>
            <a:endParaRPr kumimoji="0" lang="en-PH" sz="11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6687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1889900" y="721921"/>
            <a:ext cx="6274963" cy="9890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MAPEH (P.E. 5)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1"/>
          </p:nvPr>
        </p:nvSpPr>
        <p:spPr>
          <a:xfrm>
            <a:off x="3691124" y="3081821"/>
            <a:ext cx="3429867" cy="1166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00FF"/>
                </a:solidFill>
                <a:latin typeface="Concert One" panose="020B0604020202020204" charset="0"/>
              </a:rPr>
              <a:t>WEEK 7-8</a:t>
            </a:r>
            <a:endParaRPr sz="4000" b="1" dirty="0">
              <a:solidFill>
                <a:srgbClr val="0000FF"/>
              </a:solidFill>
              <a:latin typeface="Concert One" panose="020B0604020202020204" charset="0"/>
            </a:endParaRPr>
          </a:p>
        </p:txBody>
      </p:sp>
      <p:sp>
        <p:nvSpPr>
          <p:cNvPr id="179" name="Google Shape;179;p29"/>
          <p:cNvSpPr/>
          <p:nvPr/>
        </p:nvSpPr>
        <p:spPr>
          <a:xfrm>
            <a:off x="7033462" y="1613793"/>
            <a:ext cx="613650" cy="45719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441350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360322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055100"/>
            <a:ext cx="203685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CEB49-8E56-4FE6-B9A1-8726959B9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350" y="2318359"/>
            <a:ext cx="2064774" cy="2569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Google Shape;176;p29">
            <a:extLst>
              <a:ext uri="{FF2B5EF4-FFF2-40B4-BE49-F238E27FC236}">
                <a16:creationId xmlns:a16="http://schemas.microsoft.com/office/drawing/2014/main" id="{AF808551-0420-4F9A-B874-FE734EC57168}"/>
              </a:ext>
            </a:extLst>
          </p:cNvPr>
          <p:cNvSpPr txBox="1">
            <a:spLocks/>
          </p:cNvSpPr>
          <p:nvPr/>
        </p:nvSpPr>
        <p:spPr>
          <a:xfrm>
            <a:off x="1889899" y="711840"/>
            <a:ext cx="6153585" cy="220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oncert One"/>
              <a:buNone/>
              <a:defRPr sz="60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Font typeface="Arial"/>
              <a:buNone/>
              <a:defRPr sz="60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6000"/>
              <a:buFont typeface="Concert One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Weekly Home</a:t>
            </a:r>
            <a:b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</a:br>
            <a:r>
              <a:rPr kumimoji="0" lang="en-US" sz="4800" b="1" i="0" u="none" strike="noStrike" kern="0" cap="none" spc="0" normalizeH="0" baseline="0" noProof="0" dirty="0">
                <a:ln>
                  <a:solidFill>
                    <a:srgbClr val="595959">
                      <a:lumMod val="75000"/>
                    </a:srgbClr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Concert One"/>
                <a:sym typeface="Concert One"/>
              </a:rPr>
              <a:t>          Learning Plan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595959">
                    <a:lumMod val="75000"/>
                  </a:srgbClr>
                </a:solidFill>
              </a:ln>
              <a:solidFill>
                <a:srgbClr val="00B050"/>
              </a:solidFill>
              <a:effectLst/>
              <a:uLnTx/>
              <a:uFillTx/>
              <a:latin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7913951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DC16CAC-654B-4F87-86C8-7C348BB54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186" y="-24276"/>
            <a:ext cx="7282832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7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&amp; 8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Date: _______________        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3" name="Picture 61">
            <a:extLst>
              <a:ext uri="{FF2B5EF4-FFF2-40B4-BE49-F238E27FC236}">
                <a16:creationId xmlns:a16="http://schemas.microsoft.com/office/drawing/2014/main" id="{3342A3F2-EE67-485E-A8F0-7B6ABF26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89" y="69965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E60AC6-643A-4388-B176-5E47DA45148F}"/>
              </a:ext>
            </a:extLst>
          </p:cNvPr>
          <p:cNvGraphicFramePr>
            <a:graphicFrameLocks noGrp="1"/>
          </p:cNvGraphicFramePr>
          <p:nvPr/>
        </p:nvGraphicFramePr>
        <p:xfrm>
          <a:off x="1270453" y="1992456"/>
          <a:ext cx="7347565" cy="2758440"/>
        </p:xfrm>
        <a:graphic>
          <a:graphicData uri="http://schemas.openxmlformats.org/drawingml/2006/table">
            <a:tbl>
              <a:tblPr firstRow="1" firstCol="1" bandRow="1"/>
              <a:tblGrid>
                <a:gridCol w="7919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4905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0760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06920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68928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0141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8803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P.E.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Displays joy of effort, respect for others and fair play during participation in physical activities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PE5PF-IIbh-20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Táyo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Magtaguan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Tingnan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larawan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Tukuyin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kung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aling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matatawag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invasion game.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Ipaliwanag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5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050" b="0" i="0" u="none" strike="noStrike" kern="1200" cap="none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050" b="0" i="0" u="none" strike="noStrike" kern="1200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800" kern="12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050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kern="120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050" b="0" i="0" u="none" strike="noStrike" cap="non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03CD81F-13AD-4411-8FF1-A2A18CF5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89" y="3681876"/>
            <a:ext cx="2494223" cy="10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842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2: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Ibahagi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aralín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itaas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pamamagitan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pagkumpleto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graphic organizer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p.31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3: </a:t>
                      </a: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Pag-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tseklist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Alin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mabubuting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paghahanda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sarili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bago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?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Lagyan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tsek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(✓)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CB5385A-9B9B-4E82-A7AA-BA00C4C02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64" y="1883926"/>
            <a:ext cx="2573268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161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_______1.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ehersisyo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pag-uunat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_______2.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Panatilihing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maganda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postura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Isagawa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nakasaad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hakbang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Tagu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-taguan.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p.32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warm-up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bago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maglaro</a:t>
                      </a:r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lphaUcPeriod"/>
                      </a:pP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Pagkatapos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mag-warm-up,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pag-aralan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314325" indent="-228600" algn="l">
                        <a:buAutoNum type="alphaUcPeriod"/>
                      </a:pPr>
                      <a:endParaRPr lang="en-PH" sz="11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paglinang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tanong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ibaba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loob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puso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sagot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</a:t>
                      </a:r>
                      <a:r>
                        <a:rPr lang="en-PH" sz="1100" dirty="0" err="1"/>
                        <a:t>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55111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6: </a:t>
                      </a:r>
                    </a:p>
                    <a:p>
                      <a:pPr marL="85725" indent="0" algn="l"/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Batay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natutuhan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aralín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sagutin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loob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3–5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pangungusap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katanungan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6BF8987-6CC3-4F80-8511-1C71BB060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948" y="962953"/>
            <a:ext cx="2519608" cy="24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Bílang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7: </a:t>
                      </a:r>
                    </a:p>
                    <a:p>
                      <a:pPr marL="85725" indent="0" algn="l"/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Tukuyin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sumusunod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larong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Tagu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-taguan.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sagot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  <a:endParaRPr lang="en-PH" sz="11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_______________1. Ito ay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pinakasikat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larong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Pinoy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kalimitang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nilalaro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lugar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mapuno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o may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yungib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5163AB4-D082-44B0-9C0D-A824DD8F9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197" y="985164"/>
            <a:ext cx="2623758" cy="17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10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0ED05A-421B-41CA-BE11-C898205184E7}"/>
              </a:ext>
            </a:extLst>
          </p:cNvPr>
          <p:cNvGraphicFramePr>
            <a:graphicFrameLocks noGrp="1"/>
          </p:cNvGraphicFramePr>
          <p:nvPr/>
        </p:nvGraphicFramePr>
        <p:xfrm>
          <a:off x="1254266" y="347958"/>
          <a:ext cx="7363749" cy="4396336"/>
        </p:xfrm>
        <a:graphic>
          <a:graphicData uri="http://schemas.openxmlformats.org/drawingml/2006/table">
            <a:tbl>
              <a:tblPr firstRow="1" firstCol="1" bandRow="1"/>
              <a:tblGrid>
                <a:gridCol w="793649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850922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734572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712883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271723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44898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51438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Punan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patlang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wastong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upang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mabuo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diwa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talata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tungkol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aralin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Piliin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salita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kahon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Isulat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sagot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kuwaderno</a:t>
                      </a:r>
                      <a:r>
                        <a:rPr lang="en-PH" sz="11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Ang _____________ ng _____________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pagiging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alerto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malaking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bagay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_____________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isang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Tagu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-taguan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nakatutulong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sanayin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ang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iyong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_____________ at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bilis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Ang _____________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kalaro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ay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pinagbabawal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sa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paglalaro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PH" sz="1100" dirty="0" err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nito</a:t>
                      </a:r>
                      <a:r>
                        <a:rPr lang="en-PH" sz="11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/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8A3292-1F71-4AA0-B67D-81F700407DF6}"/>
              </a:ext>
            </a:extLst>
          </p:cNvPr>
          <p:cNvSpPr/>
          <p:nvPr/>
        </p:nvSpPr>
        <p:spPr>
          <a:xfrm>
            <a:off x="4717657" y="3220631"/>
            <a:ext cx="2540899" cy="445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pagtulak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 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pakiramdam</a:t>
            </a:r>
            <a:endParaRPr kumimoji="0" lang="en-PH" sz="11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talas       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liksi</a:t>
            </a:r>
            <a:r>
              <a:rPr kumimoji="0" lang="en-PH" sz="11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      </a:t>
            </a:r>
            <a:r>
              <a:rPr kumimoji="0" lang="en-PH" sz="1100" b="1" i="0" u="none" strike="noStrike" kern="0" cap="none" spc="0" normalizeH="0" baseline="0" noProof="0" dirty="0" err="1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pagkapanalo</a:t>
            </a:r>
            <a:endParaRPr kumimoji="0" lang="en-PH" sz="11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227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30"/>
          <p:cNvGrpSpPr/>
          <p:nvPr/>
        </p:nvGrpSpPr>
        <p:grpSpPr>
          <a:xfrm>
            <a:off x="445050" y="772813"/>
            <a:ext cx="8253900" cy="3347700"/>
            <a:chOff x="445050" y="393000"/>
            <a:chExt cx="8253900" cy="3347700"/>
          </a:xfrm>
        </p:grpSpPr>
        <p:sp>
          <p:nvSpPr>
            <p:cNvPr id="504" name="Google Shape;504;p30"/>
            <p:cNvSpPr/>
            <p:nvPr/>
          </p:nvSpPr>
          <p:spPr>
            <a:xfrm>
              <a:off x="445050" y="393000"/>
              <a:ext cx="8253900" cy="3347700"/>
            </a:xfrm>
            <a:prstGeom prst="roundRect">
              <a:avLst>
                <a:gd name="adj" fmla="val 8573"/>
              </a:avLst>
            </a:prstGeom>
            <a:solidFill>
              <a:srgbClr val="F3F3F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30"/>
            <p:cNvGrpSpPr/>
            <p:nvPr/>
          </p:nvGrpSpPr>
          <p:grpSpPr>
            <a:xfrm>
              <a:off x="445050" y="393000"/>
              <a:ext cx="8253900" cy="392400"/>
              <a:chOff x="-8550475" y="393000"/>
              <a:chExt cx="8253900" cy="392400"/>
            </a:xfrm>
          </p:grpSpPr>
          <p:sp>
            <p:nvSpPr>
              <p:cNvPr id="506" name="Google Shape;506;p30"/>
              <p:cNvSpPr/>
              <p:nvPr/>
            </p:nvSpPr>
            <p:spPr>
              <a:xfrm>
                <a:off x="-8550475" y="393000"/>
                <a:ext cx="82539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30"/>
          <p:cNvGrpSpPr/>
          <p:nvPr/>
        </p:nvGrpSpPr>
        <p:grpSpPr>
          <a:xfrm>
            <a:off x="3781942" y="3426866"/>
            <a:ext cx="4007455" cy="1249759"/>
            <a:chOff x="2568400" y="3006100"/>
            <a:chExt cx="4007455" cy="1249759"/>
          </a:xfrm>
        </p:grpSpPr>
        <p:sp>
          <p:nvSpPr>
            <p:cNvPr id="511" name="Google Shape;511;p30"/>
            <p:cNvSpPr/>
            <p:nvPr/>
          </p:nvSpPr>
          <p:spPr>
            <a:xfrm>
              <a:off x="2568408" y="3006105"/>
              <a:ext cx="4007446" cy="1249755"/>
            </a:xfrm>
            <a:prstGeom prst="roundRect">
              <a:avLst>
                <a:gd name="adj" fmla="val 12783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47625" dir="2940000" algn="bl" rotWithShape="0">
                <a:srgbClr val="963A2A">
                  <a:alpha val="4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30"/>
            <p:cNvGrpSpPr/>
            <p:nvPr/>
          </p:nvGrpSpPr>
          <p:grpSpPr>
            <a:xfrm>
              <a:off x="2568400" y="3006100"/>
              <a:ext cx="4007400" cy="392400"/>
              <a:chOff x="-8550475" y="393000"/>
              <a:chExt cx="4007400" cy="392400"/>
            </a:xfrm>
          </p:grpSpPr>
          <p:sp>
            <p:nvSpPr>
              <p:cNvPr id="513" name="Google Shape;513;p30"/>
              <p:cNvSpPr/>
              <p:nvPr/>
            </p:nvSpPr>
            <p:spPr>
              <a:xfrm>
                <a:off x="-8550475" y="393000"/>
                <a:ext cx="4007400" cy="392400"/>
              </a:xfrm>
              <a:prstGeom prst="round2SameRect">
                <a:avLst>
                  <a:gd name="adj1" fmla="val 38309"/>
                  <a:gd name="adj2" fmla="val 0"/>
                </a:avLst>
              </a:pr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0"/>
              <p:cNvSpPr/>
              <p:nvPr/>
            </p:nvSpPr>
            <p:spPr>
              <a:xfrm>
                <a:off x="-8397500" y="531300"/>
                <a:ext cx="119100" cy="1191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0"/>
              <p:cNvSpPr/>
              <p:nvPr/>
            </p:nvSpPr>
            <p:spPr>
              <a:xfrm>
                <a:off x="-8182900" y="531300"/>
                <a:ext cx="119100" cy="119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0"/>
              <p:cNvSpPr/>
              <p:nvPr/>
            </p:nvSpPr>
            <p:spPr>
              <a:xfrm>
                <a:off x="-7968300" y="531300"/>
                <a:ext cx="119100" cy="119100"/>
              </a:xfrm>
              <a:prstGeom prst="ellipse">
                <a:avLst/>
              </a:pr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0"/>
          <p:cNvSpPr txBox="1">
            <a:spLocks noGrp="1"/>
          </p:cNvSpPr>
          <p:nvPr>
            <p:ph type="subTitle" idx="1"/>
          </p:nvPr>
        </p:nvSpPr>
        <p:spPr>
          <a:xfrm>
            <a:off x="2872388" y="1264006"/>
            <a:ext cx="5543329" cy="4935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MAPEH (MUSIC 5)</a:t>
            </a:r>
            <a:endParaRPr sz="4400" b="1" spc="50" dirty="0">
              <a:ln w="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518" name="Google Shape;518;p30"/>
          <p:cNvSpPr txBox="1">
            <a:spLocks noGrp="1"/>
          </p:cNvSpPr>
          <p:nvPr>
            <p:ph type="ctrTitle"/>
          </p:nvPr>
        </p:nvSpPr>
        <p:spPr>
          <a:xfrm>
            <a:off x="3781895" y="4011154"/>
            <a:ext cx="4007446" cy="7190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QUARTER 2</a:t>
            </a:r>
            <a:b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e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WEEK 2</a:t>
            </a:r>
            <a:endParaRPr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Google Shape;517;p30">
            <a:extLst>
              <a:ext uri="{FF2B5EF4-FFF2-40B4-BE49-F238E27FC236}">
                <a16:creationId xmlns:a16="http://schemas.microsoft.com/office/drawing/2014/main" id="{9624ADC6-8CF0-4661-A1D7-720DAFA94E8E}"/>
              </a:ext>
            </a:extLst>
          </p:cNvPr>
          <p:cNvSpPr txBox="1">
            <a:spLocks/>
          </p:cNvSpPr>
          <p:nvPr/>
        </p:nvSpPr>
        <p:spPr>
          <a:xfrm>
            <a:off x="2920206" y="1895877"/>
            <a:ext cx="5375314" cy="1364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None/>
              <a:defRPr sz="2400" b="0" i="0" u="none" strike="noStrike" cap="non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Weekly Home </a:t>
            </a:r>
          </a:p>
          <a:p>
            <a:pPr marL="0" indent="0" algn="l"/>
            <a:r>
              <a:rPr lang="en-PH" sz="4400" b="1" spc="50" dirty="0">
                <a:ln w="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Eras Bold ITC" panose="020B0907030504020204" pitchFamily="34" charset="0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1430E-37DB-462A-A917-217771D1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33" y="1165214"/>
            <a:ext cx="2475156" cy="2954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9365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7"/>
          <p:cNvSpPr txBox="1">
            <a:spLocks noGrp="1"/>
          </p:cNvSpPr>
          <p:nvPr>
            <p:ph type="ctrTitle"/>
          </p:nvPr>
        </p:nvSpPr>
        <p:spPr>
          <a:xfrm>
            <a:off x="913650" y="831037"/>
            <a:ext cx="6498900" cy="809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HEALTH 5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898" name="Google Shape;898;p27"/>
          <p:cNvSpPr txBox="1">
            <a:spLocks noGrp="1"/>
          </p:cNvSpPr>
          <p:nvPr>
            <p:ph type="subTitle" idx="1"/>
          </p:nvPr>
        </p:nvSpPr>
        <p:spPr>
          <a:xfrm>
            <a:off x="4143121" y="3281800"/>
            <a:ext cx="4089703" cy="162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1</a:t>
            </a:r>
            <a:endParaRPr sz="3600" b="1" dirty="0"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sp>
        <p:nvSpPr>
          <p:cNvPr id="899" name="Google Shape;899;p27">
            <a:hlinkClick r:id="rId5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0" name="Google Shape;900;p27">
            <a:hlinkClick r:id="rId6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1" name="Google Shape;901;p27">
            <a:hlinkClick r:id="rId7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2" name="Google Shape;902;p27">
            <a:hlinkClick r:id="rId8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3" name="Google Shape;903;p27">
            <a:hlinkClick r:id="rId9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4" name="Google Shape;904;p27">
            <a:hlinkClick r:id="rId10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5" name="Google Shape;905;p27">
            <a:hlinkClick r:id="rId11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6" name="Google Shape;906;p27">
            <a:hlinkClick r:id="rId12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7" name="Google Shape;907;p27">
            <a:hlinkClick r:id="rId13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8" name="Google Shape;908;p27">
            <a:hlinkClick r:id="rId14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9" name="Google Shape;909;p27">
            <a:hlinkClick r:id="rId15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0" name="Google Shape;910;p27">
            <a:hlinkClick r:id="rId16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1" name="Google Shape;911;p27">
            <a:hlinkClick r:id="rId17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2" name="Google Shape;912;p27">
            <a:hlinkClick r:id="rId18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3" name="Google Shape;913;p27">
            <a:hlinkClick r:id="rId19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4" name="Google Shape;914;p27">
            <a:hlinkClick r:id="rId20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5" name="Google Shape;915;p27">
            <a:hlinkClick r:id="rId21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6" name="Google Shape;916;p27">
            <a:hlinkClick r:id="rId22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897;p27">
            <a:extLst>
              <a:ext uri="{FF2B5EF4-FFF2-40B4-BE49-F238E27FC236}">
                <a16:creationId xmlns:a16="http://schemas.microsoft.com/office/drawing/2014/main" id="{82C0FC5D-167F-480C-B492-2E99C11E00E9}"/>
              </a:ext>
            </a:extLst>
          </p:cNvPr>
          <p:cNvSpPr txBox="1">
            <a:spLocks/>
          </p:cNvSpPr>
          <p:nvPr/>
        </p:nvSpPr>
        <p:spPr>
          <a:xfrm>
            <a:off x="1972050" y="1781787"/>
            <a:ext cx="6451949" cy="162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4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Weekly Home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DBDAF-732E-4B25-AA58-4C16EE7456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5787" y="2063563"/>
            <a:ext cx="2310112" cy="290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5002941C-1FBF-4F05-9123-C58965DC7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650842" y="45849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8CE9E04D-83A6-4886-9644-4DBB38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-85065"/>
            <a:ext cx="78073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1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	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7" name="Picture 61">
            <a:extLst>
              <a:ext uri="{FF2B5EF4-FFF2-40B4-BE49-F238E27FC236}">
                <a16:creationId xmlns:a16="http://schemas.microsoft.com/office/drawing/2014/main" id="{600DAE80-C2CD-4332-8481-72C4A52A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915484"/>
          <a:ext cx="7807313" cy="2932964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576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872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*Recognizes the changes  </a:t>
                      </a:r>
                    </a:p>
                    <a:p>
                      <a:r>
                        <a:rPr lang="en-US" sz="1100" dirty="0"/>
                        <a:t> during Puberty as a </a:t>
                      </a:r>
                    </a:p>
                    <a:p>
                      <a:r>
                        <a:rPr lang="en-US" sz="1100" dirty="0"/>
                        <a:t> normal part of growth and </a:t>
                      </a:r>
                    </a:p>
                    <a:p>
                      <a:r>
                        <a:rPr lang="en-US" sz="1100" dirty="0"/>
                        <a:t> development </a:t>
                      </a:r>
                    </a:p>
                    <a:p>
                      <a:r>
                        <a:rPr lang="en-US" sz="1100" dirty="0"/>
                        <a:t> - Physical Change </a:t>
                      </a:r>
                    </a:p>
                    <a:p>
                      <a:r>
                        <a:rPr lang="en-US" sz="1100" dirty="0"/>
                        <a:t> - Emotional Change </a:t>
                      </a:r>
                    </a:p>
                    <a:p>
                      <a:r>
                        <a:rPr lang="en-US" sz="1100" dirty="0"/>
                        <a:t> - Social Change</a:t>
                      </a: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100" b="1" dirty="0">
                          <a:solidFill>
                            <a:srgbClr val="0000FF"/>
                          </a:solidFill>
                        </a:rPr>
                        <a:t>H5GD -Iab - 1 </a:t>
                      </a:r>
                    </a:p>
                    <a:p>
                      <a:r>
                        <a:rPr lang="pt-BR" sz="1100" b="1" dirty="0">
                          <a:solidFill>
                            <a:srgbClr val="0000FF"/>
                          </a:solidFill>
                        </a:rPr>
                        <a:t> H5GD -Iab - 2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Pagbabago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Katawan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Panahon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Pagbibinata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Pagdadalaga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Venn Diagram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pagbabagong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nararanasan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katawan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din ang </a:t>
                      </a:r>
                      <a:r>
                        <a:rPr lang="en-PH" sz="1100" dirty="0" err="1"/>
                        <a:t>pagbabago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nararanasan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parehong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kasarian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p.7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D28CDF8-AAB7-476B-8471-84CEA731A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428" y="3949418"/>
            <a:ext cx="1796902" cy="85649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Kumpletuhin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batay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aralin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b="1" dirty="0"/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Gumawa</a:t>
                      </a:r>
                      <a:r>
                        <a:rPr lang="en-PH" sz="1100" dirty="0"/>
                        <a:t> ng flower chart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gitna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bulaklak</a:t>
                      </a:r>
                      <a:r>
                        <a:rPr lang="en-PH" sz="1100" dirty="0"/>
                        <a:t> ang “</a:t>
                      </a:r>
                      <a:r>
                        <a:rPr lang="en-PH" sz="1100" dirty="0" err="1"/>
                        <a:t>Wastong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Pangangalaga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Sarili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Puberty” at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petals </a:t>
                      </a:r>
                      <a:r>
                        <a:rPr lang="en-PH" sz="1100" dirty="0" err="1"/>
                        <a:t>naman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4C348C7-2ACD-4B76-8236-01E58F041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340" y="1388400"/>
            <a:ext cx="2831516" cy="21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1233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higit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makilala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sarili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pagbabagong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pisikal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sosyal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emosyonal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naganap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sarili</a:t>
                      </a:r>
                      <a:r>
                        <a:rPr lang="en-PH" sz="1100" dirty="0"/>
                        <a:t>, “</a:t>
                      </a:r>
                      <a:r>
                        <a:rPr lang="en-PH" sz="1100" dirty="0" err="1"/>
                        <a:t>Ako</a:t>
                      </a:r>
                      <a:r>
                        <a:rPr lang="en-PH" sz="1100" dirty="0"/>
                        <a:t> Noon” at “</a:t>
                      </a:r>
                      <a:r>
                        <a:rPr lang="en-PH" sz="1100" dirty="0" err="1"/>
                        <a:t>Ako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Ngayon</a:t>
                      </a:r>
                      <a:r>
                        <a:rPr lang="en-PH" sz="1100" dirty="0"/>
                        <a:t>”.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8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 ang P kung </a:t>
                      </a:r>
                      <a:r>
                        <a:rPr lang="en-PH" sz="1100" dirty="0" err="1"/>
                        <a:t>pagbabagong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Pisikal</a:t>
                      </a:r>
                      <a:r>
                        <a:rPr lang="en-PH" sz="1100" dirty="0"/>
                        <a:t>, E kung </a:t>
                      </a:r>
                      <a:r>
                        <a:rPr lang="en-PH" sz="1100" dirty="0" err="1"/>
                        <a:t>pagbabagong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Emosyonal</a:t>
                      </a:r>
                      <a:r>
                        <a:rPr lang="en-PH" sz="1100" dirty="0"/>
                        <a:t> at S kung </a:t>
                      </a:r>
                      <a:r>
                        <a:rPr lang="en-PH" sz="1100" dirty="0" err="1"/>
                        <a:t>pagbabagong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Sosyal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isinasaad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</a:p>
                    <a:p>
                      <a:pPr marL="85725" indent="0" algn="l"/>
                      <a:r>
                        <a:rPr lang="en-PH" sz="1100" dirty="0"/>
                        <a:t> _____1. </a:t>
                      </a:r>
                      <a:r>
                        <a:rPr lang="en-PH" sz="1100" dirty="0" err="1"/>
                        <a:t>maigting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pakikipagkaibigan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pakikipagtunggali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/>
                      <a:r>
                        <a:rPr lang="en-PH" sz="1100" dirty="0"/>
                        <a:t>_____2. </a:t>
                      </a:r>
                      <a:r>
                        <a:rPr lang="en-PH" sz="1100" dirty="0" err="1"/>
                        <a:t>magiging</a:t>
                      </a:r>
                      <a:r>
                        <a:rPr lang="en-PH" sz="1100" dirty="0"/>
                        <a:t> matured ang ugali at </a:t>
                      </a:r>
                      <a:r>
                        <a:rPr lang="en-PH" sz="1100" dirty="0" err="1"/>
                        <a:t>angkop</a:t>
                      </a:r>
                      <a:r>
                        <a:rPr lang="en-PH" sz="1100" dirty="0"/>
                        <a:t> ang kilos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edad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/>
                      <a:r>
                        <a:rPr lang="en-PH" sz="1100" dirty="0"/>
                        <a:t>_____3. </a:t>
                      </a:r>
                      <a:r>
                        <a:rPr lang="en-PH" sz="1100" dirty="0" err="1"/>
                        <a:t>pagsulong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taas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bigat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93D089B-748B-4816-A3D3-981C25A6F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756" y="2055872"/>
            <a:ext cx="2724637" cy="10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4515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7"/>
          <p:cNvSpPr txBox="1">
            <a:spLocks noGrp="1"/>
          </p:cNvSpPr>
          <p:nvPr>
            <p:ph type="ctrTitle"/>
          </p:nvPr>
        </p:nvSpPr>
        <p:spPr>
          <a:xfrm>
            <a:off x="913650" y="831037"/>
            <a:ext cx="6498900" cy="809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HEALTH 5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898" name="Google Shape;898;p27"/>
          <p:cNvSpPr txBox="1">
            <a:spLocks noGrp="1"/>
          </p:cNvSpPr>
          <p:nvPr>
            <p:ph type="subTitle" idx="1"/>
          </p:nvPr>
        </p:nvSpPr>
        <p:spPr>
          <a:xfrm>
            <a:off x="4143121" y="3281800"/>
            <a:ext cx="4089703" cy="162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2</a:t>
            </a:r>
            <a:endParaRPr sz="3600" b="1" dirty="0"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sp>
        <p:nvSpPr>
          <p:cNvPr id="899" name="Google Shape;899;p27">
            <a:hlinkClick r:id="rId3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0" name="Google Shape;900;p27">
            <a:hlinkClick r:id="rId4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1" name="Google Shape;901;p27">
            <a:hlinkClick r:id="rId5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2" name="Google Shape;902;p27">
            <a:hlinkClick r:id="rId6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3" name="Google Shape;903;p27">
            <a:hlinkClick r:id="rId7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4" name="Google Shape;904;p27">
            <a:hlinkClick r:id="rId8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5" name="Google Shape;905;p27">
            <a:hlinkClick r:id="rId9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6" name="Google Shape;906;p27">
            <a:hlinkClick r:id="rId10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7" name="Google Shape;907;p27">
            <a:hlinkClick r:id="rId11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8" name="Google Shape;908;p27">
            <a:hlinkClick r:id="rId12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9" name="Google Shape;909;p27">
            <a:hlinkClick r:id="rId13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0" name="Google Shape;910;p27">
            <a:hlinkClick r:id="rId14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1" name="Google Shape;911;p27">
            <a:hlinkClick r:id="rId15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2" name="Google Shape;912;p27">
            <a:hlinkClick r:id="rId16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3" name="Google Shape;913;p27">
            <a:hlinkClick r:id="rId17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4" name="Google Shape;914;p27">
            <a:hlinkClick r:id="rId18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5" name="Google Shape;915;p27">
            <a:hlinkClick r:id="rId19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6" name="Google Shape;916;p27">
            <a:hlinkClick r:id="rId20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897;p27">
            <a:extLst>
              <a:ext uri="{FF2B5EF4-FFF2-40B4-BE49-F238E27FC236}">
                <a16:creationId xmlns:a16="http://schemas.microsoft.com/office/drawing/2014/main" id="{82C0FC5D-167F-480C-B492-2E99C11E00E9}"/>
              </a:ext>
            </a:extLst>
          </p:cNvPr>
          <p:cNvSpPr txBox="1">
            <a:spLocks/>
          </p:cNvSpPr>
          <p:nvPr/>
        </p:nvSpPr>
        <p:spPr>
          <a:xfrm>
            <a:off x="1972050" y="1781787"/>
            <a:ext cx="6451949" cy="162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4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Weekly Home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DBDAF-732E-4B25-AA58-4C16EE7456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787" y="2063563"/>
            <a:ext cx="2310112" cy="290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9718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8CE9E04D-83A6-4886-9644-4DBB38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-85065"/>
            <a:ext cx="78073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	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7" name="Picture 61">
            <a:extLst>
              <a:ext uri="{FF2B5EF4-FFF2-40B4-BE49-F238E27FC236}">
                <a16:creationId xmlns:a16="http://schemas.microsoft.com/office/drawing/2014/main" id="{600DAE80-C2CD-4332-8481-72C4A52A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915484"/>
          <a:ext cx="7807313" cy="2932964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576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872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Assesses common  </a:t>
                      </a:r>
                    </a:p>
                    <a:p>
                      <a:r>
                        <a:rPr lang="en-US" sz="1100" dirty="0"/>
                        <a:t> misconceptions related to   </a:t>
                      </a:r>
                    </a:p>
                    <a:p>
                      <a:r>
                        <a:rPr lang="en-US" sz="1100" dirty="0"/>
                        <a:t> puberty in terms of </a:t>
                      </a:r>
                    </a:p>
                    <a:p>
                      <a:r>
                        <a:rPr lang="en-US" sz="1100" dirty="0"/>
                        <a:t> scientific basis and </a:t>
                      </a:r>
                    </a:p>
                    <a:p>
                      <a:r>
                        <a:rPr lang="en-US" sz="1100" dirty="0"/>
                        <a:t> probable effects on health</a:t>
                      </a:r>
                    </a:p>
                    <a:p>
                      <a:r>
                        <a:rPr lang="en-US" sz="1100" dirty="0"/>
                        <a:t> </a:t>
                      </a:r>
                      <a:r>
                        <a:rPr lang="pt-BR" sz="1100" b="1" dirty="0">
                          <a:solidFill>
                            <a:srgbClr val="0000FF"/>
                          </a:solidFill>
                        </a:rPr>
                        <a:t>H5GD -Icd - 3 </a:t>
                      </a:r>
                    </a:p>
                    <a:p>
                      <a:r>
                        <a:rPr lang="pt-BR" sz="1100" b="1" dirty="0">
                          <a:solidFill>
                            <a:srgbClr val="0000FF"/>
                          </a:solidFill>
                        </a:rPr>
                        <a:t> H5GD -Icd - 4</a:t>
                      </a:r>
                      <a:r>
                        <a:rPr lang="en-US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Maling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Paniniwala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o Misconceptions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Kaugnay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Pagbibinata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Pagdadalaga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Tukuyin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tama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mali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paniniwala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T kung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tama</a:t>
                      </a:r>
                      <a:r>
                        <a:rPr lang="en-PH" sz="1100" dirty="0"/>
                        <a:t> at M kung </a:t>
                      </a:r>
                      <a:r>
                        <a:rPr lang="en-PH" sz="1100" dirty="0" err="1"/>
                        <a:t>mali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Sagutan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/>
                        <a:t>_____1. Ang </a:t>
                      </a:r>
                      <a:r>
                        <a:rPr lang="en-PH" sz="1100" dirty="0" err="1"/>
                        <a:t>pagpapatuli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nakatutulong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pagpapatangkad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lalaki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/>
                      <a:r>
                        <a:rPr lang="en-PH" sz="1100" dirty="0"/>
                        <a:t>_____2.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prutas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mayaman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bitamina</a:t>
                      </a:r>
                      <a:r>
                        <a:rPr lang="en-PH" sz="1100" dirty="0"/>
                        <a:t> C ay </a:t>
                      </a:r>
                      <a:r>
                        <a:rPr lang="en-PH" sz="1100" dirty="0" err="1"/>
                        <a:t>mabuti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katawan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babaeng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regla</a:t>
                      </a:r>
                      <a:r>
                        <a:rPr lang="en-PH" sz="1100" dirty="0"/>
                        <a:t>.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54590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74607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siyentipikong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paliwanag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paniniwala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kaugnayan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Bawal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magbuhat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regla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Bawal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maligo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regla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Lagyan</a:t>
                      </a:r>
                      <a:r>
                        <a:rPr lang="en-PH" sz="1100" dirty="0"/>
                        <a:t> ng thumbs up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  <a:sym typeface="Wingdings" panose="05000000000000000000" pitchFamily="2" charset="2"/>
                        </a:rPr>
                        <a:t></a:t>
                      </a:r>
                      <a:r>
                        <a:rPr lang="en-PH" sz="1100" dirty="0"/>
                        <a:t> kung ang </a:t>
                      </a:r>
                      <a:r>
                        <a:rPr lang="en-PH" sz="1100" dirty="0" err="1"/>
                        <a:t>pahayag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tinutukoy</a:t>
                      </a:r>
                      <a:r>
                        <a:rPr lang="en-PH" sz="1100" dirty="0"/>
                        <a:t> ay may </a:t>
                      </a:r>
                      <a:r>
                        <a:rPr lang="en-PH" sz="1100" dirty="0" err="1"/>
                        <a:t>siyentipikong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paliwanag</a:t>
                      </a:r>
                      <a:r>
                        <a:rPr lang="en-PH" sz="1100" dirty="0"/>
                        <a:t> at thumbs down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  <a:sym typeface="Wingdings" panose="05000000000000000000" pitchFamily="2" charset="2"/>
                        </a:rPr>
                        <a:t></a:t>
                      </a:r>
                      <a:r>
                        <a:rPr lang="en-PH" sz="1100" dirty="0"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PH" sz="1100" dirty="0" err="1"/>
                        <a:t>naman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maling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paniniwala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__________1. </a:t>
                      </a:r>
                      <a:r>
                        <a:rPr lang="en-PH" sz="1100" dirty="0" err="1"/>
                        <a:t>Huwag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maligo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regla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__________2. </a:t>
                      </a:r>
                      <a:r>
                        <a:rPr lang="en-PH" sz="1100" dirty="0" err="1"/>
                        <a:t>Iwasan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pagbubuhat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mabigat</a:t>
                      </a:r>
                      <a:r>
                        <a:rPr lang="en-PH" sz="1100" dirty="0"/>
                        <a:t> kung may </a:t>
                      </a:r>
                      <a:r>
                        <a:rPr lang="en-PH" sz="1100" dirty="0" err="1"/>
                        <a:t>regla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Batay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pinag-aralang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leksyon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tukuyin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5251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499730"/>
          <a:ext cx="7807313" cy="4369982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5124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1873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dirty="0"/>
                        <a:t>_______________1. Ito ang </a:t>
                      </a:r>
                      <a:r>
                        <a:rPr lang="en-PH" sz="1100" dirty="0" err="1"/>
                        <a:t>tawag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unang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regla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nagdadalaga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/>
                      <a:r>
                        <a:rPr lang="en-PH" sz="1100" dirty="0"/>
                        <a:t>_______________2. Ito ang </a:t>
                      </a:r>
                      <a:r>
                        <a:rPr lang="en-PH" sz="1100" dirty="0" err="1"/>
                        <a:t>tawag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nararamdaman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puson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nireregla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/>
                      <a:endParaRPr lang="en-PH" sz="8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 err="1"/>
                        <a:t>Punan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mga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patlang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wastong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salita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upang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makabuo</a:t>
                      </a:r>
                      <a:r>
                        <a:rPr lang="en-PH" sz="1100" b="1" dirty="0"/>
                        <a:t> ng </a:t>
                      </a:r>
                      <a:r>
                        <a:rPr lang="en-PH" sz="1100" b="1" dirty="0" err="1"/>
                        <a:t>makabuluhang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talata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tungkol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aralin</a:t>
                      </a:r>
                      <a:r>
                        <a:rPr lang="en-PH" sz="1100" b="1" dirty="0"/>
                        <a:t>. </a:t>
                      </a:r>
                      <a:r>
                        <a:rPr lang="en-PH" sz="1100" b="1" dirty="0" err="1"/>
                        <a:t>Isulat</a:t>
                      </a:r>
                      <a:r>
                        <a:rPr lang="en-PH" sz="1100" b="1" dirty="0"/>
                        <a:t> ang </a:t>
                      </a:r>
                      <a:r>
                        <a:rPr lang="en-PH" sz="1100" b="1" dirty="0" err="1"/>
                        <a:t>iyong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sagot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  <a:endParaRPr lang="en-PH" sz="1100" dirty="0"/>
                    </a:p>
                    <a:p>
                      <a:pPr marL="85725" indent="0" algn="l"/>
                      <a:endParaRPr lang="en-PH" sz="800" dirty="0"/>
                    </a:p>
                    <a:p>
                      <a:pPr marL="85725" indent="0" algn="l"/>
                      <a:r>
                        <a:rPr lang="en-PH" sz="1100" dirty="0" err="1"/>
                        <a:t>Maraming</a:t>
                      </a:r>
                      <a:r>
                        <a:rPr lang="en-PH" sz="1100" dirty="0"/>
                        <a:t> ______________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Marami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paniniwalang</a:t>
                      </a:r>
                      <a:r>
                        <a:rPr lang="en-PH" sz="1100" dirty="0"/>
                        <a:t> Pilipino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 ay ______________ </a:t>
                      </a:r>
                      <a:r>
                        <a:rPr lang="en-PH" sz="1100" dirty="0" err="1"/>
                        <a:t>katotohanan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batay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siyentipiko</a:t>
                      </a:r>
                      <a:r>
                        <a:rPr lang="en-PH" sz="1100" dirty="0"/>
                        <a:t> at ______________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paliwanag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Nararapat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______________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gawi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pagbibinata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malusog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malinis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katawan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  <a:p>
                      <a:pPr marL="85725" indent="0" algn="l"/>
                      <a:endParaRPr lang="en-PH" sz="1100" dirty="0">
                        <a:solidFill>
                          <a:schemeClr val="tx1">
                            <a:lumMod val="10000"/>
                          </a:schemeClr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BD078C-8B39-4247-AB5F-DF8CA26E88D7}"/>
              </a:ext>
            </a:extLst>
          </p:cNvPr>
          <p:cNvSpPr/>
          <p:nvPr/>
        </p:nvSpPr>
        <p:spPr>
          <a:xfrm>
            <a:off x="4175051" y="4359348"/>
            <a:ext cx="2806995" cy="3544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PH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medical   </a:t>
            </a: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sundin</a:t>
            </a:r>
            <a:r>
              <a:rPr kumimoji="0" lang="en-PH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</a:t>
            </a: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paniniwala</a:t>
            </a:r>
            <a:r>
              <a:rPr kumimoji="0" lang="en-PH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 </a:t>
            </a:r>
            <a:r>
              <a:rPr kumimoji="0" lang="en-PH" sz="11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walang</a:t>
            </a:r>
            <a:endParaRPr kumimoji="0" lang="en-PH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4908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7"/>
          <p:cNvSpPr txBox="1">
            <a:spLocks noGrp="1"/>
          </p:cNvSpPr>
          <p:nvPr>
            <p:ph type="ctrTitle"/>
          </p:nvPr>
        </p:nvSpPr>
        <p:spPr>
          <a:xfrm>
            <a:off x="913650" y="831037"/>
            <a:ext cx="6498900" cy="809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HEALTH 5</a:t>
            </a:r>
            <a:endParaRPr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ras Bold ITC" panose="020B0907030504020204" pitchFamily="34" charset="0"/>
            </a:endParaRPr>
          </a:p>
        </p:txBody>
      </p:sp>
      <p:sp>
        <p:nvSpPr>
          <p:cNvPr id="898" name="Google Shape;898;p27"/>
          <p:cNvSpPr txBox="1">
            <a:spLocks noGrp="1"/>
          </p:cNvSpPr>
          <p:nvPr>
            <p:ph type="subTitle" idx="1"/>
          </p:nvPr>
        </p:nvSpPr>
        <p:spPr>
          <a:xfrm>
            <a:off x="4143121" y="3281800"/>
            <a:ext cx="4089703" cy="162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3</a:t>
            </a:r>
            <a:endParaRPr sz="3600" b="1" dirty="0">
              <a:solidFill>
                <a:srgbClr val="0000FF"/>
              </a:solidFill>
              <a:latin typeface="Eras Bold ITC" panose="020B0907030504020204" pitchFamily="34" charset="0"/>
            </a:endParaRPr>
          </a:p>
        </p:txBody>
      </p:sp>
      <p:sp>
        <p:nvSpPr>
          <p:cNvPr id="899" name="Google Shape;899;p27">
            <a:hlinkClick r:id="rId3" action="ppaction://hlinksldjump"/>
          </p:cNvPr>
          <p:cNvSpPr/>
          <p:nvPr/>
        </p:nvSpPr>
        <p:spPr>
          <a:xfrm>
            <a:off x="7200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0" name="Google Shape;900;p27">
            <a:hlinkClick r:id="rId4" action="ppaction://hlinksldjump"/>
          </p:cNvPr>
          <p:cNvSpPr/>
          <p:nvPr/>
        </p:nvSpPr>
        <p:spPr>
          <a:xfrm>
            <a:off x="134610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1" name="Google Shape;901;p27">
            <a:hlinkClick r:id="rId5" action="ppaction://hlinksldjump"/>
          </p:cNvPr>
          <p:cNvSpPr/>
          <p:nvPr/>
        </p:nvSpPr>
        <p:spPr>
          <a:xfrm>
            <a:off x="19720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2" name="Google Shape;902;p27">
            <a:hlinkClick r:id="rId6" action="ppaction://hlinksldjump"/>
          </p:cNvPr>
          <p:cNvSpPr/>
          <p:nvPr/>
        </p:nvSpPr>
        <p:spPr>
          <a:xfrm>
            <a:off x="259807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3" name="Google Shape;903;p27">
            <a:hlinkClick r:id="rId7" action="ppaction://hlinksldjump"/>
          </p:cNvPr>
          <p:cNvSpPr/>
          <p:nvPr/>
        </p:nvSpPr>
        <p:spPr>
          <a:xfrm>
            <a:off x="32241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May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4" name="Google Shape;904;p27">
            <a:hlinkClick r:id="rId8" action="ppaction://hlinksldjump"/>
          </p:cNvPr>
          <p:cNvSpPr/>
          <p:nvPr/>
        </p:nvSpPr>
        <p:spPr>
          <a:xfrm>
            <a:off x="3850050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5" name="Google Shape;905;p27">
            <a:hlinkClick r:id="rId9" action="ppaction://hlinksldjump"/>
          </p:cNvPr>
          <p:cNvSpPr/>
          <p:nvPr/>
        </p:nvSpPr>
        <p:spPr>
          <a:xfrm>
            <a:off x="44761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6" name="Google Shape;906;p27">
            <a:hlinkClick r:id="rId10" action="ppaction://hlinksldjump"/>
          </p:cNvPr>
          <p:cNvSpPr/>
          <p:nvPr/>
        </p:nvSpPr>
        <p:spPr>
          <a:xfrm>
            <a:off x="51020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Aug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7" name="Google Shape;907;p27">
            <a:hlinkClick r:id="rId11" action="ppaction://hlinksldjump"/>
          </p:cNvPr>
          <p:cNvSpPr/>
          <p:nvPr/>
        </p:nvSpPr>
        <p:spPr>
          <a:xfrm>
            <a:off x="5728200" y="172050"/>
            <a:ext cx="626100" cy="30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Sep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8" name="Google Shape;908;p27">
            <a:hlinkClick r:id="rId12" action="ppaction://hlinksldjump"/>
          </p:cNvPr>
          <p:cNvSpPr/>
          <p:nvPr/>
        </p:nvSpPr>
        <p:spPr>
          <a:xfrm>
            <a:off x="6354375" y="172050"/>
            <a:ext cx="626100" cy="30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Oct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09" name="Google Shape;909;p27">
            <a:hlinkClick r:id="rId13" action="ppaction://hlinksldjump"/>
          </p:cNvPr>
          <p:cNvSpPr/>
          <p:nvPr/>
        </p:nvSpPr>
        <p:spPr>
          <a:xfrm>
            <a:off x="6980550" y="172050"/>
            <a:ext cx="626100" cy="309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0" name="Google Shape;910;p27">
            <a:hlinkClick r:id="rId14" action="ppaction://hlinksldjump"/>
          </p:cNvPr>
          <p:cNvSpPr/>
          <p:nvPr/>
        </p:nvSpPr>
        <p:spPr>
          <a:xfrm>
            <a:off x="7606725" y="172050"/>
            <a:ext cx="626100" cy="309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1" name="Google Shape;911;p27">
            <a:hlinkClick r:id="rId15" action="ppaction://hlinksldjump"/>
          </p:cNvPr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2" name="Google Shape;912;p27">
            <a:hlinkClick r:id="rId16" action="ppaction://hlinksldjump"/>
          </p:cNvPr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3" name="Google Shape;913;p27">
            <a:hlinkClick r:id="rId17" action="ppaction://hlinksldjump"/>
          </p:cNvPr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4" name="Google Shape;914;p27">
            <a:hlinkClick r:id="rId18" action="ppaction://hlinksldjump"/>
          </p:cNvPr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5" name="Google Shape;915;p27">
            <a:hlinkClick r:id="rId19" action="ppaction://hlinksldjump"/>
          </p:cNvPr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16" name="Google Shape;916;p27">
            <a:hlinkClick r:id="rId20" action="ppaction://hlinksldjump"/>
          </p:cNvPr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Josefin Sans"/>
                <a:ea typeface="Josefin Sans"/>
                <a:cs typeface="Josefin Sans"/>
                <a:sym typeface="Josefin Sans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2" name="Google Shape;897;p27">
            <a:extLst>
              <a:ext uri="{FF2B5EF4-FFF2-40B4-BE49-F238E27FC236}">
                <a16:creationId xmlns:a16="http://schemas.microsoft.com/office/drawing/2014/main" id="{82C0FC5D-167F-480C-B492-2E99C11E00E9}"/>
              </a:ext>
            </a:extLst>
          </p:cNvPr>
          <p:cNvSpPr txBox="1">
            <a:spLocks/>
          </p:cNvSpPr>
          <p:nvPr/>
        </p:nvSpPr>
        <p:spPr>
          <a:xfrm>
            <a:off x="1972050" y="1781787"/>
            <a:ext cx="6451949" cy="162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Josefin Sans"/>
              <a:buNone/>
              <a:defRPr sz="54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Weekly Home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Josefin Sans"/>
              <a:buNone/>
              <a:tabLst/>
              <a:defRPr/>
            </a:pPr>
            <a:r>
              <a:rPr kumimoji="0" lang="en-PH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Eras Bold ITC" panose="020B0907030504020204" pitchFamily="34" charset="0"/>
                <a:sym typeface="Josefin Sans"/>
              </a:rPr>
              <a:t>        Learning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EDBDAF-732E-4B25-AA58-4C16EE7456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5787" y="2063563"/>
            <a:ext cx="2310112" cy="2907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78341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9"/>
          <p:cNvSpPr/>
          <p:nvPr/>
        </p:nvSpPr>
        <p:spPr>
          <a:xfrm>
            <a:off x="8424000" y="11517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1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8424000" y="16250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2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8424000" y="2098400"/>
            <a:ext cx="382800" cy="47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3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2" name="Google Shape;962;p29"/>
          <p:cNvSpPr/>
          <p:nvPr/>
        </p:nvSpPr>
        <p:spPr>
          <a:xfrm>
            <a:off x="8424000" y="2571800"/>
            <a:ext cx="382800" cy="473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4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3" name="Google Shape;963;p29"/>
          <p:cNvSpPr/>
          <p:nvPr/>
        </p:nvSpPr>
        <p:spPr>
          <a:xfrm>
            <a:off x="8424000" y="3045100"/>
            <a:ext cx="382800" cy="47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5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964" name="Google Shape;964;p29"/>
          <p:cNvSpPr/>
          <p:nvPr/>
        </p:nvSpPr>
        <p:spPr>
          <a:xfrm>
            <a:off x="8424000" y="3518550"/>
            <a:ext cx="382800" cy="47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efin Sans"/>
                <a:ea typeface="Josefin Sans"/>
                <a:cs typeface="Josefin Sans"/>
                <a:sym typeface="Josefin Sans"/>
              </a:rPr>
              <a:t>6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8CE9E04D-83A6-4886-9644-4DBB38E83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687" y="-85065"/>
            <a:ext cx="780731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br>
              <a:rPr kumimoji="0" lang="en-PH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</a:br>
            <a:endParaRPr kumimoji="0" lang="en-PH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Republic of the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Philippines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Department of Education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rajan Pro" charset="0"/>
                <a:ea typeface="Times New Roman" panose="02020603050405020304" pitchFamily="18" charset="0"/>
                <a:cs typeface="Arial"/>
                <a:sym typeface="Arial"/>
              </a:rPr>
              <a:t>REGION IV-A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SCHOOLS DIVISION OFFICE OF IMUS CITY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PH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Arial"/>
              </a:rPr>
              <a:t>NAME OF SCHOOL</a:t>
            </a:r>
            <a:endParaRPr kumimoji="0" lang="en-PH" altLang="en-US" sz="11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WEEKLY HOME LEARNING PLAN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Grade and Section: </a:t>
            </a:r>
            <a:r>
              <a:rPr kumimoji="0" lang="en-US" altLang="en-US" sz="1100" b="1" i="0" u="sng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_______________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					Quarter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2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Week 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3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  <a:defRPr/>
            </a:pP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7FA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</a:rPr>
              <a:t>Adviser:  ________________________                                                           		Date: __________</a:t>
            </a:r>
            <a:endParaRPr kumimoji="0" lang="en-PH" altLang="en-US" sz="1100" b="0" i="0" u="none" strike="noStrike" kern="0" cap="none" spc="0" normalizeH="0" baseline="0" noProof="0" dirty="0">
              <a:ln>
                <a:noFill/>
              </a:ln>
              <a:solidFill>
                <a:srgbClr val="FF7FA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7" name="Picture 61">
            <a:extLst>
              <a:ext uri="{FF2B5EF4-FFF2-40B4-BE49-F238E27FC236}">
                <a16:creationId xmlns:a16="http://schemas.microsoft.com/office/drawing/2014/main" id="{600DAE80-C2CD-4332-8481-72C4A52A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55" y="67228"/>
            <a:ext cx="46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6D90C89-C524-47DB-84B6-2743CD427424}"/>
              </a:ext>
            </a:extLst>
          </p:cNvPr>
          <p:cNvGraphicFramePr>
            <a:graphicFrameLocks noGrp="1"/>
          </p:cNvGraphicFramePr>
          <p:nvPr/>
        </p:nvGraphicFramePr>
        <p:xfrm>
          <a:off x="616687" y="1915484"/>
          <a:ext cx="7807313" cy="2932964"/>
        </p:xfrm>
        <a:graphic>
          <a:graphicData uri="http://schemas.openxmlformats.org/drawingml/2006/table">
            <a:tbl>
              <a:tblPr firstRow="1" firstCol="1" bandRow="1"/>
              <a:tblGrid>
                <a:gridCol w="841456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98315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686496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290775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388452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5764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872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HEALTH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/>
                        <a:t>Describes the common </a:t>
                      </a:r>
                    </a:p>
                    <a:p>
                      <a:r>
                        <a:rPr lang="en-US" sz="1100" dirty="0"/>
                        <a:t> health issues and </a:t>
                      </a:r>
                    </a:p>
                    <a:p>
                      <a:r>
                        <a:rPr lang="en-US" sz="1100" dirty="0"/>
                        <a:t> concerns during puberty</a:t>
                      </a:r>
                    </a:p>
                    <a:p>
                      <a:r>
                        <a:rPr lang="en-US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H5GD -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Ief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- 5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Isyung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Pangkalusugan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Kaugnay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Pagbibinata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at </a:t>
                      </a:r>
                      <a:r>
                        <a:rPr lang="en-PH" sz="1100" b="1" dirty="0" err="1">
                          <a:solidFill>
                            <a:srgbClr val="0000FF"/>
                          </a:solidFill>
                        </a:rPr>
                        <a:t>Pagdadalaga</a:t>
                      </a:r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1: </a:t>
                      </a:r>
                      <a:r>
                        <a:rPr lang="en-PH" sz="1100" dirty="0" err="1"/>
                        <a:t>Lagyan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tsek</a:t>
                      </a:r>
                      <a:r>
                        <a:rPr lang="en-PH" sz="1100" dirty="0"/>
                        <a:t> (</a:t>
                      </a:r>
                      <a:r>
                        <a:rPr lang="en-PH" sz="1100" dirty="0">
                          <a:sym typeface="Wingdings" panose="05000000000000000000" pitchFamily="2" charset="2"/>
                        </a:rPr>
                        <a:t></a:t>
                      </a:r>
                      <a:r>
                        <a:rPr lang="en-PH" sz="1100" dirty="0"/>
                        <a:t>)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 kung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isyu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usapin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pagdadalaga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pabibinata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ekis</a:t>
                      </a:r>
                      <a:r>
                        <a:rPr lang="en-PH" sz="1100" dirty="0"/>
                        <a:t> (</a:t>
                      </a:r>
                      <a:r>
                        <a:rPr lang="en-PH" sz="1100" dirty="0">
                          <a:sym typeface="Wingdings" panose="05000000000000000000" pitchFamily="2" charset="2"/>
                        </a:rPr>
                        <a:t></a:t>
                      </a:r>
                      <a:r>
                        <a:rPr lang="en-PH" sz="1100" dirty="0"/>
                        <a:t>) </a:t>
                      </a:r>
                      <a:r>
                        <a:rPr lang="en-PH" sz="1100" dirty="0" err="1"/>
                        <a:t>naman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p.14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r>
                        <a:rPr lang="en-PH" sz="1100" dirty="0"/>
                        <a:t>______1. </a:t>
                      </a:r>
                      <a:r>
                        <a:rPr lang="en-PH" sz="1100" dirty="0" err="1"/>
                        <a:t>isyung</a:t>
                      </a:r>
                      <a:r>
                        <a:rPr lang="en-PH" sz="1100" dirty="0"/>
                        <a:t> pang-</a:t>
                      </a:r>
                      <a:r>
                        <a:rPr lang="en-PH" sz="1100" dirty="0" err="1"/>
                        <a:t>nutrisyon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/>
                      <a:r>
                        <a:rPr lang="en-PH" sz="1100" dirty="0"/>
                        <a:t>______2. </a:t>
                      </a:r>
                      <a:r>
                        <a:rPr lang="en-PH" sz="1100" dirty="0" err="1"/>
                        <a:t>pagbabago-bago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kasalukuyang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emosyon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/>
                      <a:r>
                        <a:rPr lang="nn-NO" sz="1100" dirty="0"/>
                        <a:t>______3. pangangalaga sa ngipin at ibang bahagi ng bibig 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pPr marL="88900" indent="0"/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2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056879"/>
      </p:ext>
    </p:extLst>
  </p:cSld>
  <p:clrMapOvr>
    <a:masterClrMapping/>
  </p:clrMapOvr>
</p:sld>
</file>

<file path=ppt/theme/theme1.xml><?xml version="1.0" encoding="utf-8"?>
<a:theme xmlns:a="http://schemas.openxmlformats.org/drawingml/2006/main" name="OS Weekly planner for teachers by Slidesgo">
  <a:themeElements>
    <a:clrScheme name="Simple Light">
      <a:dk1>
        <a:srgbClr val="F3F3F3"/>
      </a:dk1>
      <a:lt1>
        <a:srgbClr val="434343"/>
      </a:lt1>
      <a:dk2>
        <a:srgbClr val="E55A43"/>
      </a:dk2>
      <a:lt2>
        <a:srgbClr val="FF7058"/>
      </a:lt2>
      <a:accent1>
        <a:srgbClr val="FF9A75"/>
      </a:accent1>
      <a:accent2>
        <a:srgbClr val="F9ABA0"/>
      </a:accent2>
      <a:accent3>
        <a:srgbClr val="F6C5BE"/>
      </a:accent3>
      <a:accent4>
        <a:srgbClr val="FCE5CD"/>
      </a:accent4>
      <a:accent5>
        <a:srgbClr val="963A2A"/>
      </a:accent5>
      <a:accent6>
        <a:srgbClr val="666666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ding Skills Task Cards by Slidesgo">
  <a:themeElements>
    <a:clrScheme name="Simple Light">
      <a:dk1>
        <a:srgbClr val="FFCC00"/>
      </a:dk1>
      <a:lt1>
        <a:srgbClr val="FFEEBA"/>
      </a:lt1>
      <a:dk2>
        <a:srgbClr val="FF9500"/>
      </a:dk2>
      <a:lt2>
        <a:srgbClr val="FFBC52"/>
      </a:lt2>
      <a:accent1>
        <a:srgbClr val="042D99"/>
      </a:accent1>
      <a:accent2>
        <a:srgbClr val="9AA6FD"/>
      </a:accent2>
      <a:accent3>
        <a:srgbClr val="4DD11E"/>
      </a:accent3>
      <a:accent4>
        <a:srgbClr val="B8E9A7"/>
      </a:accent4>
      <a:accent5>
        <a:srgbClr val="000000"/>
      </a:accent5>
      <a:accent6>
        <a:srgbClr val="F0F0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tebook Lesson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noma Interactive Planner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7FA8"/>
      </a:accent1>
      <a:accent2>
        <a:srgbClr val="BAA0FF"/>
      </a:accent2>
      <a:accent3>
        <a:srgbClr val="F3FC8F"/>
      </a:accent3>
      <a:accent4>
        <a:srgbClr val="00D0D8"/>
      </a:accent4>
      <a:accent5>
        <a:srgbClr val="00D0D8"/>
      </a:accent5>
      <a:accent6>
        <a:srgbClr val="F3FC8F"/>
      </a:accent6>
      <a:hlink>
        <a:srgbClr val="BAA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14018</Words>
  <Application>Microsoft Office PowerPoint</Application>
  <PresentationFormat>On-screen Show (16:9)</PresentationFormat>
  <Paragraphs>3191</Paragraphs>
  <Slides>122</Slides>
  <Notes>122</Notes>
  <HiddenSlides>0</HiddenSlides>
  <MMClips>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122</vt:i4>
      </vt:variant>
    </vt:vector>
  </HeadingPairs>
  <TitlesOfParts>
    <vt:vector size="147" baseType="lpstr">
      <vt:lpstr>Tahoma</vt:lpstr>
      <vt:lpstr>Hepta Slab ExtraLight</vt:lpstr>
      <vt:lpstr>Josefin Sans Thin</vt:lpstr>
      <vt:lpstr>Josefin Sans</vt:lpstr>
      <vt:lpstr>Patrick Hand SC</vt:lpstr>
      <vt:lpstr>Fira Sans Extra Condensed Medium</vt:lpstr>
      <vt:lpstr>Concert One</vt:lpstr>
      <vt:lpstr>Oswald Regular</vt:lpstr>
      <vt:lpstr>Abel</vt:lpstr>
      <vt:lpstr>Quicksand</vt:lpstr>
      <vt:lpstr>Bahiana</vt:lpstr>
      <vt:lpstr>Comfortaa</vt:lpstr>
      <vt:lpstr>Roboto Condensed Light</vt:lpstr>
      <vt:lpstr>Roboto Mono Regular</vt:lpstr>
      <vt:lpstr>Old English Text MT</vt:lpstr>
      <vt:lpstr>Trajan Pro</vt:lpstr>
      <vt:lpstr>BubbleGum</vt:lpstr>
      <vt:lpstr>Eras Bold ITC</vt:lpstr>
      <vt:lpstr>Arial</vt:lpstr>
      <vt:lpstr>Roboto Mono</vt:lpstr>
      <vt:lpstr>Coming Soon</vt:lpstr>
      <vt:lpstr>OS Weekly planner for teachers by Slidesgo</vt:lpstr>
      <vt:lpstr>Reading Skills Task Cards by Slidesgo</vt:lpstr>
      <vt:lpstr>Notebook Lesson</vt:lpstr>
      <vt:lpstr>Monoma Interactive Planner by Slidesgo</vt:lpstr>
      <vt:lpstr>PowerPoint Presentation</vt:lpstr>
      <vt:lpstr>QUARTER 2 WEEK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QUARTER 2 WEEK 2</vt:lpstr>
      <vt:lpstr>PowerPoint Presentation</vt:lpstr>
      <vt:lpstr>PowerPoint Presentation</vt:lpstr>
      <vt:lpstr>PowerPoint Presentation</vt:lpstr>
      <vt:lpstr>QUARTER 2 WEEK 3</vt:lpstr>
      <vt:lpstr>PowerPoint Presentation</vt:lpstr>
      <vt:lpstr>PowerPoint Presentation</vt:lpstr>
      <vt:lpstr>PowerPoint Presentation</vt:lpstr>
      <vt:lpstr>QUARTER 2 WEEK 4</vt:lpstr>
      <vt:lpstr>PowerPoint Presentation</vt:lpstr>
      <vt:lpstr>PowerPoint Presentation</vt:lpstr>
      <vt:lpstr>PowerPoint Presentation</vt:lpstr>
      <vt:lpstr>PowerPoint Presentation</vt:lpstr>
      <vt:lpstr>QUARTER 2 WEEK 5</vt:lpstr>
      <vt:lpstr>PowerPoint Presentation</vt:lpstr>
      <vt:lpstr>PowerPoint Presentation</vt:lpstr>
      <vt:lpstr>PowerPoint Presentation</vt:lpstr>
      <vt:lpstr>QUARTER 2 WEEK 6</vt:lpstr>
      <vt:lpstr>PowerPoint Presentation</vt:lpstr>
      <vt:lpstr>PowerPoint Presentation</vt:lpstr>
      <vt:lpstr>PowerPoint Presentation</vt:lpstr>
      <vt:lpstr>QUARTER 2 WEEK 7-8</vt:lpstr>
      <vt:lpstr>PowerPoint Presentation</vt:lpstr>
      <vt:lpstr>PowerPoint Presentation</vt:lpstr>
      <vt:lpstr>PowerPoint Presentation</vt:lpstr>
      <vt:lpstr>PowerPoint Presentation</vt:lpstr>
      <vt:lpstr>MAPEH (ARTS5)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MAPEH (ARTS5)</vt:lpstr>
      <vt:lpstr>PowerPoint Presentation</vt:lpstr>
      <vt:lpstr>PowerPoint Presentation</vt:lpstr>
      <vt:lpstr>PowerPoint Presentation</vt:lpstr>
      <vt:lpstr>PowerPoint Presentation</vt:lpstr>
      <vt:lpstr>MAPEH (ARTS5)</vt:lpstr>
      <vt:lpstr>PowerPoint Presentation</vt:lpstr>
      <vt:lpstr>PowerPoint Presentation</vt:lpstr>
      <vt:lpstr>PowerPoint Presentation</vt:lpstr>
      <vt:lpstr>PowerPoint Presentation</vt:lpstr>
      <vt:lpstr>MAPEH (ARTS5)</vt:lpstr>
      <vt:lpstr>PowerPoint Presentation</vt:lpstr>
      <vt:lpstr>PowerPoint Presentation</vt:lpstr>
      <vt:lpstr>PowerPoint Presentation</vt:lpstr>
      <vt:lpstr>PowerPoint Presentation</vt:lpstr>
      <vt:lpstr>MAPEH (P.E. 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MAPEH (P.E. 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MAPEH (P.E. 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MAPEH (P.E. 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5</vt:lpstr>
      <vt:lpstr>PowerPoint Presentation</vt:lpstr>
      <vt:lpstr>PowerPoint Presentation</vt:lpstr>
      <vt:lpstr>PowerPoint Presentation</vt:lpstr>
      <vt:lpstr>HEALTH 5</vt:lpstr>
      <vt:lpstr>PowerPoint Presentation</vt:lpstr>
      <vt:lpstr>PowerPoint Presentation</vt:lpstr>
      <vt:lpstr>PowerPoint Presentation</vt:lpstr>
      <vt:lpstr>HEALTH 5</vt:lpstr>
      <vt:lpstr>PowerPoint Presentation</vt:lpstr>
      <vt:lpstr>PowerPoint Presentation</vt:lpstr>
      <vt:lpstr>HEALTH 5</vt:lpstr>
      <vt:lpstr>PowerPoint Presentation</vt:lpstr>
      <vt:lpstr>PowerPoint Presentation</vt:lpstr>
      <vt:lpstr>HEALTH 5</vt:lpstr>
      <vt:lpstr>PowerPoint Presentation</vt:lpstr>
      <vt:lpstr>PowerPoint Presentation</vt:lpstr>
      <vt:lpstr>HEALTH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Weekly Planner for Teachers</dc:title>
  <dc:creator>Ma'am Larisel</dc:creator>
  <cp:lastModifiedBy>Ganiron Laricile</cp:lastModifiedBy>
  <cp:revision>16</cp:revision>
  <dcterms:modified xsi:type="dcterms:W3CDTF">2020-12-19T17:57:01Z</dcterms:modified>
</cp:coreProperties>
</file>