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42"/>
  </p:notesMasterIdLst>
  <p:sldIdLst>
    <p:sldId id="257" r:id="rId2"/>
    <p:sldId id="258" r:id="rId3"/>
    <p:sldId id="259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296" r:id="rId41"/>
  </p:sldIdLst>
  <p:sldSz cx="9144000" cy="5143500" type="screen16x9"/>
  <p:notesSz cx="6858000" cy="9144000"/>
  <p:embeddedFontLst>
    <p:embeddedFont>
      <p:font typeface="BubbleGum" panose="00000400000000000000" pitchFamily="2" charset="0"/>
      <p:regular r:id="rId43"/>
    </p:embeddedFont>
    <p:embeddedFont>
      <p:font typeface="Old English Text MT" panose="03040902040508030806" pitchFamily="66" charset="0"/>
      <p:regular r:id="rId44"/>
    </p:embeddedFont>
    <p:embeddedFont>
      <p:font typeface="Patrick Hand" panose="020B0604020202020204" charset="0"/>
      <p:regular r:id="rId45"/>
    </p:embeddedFont>
    <p:embeddedFont>
      <p:font typeface="Patrick Hand SC" panose="020B0604020202020204" charset="0"/>
      <p:regular r:id="rId46"/>
    </p:embeddedFont>
    <p:embeddedFont>
      <p:font typeface="Roboto Condensed" panose="02000000000000000000" pitchFamily="2" charset="0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10E2A9-19A5-470C-91BB-A20CA978038C}">
  <a:tblStyle styleId="{FE10E2A9-19A5-470C-91BB-A20CA97803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28" y="-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ab5bfae17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ab5bfae17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901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743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6707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400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593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9249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742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7497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001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831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708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784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0146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1080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97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261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040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81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113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456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341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746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0601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1140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345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492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9119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3034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665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867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0029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ac839c9b35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ac839c9b35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5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59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75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70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08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8" r:id="rId3"/>
    <p:sldLayoutId id="2147483659" r:id="rId4"/>
    <p:sldLayoutId id="2147483673" r:id="rId5"/>
    <p:sldLayoutId id="214748367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4"/>
          <p:cNvGrpSpPr/>
          <p:nvPr/>
        </p:nvGrpSpPr>
        <p:grpSpPr>
          <a:xfrm>
            <a:off x="7900263" y="275350"/>
            <a:ext cx="777038" cy="619488"/>
            <a:chOff x="7900263" y="275350"/>
            <a:chExt cx="777038" cy="619488"/>
          </a:xfrm>
        </p:grpSpPr>
        <p:sp>
          <p:nvSpPr>
            <p:cNvPr id="279" name="Google Shape;279;p34"/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4"/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4"/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final intro">
            <a:hlinkClick r:id="" action="ppaction://media"/>
            <a:extLst>
              <a:ext uri="{FF2B5EF4-FFF2-40B4-BE49-F238E27FC236}">
                <a16:creationId xmlns:a16="http://schemas.microsoft.com/office/drawing/2014/main" id="{E628B9E8-B7B9-4AF9-AEEE-0E6F0006BF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000" t="21926" r="21833"/>
          <a:stretch/>
        </p:blipFill>
        <p:spPr>
          <a:xfrm>
            <a:off x="3895184" y="1046251"/>
            <a:ext cx="4375641" cy="32451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16C533-63E1-4021-A56A-7C4BC304B4F7}"/>
              </a:ext>
            </a:extLst>
          </p:cNvPr>
          <p:cNvGrpSpPr/>
          <p:nvPr/>
        </p:nvGrpSpPr>
        <p:grpSpPr>
          <a:xfrm>
            <a:off x="576654" y="1634176"/>
            <a:ext cx="2611608" cy="2957029"/>
            <a:chOff x="5229574" y="773455"/>
            <a:chExt cx="3106698" cy="385650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2B1147B-B188-44B3-B329-350802163E48}"/>
                </a:ext>
              </a:extLst>
            </p:cNvPr>
            <p:cNvGrpSpPr/>
            <p:nvPr/>
          </p:nvGrpSpPr>
          <p:grpSpPr>
            <a:xfrm>
              <a:off x="5229574" y="2897848"/>
              <a:ext cx="3106698" cy="1732111"/>
              <a:chOff x="213352" y="4063807"/>
              <a:chExt cx="3106698" cy="173211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3C2E4E-FEF0-4468-9214-FB359BB6DC4D}"/>
                  </a:ext>
                </a:extLst>
              </p:cNvPr>
              <p:cNvSpPr txBox="1"/>
              <p:nvPr/>
            </p:nvSpPr>
            <p:spPr>
              <a:xfrm>
                <a:off x="213352" y="4063807"/>
                <a:ext cx="3106698" cy="682374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PH" sz="2800" dirty="0">
                    <a:ln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latin typeface="BubbleGum" panose="00000400000000000000" pitchFamily="2" charset="0"/>
                  </a:rPr>
                  <a:t>MAAM LARISEL</a:t>
                </a:r>
              </a:p>
            </p:txBody>
          </p:sp>
          <p:pic>
            <p:nvPicPr>
              <p:cNvPr id="17" name="Picture 16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946A2938-C1A9-40BB-8FE3-C117061AE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791" y="4909521"/>
                <a:ext cx="2381693" cy="886397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E8E9B0C-DB5E-4BF2-ACE3-57FA14DE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38525" y="773455"/>
              <a:ext cx="1888797" cy="21243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078766"/>
              </p:ext>
            </p:extLst>
          </p:nvPr>
        </p:nvGraphicFramePr>
        <p:xfrm>
          <a:off x="291313" y="275129"/>
          <a:ext cx="8459495" cy="8487986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5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300" b="1" dirty="0"/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Pagtambalin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sanhi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A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bunga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B.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p.14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72618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62889B0-8198-446A-B2FB-DDB6207C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288" y="649448"/>
            <a:ext cx="2991293" cy="1465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92551-A2AB-46DD-8C79-E6A5AF8A8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273" y="3028951"/>
            <a:ext cx="2913321" cy="151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8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445627"/>
              </p:ext>
            </p:extLst>
          </p:nvPr>
        </p:nvGraphicFramePr>
        <p:xfrm>
          <a:off x="291313" y="275129"/>
          <a:ext cx="8459495" cy="4415743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p.14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Nakakapaglahad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sanhi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bunga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papamagitan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paggamit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pangatnig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____________, ________________ at ______________. </a:t>
                      </a: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186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81B05E-FF6A-4D0D-9856-1E2543FF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320" y="583560"/>
            <a:ext cx="2533942" cy="322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Google Shape;149;p33">
            <a:extLst>
              <a:ext uri="{FF2B5EF4-FFF2-40B4-BE49-F238E27FC236}">
                <a16:creationId xmlns:a16="http://schemas.microsoft.com/office/drawing/2014/main" id="{0EDF2619-D653-4C8A-BA59-2851D816CAAE}"/>
              </a:ext>
            </a:extLst>
          </p:cNvPr>
          <p:cNvSpPr txBox="1">
            <a:spLocks/>
          </p:cNvSpPr>
          <p:nvPr/>
        </p:nvSpPr>
        <p:spPr>
          <a:xfrm>
            <a:off x="922041" y="813847"/>
            <a:ext cx="3942126" cy="87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sz="8800" dirty="0">
                <a:solidFill>
                  <a:srgbClr val="0000FF"/>
                </a:solidFill>
              </a:rPr>
              <a:t>Filipino 5</a:t>
            </a:r>
          </a:p>
        </p:txBody>
      </p:sp>
      <p:sp>
        <p:nvSpPr>
          <p:cNvPr id="40" name="Google Shape;150;p33">
            <a:extLst>
              <a:ext uri="{FF2B5EF4-FFF2-40B4-BE49-F238E27FC236}">
                <a16:creationId xmlns:a16="http://schemas.microsoft.com/office/drawing/2014/main" id="{40FDF149-20C0-46D4-B4ED-596A05C151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5575" y="1886922"/>
            <a:ext cx="3708300" cy="1834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QUARTER 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WEEK 3</a:t>
            </a:r>
            <a:endParaRPr sz="5400" b="1" dirty="0">
              <a:solidFill>
                <a:srgbClr val="FF0000"/>
              </a:solidFill>
            </a:endParaRPr>
          </a:p>
        </p:txBody>
      </p:sp>
      <p:grpSp>
        <p:nvGrpSpPr>
          <p:cNvPr id="41" name="Google Shape;165;p33">
            <a:extLst>
              <a:ext uri="{FF2B5EF4-FFF2-40B4-BE49-F238E27FC236}">
                <a16:creationId xmlns:a16="http://schemas.microsoft.com/office/drawing/2014/main" id="{9C877455-203C-4BCC-9C34-D85F465CDDC3}"/>
              </a:ext>
            </a:extLst>
          </p:cNvPr>
          <p:cNvGrpSpPr/>
          <p:nvPr/>
        </p:nvGrpSpPr>
        <p:grpSpPr>
          <a:xfrm>
            <a:off x="202401" y="4154486"/>
            <a:ext cx="956750" cy="553975"/>
            <a:chOff x="-1199475" y="2658325"/>
            <a:chExt cx="956750" cy="553975"/>
          </a:xfrm>
        </p:grpSpPr>
        <p:sp>
          <p:nvSpPr>
            <p:cNvPr id="42" name="Google Shape;166;p33">
              <a:extLst>
                <a:ext uri="{FF2B5EF4-FFF2-40B4-BE49-F238E27FC236}">
                  <a16:creationId xmlns:a16="http://schemas.microsoft.com/office/drawing/2014/main" id="{5D841D9D-951C-4582-901C-4C90CC8805B9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7;p33">
              <a:extLst>
                <a:ext uri="{FF2B5EF4-FFF2-40B4-BE49-F238E27FC236}">
                  <a16:creationId xmlns:a16="http://schemas.microsoft.com/office/drawing/2014/main" id="{A3C1E6E0-2D25-4176-9AA1-DC0D452462C2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;p33">
              <a:extLst>
                <a:ext uri="{FF2B5EF4-FFF2-40B4-BE49-F238E27FC236}">
                  <a16:creationId xmlns:a16="http://schemas.microsoft.com/office/drawing/2014/main" id="{BFBD9FFE-96BF-48FD-9562-B0D4D835C95B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9;p33">
              <a:extLst>
                <a:ext uri="{FF2B5EF4-FFF2-40B4-BE49-F238E27FC236}">
                  <a16:creationId xmlns:a16="http://schemas.microsoft.com/office/drawing/2014/main" id="{20092F85-6343-4A64-9D41-D6EAE7B43C6C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0;p33">
              <a:extLst>
                <a:ext uri="{FF2B5EF4-FFF2-40B4-BE49-F238E27FC236}">
                  <a16:creationId xmlns:a16="http://schemas.microsoft.com/office/drawing/2014/main" id="{DADB2AB8-AAF3-4F37-BEBC-B206B65A5CD0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;p33">
              <a:extLst>
                <a:ext uri="{FF2B5EF4-FFF2-40B4-BE49-F238E27FC236}">
                  <a16:creationId xmlns:a16="http://schemas.microsoft.com/office/drawing/2014/main" id="{8862DE0A-1183-4E61-BD94-D5E8485D65E8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;p33">
              <a:extLst>
                <a:ext uri="{FF2B5EF4-FFF2-40B4-BE49-F238E27FC236}">
                  <a16:creationId xmlns:a16="http://schemas.microsoft.com/office/drawing/2014/main" id="{DCA996C9-45F7-46FB-9FBE-186FE22923B1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3;p33">
              <a:extLst>
                <a:ext uri="{FF2B5EF4-FFF2-40B4-BE49-F238E27FC236}">
                  <a16:creationId xmlns:a16="http://schemas.microsoft.com/office/drawing/2014/main" id="{3B67104E-97F3-4F89-A667-6198A0FD1A0B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;p33">
              <a:extLst>
                <a:ext uri="{FF2B5EF4-FFF2-40B4-BE49-F238E27FC236}">
                  <a16:creationId xmlns:a16="http://schemas.microsoft.com/office/drawing/2014/main" id="{5DFD6EE9-9EA8-42BC-A989-4D721CA5EEC4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;p33">
              <a:extLst>
                <a:ext uri="{FF2B5EF4-FFF2-40B4-BE49-F238E27FC236}">
                  <a16:creationId xmlns:a16="http://schemas.microsoft.com/office/drawing/2014/main" id="{1E479D93-38CD-4055-896E-7FBE214F79FE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6;p33">
              <a:extLst>
                <a:ext uri="{FF2B5EF4-FFF2-40B4-BE49-F238E27FC236}">
                  <a16:creationId xmlns:a16="http://schemas.microsoft.com/office/drawing/2014/main" id="{A7D2F937-4E9A-4CE3-927B-56673322071F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7;p33">
              <a:extLst>
                <a:ext uri="{FF2B5EF4-FFF2-40B4-BE49-F238E27FC236}">
                  <a16:creationId xmlns:a16="http://schemas.microsoft.com/office/drawing/2014/main" id="{41D8DE3D-30C9-4D78-9C12-984A5F6F2F43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262;p33">
            <a:extLst>
              <a:ext uri="{FF2B5EF4-FFF2-40B4-BE49-F238E27FC236}">
                <a16:creationId xmlns:a16="http://schemas.microsoft.com/office/drawing/2014/main" id="{B8E7D864-9015-4152-8A70-BF0482E55DA0}"/>
              </a:ext>
            </a:extLst>
          </p:cNvPr>
          <p:cNvSpPr/>
          <p:nvPr/>
        </p:nvSpPr>
        <p:spPr>
          <a:xfrm>
            <a:off x="879645" y="1726207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178;p33">
            <a:extLst>
              <a:ext uri="{FF2B5EF4-FFF2-40B4-BE49-F238E27FC236}">
                <a16:creationId xmlns:a16="http://schemas.microsoft.com/office/drawing/2014/main" id="{BE47234C-1B01-4B11-A929-DC0F2189E3A1}"/>
              </a:ext>
            </a:extLst>
          </p:cNvPr>
          <p:cNvGrpSpPr/>
          <p:nvPr/>
        </p:nvGrpSpPr>
        <p:grpSpPr>
          <a:xfrm>
            <a:off x="267709" y="2577681"/>
            <a:ext cx="1767550" cy="2473200"/>
            <a:chOff x="347000" y="2571750"/>
            <a:chExt cx="1767550" cy="2473200"/>
          </a:xfrm>
        </p:grpSpPr>
        <p:sp>
          <p:nvSpPr>
            <p:cNvPr id="56" name="Google Shape;179;p33">
              <a:extLst>
                <a:ext uri="{FF2B5EF4-FFF2-40B4-BE49-F238E27FC236}">
                  <a16:creationId xmlns:a16="http://schemas.microsoft.com/office/drawing/2014/main" id="{7F543A1D-27B6-4414-8FF4-E38BD3E3C397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;p33">
              <a:extLst>
                <a:ext uri="{FF2B5EF4-FFF2-40B4-BE49-F238E27FC236}">
                  <a16:creationId xmlns:a16="http://schemas.microsoft.com/office/drawing/2014/main" id="{A5BD7C85-39F9-4376-9644-6BF0B4F9E6D1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;p33">
              <a:extLst>
                <a:ext uri="{FF2B5EF4-FFF2-40B4-BE49-F238E27FC236}">
                  <a16:creationId xmlns:a16="http://schemas.microsoft.com/office/drawing/2014/main" id="{C8554DEB-685A-482B-9906-149FD5552C4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;p33">
              <a:extLst>
                <a:ext uri="{FF2B5EF4-FFF2-40B4-BE49-F238E27FC236}">
                  <a16:creationId xmlns:a16="http://schemas.microsoft.com/office/drawing/2014/main" id="{25C07828-F865-47AA-A48D-B2794348FB92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;p33">
              <a:extLst>
                <a:ext uri="{FF2B5EF4-FFF2-40B4-BE49-F238E27FC236}">
                  <a16:creationId xmlns:a16="http://schemas.microsoft.com/office/drawing/2014/main" id="{1164D093-BA19-4052-A6D8-F2C7BB85E23C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;p33">
              <a:extLst>
                <a:ext uri="{FF2B5EF4-FFF2-40B4-BE49-F238E27FC236}">
                  <a16:creationId xmlns:a16="http://schemas.microsoft.com/office/drawing/2014/main" id="{39B6266E-CAE4-4CF2-ABF1-56C35DA1FBA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5;p33">
              <a:extLst>
                <a:ext uri="{FF2B5EF4-FFF2-40B4-BE49-F238E27FC236}">
                  <a16:creationId xmlns:a16="http://schemas.microsoft.com/office/drawing/2014/main" id="{2195AFC1-7194-4908-94A9-2B09E17CCFF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6;p33">
              <a:extLst>
                <a:ext uri="{FF2B5EF4-FFF2-40B4-BE49-F238E27FC236}">
                  <a16:creationId xmlns:a16="http://schemas.microsoft.com/office/drawing/2014/main" id="{B6EE5A55-6B87-48E9-9B9B-B8D4362983CF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7;p33">
              <a:extLst>
                <a:ext uri="{FF2B5EF4-FFF2-40B4-BE49-F238E27FC236}">
                  <a16:creationId xmlns:a16="http://schemas.microsoft.com/office/drawing/2014/main" id="{A3C8CDA4-4F59-4DEA-83B9-743E6F60EE2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;p33">
              <a:extLst>
                <a:ext uri="{FF2B5EF4-FFF2-40B4-BE49-F238E27FC236}">
                  <a16:creationId xmlns:a16="http://schemas.microsoft.com/office/drawing/2014/main" id="{2FFC50D2-BDF8-4674-86CB-783F85B30DA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9;p33">
              <a:extLst>
                <a:ext uri="{FF2B5EF4-FFF2-40B4-BE49-F238E27FC236}">
                  <a16:creationId xmlns:a16="http://schemas.microsoft.com/office/drawing/2014/main" id="{244975DF-165A-4A63-A579-2CC895F69756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0;p33">
              <a:extLst>
                <a:ext uri="{FF2B5EF4-FFF2-40B4-BE49-F238E27FC236}">
                  <a16:creationId xmlns:a16="http://schemas.microsoft.com/office/drawing/2014/main" id="{81AA3C07-1E86-464F-9BC6-31DCD6016CFD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1;p33">
              <a:extLst>
                <a:ext uri="{FF2B5EF4-FFF2-40B4-BE49-F238E27FC236}">
                  <a16:creationId xmlns:a16="http://schemas.microsoft.com/office/drawing/2014/main" id="{51A6E953-9FA8-43CA-94D8-79DA2D67669B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2;p33">
              <a:extLst>
                <a:ext uri="{FF2B5EF4-FFF2-40B4-BE49-F238E27FC236}">
                  <a16:creationId xmlns:a16="http://schemas.microsoft.com/office/drawing/2014/main" id="{466E5924-3267-4114-991B-F8CA5C888E1E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;p33">
              <a:extLst>
                <a:ext uri="{FF2B5EF4-FFF2-40B4-BE49-F238E27FC236}">
                  <a16:creationId xmlns:a16="http://schemas.microsoft.com/office/drawing/2014/main" id="{ACBD5B59-6404-4DE3-BC50-4E82C36E1D27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4;p33">
              <a:extLst>
                <a:ext uri="{FF2B5EF4-FFF2-40B4-BE49-F238E27FC236}">
                  <a16:creationId xmlns:a16="http://schemas.microsoft.com/office/drawing/2014/main" id="{D855268B-A9A1-4500-922F-DF7561563E26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5;p33">
              <a:extLst>
                <a:ext uri="{FF2B5EF4-FFF2-40B4-BE49-F238E27FC236}">
                  <a16:creationId xmlns:a16="http://schemas.microsoft.com/office/drawing/2014/main" id="{37328B1F-5FF2-4D24-9B9F-AF6DAC37C546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;p33">
              <a:extLst>
                <a:ext uri="{FF2B5EF4-FFF2-40B4-BE49-F238E27FC236}">
                  <a16:creationId xmlns:a16="http://schemas.microsoft.com/office/drawing/2014/main" id="{6CC5A2F8-28D0-439B-8FA6-400FECA08A99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;p33">
              <a:extLst>
                <a:ext uri="{FF2B5EF4-FFF2-40B4-BE49-F238E27FC236}">
                  <a16:creationId xmlns:a16="http://schemas.microsoft.com/office/drawing/2014/main" id="{48DA2A19-471B-4199-B914-4057470E0B5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;p33">
              <a:extLst>
                <a:ext uri="{FF2B5EF4-FFF2-40B4-BE49-F238E27FC236}">
                  <a16:creationId xmlns:a16="http://schemas.microsoft.com/office/drawing/2014/main" id="{BE1467E8-FD67-46AB-8068-A245BFD1315D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;p33">
              <a:extLst>
                <a:ext uri="{FF2B5EF4-FFF2-40B4-BE49-F238E27FC236}">
                  <a16:creationId xmlns:a16="http://schemas.microsoft.com/office/drawing/2014/main" id="{32452211-D64B-436E-B04B-0048C6C404D6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0;p33">
              <a:extLst>
                <a:ext uri="{FF2B5EF4-FFF2-40B4-BE49-F238E27FC236}">
                  <a16:creationId xmlns:a16="http://schemas.microsoft.com/office/drawing/2014/main" id="{9B68DCED-AB7B-4EDF-962B-689740040521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;p33">
              <a:extLst>
                <a:ext uri="{FF2B5EF4-FFF2-40B4-BE49-F238E27FC236}">
                  <a16:creationId xmlns:a16="http://schemas.microsoft.com/office/drawing/2014/main" id="{F190661E-DD5F-4228-AFCE-3DE1A3F7EB9A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;p33">
              <a:extLst>
                <a:ext uri="{FF2B5EF4-FFF2-40B4-BE49-F238E27FC236}">
                  <a16:creationId xmlns:a16="http://schemas.microsoft.com/office/drawing/2014/main" id="{BCC64165-950E-4B7A-BB42-ED4EBF77C2E6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3;p33">
              <a:extLst>
                <a:ext uri="{FF2B5EF4-FFF2-40B4-BE49-F238E27FC236}">
                  <a16:creationId xmlns:a16="http://schemas.microsoft.com/office/drawing/2014/main" id="{CA6AD884-2DFD-4ADB-B22E-43621550EE14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;p33">
              <a:extLst>
                <a:ext uri="{FF2B5EF4-FFF2-40B4-BE49-F238E27FC236}">
                  <a16:creationId xmlns:a16="http://schemas.microsoft.com/office/drawing/2014/main" id="{8F7D793F-6797-40A5-96EE-7A9F70F98C9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5;p33">
              <a:extLst>
                <a:ext uri="{FF2B5EF4-FFF2-40B4-BE49-F238E27FC236}">
                  <a16:creationId xmlns:a16="http://schemas.microsoft.com/office/drawing/2014/main" id="{7663D9FD-A565-4888-BB3E-4ABB0E35F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6;p33">
              <a:extLst>
                <a:ext uri="{FF2B5EF4-FFF2-40B4-BE49-F238E27FC236}">
                  <a16:creationId xmlns:a16="http://schemas.microsoft.com/office/drawing/2014/main" id="{BC8EB79D-E1F6-417D-849E-187EE29B6C0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7;p33">
              <a:extLst>
                <a:ext uri="{FF2B5EF4-FFF2-40B4-BE49-F238E27FC236}">
                  <a16:creationId xmlns:a16="http://schemas.microsoft.com/office/drawing/2014/main" id="{4CA78747-B3F7-40CD-A7C7-CD0805AD59C9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;p33">
              <a:extLst>
                <a:ext uri="{FF2B5EF4-FFF2-40B4-BE49-F238E27FC236}">
                  <a16:creationId xmlns:a16="http://schemas.microsoft.com/office/drawing/2014/main" id="{08FEA486-FDA8-48BA-9A14-85EF7101CEE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;p33">
              <a:extLst>
                <a:ext uri="{FF2B5EF4-FFF2-40B4-BE49-F238E27FC236}">
                  <a16:creationId xmlns:a16="http://schemas.microsoft.com/office/drawing/2014/main" id="{B90CFFBC-58F3-4C7C-8147-6A8DEAA63CB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;p33">
              <a:extLst>
                <a:ext uri="{FF2B5EF4-FFF2-40B4-BE49-F238E27FC236}">
                  <a16:creationId xmlns:a16="http://schemas.microsoft.com/office/drawing/2014/main" id="{1979FF0F-4925-4ABA-B448-C7FF44F684AD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;p33">
              <a:extLst>
                <a:ext uri="{FF2B5EF4-FFF2-40B4-BE49-F238E27FC236}">
                  <a16:creationId xmlns:a16="http://schemas.microsoft.com/office/drawing/2014/main" id="{542C6885-F470-453D-ADD5-6A8560EE5F2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2;p33">
              <a:extLst>
                <a:ext uri="{FF2B5EF4-FFF2-40B4-BE49-F238E27FC236}">
                  <a16:creationId xmlns:a16="http://schemas.microsoft.com/office/drawing/2014/main" id="{07345E1D-323B-47E0-9710-F2D296A242E5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;p33">
              <a:extLst>
                <a:ext uri="{FF2B5EF4-FFF2-40B4-BE49-F238E27FC236}">
                  <a16:creationId xmlns:a16="http://schemas.microsoft.com/office/drawing/2014/main" id="{2D60E8AE-17A7-4BB2-9C7F-D52294ED1BF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4;p33">
              <a:extLst>
                <a:ext uri="{FF2B5EF4-FFF2-40B4-BE49-F238E27FC236}">
                  <a16:creationId xmlns:a16="http://schemas.microsoft.com/office/drawing/2014/main" id="{51A15D98-7396-4448-8776-A938FAC1A885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;p33">
              <a:extLst>
                <a:ext uri="{FF2B5EF4-FFF2-40B4-BE49-F238E27FC236}">
                  <a16:creationId xmlns:a16="http://schemas.microsoft.com/office/drawing/2014/main" id="{E2978CE7-3EC7-4E06-94A5-A114197C2593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;p33">
              <a:extLst>
                <a:ext uri="{FF2B5EF4-FFF2-40B4-BE49-F238E27FC236}">
                  <a16:creationId xmlns:a16="http://schemas.microsoft.com/office/drawing/2014/main" id="{403ADD35-A290-4CF1-9C86-AD3E80428580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;p33">
              <a:extLst>
                <a:ext uri="{FF2B5EF4-FFF2-40B4-BE49-F238E27FC236}">
                  <a16:creationId xmlns:a16="http://schemas.microsoft.com/office/drawing/2014/main" id="{35BF487C-0581-4154-A446-CADD81B415AA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8;p33">
              <a:extLst>
                <a:ext uri="{FF2B5EF4-FFF2-40B4-BE49-F238E27FC236}">
                  <a16:creationId xmlns:a16="http://schemas.microsoft.com/office/drawing/2014/main" id="{DB0508B3-951B-4506-91B9-EF7B0C288777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;p33">
              <a:extLst>
                <a:ext uri="{FF2B5EF4-FFF2-40B4-BE49-F238E27FC236}">
                  <a16:creationId xmlns:a16="http://schemas.microsoft.com/office/drawing/2014/main" id="{CE05255F-0504-4615-9820-4E403657D187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0;p33">
              <a:extLst>
                <a:ext uri="{FF2B5EF4-FFF2-40B4-BE49-F238E27FC236}">
                  <a16:creationId xmlns:a16="http://schemas.microsoft.com/office/drawing/2014/main" id="{9D10B1EE-57AC-4751-AFE2-A1B1F5AB36C3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1;p33">
              <a:extLst>
                <a:ext uri="{FF2B5EF4-FFF2-40B4-BE49-F238E27FC236}">
                  <a16:creationId xmlns:a16="http://schemas.microsoft.com/office/drawing/2014/main" id="{E969A352-21FB-4C79-8E2A-81DE7A6C182A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2;p33">
              <a:extLst>
                <a:ext uri="{FF2B5EF4-FFF2-40B4-BE49-F238E27FC236}">
                  <a16:creationId xmlns:a16="http://schemas.microsoft.com/office/drawing/2014/main" id="{042FDFCE-BA97-4CA3-AB72-02DC129DC355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3;p33">
              <a:extLst>
                <a:ext uri="{FF2B5EF4-FFF2-40B4-BE49-F238E27FC236}">
                  <a16:creationId xmlns:a16="http://schemas.microsoft.com/office/drawing/2014/main" id="{BDA07EFF-5924-4592-AD25-9A859F57362A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4;p33">
              <a:extLst>
                <a:ext uri="{FF2B5EF4-FFF2-40B4-BE49-F238E27FC236}">
                  <a16:creationId xmlns:a16="http://schemas.microsoft.com/office/drawing/2014/main" id="{277493D2-EB16-40EA-9446-7AFA6FF0DA5D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5;p33">
              <a:extLst>
                <a:ext uri="{FF2B5EF4-FFF2-40B4-BE49-F238E27FC236}">
                  <a16:creationId xmlns:a16="http://schemas.microsoft.com/office/drawing/2014/main" id="{F12A2ADF-C4AB-42C7-8562-8617AE5A9871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;p33">
              <a:extLst>
                <a:ext uri="{FF2B5EF4-FFF2-40B4-BE49-F238E27FC236}">
                  <a16:creationId xmlns:a16="http://schemas.microsoft.com/office/drawing/2014/main" id="{D3E1A05C-3142-4FC6-A2C6-85B4D622CBC7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227;p33">
            <a:extLst>
              <a:ext uri="{FF2B5EF4-FFF2-40B4-BE49-F238E27FC236}">
                <a16:creationId xmlns:a16="http://schemas.microsoft.com/office/drawing/2014/main" id="{9428618F-AD2A-41A8-B5F9-17944C9E82E2}"/>
              </a:ext>
            </a:extLst>
          </p:cNvPr>
          <p:cNvGrpSpPr/>
          <p:nvPr/>
        </p:nvGrpSpPr>
        <p:grpSpPr>
          <a:xfrm flipH="1">
            <a:off x="6848216" y="3271073"/>
            <a:ext cx="2372800" cy="1808625"/>
            <a:chOff x="6368425" y="3177488"/>
            <a:chExt cx="2372800" cy="1808625"/>
          </a:xfrm>
        </p:grpSpPr>
        <p:sp>
          <p:nvSpPr>
            <p:cNvPr id="105" name="Google Shape;228;p33">
              <a:extLst>
                <a:ext uri="{FF2B5EF4-FFF2-40B4-BE49-F238E27FC236}">
                  <a16:creationId xmlns:a16="http://schemas.microsoft.com/office/drawing/2014/main" id="{6C260483-DE05-4DCC-B70D-5D05E89964C4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9;p33">
              <a:extLst>
                <a:ext uri="{FF2B5EF4-FFF2-40B4-BE49-F238E27FC236}">
                  <a16:creationId xmlns:a16="http://schemas.microsoft.com/office/drawing/2014/main" id="{621BE0A3-A021-4B0F-A435-027AA7334665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0;p33">
              <a:extLst>
                <a:ext uri="{FF2B5EF4-FFF2-40B4-BE49-F238E27FC236}">
                  <a16:creationId xmlns:a16="http://schemas.microsoft.com/office/drawing/2014/main" id="{BBC7E742-B6B1-4E6D-BF4A-A38F1360FE5A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231;p33">
              <a:extLst>
                <a:ext uri="{FF2B5EF4-FFF2-40B4-BE49-F238E27FC236}">
                  <a16:creationId xmlns:a16="http://schemas.microsoft.com/office/drawing/2014/main" id="{1CA056E1-65CE-4037-AC24-D206E34BEEC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09" name="Google Shape;232;p33">
                <a:extLst>
                  <a:ext uri="{FF2B5EF4-FFF2-40B4-BE49-F238E27FC236}">
                    <a16:creationId xmlns:a16="http://schemas.microsoft.com/office/drawing/2014/main" id="{3070E692-6119-4B64-868C-5FD66662EC6E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13" name="Google Shape;233;p33">
                  <a:extLst>
                    <a:ext uri="{FF2B5EF4-FFF2-40B4-BE49-F238E27FC236}">
                      <a16:creationId xmlns:a16="http://schemas.microsoft.com/office/drawing/2014/main" id="{4A0F7758-3F6E-419A-80DC-410B2FC83294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4" name="Google Shape;234;p33">
                  <a:extLst>
                    <a:ext uri="{FF2B5EF4-FFF2-40B4-BE49-F238E27FC236}">
                      <a16:creationId xmlns:a16="http://schemas.microsoft.com/office/drawing/2014/main" id="{C1920F82-2392-4CD9-A584-F52BC11B6A88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15" name="Google Shape;235;p33">
                    <a:extLst>
                      <a:ext uri="{FF2B5EF4-FFF2-40B4-BE49-F238E27FC236}">
                        <a16:creationId xmlns:a16="http://schemas.microsoft.com/office/drawing/2014/main" id="{F372FD78-7CE0-4BB1-8BD0-0350018FACC9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6" name="Google Shape;236;p33">
                    <a:extLst>
                      <a:ext uri="{FF2B5EF4-FFF2-40B4-BE49-F238E27FC236}">
                        <a16:creationId xmlns:a16="http://schemas.microsoft.com/office/drawing/2014/main" id="{558A82F2-7B75-4797-A74F-BEAC5626E54F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17" name="Google Shape;237;p33">
                      <a:extLst>
                        <a:ext uri="{FF2B5EF4-FFF2-40B4-BE49-F238E27FC236}">
                          <a16:creationId xmlns:a16="http://schemas.microsoft.com/office/drawing/2014/main" id="{C2D76DA4-1BD6-4A9C-AA85-BF76A25BE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" name="Google Shape;238;p33">
                      <a:extLst>
                        <a:ext uri="{FF2B5EF4-FFF2-40B4-BE49-F238E27FC236}">
                          <a16:creationId xmlns:a16="http://schemas.microsoft.com/office/drawing/2014/main" id="{9FC5B74A-0FF4-4D72-84B2-3568AFEB9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" name="Google Shape;239;p33">
                      <a:extLst>
                        <a:ext uri="{FF2B5EF4-FFF2-40B4-BE49-F238E27FC236}">
                          <a16:creationId xmlns:a16="http://schemas.microsoft.com/office/drawing/2014/main" id="{49D32C31-40B2-4FEF-871C-D9F22BCA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" name="Google Shape;240;p33">
                      <a:extLst>
                        <a:ext uri="{FF2B5EF4-FFF2-40B4-BE49-F238E27FC236}">
                          <a16:creationId xmlns:a16="http://schemas.microsoft.com/office/drawing/2014/main" id="{23CD6F77-F481-4E61-9C40-2BE907749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" name="Google Shape;241;p33">
                      <a:extLst>
                        <a:ext uri="{FF2B5EF4-FFF2-40B4-BE49-F238E27FC236}">
                          <a16:creationId xmlns:a16="http://schemas.microsoft.com/office/drawing/2014/main" id="{04B096C6-338A-4A70-8A7D-AC9A55FF2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" name="Google Shape;242;p33">
                      <a:extLst>
                        <a:ext uri="{FF2B5EF4-FFF2-40B4-BE49-F238E27FC236}">
                          <a16:creationId xmlns:a16="http://schemas.microsoft.com/office/drawing/2014/main" id="{66999509-E7EB-4F4C-A5A7-76B8A492C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" name="Google Shape;243;p33">
                      <a:extLst>
                        <a:ext uri="{FF2B5EF4-FFF2-40B4-BE49-F238E27FC236}">
                          <a16:creationId xmlns:a16="http://schemas.microsoft.com/office/drawing/2014/main" id="{B18ED360-5FA1-4350-91F8-29501ADCB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" name="Google Shape;244;p33">
                      <a:extLst>
                        <a:ext uri="{FF2B5EF4-FFF2-40B4-BE49-F238E27FC236}">
                          <a16:creationId xmlns:a16="http://schemas.microsoft.com/office/drawing/2014/main" id="{9F2B720D-393E-402C-99CC-C7D05C216E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" name="Google Shape;245;p33">
                      <a:extLst>
                        <a:ext uri="{FF2B5EF4-FFF2-40B4-BE49-F238E27FC236}">
                          <a16:creationId xmlns:a16="http://schemas.microsoft.com/office/drawing/2014/main" id="{E2628F18-4631-4656-8A22-A2466E771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" name="Google Shape;246;p33">
                      <a:extLst>
                        <a:ext uri="{FF2B5EF4-FFF2-40B4-BE49-F238E27FC236}">
                          <a16:creationId xmlns:a16="http://schemas.microsoft.com/office/drawing/2014/main" id="{E46DCB9E-8C55-4D27-A983-7B74421C7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7" name="Google Shape;247;p33">
                      <a:extLst>
                        <a:ext uri="{FF2B5EF4-FFF2-40B4-BE49-F238E27FC236}">
                          <a16:creationId xmlns:a16="http://schemas.microsoft.com/office/drawing/2014/main" id="{6A5328BC-39B5-4A70-950C-577004CD5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" name="Google Shape;248;p33">
                      <a:extLst>
                        <a:ext uri="{FF2B5EF4-FFF2-40B4-BE49-F238E27FC236}">
                          <a16:creationId xmlns:a16="http://schemas.microsoft.com/office/drawing/2014/main" id="{84D298EB-3560-4989-8203-14215F033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" name="Google Shape;249;p33">
                      <a:extLst>
                        <a:ext uri="{FF2B5EF4-FFF2-40B4-BE49-F238E27FC236}">
                          <a16:creationId xmlns:a16="http://schemas.microsoft.com/office/drawing/2014/main" id="{C5EDD226-AE97-481B-ABFC-6B73D59E9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0" name="Google Shape;250;p33">
                      <a:extLst>
                        <a:ext uri="{FF2B5EF4-FFF2-40B4-BE49-F238E27FC236}">
                          <a16:creationId xmlns:a16="http://schemas.microsoft.com/office/drawing/2014/main" id="{8320746F-0FD0-4F4B-B195-EF849F157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1" name="Google Shape;251;p33">
                      <a:extLst>
                        <a:ext uri="{FF2B5EF4-FFF2-40B4-BE49-F238E27FC236}">
                          <a16:creationId xmlns:a16="http://schemas.microsoft.com/office/drawing/2014/main" id="{DE2E416F-6769-4895-943E-4341F6DE5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" name="Google Shape;252;p33">
                      <a:extLst>
                        <a:ext uri="{FF2B5EF4-FFF2-40B4-BE49-F238E27FC236}">
                          <a16:creationId xmlns:a16="http://schemas.microsoft.com/office/drawing/2014/main" id="{68356DC3-4A39-4505-9087-0BE404A1F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3" name="Google Shape;253;p33">
                      <a:extLst>
                        <a:ext uri="{FF2B5EF4-FFF2-40B4-BE49-F238E27FC236}">
                          <a16:creationId xmlns:a16="http://schemas.microsoft.com/office/drawing/2014/main" id="{BE5964B4-7723-48D1-B75C-606623B07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4" name="Google Shape;254;p33">
                      <a:extLst>
                        <a:ext uri="{FF2B5EF4-FFF2-40B4-BE49-F238E27FC236}">
                          <a16:creationId xmlns:a16="http://schemas.microsoft.com/office/drawing/2014/main" id="{9CFB81F8-AAA5-484C-A0E1-3A2F4A4C2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5" name="Google Shape;255;p33">
                      <a:extLst>
                        <a:ext uri="{FF2B5EF4-FFF2-40B4-BE49-F238E27FC236}">
                          <a16:creationId xmlns:a16="http://schemas.microsoft.com/office/drawing/2014/main" id="{BA8E9D7A-0EBD-477F-8E0D-4F69284EF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6" name="Google Shape;256;p33">
                      <a:extLst>
                        <a:ext uri="{FF2B5EF4-FFF2-40B4-BE49-F238E27FC236}">
                          <a16:creationId xmlns:a16="http://schemas.microsoft.com/office/drawing/2014/main" id="{C29D8195-6D6B-4D65-96B0-F0041B3A0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" name="Google Shape;257;p33">
                      <a:extLst>
                        <a:ext uri="{FF2B5EF4-FFF2-40B4-BE49-F238E27FC236}">
                          <a16:creationId xmlns:a16="http://schemas.microsoft.com/office/drawing/2014/main" id="{4D5A5873-152D-417B-8BFB-EACD51C2D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" name="Google Shape;258;p33">
                      <a:extLst>
                        <a:ext uri="{FF2B5EF4-FFF2-40B4-BE49-F238E27FC236}">
                          <a16:creationId xmlns:a16="http://schemas.microsoft.com/office/drawing/2014/main" id="{6A2D712B-7FD7-475F-807D-24ADC2FF1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10" name="Google Shape;259;p33">
                <a:extLst>
                  <a:ext uri="{FF2B5EF4-FFF2-40B4-BE49-F238E27FC236}">
                    <a16:creationId xmlns:a16="http://schemas.microsoft.com/office/drawing/2014/main" id="{9272645A-956F-4992-A6F8-2F56C09510EE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0;p33">
                <a:extLst>
                  <a:ext uri="{FF2B5EF4-FFF2-40B4-BE49-F238E27FC236}">
                    <a16:creationId xmlns:a16="http://schemas.microsoft.com/office/drawing/2014/main" id="{E24DB655-607E-49B7-8210-B3384E015BC7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1;p33">
                <a:extLst>
                  <a:ext uri="{FF2B5EF4-FFF2-40B4-BE49-F238E27FC236}">
                    <a16:creationId xmlns:a16="http://schemas.microsoft.com/office/drawing/2014/main" id="{DE3ED26F-9B0C-442E-B610-2C4C01EC2FB1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54;p33">
            <a:extLst>
              <a:ext uri="{FF2B5EF4-FFF2-40B4-BE49-F238E27FC236}">
                <a16:creationId xmlns:a16="http://schemas.microsoft.com/office/drawing/2014/main" id="{5EAA8993-3C06-40DE-9382-807567062A68}"/>
              </a:ext>
            </a:extLst>
          </p:cNvPr>
          <p:cNvGrpSpPr/>
          <p:nvPr/>
        </p:nvGrpSpPr>
        <p:grpSpPr>
          <a:xfrm>
            <a:off x="7963928" y="187560"/>
            <a:ext cx="741250" cy="792000"/>
            <a:chOff x="-3118700" y="2365900"/>
            <a:chExt cx="741250" cy="792000"/>
          </a:xfrm>
        </p:grpSpPr>
        <p:sp>
          <p:nvSpPr>
            <p:cNvPr id="140" name="Google Shape;155;p33">
              <a:extLst>
                <a:ext uri="{FF2B5EF4-FFF2-40B4-BE49-F238E27FC236}">
                  <a16:creationId xmlns:a16="http://schemas.microsoft.com/office/drawing/2014/main" id="{D70CF957-987D-48F1-B479-6362A4250D11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;p33">
              <a:extLst>
                <a:ext uri="{FF2B5EF4-FFF2-40B4-BE49-F238E27FC236}">
                  <a16:creationId xmlns:a16="http://schemas.microsoft.com/office/drawing/2014/main" id="{CFA263CC-F0AD-4441-8171-F1F39F9C58E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;p33">
              <a:extLst>
                <a:ext uri="{FF2B5EF4-FFF2-40B4-BE49-F238E27FC236}">
                  <a16:creationId xmlns:a16="http://schemas.microsoft.com/office/drawing/2014/main" id="{6BF2EEE2-59B8-4CAB-B1D8-DE83FA71CC8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;p33">
              <a:extLst>
                <a:ext uri="{FF2B5EF4-FFF2-40B4-BE49-F238E27FC236}">
                  <a16:creationId xmlns:a16="http://schemas.microsoft.com/office/drawing/2014/main" id="{6BD147CE-10A5-42F9-BBA4-23914A2E6305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9;p33">
              <a:extLst>
                <a:ext uri="{FF2B5EF4-FFF2-40B4-BE49-F238E27FC236}">
                  <a16:creationId xmlns:a16="http://schemas.microsoft.com/office/drawing/2014/main" id="{F0A402F7-66F1-4816-A4E7-559C71D23417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0;p33">
              <a:extLst>
                <a:ext uri="{FF2B5EF4-FFF2-40B4-BE49-F238E27FC236}">
                  <a16:creationId xmlns:a16="http://schemas.microsoft.com/office/drawing/2014/main" id="{A7FD70A7-4B72-45E1-8929-79A7D215B442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1;p33">
              <a:extLst>
                <a:ext uri="{FF2B5EF4-FFF2-40B4-BE49-F238E27FC236}">
                  <a16:creationId xmlns:a16="http://schemas.microsoft.com/office/drawing/2014/main" id="{278F97EB-D077-458F-A6A3-8A6AB08B4ACB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;p33">
              <a:extLst>
                <a:ext uri="{FF2B5EF4-FFF2-40B4-BE49-F238E27FC236}">
                  <a16:creationId xmlns:a16="http://schemas.microsoft.com/office/drawing/2014/main" id="{44EEE3F3-C23C-4726-BE02-BBC949A8E92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3;p33">
              <a:extLst>
                <a:ext uri="{FF2B5EF4-FFF2-40B4-BE49-F238E27FC236}">
                  <a16:creationId xmlns:a16="http://schemas.microsoft.com/office/drawing/2014/main" id="{EBC1430B-B481-478E-AD30-58C5318209E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4;p33">
              <a:extLst>
                <a:ext uri="{FF2B5EF4-FFF2-40B4-BE49-F238E27FC236}">
                  <a16:creationId xmlns:a16="http://schemas.microsoft.com/office/drawing/2014/main" id="{789629C3-0BE0-4E05-8DAC-4A0B002F075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263;p33">
            <a:extLst>
              <a:ext uri="{FF2B5EF4-FFF2-40B4-BE49-F238E27FC236}">
                <a16:creationId xmlns:a16="http://schemas.microsoft.com/office/drawing/2014/main" id="{5CFC3FC6-5C8C-4A3D-9ABA-C7B80A1DE77F}"/>
              </a:ext>
            </a:extLst>
          </p:cNvPr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151" name="Google Shape;264;p33">
              <a:extLst>
                <a:ext uri="{FF2B5EF4-FFF2-40B4-BE49-F238E27FC236}">
                  <a16:creationId xmlns:a16="http://schemas.microsoft.com/office/drawing/2014/main" id="{C46F8EA3-215F-492C-AEFA-2BCF474AAD82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;p33">
              <a:extLst>
                <a:ext uri="{FF2B5EF4-FFF2-40B4-BE49-F238E27FC236}">
                  <a16:creationId xmlns:a16="http://schemas.microsoft.com/office/drawing/2014/main" id="{399E7D55-2C13-405E-9CC9-7D5636DCAAFD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6;p33">
            <a:extLst>
              <a:ext uri="{FF2B5EF4-FFF2-40B4-BE49-F238E27FC236}">
                <a16:creationId xmlns:a16="http://schemas.microsoft.com/office/drawing/2014/main" id="{49366099-3284-4E54-95E2-F641647103A3}"/>
              </a:ext>
            </a:extLst>
          </p:cNvPr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154" name="Google Shape;267;p33">
              <a:extLst>
                <a:ext uri="{FF2B5EF4-FFF2-40B4-BE49-F238E27FC236}">
                  <a16:creationId xmlns:a16="http://schemas.microsoft.com/office/drawing/2014/main" id="{11C53C7B-6063-4D24-A8F8-9B2F1B44DA24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8;p33">
              <a:extLst>
                <a:ext uri="{FF2B5EF4-FFF2-40B4-BE49-F238E27FC236}">
                  <a16:creationId xmlns:a16="http://schemas.microsoft.com/office/drawing/2014/main" id="{53507009-1910-4793-988F-198D271D2AA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13127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587423DB-DF28-4B49-B5E5-140CBF36A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76" y="0"/>
            <a:ext cx="8690846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3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0A88B83-5D85-4516-A047-53156C81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6" y="69794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9845"/>
              </p:ext>
            </p:extLst>
          </p:nvPr>
        </p:nvGraphicFramePr>
        <p:xfrm>
          <a:off x="291313" y="2006010"/>
          <a:ext cx="8561372" cy="2967972"/>
        </p:xfrm>
        <a:graphic>
          <a:graphicData uri="http://schemas.openxmlformats.org/drawingml/2006/table">
            <a:tbl>
              <a:tblPr firstRow="1" firstCol="1" bandRow="1"/>
              <a:tblGrid>
                <a:gridCol w="10115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2414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90718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1581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78554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19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3012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FILIPINO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agagamit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wasto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pandiwa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ayon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panahunan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pagsasalaysay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tungkol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 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kasaysayan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;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nagagamit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pang-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uri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paglalarawan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pamayanang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kinabibilangan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;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naitatala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impormasyong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mula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binasang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teksto</a:t>
                      </a:r>
                      <a:r>
                        <a:rPr lang="en-PH" sz="1100" dirty="0"/>
                        <a:t>.</a:t>
                      </a:r>
                    </a:p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F5WG-IIa-c-5.1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F5EP-IIa-f-10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Gamit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Pandiwa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Ayon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Panahunan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Paggamit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Pang-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uri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Paglalarawan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3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/>
                        <a:t>Piliin ang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kaugnay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ibang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pangkat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p.15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kalye</a:t>
                      </a:r>
                      <a:r>
                        <a:rPr lang="en-PH" sz="1100" dirty="0"/>
                        <a:t>       </a:t>
                      </a:r>
                      <a:r>
                        <a:rPr lang="en-PH" sz="1100" dirty="0" err="1"/>
                        <a:t>biyahe</a:t>
                      </a:r>
                      <a:r>
                        <a:rPr lang="en-PH" sz="1100" dirty="0"/>
                        <a:t>        </a:t>
                      </a:r>
                      <a:r>
                        <a:rPr lang="en-PH" sz="1100" dirty="0" err="1"/>
                        <a:t>kalsada</a:t>
                      </a:r>
                      <a:r>
                        <a:rPr lang="en-PH" sz="1100" dirty="0"/>
                        <a:t>         </a:t>
                      </a:r>
                      <a:r>
                        <a:rPr lang="en-PH" sz="1100" dirty="0" err="1"/>
                        <a:t>eskinita</a:t>
                      </a:r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endParaRPr lang="en-PH" sz="3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Magbigay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kaugnay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kategorya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p.15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Gamit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Panulat</a:t>
                      </a:r>
                      <a:r>
                        <a:rPr lang="en-PH" sz="1100" dirty="0"/>
                        <a:t>: _____, _____, _____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Pagsubaybay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progreso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mag-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aaral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bawat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pamamagitan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769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033282"/>
              </p:ext>
            </p:extLst>
          </p:nvPr>
        </p:nvGraphicFramePr>
        <p:xfrm>
          <a:off x="291313" y="275129"/>
          <a:ext cx="8459495" cy="47021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naganap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nagaganap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magaganap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salungguhit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p.16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_______ 1. </a:t>
                      </a:r>
                      <a:r>
                        <a:rPr lang="en-PH" sz="1100" dirty="0" err="1"/>
                        <a:t>Kaliligo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</a:t>
                      </a:r>
                      <a:r>
                        <a:rPr lang="en-PH" sz="1100" dirty="0"/>
                        <a:t> Ate Adela </a:t>
                      </a:r>
                      <a:r>
                        <a:rPr lang="en-PH" sz="1100" dirty="0" err="1"/>
                        <a:t>nang</a:t>
                      </a:r>
                      <a:r>
                        <a:rPr lang="en-PH" sz="1100" dirty="0"/>
                        <a:t> mag-brownout. </a:t>
                      </a: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 :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Hanapin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B ang </a:t>
                      </a:r>
                      <a:r>
                        <a:rPr lang="en-PH" sz="1100" dirty="0" err="1"/>
                        <a:t>kahulugan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salitang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salungguhit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p.16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D03B6AF-E426-4247-B7BB-19D992D51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461" y="2684277"/>
            <a:ext cx="2921768" cy="219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19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1376"/>
              </p:ext>
            </p:extLst>
          </p:nvPr>
        </p:nvGraphicFramePr>
        <p:xfrm>
          <a:off x="291313" y="275129"/>
          <a:ext cx="8459495" cy="4415743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 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pandiwang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makikita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p.16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Nagdulot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malaking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baha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ulan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magdamag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6: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Banghayin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pandiwa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ayon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panahunang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naganap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panahunang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nagaganap</a:t>
                      </a:r>
                      <a:r>
                        <a:rPr lang="en-PH" sz="1100" dirty="0"/>
                        <a:t> pa </a:t>
                      </a:r>
                      <a:r>
                        <a:rPr lang="en-PH" sz="1100" dirty="0" err="1"/>
                        <a:t>lamang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Kopyahin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tsart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dito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D7A3CEA-B485-4155-B21A-54E69DCC7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730" y="2848309"/>
            <a:ext cx="2927498" cy="17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97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988287"/>
              </p:ext>
            </p:extLst>
          </p:nvPr>
        </p:nvGraphicFramePr>
        <p:xfrm>
          <a:off x="291313" y="275129"/>
          <a:ext cx="8459495" cy="47021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Gawain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7 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Sumulat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dalawang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karanasan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paaralan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Gamitin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panahunan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pandiwang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naganap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nangyari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na.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8: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p.17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Sa </a:t>
                      </a:r>
                      <a:r>
                        <a:rPr lang="en-PH" sz="1100" dirty="0" err="1"/>
                        <a:t>paggamit</a:t>
                      </a:r>
                      <a:r>
                        <a:rPr lang="en-PH" sz="1100" dirty="0"/>
                        <a:t> ko ng </a:t>
                      </a:r>
                      <a:r>
                        <a:rPr lang="en-PH" sz="1100" dirty="0" err="1"/>
                        <a:t>panahunan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pandiwa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isinasaalang-alang</a:t>
                      </a:r>
                      <a:r>
                        <a:rPr lang="en-PH" sz="1100" dirty="0"/>
                        <a:t> ko ang </a:t>
                      </a:r>
                      <a:r>
                        <a:rPr lang="en-PH" sz="1100" dirty="0" err="1"/>
                        <a:t>kapanahunan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. Ito ay ang _________ kung </a:t>
                      </a:r>
                      <a:r>
                        <a:rPr lang="en-PH" sz="1100" dirty="0" err="1"/>
                        <a:t>nangyari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, ____________ kung </a:t>
                      </a:r>
                      <a:r>
                        <a:rPr lang="en-PH" sz="1100" dirty="0" err="1"/>
                        <a:t>kasalukuyang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nangyayari</a:t>
                      </a:r>
                      <a:r>
                        <a:rPr lang="en-PH" sz="1100" dirty="0"/>
                        <a:t>, _______________ at ____________________ kung </a:t>
                      </a:r>
                      <a:r>
                        <a:rPr lang="en-PH" sz="1100" dirty="0" err="1"/>
                        <a:t>mangyayari</a:t>
                      </a:r>
                      <a:r>
                        <a:rPr lang="en-PH" sz="1100" dirty="0"/>
                        <a:t> pa ang kilos o </a:t>
                      </a:r>
                      <a:r>
                        <a:rPr lang="en-PH" sz="1100" dirty="0" err="1"/>
                        <a:t>galaw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1AADE60-2454-471D-A68B-57F9D6AC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717" y="1658680"/>
            <a:ext cx="2980865" cy="145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5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81B05E-FF6A-4D0D-9856-1E2543FF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320" y="583560"/>
            <a:ext cx="2533942" cy="322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Google Shape;149;p33">
            <a:extLst>
              <a:ext uri="{FF2B5EF4-FFF2-40B4-BE49-F238E27FC236}">
                <a16:creationId xmlns:a16="http://schemas.microsoft.com/office/drawing/2014/main" id="{0EDF2619-D653-4C8A-BA59-2851D816CAAE}"/>
              </a:ext>
            </a:extLst>
          </p:cNvPr>
          <p:cNvSpPr txBox="1">
            <a:spLocks/>
          </p:cNvSpPr>
          <p:nvPr/>
        </p:nvSpPr>
        <p:spPr>
          <a:xfrm>
            <a:off x="922041" y="813847"/>
            <a:ext cx="3942126" cy="87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sz="8800" dirty="0">
                <a:solidFill>
                  <a:srgbClr val="0000FF"/>
                </a:solidFill>
              </a:rPr>
              <a:t>Filipino 5</a:t>
            </a:r>
          </a:p>
        </p:txBody>
      </p:sp>
      <p:sp>
        <p:nvSpPr>
          <p:cNvPr id="40" name="Google Shape;150;p33">
            <a:extLst>
              <a:ext uri="{FF2B5EF4-FFF2-40B4-BE49-F238E27FC236}">
                <a16:creationId xmlns:a16="http://schemas.microsoft.com/office/drawing/2014/main" id="{40FDF149-20C0-46D4-B4ED-596A05C151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5575" y="1886922"/>
            <a:ext cx="3708300" cy="1834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QUARTER 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WEEK 4</a:t>
            </a:r>
            <a:endParaRPr sz="5400" b="1" dirty="0">
              <a:solidFill>
                <a:srgbClr val="FF0000"/>
              </a:solidFill>
            </a:endParaRPr>
          </a:p>
        </p:txBody>
      </p:sp>
      <p:grpSp>
        <p:nvGrpSpPr>
          <p:cNvPr id="41" name="Google Shape;165;p33">
            <a:extLst>
              <a:ext uri="{FF2B5EF4-FFF2-40B4-BE49-F238E27FC236}">
                <a16:creationId xmlns:a16="http://schemas.microsoft.com/office/drawing/2014/main" id="{9C877455-203C-4BCC-9C34-D85F465CDDC3}"/>
              </a:ext>
            </a:extLst>
          </p:cNvPr>
          <p:cNvGrpSpPr/>
          <p:nvPr/>
        </p:nvGrpSpPr>
        <p:grpSpPr>
          <a:xfrm>
            <a:off x="202401" y="4154486"/>
            <a:ext cx="956750" cy="553975"/>
            <a:chOff x="-1199475" y="2658325"/>
            <a:chExt cx="956750" cy="553975"/>
          </a:xfrm>
        </p:grpSpPr>
        <p:sp>
          <p:nvSpPr>
            <p:cNvPr id="42" name="Google Shape;166;p33">
              <a:extLst>
                <a:ext uri="{FF2B5EF4-FFF2-40B4-BE49-F238E27FC236}">
                  <a16:creationId xmlns:a16="http://schemas.microsoft.com/office/drawing/2014/main" id="{5D841D9D-951C-4582-901C-4C90CC8805B9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7;p33">
              <a:extLst>
                <a:ext uri="{FF2B5EF4-FFF2-40B4-BE49-F238E27FC236}">
                  <a16:creationId xmlns:a16="http://schemas.microsoft.com/office/drawing/2014/main" id="{A3C1E6E0-2D25-4176-9AA1-DC0D452462C2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;p33">
              <a:extLst>
                <a:ext uri="{FF2B5EF4-FFF2-40B4-BE49-F238E27FC236}">
                  <a16:creationId xmlns:a16="http://schemas.microsoft.com/office/drawing/2014/main" id="{BFBD9FFE-96BF-48FD-9562-B0D4D835C95B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9;p33">
              <a:extLst>
                <a:ext uri="{FF2B5EF4-FFF2-40B4-BE49-F238E27FC236}">
                  <a16:creationId xmlns:a16="http://schemas.microsoft.com/office/drawing/2014/main" id="{20092F85-6343-4A64-9D41-D6EAE7B43C6C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0;p33">
              <a:extLst>
                <a:ext uri="{FF2B5EF4-FFF2-40B4-BE49-F238E27FC236}">
                  <a16:creationId xmlns:a16="http://schemas.microsoft.com/office/drawing/2014/main" id="{DADB2AB8-AAF3-4F37-BEBC-B206B65A5CD0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;p33">
              <a:extLst>
                <a:ext uri="{FF2B5EF4-FFF2-40B4-BE49-F238E27FC236}">
                  <a16:creationId xmlns:a16="http://schemas.microsoft.com/office/drawing/2014/main" id="{8862DE0A-1183-4E61-BD94-D5E8485D65E8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;p33">
              <a:extLst>
                <a:ext uri="{FF2B5EF4-FFF2-40B4-BE49-F238E27FC236}">
                  <a16:creationId xmlns:a16="http://schemas.microsoft.com/office/drawing/2014/main" id="{DCA996C9-45F7-46FB-9FBE-186FE22923B1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3;p33">
              <a:extLst>
                <a:ext uri="{FF2B5EF4-FFF2-40B4-BE49-F238E27FC236}">
                  <a16:creationId xmlns:a16="http://schemas.microsoft.com/office/drawing/2014/main" id="{3B67104E-97F3-4F89-A667-6198A0FD1A0B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;p33">
              <a:extLst>
                <a:ext uri="{FF2B5EF4-FFF2-40B4-BE49-F238E27FC236}">
                  <a16:creationId xmlns:a16="http://schemas.microsoft.com/office/drawing/2014/main" id="{5DFD6EE9-9EA8-42BC-A989-4D721CA5EEC4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;p33">
              <a:extLst>
                <a:ext uri="{FF2B5EF4-FFF2-40B4-BE49-F238E27FC236}">
                  <a16:creationId xmlns:a16="http://schemas.microsoft.com/office/drawing/2014/main" id="{1E479D93-38CD-4055-896E-7FBE214F79FE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6;p33">
              <a:extLst>
                <a:ext uri="{FF2B5EF4-FFF2-40B4-BE49-F238E27FC236}">
                  <a16:creationId xmlns:a16="http://schemas.microsoft.com/office/drawing/2014/main" id="{A7D2F937-4E9A-4CE3-927B-56673322071F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7;p33">
              <a:extLst>
                <a:ext uri="{FF2B5EF4-FFF2-40B4-BE49-F238E27FC236}">
                  <a16:creationId xmlns:a16="http://schemas.microsoft.com/office/drawing/2014/main" id="{41D8DE3D-30C9-4D78-9C12-984A5F6F2F43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262;p33">
            <a:extLst>
              <a:ext uri="{FF2B5EF4-FFF2-40B4-BE49-F238E27FC236}">
                <a16:creationId xmlns:a16="http://schemas.microsoft.com/office/drawing/2014/main" id="{B8E7D864-9015-4152-8A70-BF0482E55DA0}"/>
              </a:ext>
            </a:extLst>
          </p:cNvPr>
          <p:cNvSpPr/>
          <p:nvPr/>
        </p:nvSpPr>
        <p:spPr>
          <a:xfrm>
            <a:off x="879645" y="1726207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178;p33">
            <a:extLst>
              <a:ext uri="{FF2B5EF4-FFF2-40B4-BE49-F238E27FC236}">
                <a16:creationId xmlns:a16="http://schemas.microsoft.com/office/drawing/2014/main" id="{BE47234C-1B01-4B11-A929-DC0F2189E3A1}"/>
              </a:ext>
            </a:extLst>
          </p:cNvPr>
          <p:cNvGrpSpPr/>
          <p:nvPr/>
        </p:nvGrpSpPr>
        <p:grpSpPr>
          <a:xfrm>
            <a:off x="267709" y="2577681"/>
            <a:ext cx="1767550" cy="2473200"/>
            <a:chOff x="347000" y="2571750"/>
            <a:chExt cx="1767550" cy="2473200"/>
          </a:xfrm>
        </p:grpSpPr>
        <p:sp>
          <p:nvSpPr>
            <p:cNvPr id="56" name="Google Shape;179;p33">
              <a:extLst>
                <a:ext uri="{FF2B5EF4-FFF2-40B4-BE49-F238E27FC236}">
                  <a16:creationId xmlns:a16="http://schemas.microsoft.com/office/drawing/2014/main" id="{7F543A1D-27B6-4414-8FF4-E38BD3E3C397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;p33">
              <a:extLst>
                <a:ext uri="{FF2B5EF4-FFF2-40B4-BE49-F238E27FC236}">
                  <a16:creationId xmlns:a16="http://schemas.microsoft.com/office/drawing/2014/main" id="{A5BD7C85-39F9-4376-9644-6BF0B4F9E6D1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;p33">
              <a:extLst>
                <a:ext uri="{FF2B5EF4-FFF2-40B4-BE49-F238E27FC236}">
                  <a16:creationId xmlns:a16="http://schemas.microsoft.com/office/drawing/2014/main" id="{C8554DEB-685A-482B-9906-149FD5552C4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;p33">
              <a:extLst>
                <a:ext uri="{FF2B5EF4-FFF2-40B4-BE49-F238E27FC236}">
                  <a16:creationId xmlns:a16="http://schemas.microsoft.com/office/drawing/2014/main" id="{25C07828-F865-47AA-A48D-B2794348FB92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;p33">
              <a:extLst>
                <a:ext uri="{FF2B5EF4-FFF2-40B4-BE49-F238E27FC236}">
                  <a16:creationId xmlns:a16="http://schemas.microsoft.com/office/drawing/2014/main" id="{1164D093-BA19-4052-A6D8-F2C7BB85E23C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;p33">
              <a:extLst>
                <a:ext uri="{FF2B5EF4-FFF2-40B4-BE49-F238E27FC236}">
                  <a16:creationId xmlns:a16="http://schemas.microsoft.com/office/drawing/2014/main" id="{39B6266E-CAE4-4CF2-ABF1-56C35DA1FBA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5;p33">
              <a:extLst>
                <a:ext uri="{FF2B5EF4-FFF2-40B4-BE49-F238E27FC236}">
                  <a16:creationId xmlns:a16="http://schemas.microsoft.com/office/drawing/2014/main" id="{2195AFC1-7194-4908-94A9-2B09E17CCFF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6;p33">
              <a:extLst>
                <a:ext uri="{FF2B5EF4-FFF2-40B4-BE49-F238E27FC236}">
                  <a16:creationId xmlns:a16="http://schemas.microsoft.com/office/drawing/2014/main" id="{B6EE5A55-6B87-48E9-9B9B-B8D4362983CF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7;p33">
              <a:extLst>
                <a:ext uri="{FF2B5EF4-FFF2-40B4-BE49-F238E27FC236}">
                  <a16:creationId xmlns:a16="http://schemas.microsoft.com/office/drawing/2014/main" id="{A3C8CDA4-4F59-4DEA-83B9-743E6F60EE2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;p33">
              <a:extLst>
                <a:ext uri="{FF2B5EF4-FFF2-40B4-BE49-F238E27FC236}">
                  <a16:creationId xmlns:a16="http://schemas.microsoft.com/office/drawing/2014/main" id="{2FFC50D2-BDF8-4674-86CB-783F85B30DA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9;p33">
              <a:extLst>
                <a:ext uri="{FF2B5EF4-FFF2-40B4-BE49-F238E27FC236}">
                  <a16:creationId xmlns:a16="http://schemas.microsoft.com/office/drawing/2014/main" id="{244975DF-165A-4A63-A579-2CC895F69756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0;p33">
              <a:extLst>
                <a:ext uri="{FF2B5EF4-FFF2-40B4-BE49-F238E27FC236}">
                  <a16:creationId xmlns:a16="http://schemas.microsoft.com/office/drawing/2014/main" id="{81AA3C07-1E86-464F-9BC6-31DCD6016CFD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1;p33">
              <a:extLst>
                <a:ext uri="{FF2B5EF4-FFF2-40B4-BE49-F238E27FC236}">
                  <a16:creationId xmlns:a16="http://schemas.microsoft.com/office/drawing/2014/main" id="{51A6E953-9FA8-43CA-94D8-79DA2D67669B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2;p33">
              <a:extLst>
                <a:ext uri="{FF2B5EF4-FFF2-40B4-BE49-F238E27FC236}">
                  <a16:creationId xmlns:a16="http://schemas.microsoft.com/office/drawing/2014/main" id="{466E5924-3267-4114-991B-F8CA5C888E1E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;p33">
              <a:extLst>
                <a:ext uri="{FF2B5EF4-FFF2-40B4-BE49-F238E27FC236}">
                  <a16:creationId xmlns:a16="http://schemas.microsoft.com/office/drawing/2014/main" id="{ACBD5B59-6404-4DE3-BC50-4E82C36E1D27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4;p33">
              <a:extLst>
                <a:ext uri="{FF2B5EF4-FFF2-40B4-BE49-F238E27FC236}">
                  <a16:creationId xmlns:a16="http://schemas.microsoft.com/office/drawing/2014/main" id="{D855268B-A9A1-4500-922F-DF7561563E26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5;p33">
              <a:extLst>
                <a:ext uri="{FF2B5EF4-FFF2-40B4-BE49-F238E27FC236}">
                  <a16:creationId xmlns:a16="http://schemas.microsoft.com/office/drawing/2014/main" id="{37328B1F-5FF2-4D24-9B9F-AF6DAC37C546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;p33">
              <a:extLst>
                <a:ext uri="{FF2B5EF4-FFF2-40B4-BE49-F238E27FC236}">
                  <a16:creationId xmlns:a16="http://schemas.microsoft.com/office/drawing/2014/main" id="{6CC5A2F8-28D0-439B-8FA6-400FECA08A99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;p33">
              <a:extLst>
                <a:ext uri="{FF2B5EF4-FFF2-40B4-BE49-F238E27FC236}">
                  <a16:creationId xmlns:a16="http://schemas.microsoft.com/office/drawing/2014/main" id="{48DA2A19-471B-4199-B914-4057470E0B5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;p33">
              <a:extLst>
                <a:ext uri="{FF2B5EF4-FFF2-40B4-BE49-F238E27FC236}">
                  <a16:creationId xmlns:a16="http://schemas.microsoft.com/office/drawing/2014/main" id="{BE1467E8-FD67-46AB-8068-A245BFD1315D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;p33">
              <a:extLst>
                <a:ext uri="{FF2B5EF4-FFF2-40B4-BE49-F238E27FC236}">
                  <a16:creationId xmlns:a16="http://schemas.microsoft.com/office/drawing/2014/main" id="{32452211-D64B-436E-B04B-0048C6C404D6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0;p33">
              <a:extLst>
                <a:ext uri="{FF2B5EF4-FFF2-40B4-BE49-F238E27FC236}">
                  <a16:creationId xmlns:a16="http://schemas.microsoft.com/office/drawing/2014/main" id="{9B68DCED-AB7B-4EDF-962B-689740040521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;p33">
              <a:extLst>
                <a:ext uri="{FF2B5EF4-FFF2-40B4-BE49-F238E27FC236}">
                  <a16:creationId xmlns:a16="http://schemas.microsoft.com/office/drawing/2014/main" id="{F190661E-DD5F-4228-AFCE-3DE1A3F7EB9A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;p33">
              <a:extLst>
                <a:ext uri="{FF2B5EF4-FFF2-40B4-BE49-F238E27FC236}">
                  <a16:creationId xmlns:a16="http://schemas.microsoft.com/office/drawing/2014/main" id="{BCC64165-950E-4B7A-BB42-ED4EBF77C2E6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3;p33">
              <a:extLst>
                <a:ext uri="{FF2B5EF4-FFF2-40B4-BE49-F238E27FC236}">
                  <a16:creationId xmlns:a16="http://schemas.microsoft.com/office/drawing/2014/main" id="{CA6AD884-2DFD-4ADB-B22E-43621550EE14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;p33">
              <a:extLst>
                <a:ext uri="{FF2B5EF4-FFF2-40B4-BE49-F238E27FC236}">
                  <a16:creationId xmlns:a16="http://schemas.microsoft.com/office/drawing/2014/main" id="{8F7D793F-6797-40A5-96EE-7A9F70F98C9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5;p33">
              <a:extLst>
                <a:ext uri="{FF2B5EF4-FFF2-40B4-BE49-F238E27FC236}">
                  <a16:creationId xmlns:a16="http://schemas.microsoft.com/office/drawing/2014/main" id="{7663D9FD-A565-4888-BB3E-4ABB0E35F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6;p33">
              <a:extLst>
                <a:ext uri="{FF2B5EF4-FFF2-40B4-BE49-F238E27FC236}">
                  <a16:creationId xmlns:a16="http://schemas.microsoft.com/office/drawing/2014/main" id="{BC8EB79D-E1F6-417D-849E-187EE29B6C0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7;p33">
              <a:extLst>
                <a:ext uri="{FF2B5EF4-FFF2-40B4-BE49-F238E27FC236}">
                  <a16:creationId xmlns:a16="http://schemas.microsoft.com/office/drawing/2014/main" id="{4CA78747-B3F7-40CD-A7C7-CD0805AD59C9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;p33">
              <a:extLst>
                <a:ext uri="{FF2B5EF4-FFF2-40B4-BE49-F238E27FC236}">
                  <a16:creationId xmlns:a16="http://schemas.microsoft.com/office/drawing/2014/main" id="{08FEA486-FDA8-48BA-9A14-85EF7101CEE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;p33">
              <a:extLst>
                <a:ext uri="{FF2B5EF4-FFF2-40B4-BE49-F238E27FC236}">
                  <a16:creationId xmlns:a16="http://schemas.microsoft.com/office/drawing/2014/main" id="{B90CFFBC-58F3-4C7C-8147-6A8DEAA63CB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;p33">
              <a:extLst>
                <a:ext uri="{FF2B5EF4-FFF2-40B4-BE49-F238E27FC236}">
                  <a16:creationId xmlns:a16="http://schemas.microsoft.com/office/drawing/2014/main" id="{1979FF0F-4925-4ABA-B448-C7FF44F684AD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;p33">
              <a:extLst>
                <a:ext uri="{FF2B5EF4-FFF2-40B4-BE49-F238E27FC236}">
                  <a16:creationId xmlns:a16="http://schemas.microsoft.com/office/drawing/2014/main" id="{542C6885-F470-453D-ADD5-6A8560EE5F2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2;p33">
              <a:extLst>
                <a:ext uri="{FF2B5EF4-FFF2-40B4-BE49-F238E27FC236}">
                  <a16:creationId xmlns:a16="http://schemas.microsoft.com/office/drawing/2014/main" id="{07345E1D-323B-47E0-9710-F2D296A242E5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;p33">
              <a:extLst>
                <a:ext uri="{FF2B5EF4-FFF2-40B4-BE49-F238E27FC236}">
                  <a16:creationId xmlns:a16="http://schemas.microsoft.com/office/drawing/2014/main" id="{2D60E8AE-17A7-4BB2-9C7F-D52294ED1BF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4;p33">
              <a:extLst>
                <a:ext uri="{FF2B5EF4-FFF2-40B4-BE49-F238E27FC236}">
                  <a16:creationId xmlns:a16="http://schemas.microsoft.com/office/drawing/2014/main" id="{51A15D98-7396-4448-8776-A938FAC1A885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;p33">
              <a:extLst>
                <a:ext uri="{FF2B5EF4-FFF2-40B4-BE49-F238E27FC236}">
                  <a16:creationId xmlns:a16="http://schemas.microsoft.com/office/drawing/2014/main" id="{E2978CE7-3EC7-4E06-94A5-A114197C2593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;p33">
              <a:extLst>
                <a:ext uri="{FF2B5EF4-FFF2-40B4-BE49-F238E27FC236}">
                  <a16:creationId xmlns:a16="http://schemas.microsoft.com/office/drawing/2014/main" id="{403ADD35-A290-4CF1-9C86-AD3E80428580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;p33">
              <a:extLst>
                <a:ext uri="{FF2B5EF4-FFF2-40B4-BE49-F238E27FC236}">
                  <a16:creationId xmlns:a16="http://schemas.microsoft.com/office/drawing/2014/main" id="{35BF487C-0581-4154-A446-CADD81B415AA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8;p33">
              <a:extLst>
                <a:ext uri="{FF2B5EF4-FFF2-40B4-BE49-F238E27FC236}">
                  <a16:creationId xmlns:a16="http://schemas.microsoft.com/office/drawing/2014/main" id="{DB0508B3-951B-4506-91B9-EF7B0C288777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;p33">
              <a:extLst>
                <a:ext uri="{FF2B5EF4-FFF2-40B4-BE49-F238E27FC236}">
                  <a16:creationId xmlns:a16="http://schemas.microsoft.com/office/drawing/2014/main" id="{CE05255F-0504-4615-9820-4E403657D187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0;p33">
              <a:extLst>
                <a:ext uri="{FF2B5EF4-FFF2-40B4-BE49-F238E27FC236}">
                  <a16:creationId xmlns:a16="http://schemas.microsoft.com/office/drawing/2014/main" id="{9D10B1EE-57AC-4751-AFE2-A1B1F5AB36C3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1;p33">
              <a:extLst>
                <a:ext uri="{FF2B5EF4-FFF2-40B4-BE49-F238E27FC236}">
                  <a16:creationId xmlns:a16="http://schemas.microsoft.com/office/drawing/2014/main" id="{E969A352-21FB-4C79-8E2A-81DE7A6C182A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2;p33">
              <a:extLst>
                <a:ext uri="{FF2B5EF4-FFF2-40B4-BE49-F238E27FC236}">
                  <a16:creationId xmlns:a16="http://schemas.microsoft.com/office/drawing/2014/main" id="{042FDFCE-BA97-4CA3-AB72-02DC129DC355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3;p33">
              <a:extLst>
                <a:ext uri="{FF2B5EF4-FFF2-40B4-BE49-F238E27FC236}">
                  <a16:creationId xmlns:a16="http://schemas.microsoft.com/office/drawing/2014/main" id="{BDA07EFF-5924-4592-AD25-9A859F57362A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4;p33">
              <a:extLst>
                <a:ext uri="{FF2B5EF4-FFF2-40B4-BE49-F238E27FC236}">
                  <a16:creationId xmlns:a16="http://schemas.microsoft.com/office/drawing/2014/main" id="{277493D2-EB16-40EA-9446-7AFA6FF0DA5D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5;p33">
              <a:extLst>
                <a:ext uri="{FF2B5EF4-FFF2-40B4-BE49-F238E27FC236}">
                  <a16:creationId xmlns:a16="http://schemas.microsoft.com/office/drawing/2014/main" id="{F12A2ADF-C4AB-42C7-8562-8617AE5A9871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;p33">
              <a:extLst>
                <a:ext uri="{FF2B5EF4-FFF2-40B4-BE49-F238E27FC236}">
                  <a16:creationId xmlns:a16="http://schemas.microsoft.com/office/drawing/2014/main" id="{D3E1A05C-3142-4FC6-A2C6-85B4D622CBC7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227;p33">
            <a:extLst>
              <a:ext uri="{FF2B5EF4-FFF2-40B4-BE49-F238E27FC236}">
                <a16:creationId xmlns:a16="http://schemas.microsoft.com/office/drawing/2014/main" id="{9428618F-AD2A-41A8-B5F9-17944C9E82E2}"/>
              </a:ext>
            </a:extLst>
          </p:cNvPr>
          <p:cNvGrpSpPr/>
          <p:nvPr/>
        </p:nvGrpSpPr>
        <p:grpSpPr>
          <a:xfrm flipH="1">
            <a:off x="6848216" y="3271073"/>
            <a:ext cx="2372800" cy="1808625"/>
            <a:chOff x="6368425" y="3177488"/>
            <a:chExt cx="2372800" cy="1808625"/>
          </a:xfrm>
        </p:grpSpPr>
        <p:sp>
          <p:nvSpPr>
            <p:cNvPr id="105" name="Google Shape;228;p33">
              <a:extLst>
                <a:ext uri="{FF2B5EF4-FFF2-40B4-BE49-F238E27FC236}">
                  <a16:creationId xmlns:a16="http://schemas.microsoft.com/office/drawing/2014/main" id="{6C260483-DE05-4DCC-B70D-5D05E89964C4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9;p33">
              <a:extLst>
                <a:ext uri="{FF2B5EF4-FFF2-40B4-BE49-F238E27FC236}">
                  <a16:creationId xmlns:a16="http://schemas.microsoft.com/office/drawing/2014/main" id="{621BE0A3-A021-4B0F-A435-027AA7334665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0;p33">
              <a:extLst>
                <a:ext uri="{FF2B5EF4-FFF2-40B4-BE49-F238E27FC236}">
                  <a16:creationId xmlns:a16="http://schemas.microsoft.com/office/drawing/2014/main" id="{BBC7E742-B6B1-4E6D-BF4A-A38F1360FE5A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231;p33">
              <a:extLst>
                <a:ext uri="{FF2B5EF4-FFF2-40B4-BE49-F238E27FC236}">
                  <a16:creationId xmlns:a16="http://schemas.microsoft.com/office/drawing/2014/main" id="{1CA056E1-65CE-4037-AC24-D206E34BEEC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09" name="Google Shape;232;p33">
                <a:extLst>
                  <a:ext uri="{FF2B5EF4-FFF2-40B4-BE49-F238E27FC236}">
                    <a16:creationId xmlns:a16="http://schemas.microsoft.com/office/drawing/2014/main" id="{3070E692-6119-4B64-868C-5FD66662EC6E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13" name="Google Shape;233;p33">
                  <a:extLst>
                    <a:ext uri="{FF2B5EF4-FFF2-40B4-BE49-F238E27FC236}">
                      <a16:creationId xmlns:a16="http://schemas.microsoft.com/office/drawing/2014/main" id="{4A0F7758-3F6E-419A-80DC-410B2FC83294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4" name="Google Shape;234;p33">
                  <a:extLst>
                    <a:ext uri="{FF2B5EF4-FFF2-40B4-BE49-F238E27FC236}">
                      <a16:creationId xmlns:a16="http://schemas.microsoft.com/office/drawing/2014/main" id="{C1920F82-2392-4CD9-A584-F52BC11B6A88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15" name="Google Shape;235;p33">
                    <a:extLst>
                      <a:ext uri="{FF2B5EF4-FFF2-40B4-BE49-F238E27FC236}">
                        <a16:creationId xmlns:a16="http://schemas.microsoft.com/office/drawing/2014/main" id="{F372FD78-7CE0-4BB1-8BD0-0350018FACC9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6" name="Google Shape;236;p33">
                    <a:extLst>
                      <a:ext uri="{FF2B5EF4-FFF2-40B4-BE49-F238E27FC236}">
                        <a16:creationId xmlns:a16="http://schemas.microsoft.com/office/drawing/2014/main" id="{558A82F2-7B75-4797-A74F-BEAC5626E54F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17" name="Google Shape;237;p33">
                      <a:extLst>
                        <a:ext uri="{FF2B5EF4-FFF2-40B4-BE49-F238E27FC236}">
                          <a16:creationId xmlns:a16="http://schemas.microsoft.com/office/drawing/2014/main" id="{C2D76DA4-1BD6-4A9C-AA85-BF76A25BE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" name="Google Shape;238;p33">
                      <a:extLst>
                        <a:ext uri="{FF2B5EF4-FFF2-40B4-BE49-F238E27FC236}">
                          <a16:creationId xmlns:a16="http://schemas.microsoft.com/office/drawing/2014/main" id="{9FC5B74A-0FF4-4D72-84B2-3568AFEB9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" name="Google Shape;239;p33">
                      <a:extLst>
                        <a:ext uri="{FF2B5EF4-FFF2-40B4-BE49-F238E27FC236}">
                          <a16:creationId xmlns:a16="http://schemas.microsoft.com/office/drawing/2014/main" id="{49D32C31-40B2-4FEF-871C-D9F22BCA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" name="Google Shape;240;p33">
                      <a:extLst>
                        <a:ext uri="{FF2B5EF4-FFF2-40B4-BE49-F238E27FC236}">
                          <a16:creationId xmlns:a16="http://schemas.microsoft.com/office/drawing/2014/main" id="{23CD6F77-F481-4E61-9C40-2BE907749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" name="Google Shape;241;p33">
                      <a:extLst>
                        <a:ext uri="{FF2B5EF4-FFF2-40B4-BE49-F238E27FC236}">
                          <a16:creationId xmlns:a16="http://schemas.microsoft.com/office/drawing/2014/main" id="{04B096C6-338A-4A70-8A7D-AC9A55FF2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" name="Google Shape;242;p33">
                      <a:extLst>
                        <a:ext uri="{FF2B5EF4-FFF2-40B4-BE49-F238E27FC236}">
                          <a16:creationId xmlns:a16="http://schemas.microsoft.com/office/drawing/2014/main" id="{66999509-E7EB-4F4C-A5A7-76B8A492C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" name="Google Shape;243;p33">
                      <a:extLst>
                        <a:ext uri="{FF2B5EF4-FFF2-40B4-BE49-F238E27FC236}">
                          <a16:creationId xmlns:a16="http://schemas.microsoft.com/office/drawing/2014/main" id="{B18ED360-5FA1-4350-91F8-29501ADCB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" name="Google Shape;244;p33">
                      <a:extLst>
                        <a:ext uri="{FF2B5EF4-FFF2-40B4-BE49-F238E27FC236}">
                          <a16:creationId xmlns:a16="http://schemas.microsoft.com/office/drawing/2014/main" id="{9F2B720D-393E-402C-99CC-C7D05C216E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" name="Google Shape;245;p33">
                      <a:extLst>
                        <a:ext uri="{FF2B5EF4-FFF2-40B4-BE49-F238E27FC236}">
                          <a16:creationId xmlns:a16="http://schemas.microsoft.com/office/drawing/2014/main" id="{E2628F18-4631-4656-8A22-A2466E771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" name="Google Shape;246;p33">
                      <a:extLst>
                        <a:ext uri="{FF2B5EF4-FFF2-40B4-BE49-F238E27FC236}">
                          <a16:creationId xmlns:a16="http://schemas.microsoft.com/office/drawing/2014/main" id="{E46DCB9E-8C55-4D27-A983-7B74421C7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7" name="Google Shape;247;p33">
                      <a:extLst>
                        <a:ext uri="{FF2B5EF4-FFF2-40B4-BE49-F238E27FC236}">
                          <a16:creationId xmlns:a16="http://schemas.microsoft.com/office/drawing/2014/main" id="{6A5328BC-39B5-4A70-950C-577004CD5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" name="Google Shape;248;p33">
                      <a:extLst>
                        <a:ext uri="{FF2B5EF4-FFF2-40B4-BE49-F238E27FC236}">
                          <a16:creationId xmlns:a16="http://schemas.microsoft.com/office/drawing/2014/main" id="{84D298EB-3560-4989-8203-14215F033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" name="Google Shape;249;p33">
                      <a:extLst>
                        <a:ext uri="{FF2B5EF4-FFF2-40B4-BE49-F238E27FC236}">
                          <a16:creationId xmlns:a16="http://schemas.microsoft.com/office/drawing/2014/main" id="{C5EDD226-AE97-481B-ABFC-6B73D59E9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0" name="Google Shape;250;p33">
                      <a:extLst>
                        <a:ext uri="{FF2B5EF4-FFF2-40B4-BE49-F238E27FC236}">
                          <a16:creationId xmlns:a16="http://schemas.microsoft.com/office/drawing/2014/main" id="{8320746F-0FD0-4F4B-B195-EF849F157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1" name="Google Shape;251;p33">
                      <a:extLst>
                        <a:ext uri="{FF2B5EF4-FFF2-40B4-BE49-F238E27FC236}">
                          <a16:creationId xmlns:a16="http://schemas.microsoft.com/office/drawing/2014/main" id="{DE2E416F-6769-4895-943E-4341F6DE5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" name="Google Shape;252;p33">
                      <a:extLst>
                        <a:ext uri="{FF2B5EF4-FFF2-40B4-BE49-F238E27FC236}">
                          <a16:creationId xmlns:a16="http://schemas.microsoft.com/office/drawing/2014/main" id="{68356DC3-4A39-4505-9087-0BE404A1F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3" name="Google Shape;253;p33">
                      <a:extLst>
                        <a:ext uri="{FF2B5EF4-FFF2-40B4-BE49-F238E27FC236}">
                          <a16:creationId xmlns:a16="http://schemas.microsoft.com/office/drawing/2014/main" id="{BE5964B4-7723-48D1-B75C-606623B07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4" name="Google Shape;254;p33">
                      <a:extLst>
                        <a:ext uri="{FF2B5EF4-FFF2-40B4-BE49-F238E27FC236}">
                          <a16:creationId xmlns:a16="http://schemas.microsoft.com/office/drawing/2014/main" id="{9CFB81F8-AAA5-484C-A0E1-3A2F4A4C2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5" name="Google Shape;255;p33">
                      <a:extLst>
                        <a:ext uri="{FF2B5EF4-FFF2-40B4-BE49-F238E27FC236}">
                          <a16:creationId xmlns:a16="http://schemas.microsoft.com/office/drawing/2014/main" id="{BA8E9D7A-0EBD-477F-8E0D-4F69284EF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6" name="Google Shape;256;p33">
                      <a:extLst>
                        <a:ext uri="{FF2B5EF4-FFF2-40B4-BE49-F238E27FC236}">
                          <a16:creationId xmlns:a16="http://schemas.microsoft.com/office/drawing/2014/main" id="{C29D8195-6D6B-4D65-96B0-F0041B3A0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" name="Google Shape;257;p33">
                      <a:extLst>
                        <a:ext uri="{FF2B5EF4-FFF2-40B4-BE49-F238E27FC236}">
                          <a16:creationId xmlns:a16="http://schemas.microsoft.com/office/drawing/2014/main" id="{4D5A5873-152D-417B-8BFB-EACD51C2D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" name="Google Shape;258;p33">
                      <a:extLst>
                        <a:ext uri="{FF2B5EF4-FFF2-40B4-BE49-F238E27FC236}">
                          <a16:creationId xmlns:a16="http://schemas.microsoft.com/office/drawing/2014/main" id="{6A2D712B-7FD7-475F-807D-24ADC2FF1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10" name="Google Shape;259;p33">
                <a:extLst>
                  <a:ext uri="{FF2B5EF4-FFF2-40B4-BE49-F238E27FC236}">
                    <a16:creationId xmlns:a16="http://schemas.microsoft.com/office/drawing/2014/main" id="{9272645A-956F-4992-A6F8-2F56C09510EE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0;p33">
                <a:extLst>
                  <a:ext uri="{FF2B5EF4-FFF2-40B4-BE49-F238E27FC236}">
                    <a16:creationId xmlns:a16="http://schemas.microsoft.com/office/drawing/2014/main" id="{E24DB655-607E-49B7-8210-B3384E015BC7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1;p33">
                <a:extLst>
                  <a:ext uri="{FF2B5EF4-FFF2-40B4-BE49-F238E27FC236}">
                    <a16:creationId xmlns:a16="http://schemas.microsoft.com/office/drawing/2014/main" id="{DE3ED26F-9B0C-442E-B610-2C4C01EC2FB1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54;p33">
            <a:extLst>
              <a:ext uri="{FF2B5EF4-FFF2-40B4-BE49-F238E27FC236}">
                <a16:creationId xmlns:a16="http://schemas.microsoft.com/office/drawing/2014/main" id="{5EAA8993-3C06-40DE-9382-807567062A68}"/>
              </a:ext>
            </a:extLst>
          </p:cNvPr>
          <p:cNvGrpSpPr/>
          <p:nvPr/>
        </p:nvGrpSpPr>
        <p:grpSpPr>
          <a:xfrm>
            <a:off x="7963928" y="187560"/>
            <a:ext cx="741250" cy="792000"/>
            <a:chOff x="-3118700" y="2365900"/>
            <a:chExt cx="741250" cy="792000"/>
          </a:xfrm>
        </p:grpSpPr>
        <p:sp>
          <p:nvSpPr>
            <p:cNvPr id="140" name="Google Shape;155;p33">
              <a:extLst>
                <a:ext uri="{FF2B5EF4-FFF2-40B4-BE49-F238E27FC236}">
                  <a16:creationId xmlns:a16="http://schemas.microsoft.com/office/drawing/2014/main" id="{D70CF957-987D-48F1-B479-6362A4250D11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;p33">
              <a:extLst>
                <a:ext uri="{FF2B5EF4-FFF2-40B4-BE49-F238E27FC236}">
                  <a16:creationId xmlns:a16="http://schemas.microsoft.com/office/drawing/2014/main" id="{CFA263CC-F0AD-4441-8171-F1F39F9C58E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;p33">
              <a:extLst>
                <a:ext uri="{FF2B5EF4-FFF2-40B4-BE49-F238E27FC236}">
                  <a16:creationId xmlns:a16="http://schemas.microsoft.com/office/drawing/2014/main" id="{6BF2EEE2-59B8-4CAB-B1D8-DE83FA71CC8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;p33">
              <a:extLst>
                <a:ext uri="{FF2B5EF4-FFF2-40B4-BE49-F238E27FC236}">
                  <a16:creationId xmlns:a16="http://schemas.microsoft.com/office/drawing/2014/main" id="{6BD147CE-10A5-42F9-BBA4-23914A2E6305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9;p33">
              <a:extLst>
                <a:ext uri="{FF2B5EF4-FFF2-40B4-BE49-F238E27FC236}">
                  <a16:creationId xmlns:a16="http://schemas.microsoft.com/office/drawing/2014/main" id="{F0A402F7-66F1-4816-A4E7-559C71D23417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0;p33">
              <a:extLst>
                <a:ext uri="{FF2B5EF4-FFF2-40B4-BE49-F238E27FC236}">
                  <a16:creationId xmlns:a16="http://schemas.microsoft.com/office/drawing/2014/main" id="{A7FD70A7-4B72-45E1-8929-79A7D215B442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1;p33">
              <a:extLst>
                <a:ext uri="{FF2B5EF4-FFF2-40B4-BE49-F238E27FC236}">
                  <a16:creationId xmlns:a16="http://schemas.microsoft.com/office/drawing/2014/main" id="{278F97EB-D077-458F-A6A3-8A6AB08B4ACB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;p33">
              <a:extLst>
                <a:ext uri="{FF2B5EF4-FFF2-40B4-BE49-F238E27FC236}">
                  <a16:creationId xmlns:a16="http://schemas.microsoft.com/office/drawing/2014/main" id="{44EEE3F3-C23C-4726-BE02-BBC949A8E92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3;p33">
              <a:extLst>
                <a:ext uri="{FF2B5EF4-FFF2-40B4-BE49-F238E27FC236}">
                  <a16:creationId xmlns:a16="http://schemas.microsoft.com/office/drawing/2014/main" id="{EBC1430B-B481-478E-AD30-58C5318209E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4;p33">
              <a:extLst>
                <a:ext uri="{FF2B5EF4-FFF2-40B4-BE49-F238E27FC236}">
                  <a16:creationId xmlns:a16="http://schemas.microsoft.com/office/drawing/2014/main" id="{789629C3-0BE0-4E05-8DAC-4A0B002F075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263;p33">
            <a:extLst>
              <a:ext uri="{FF2B5EF4-FFF2-40B4-BE49-F238E27FC236}">
                <a16:creationId xmlns:a16="http://schemas.microsoft.com/office/drawing/2014/main" id="{5CFC3FC6-5C8C-4A3D-9ABA-C7B80A1DE77F}"/>
              </a:ext>
            </a:extLst>
          </p:cNvPr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151" name="Google Shape;264;p33">
              <a:extLst>
                <a:ext uri="{FF2B5EF4-FFF2-40B4-BE49-F238E27FC236}">
                  <a16:creationId xmlns:a16="http://schemas.microsoft.com/office/drawing/2014/main" id="{C46F8EA3-215F-492C-AEFA-2BCF474AAD82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;p33">
              <a:extLst>
                <a:ext uri="{FF2B5EF4-FFF2-40B4-BE49-F238E27FC236}">
                  <a16:creationId xmlns:a16="http://schemas.microsoft.com/office/drawing/2014/main" id="{399E7D55-2C13-405E-9CC9-7D5636DCAAFD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6;p33">
            <a:extLst>
              <a:ext uri="{FF2B5EF4-FFF2-40B4-BE49-F238E27FC236}">
                <a16:creationId xmlns:a16="http://schemas.microsoft.com/office/drawing/2014/main" id="{49366099-3284-4E54-95E2-F641647103A3}"/>
              </a:ext>
            </a:extLst>
          </p:cNvPr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154" name="Google Shape;267;p33">
              <a:extLst>
                <a:ext uri="{FF2B5EF4-FFF2-40B4-BE49-F238E27FC236}">
                  <a16:creationId xmlns:a16="http://schemas.microsoft.com/office/drawing/2014/main" id="{11C53C7B-6063-4D24-A8F8-9B2F1B44DA24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8;p33">
              <a:extLst>
                <a:ext uri="{FF2B5EF4-FFF2-40B4-BE49-F238E27FC236}">
                  <a16:creationId xmlns:a16="http://schemas.microsoft.com/office/drawing/2014/main" id="{53507009-1910-4793-988F-198D271D2AA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4372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587423DB-DF28-4B49-B5E5-140CBF36A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76" y="0"/>
            <a:ext cx="8690846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4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0A88B83-5D85-4516-A047-53156C81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6" y="69794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49342"/>
              </p:ext>
            </p:extLst>
          </p:nvPr>
        </p:nvGraphicFramePr>
        <p:xfrm>
          <a:off x="291313" y="2006010"/>
          <a:ext cx="8561372" cy="2967972"/>
        </p:xfrm>
        <a:graphic>
          <a:graphicData uri="http://schemas.openxmlformats.org/drawingml/2006/table">
            <a:tbl>
              <a:tblPr firstRow="1" firstCol="1" bandRow="1"/>
              <a:tblGrid>
                <a:gridCol w="10115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2414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90718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1581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78554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19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3012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FILIPINO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akapagbibigay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paksa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layunin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pinanood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binasa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dokumentaryo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;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naibibigay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paksa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napakinggang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kuwento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usapan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talata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; at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naibabahagi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isang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pangyayaring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nasaksihan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r>
                        <a:rPr lang="en-PH" sz="1100" b="0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F5PN-IIg-17 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Pagbibigay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Paksa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Layunin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Pinanood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o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Nabasang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Dokumentaryo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endParaRPr lang="en-PH" sz="4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/>
                        <a:t>Gawain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Sundin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pormat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pagsulat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salaysay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  <a:endParaRPr lang="en-PH" sz="1100" dirty="0"/>
                    </a:p>
                    <a:p>
                      <a:pPr marL="85725" indent="0" algn="l"/>
                      <a:endParaRPr lang="en-PH" sz="4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nabasang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dokumentaryo</a:t>
                      </a:r>
                      <a:r>
                        <a:rPr lang="en-PH" sz="1100" dirty="0"/>
                        <a:t>?</a:t>
                      </a:r>
                    </a:p>
                    <a:p>
                      <a:pPr marL="85725" indent="0" algn="l">
                        <a:buNone/>
                      </a:pPr>
                      <a:endParaRPr lang="en-PH" sz="4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Gawain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Basahing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kuwentong</a:t>
                      </a:r>
                      <a:r>
                        <a:rPr lang="en-PH" sz="1100" dirty="0"/>
                        <a:t> “</a:t>
                      </a:r>
                      <a:r>
                        <a:rPr lang="en-PH" sz="1100" dirty="0" err="1"/>
                        <a:t>Tiya</a:t>
                      </a:r>
                      <a:r>
                        <a:rPr lang="en-PH" sz="1100" dirty="0"/>
                        <a:t> Patron, </a:t>
                      </a:r>
                      <a:r>
                        <a:rPr lang="en-PH" sz="1100" dirty="0" err="1"/>
                        <a:t>Bayani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Jaro</a:t>
                      </a:r>
                      <a:r>
                        <a:rPr lang="en-PH" sz="1100" dirty="0"/>
                        <a:t>”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pahina</a:t>
                      </a:r>
                      <a:r>
                        <a:rPr lang="en-PH" sz="1100" dirty="0"/>
                        <a:t> 11.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pananaw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saloobin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inilahad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buhay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Tiya</a:t>
                      </a:r>
                      <a:r>
                        <a:rPr lang="en-PH" sz="1100" dirty="0"/>
                        <a:t> Patron.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siya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bayani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kanilang</a:t>
                      </a:r>
                      <a:r>
                        <a:rPr lang="en-PH" sz="1100" dirty="0"/>
                        <a:t> bayan.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p.18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Pagsubaybay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progreso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mag-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aaral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bawat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pamamagitan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696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855631"/>
              </p:ext>
            </p:extLst>
          </p:nvPr>
        </p:nvGraphicFramePr>
        <p:xfrm>
          <a:off x="291313" y="275129"/>
          <a:ext cx="8459495" cy="451926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Basahin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unawain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p.19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paksa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nabasang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5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Saan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maihahambing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miyembro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pamilya</a:t>
                      </a:r>
                      <a:r>
                        <a:rPr lang="en-PH" sz="1100" dirty="0"/>
                        <a:t>? </a:t>
                      </a: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5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kailangan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magtagumpay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pamilya</a:t>
                      </a:r>
                      <a:r>
                        <a:rPr lang="en-PH" sz="1100" dirty="0"/>
                        <a:t>?</a:t>
                      </a: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4D9711E-30E5-4C77-8299-54C6FC344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031" y="666307"/>
            <a:ext cx="2983374" cy="22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48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81B05E-FF6A-4D0D-9856-1E2543FF1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320" y="583560"/>
            <a:ext cx="2533942" cy="322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Google Shape;149;p33">
            <a:extLst>
              <a:ext uri="{FF2B5EF4-FFF2-40B4-BE49-F238E27FC236}">
                <a16:creationId xmlns:a16="http://schemas.microsoft.com/office/drawing/2014/main" id="{0EDF2619-D653-4C8A-BA59-2851D816CAAE}"/>
              </a:ext>
            </a:extLst>
          </p:cNvPr>
          <p:cNvSpPr txBox="1">
            <a:spLocks/>
          </p:cNvSpPr>
          <p:nvPr/>
        </p:nvSpPr>
        <p:spPr>
          <a:xfrm>
            <a:off x="922041" y="813847"/>
            <a:ext cx="3942126" cy="87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sz="8800" dirty="0">
                <a:solidFill>
                  <a:srgbClr val="0000FF"/>
                </a:solidFill>
              </a:rPr>
              <a:t>Filipino 5</a:t>
            </a:r>
          </a:p>
        </p:txBody>
      </p:sp>
      <p:sp>
        <p:nvSpPr>
          <p:cNvPr id="40" name="Google Shape;150;p33">
            <a:extLst>
              <a:ext uri="{FF2B5EF4-FFF2-40B4-BE49-F238E27FC236}">
                <a16:creationId xmlns:a16="http://schemas.microsoft.com/office/drawing/2014/main" id="{40FDF149-20C0-46D4-B4ED-596A05C151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5575" y="1886922"/>
            <a:ext cx="3708300" cy="1834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QUARTER 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WEEK 1</a:t>
            </a:r>
            <a:endParaRPr sz="5400" b="1" dirty="0">
              <a:solidFill>
                <a:srgbClr val="FF0000"/>
              </a:solidFill>
            </a:endParaRPr>
          </a:p>
        </p:txBody>
      </p:sp>
      <p:grpSp>
        <p:nvGrpSpPr>
          <p:cNvPr id="41" name="Google Shape;165;p33">
            <a:extLst>
              <a:ext uri="{FF2B5EF4-FFF2-40B4-BE49-F238E27FC236}">
                <a16:creationId xmlns:a16="http://schemas.microsoft.com/office/drawing/2014/main" id="{9C877455-203C-4BCC-9C34-D85F465CDDC3}"/>
              </a:ext>
            </a:extLst>
          </p:cNvPr>
          <p:cNvGrpSpPr/>
          <p:nvPr/>
        </p:nvGrpSpPr>
        <p:grpSpPr>
          <a:xfrm>
            <a:off x="202401" y="4154486"/>
            <a:ext cx="956750" cy="553975"/>
            <a:chOff x="-1199475" y="2658325"/>
            <a:chExt cx="956750" cy="553975"/>
          </a:xfrm>
        </p:grpSpPr>
        <p:sp>
          <p:nvSpPr>
            <p:cNvPr id="42" name="Google Shape;166;p33">
              <a:extLst>
                <a:ext uri="{FF2B5EF4-FFF2-40B4-BE49-F238E27FC236}">
                  <a16:creationId xmlns:a16="http://schemas.microsoft.com/office/drawing/2014/main" id="{5D841D9D-951C-4582-901C-4C90CC8805B9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7;p33">
              <a:extLst>
                <a:ext uri="{FF2B5EF4-FFF2-40B4-BE49-F238E27FC236}">
                  <a16:creationId xmlns:a16="http://schemas.microsoft.com/office/drawing/2014/main" id="{A3C1E6E0-2D25-4176-9AA1-DC0D452462C2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;p33">
              <a:extLst>
                <a:ext uri="{FF2B5EF4-FFF2-40B4-BE49-F238E27FC236}">
                  <a16:creationId xmlns:a16="http://schemas.microsoft.com/office/drawing/2014/main" id="{BFBD9FFE-96BF-48FD-9562-B0D4D835C95B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9;p33">
              <a:extLst>
                <a:ext uri="{FF2B5EF4-FFF2-40B4-BE49-F238E27FC236}">
                  <a16:creationId xmlns:a16="http://schemas.microsoft.com/office/drawing/2014/main" id="{20092F85-6343-4A64-9D41-D6EAE7B43C6C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0;p33">
              <a:extLst>
                <a:ext uri="{FF2B5EF4-FFF2-40B4-BE49-F238E27FC236}">
                  <a16:creationId xmlns:a16="http://schemas.microsoft.com/office/drawing/2014/main" id="{DADB2AB8-AAF3-4F37-BEBC-B206B65A5CD0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;p33">
              <a:extLst>
                <a:ext uri="{FF2B5EF4-FFF2-40B4-BE49-F238E27FC236}">
                  <a16:creationId xmlns:a16="http://schemas.microsoft.com/office/drawing/2014/main" id="{8862DE0A-1183-4E61-BD94-D5E8485D65E8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;p33">
              <a:extLst>
                <a:ext uri="{FF2B5EF4-FFF2-40B4-BE49-F238E27FC236}">
                  <a16:creationId xmlns:a16="http://schemas.microsoft.com/office/drawing/2014/main" id="{DCA996C9-45F7-46FB-9FBE-186FE22923B1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3;p33">
              <a:extLst>
                <a:ext uri="{FF2B5EF4-FFF2-40B4-BE49-F238E27FC236}">
                  <a16:creationId xmlns:a16="http://schemas.microsoft.com/office/drawing/2014/main" id="{3B67104E-97F3-4F89-A667-6198A0FD1A0B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;p33">
              <a:extLst>
                <a:ext uri="{FF2B5EF4-FFF2-40B4-BE49-F238E27FC236}">
                  <a16:creationId xmlns:a16="http://schemas.microsoft.com/office/drawing/2014/main" id="{5DFD6EE9-9EA8-42BC-A989-4D721CA5EEC4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;p33">
              <a:extLst>
                <a:ext uri="{FF2B5EF4-FFF2-40B4-BE49-F238E27FC236}">
                  <a16:creationId xmlns:a16="http://schemas.microsoft.com/office/drawing/2014/main" id="{1E479D93-38CD-4055-896E-7FBE214F79FE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6;p33">
              <a:extLst>
                <a:ext uri="{FF2B5EF4-FFF2-40B4-BE49-F238E27FC236}">
                  <a16:creationId xmlns:a16="http://schemas.microsoft.com/office/drawing/2014/main" id="{A7D2F937-4E9A-4CE3-927B-56673322071F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7;p33">
              <a:extLst>
                <a:ext uri="{FF2B5EF4-FFF2-40B4-BE49-F238E27FC236}">
                  <a16:creationId xmlns:a16="http://schemas.microsoft.com/office/drawing/2014/main" id="{41D8DE3D-30C9-4D78-9C12-984A5F6F2F43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262;p33">
            <a:extLst>
              <a:ext uri="{FF2B5EF4-FFF2-40B4-BE49-F238E27FC236}">
                <a16:creationId xmlns:a16="http://schemas.microsoft.com/office/drawing/2014/main" id="{B8E7D864-9015-4152-8A70-BF0482E55DA0}"/>
              </a:ext>
            </a:extLst>
          </p:cNvPr>
          <p:cNvSpPr/>
          <p:nvPr/>
        </p:nvSpPr>
        <p:spPr>
          <a:xfrm>
            <a:off x="879645" y="1726207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178;p33">
            <a:extLst>
              <a:ext uri="{FF2B5EF4-FFF2-40B4-BE49-F238E27FC236}">
                <a16:creationId xmlns:a16="http://schemas.microsoft.com/office/drawing/2014/main" id="{BE47234C-1B01-4B11-A929-DC0F2189E3A1}"/>
              </a:ext>
            </a:extLst>
          </p:cNvPr>
          <p:cNvGrpSpPr/>
          <p:nvPr/>
        </p:nvGrpSpPr>
        <p:grpSpPr>
          <a:xfrm>
            <a:off x="267709" y="2577681"/>
            <a:ext cx="1767550" cy="2473200"/>
            <a:chOff x="347000" y="2571750"/>
            <a:chExt cx="1767550" cy="2473200"/>
          </a:xfrm>
        </p:grpSpPr>
        <p:sp>
          <p:nvSpPr>
            <p:cNvPr id="56" name="Google Shape;179;p33">
              <a:extLst>
                <a:ext uri="{FF2B5EF4-FFF2-40B4-BE49-F238E27FC236}">
                  <a16:creationId xmlns:a16="http://schemas.microsoft.com/office/drawing/2014/main" id="{7F543A1D-27B6-4414-8FF4-E38BD3E3C397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;p33">
              <a:extLst>
                <a:ext uri="{FF2B5EF4-FFF2-40B4-BE49-F238E27FC236}">
                  <a16:creationId xmlns:a16="http://schemas.microsoft.com/office/drawing/2014/main" id="{A5BD7C85-39F9-4376-9644-6BF0B4F9E6D1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;p33">
              <a:extLst>
                <a:ext uri="{FF2B5EF4-FFF2-40B4-BE49-F238E27FC236}">
                  <a16:creationId xmlns:a16="http://schemas.microsoft.com/office/drawing/2014/main" id="{C8554DEB-685A-482B-9906-149FD5552C4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;p33">
              <a:extLst>
                <a:ext uri="{FF2B5EF4-FFF2-40B4-BE49-F238E27FC236}">
                  <a16:creationId xmlns:a16="http://schemas.microsoft.com/office/drawing/2014/main" id="{25C07828-F865-47AA-A48D-B2794348FB92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;p33">
              <a:extLst>
                <a:ext uri="{FF2B5EF4-FFF2-40B4-BE49-F238E27FC236}">
                  <a16:creationId xmlns:a16="http://schemas.microsoft.com/office/drawing/2014/main" id="{1164D093-BA19-4052-A6D8-F2C7BB85E23C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;p33">
              <a:extLst>
                <a:ext uri="{FF2B5EF4-FFF2-40B4-BE49-F238E27FC236}">
                  <a16:creationId xmlns:a16="http://schemas.microsoft.com/office/drawing/2014/main" id="{39B6266E-CAE4-4CF2-ABF1-56C35DA1FBA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5;p33">
              <a:extLst>
                <a:ext uri="{FF2B5EF4-FFF2-40B4-BE49-F238E27FC236}">
                  <a16:creationId xmlns:a16="http://schemas.microsoft.com/office/drawing/2014/main" id="{2195AFC1-7194-4908-94A9-2B09E17CCFF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6;p33">
              <a:extLst>
                <a:ext uri="{FF2B5EF4-FFF2-40B4-BE49-F238E27FC236}">
                  <a16:creationId xmlns:a16="http://schemas.microsoft.com/office/drawing/2014/main" id="{B6EE5A55-6B87-48E9-9B9B-B8D4362983CF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7;p33">
              <a:extLst>
                <a:ext uri="{FF2B5EF4-FFF2-40B4-BE49-F238E27FC236}">
                  <a16:creationId xmlns:a16="http://schemas.microsoft.com/office/drawing/2014/main" id="{A3C8CDA4-4F59-4DEA-83B9-743E6F60EE2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;p33">
              <a:extLst>
                <a:ext uri="{FF2B5EF4-FFF2-40B4-BE49-F238E27FC236}">
                  <a16:creationId xmlns:a16="http://schemas.microsoft.com/office/drawing/2014/main" id="{2FFC50D2-BDF8-4674-86CB-783F85B30DA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9;p33">
              <a:extLst>
                <a:ext uri="{FF2B5EF4-FFF2-40B4-BE49-F238E27FC236}">
                  <a16:creationId xmlns:a16="http://schemas.microsoft.com/office/drawing/2014/main" id="{244975DF-165A-4A63-A579-2CC895F69756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0;p33">
              <a:extLst>
                <a:ext uri="{FF2B5EF4-FFF2-40B4-BE49-F238E27FC236}">
                  <a16:creationId xmlns:a16="http://schemas.microsoft.com/office/drawing/2014/main" id="{81AA3C07-1E86-464F-9BC6-31DCD6016CFD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1;p33">
              <a:extLst>
                <a:ext uri="{FF2B5EF4-FFF2-40B4-BE49-F238E27FC236}">
                  <a16:creationId xmlns:a16="http://schemas.microsoft.com/office/drawing/2014/main" id="{51A6E953-9FA8-43CA-94D8-79DA2D67669B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2;p33">
              <a:extLst>
                <a:ext uri="{FF2B5EF4-FFF2-40B4-BE49-F238E27FC236}">
                  <a16:creationId xmlns:a16="http://schemas.microsoft.com/office/drawing/2014/main" id="{466E5924-3267-4114-991B-F8CA5C888E1E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;p33">
              <a:extLst>
                <a:ext uri="{FF2B5EF4-FFF2-40B4-BE49-F238E27FC236}">
                  <a16:creationId xmlns:a16="http://schemas.microsoft.com/office/drawing/2014/main" id="{ACBD5B59-6404-4DE3-BC50-4E82C36E1D27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4;p33">
              <a:extLst>
                <a:ext uri="{FF2B5EF4-FFF2-40B4-BE49-F238E27FC236}">
                  <a16:creationId xmlns:a16="http://schemas.microsoft.com/office/drawing/2014/main" id="{D855268B-A9A1-4500-922F-DF7561563E26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5;p33">
              <a:extLst>
                <a:ext uri="{FF2B5EF4-FFF2-40B4-BE49-F238E27FC236}">
                  <a16:creationId xmlns:a16="http://schemas.microsoft.com/office/drawing/2014/main" id="{37328B1F-5FF2-4D24-9B9F-AF6DAC37C546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;p33">
              <a:extLst>
                <a:ext uri="{FF2B5EF4-FFF2-40B4-BE49-F238E27FC236}">
                  <a16:creationId xmlns:a16="http://schemas.microsoft.com/office/drawing/2014/main" id="{6CC5A2F8-28D0-439B-8FA6-400FECA08A99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;p33">
              <a:extLst>
                <a:ext uri="{FF2B5EF4-FFF2-40B4-BE49-F238E27FC236}">
                  <a16:creationId xmlns:a16="http://schemas.microsoft.com/office/drawing/2014/main" id="{48DA2A19-471B-4199-B914-4057470E0B5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;p33">
              <a:extLst>
                <a:ext uri="{FF2B5EF4-FFF2-40B4-BE49-F238E27FC236}">
                  <a16:creationId xmlns:a16="http://schemas.microsoft.com/office/drawing/2014/main" id="{BE1467E8-FD67-46AB-8068-A245BFD1315D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;p33">
              <a:extLst>
                <a:ext uri="{FF2B5EF4-FFF2-40B4-BE49-F238E27FC236}">
                  <a16:creationId xmlns:a16="http://schemas.microsoft.com/office/drawing/2014/main" id="{32452211-D64B-436E-B04B-0048C6C404D6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0;p33">
              <a:extLst>
                <a:ext uri="{FF2B5EF4-FFF2-40B4-BE49-F238E27FC236}">
                  <a16:creationId xmlns:a16="http://schemas.microsoft.com/office/drawing/2014/main" id="{9B68DCED-AB7B-4EDF-962B-689740040521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;p33">
              <a:extLst>
                <a:ext uri="{FF2B5EF4-FFF2-40B4-BE49-F238E27FC236}">
                  <a16:creationId xmlns:a16="http://schemas.microsoft.com/office/drawing/2014/main" id="{F190661E-DD5F-4228-AFCE-3DE1A3F7EB9A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;p33">
              <a:extLst>
                <a:ext uri="{FF2B5EF4-FFF2-40B4-BE49-F238E27FC236}">
                  <a16:creationId xmlns:a16="http://schemas.microsoft.com/office/drawing/2014/main" id="{BCC64165-950E-4B7A-BB42-ED4EBF77C2E6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3;p33">
              <a:extLst>
                <a:ext uri="{FF2B5EF4-FFF2-40B4-BE49-F238E27FC236}">
                  <a16:creationId xmlns:a16="http://schemas.microsoft.com/office/drawing/2014/main" id="{CA6AD884-2DFD-4ADB-B22E-43621550EE14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;p33">
              <a:extLst>
                <a:ext uri="{FF2B5EF4-FFF2-40B4-BE49-F238E27FC236}">
                  <a16:creationId xmlns:a16="http://schemas.microsoft.com/office/drawing/2014/main" id="{8F7D793F-6797-40A5-96EE-7A9F70F98C9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5;p33">
              <a:extLst>
                <a:ext uri="{FF2B5EF4-FFF2-40B4-BE49-F238E27FC236}">
                  <a16:creationId xmlns:a16="http://schemas.microsoft.com/office/drawing/2014/main" id="{7663D9FD-A565-4888-BB3E-4ABB0E35F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6;p33">
              <a:extLst>
                <a:ext uri="{FF2B5EF4-FFF2-40B4-BE49-F238E27FC236}">
                  <a16:creationId xmlns:a16="http://schemas.microsoft.com/office/drawing/2014/main" id="{BC8EB79D-E1F6-417D-849E-187EE29B6C0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7;p33">
              <a:extLst>
                <a:ext uri="{FF2B5EF4-FFF2-40B4-BE49-F238E27FC236}">
                  <a16:creationId xmlns:a16="http://schemas.microsoft.com/office/drawing/2014/main" id="{4CA78747-B3F7-40CD-A7C7-CD0805AD59C9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;p33">
              <a:extLst>
                <a:ext uri="{FF2B5EF4-FFF2-40B4-BE49-F238E27FC236}">
                  <a16:creationId xmlns:a16="http://schemas.microsoft.com/office/drawing/2014/main" id="{08FEA486-FDA8-48BA-9A14-85EF7101CEE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;p33">
              <a:extLst>
                <a:ext uri="{FF2B5EF4-FFF2-40B4-BE49-F238E27FC236}">
                  <a16:creationId xmlns:a16="http://schemas.microsoft.com/office/drawing/2014/main" id="{B90CFFBC-58F3-4C7C-8147-6A8DEAA63CB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;p33">
              <a:extLst>
                <a:ext uri="{FF2B5EF4-FFF2-40B4-BE49-F238E27FC236}">
                  <a16:creationId xmlns:a16="http://schemas.microsoft.com/office/drawing/2014/main" id="{1979FF0F-4925-4ABA-B448-C7FF44F684AD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;p33">
              <a:extLst>
                <a:ext uri="{FF2B5EF4-FFF2-40B4-BE49-F238E27FC236}">
                  <a16:creationId xmlns:a16="http://schemas.microsoft.com/office/drawing/2014/main" id="{542C6885-F470-453D-ADD5-6A8560EE5F2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2;p33">
              <a:extLst>
                <a:ext uri="{FF2B5EF4-FFF2-40B4-BE49-F238E27FC236}">
                  <a16:creationId xmlns:a16="http://schemas.microsoft.com/office/drawing/2014/main" id="{07345E1D-323B-47E0-9710-F2D296A242E5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;p33">
              <a:extLst>
                <a:ext uri="{FF2B5EF4-FFF2-40B4-BE49-F238E27FC236}">
                  <a16:creationId xmlns:a16="http://schemas.microsoft.com/office/drawing/2014/main" id="{2D60E8AE-17A7-4BB2-9C7F-D52294ED1BF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4;p33">
              <a:extLst>
                <a:ext uri="{FF2B5EF4-FFF2-40B4-BE49-F238E27FC236}">
                  <a16:creationId xmlns:a16="http://schemas.microsoft.com/office/drawing/2014/main" id="{51A15D98-7396-4448-8776-A938FAC1A885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;p33">
              <a:extLst>
                <a:ext uri="{FF2B5EF4-FFF2-40B4-BE49-F238E27FC236}">
                  <a16:creationId xmlns:a16="http://schemas.microsoft.com/office/drawing/2014/main" id="{E2978CE7-3EC7-4E06-94A5-A114197C2593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;p33">
              <a:extLst>
                <a:ext uri="{FF2B5EF4-FFF2-40B4-BE49-F238E27FC236}">
                  <a16:creationId xmlns:a16="http://schemas.microsoft.com/office/drawing/2014/main" id="{403ADD35-A290-4CF1-9C86-AD3E80428580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;p33">
              <a:extLst>
                <a:ext uri="{FF2B5EF4-FFF2-40B4-BE49-F238E27FC236}">
                  <a16:creationId xmlns:a16="http://schemas.microsoft.com/office/drawing/2014/main" id="{35BF487C-0581-4154-A446-CADD81B415AA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8;p33">
              <a:extLst>
                <a:ext uri="{FF2B5EF4-FFF2-40B4-BE49-F238E27FC236}">
                  <a16:creationId xmlns:a16="http://schemas.microsoft.com/office/drawing/2014/main" id="{DB0508B3-951B-4506-91B9-EF7B0C288777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;p33">
              <a:extLst>
                <a:ext uri="{FF2B5EF4-FFF2-40B4-BE49-F238E27FC236}">
                  <a16:creationId xmlns:a16="http://schemas.microsoft.com/office/drawing/2014/main" id="{CE05255F-0504-4615-9820-4E403657D187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0;p33">
              <a:extLst>
                <a:ext uri="{FF2B5EF4-FFF2-40B4-BE49-F238E27FC236}">
                  <a16:creationId xmlns:a16="http://schemas.microsoft.com/office/drawing/2014/main" id="{9D10B1EE-57AC-4751-AFE2-A1B1F5AB36C3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1;p33">
              <a:extLst>
                <a:ext uri="{FF2B5EF4-FFF2-40B4-BE49-F238E27FC236}">
                  <a16:creationId xmlns:a16="http://schemas.microsoft.com/office/drawing/2014/main" id="{E969A352-21FB-4C79-8E2A-81DE7A6C182A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2;p33">
              <a:extLst>
                <a:ext uri="{FF2B5EF4-FFF2-40B4-BE49-F238E27FC236}">
                  <a16:creationId xmlns:a16="http://schemas.microsoft.com/office/drawing/2014/main" id="{042FDFCE-BA97-4CA3-AB72-02DC129DC355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3;p33">
              <a:extLst>
                <a:ext uri="{FF2B5EF4-FFF2-40B4-BE49-F238E27FC236}">
                  <a16:creationId xmlns:a16="http://schemas.microsoft.com/office/drawing/2014/main" id="{BDA07EFF-5924-4592-AD25-9A859F57362A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4;p33">
              <a:extLst>
                <a:ext uri="{FF2B5EF4-FFF2-40B4-BE49-F238E27FC236}">
                  <a16:creationId xmlns:a16="http://schemas.microsoft.com/office/drawing/2014/main" id="{277493D2-EB16-40EA-9446-7AFA6FF0DA5D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5;p33">
              <a:extLst>
                <a:ext uri="{FF2B5EF4-FFF2-40B4-BE49-F238E27FC236}">
                  <a16:creationId xmlns:a16="http://schemas.microsoft.com/office/drawing/2014/main" id="{F12A2ADF-C4AB-42C7-8562-8617AE5A9871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;p33">
              <a:extLst>
                <a:ext uri="{FF2B5EF4-FFF2-40B4-BE49-F238E27FC236}">
                  <a16:creationId xmlns:a16="http://schemas.microsoft.com/office/drawing/2014/main" id="{D3E1A05C-3142-4FC6-A2C6-85B4D622CBC7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227;p33">
            <a:extLst>
              <a:ext uri="{FF2B5EF4-FFF2-40B4-BE49-F238E27FC236}">
                <a16:creationId xmlns:a16="http://schemas.microsoft.com/office/drawing/2014/main" id="{9428618F-AD2A-41A8-B5F9-17944C9E82E2}"/>
              </a:ext>
            </a:extLst>
          </p:cNvPr>
          <p:cNvGrpSpPr/>
          <p:nvPr/>
        </p:nvGrpSpPr>
        <p:grpSpPr>
          <a:xfrm flipH="1">
            <a:off x="6848216" y="3271073"/>
            <a:ext cx="2372800" cy="1808625"/>
            <a:chOff x="6368425" y="3177488"/>
            <a:chExt cx="2372800" cy="1808625"/>
          </a:xfrm>
        </p:grpSpPr>
        <p:sp>
          <p:nvSpPr>
            <p:cNvPr id="105" name="Google Shape;228;p33">
              <a:extLst>
                <a:ext uri="{FF2B5EF4-FFF2-40B4-BE49-F238E27FC236}">
                  <a16:creationId xmlns:a16="http://schemas.microsoft.com/office/drawing/2014/main" id="{6C260483-DE05-4DCC-B70D-5D05E89964C4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9;p33">
              <a:extLst>
                <a:ext uri="{FF2B5EF4-FFF2-40B4-BE49-F238E27FC236}">
                  <a16:creationId xmlns:a16="http://schemas.microsoft.com/office/drawing/2014/main" id="{621BE0A3-A021-4B0F-A435-027AA7334665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0;p33">
              <a:extLst>
                <a:ext uri="{FF2B5EF4-FFF2-40B4-BE49-F238E27FC236}">
                  <a16:creationId xmlns:a16="http://schemas.microsoft.com/office/drawing/2014/main" id="{BBC7E742-B6B1-4E6D-BF4A-A38F1360FE5A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231;p33">
              <a:extLst>
                <a:ext uri="{FF2B5EF4-FFF2-40B4-BE49-F238E27FC236}">
                  <a16:creationId xmlns:a16="http://schemas.microsoft.com/office/drawing/2014/main" id="{1CA056E1-65CE-4037-AC24-D206E34BEEC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09" name="Google Shape;232;p33">
                <a:extLst>
                  <a:ext uri="{FF2B5EF4-FFF2-40B4-BE49-F238E27FC236}">
                    <a16:creationId xmlns:a16="http://schemas.microsoft.com/office/drawing/2014/main" id="{3070E692-6119-4B64-868C-5FD66662EC6E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13" name="Google Shape;233;p33">
                  <a:extLst>
                    <a:ext uri="{FF2B5EF4-FFF2-40B4-BE49-F238E27FC236}">
                      <a16:creationId xmlns:a16="http://schemas.microsoft.com/office/drawing/2014/main" id="{4A0F7758-3F6E-419A-80DC-410B2FC83294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4" name="Google Shape;234;p33">
                  <a:extLst>
                    <a:ext uri="{FF2B5EF4-FFF2-40B4-BE49-F238E27FC236}">
                      <a16:creationId xmlns:a16="http://schemas.microsoft.com/office/drawing/2014/main" id="{C1920F82-2392-4CD9-A584-F52BC11B6A88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15" name="Google Shape;235;p33">
                    <a:extLst>
                      <a:ext uri="{FF2B5EF4-FFF2-40B4-BE49-F238E27FC236}">
                        <a16:creationId xmlns:a16="http://schemas.microsoft.com/office/drawing/2014/main" id="{F372FD78-7CE0-4BB1-8BD0-0350018FACC9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6" name="Google Shape;236;p33">
                    <a:extLst>
                      <a:ext uri="{FF2B5EF4-FFF2-40B4-BE49-F238E27FC236}">
                        <a16:creationId xmlns:a16="http://schemas.microsoft.com/office/drawing/2014/main" id="{558A82F2-7B75-4797-A74F-BEAC5626E54F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17" name="Google Shape;237;p33">
                      <a:extLst>
                        <a:ext uri="{FF2B5EF4-FFF2-40B4-BE49-F238E27FC236}">
                          <a16:creationId xmlns:a16="http://schemas.microsoft.com/office/drawing/2014/main" id="{C2D76DA4-1BD6-4A9C-AA85-BF76A25BE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" name="Google Shape;238;p33">
                      <a:extLst>
                        <a:ext uri="{FF2B5EF4-FFF2-40B4-BE49-F238E27FC236}">
                          <a16:creationId xmlns:a16="http://schemas.microsoft.com/office/drawing/2014/main" id="{9FC5B74A-0FF4-4D72-84B2-3568AFEB9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" name="Google Shape;239;p33">
                      <a:extLst>
                        <a:ext uri="{FF2B5EF4-FFF2-40B4-BE49-F238E27FC236}">
                          <a16:creationId xmlns:a16="http://schemas.microsoft.com/office/drawing/2014/main" id="{49D32C31-40B2-4FEF-871C-D9F22BCA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" name="Google Shape;240;p33">
                      <a:extLst>
                        <a:ext uri="{FF2B5EF4-FFF2-40B4-BE49-F238E27FC236}">
                          <a16:creationId xmlns:a16="http://schemas.microsoft.com/office/drawing/2014/main" id="{23CD6F77-F481-4E61-9C40-2BE907749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" name="Google Shape;241;p33">
                      <a:extLst>
                        <a:ext uri="{FF2B5EF4-FFF2-40B4-BE49-F238E27FC236}">
                          <a16:creationId xmlns:a16="http://schemas.microsoft.com/office/drawing/2014/main" id="{04B096C6-338A-4A70-8A7D-AC9A55FF2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" name="Google Shape;242;p33">
                      <a:extLst>
                        <a:ext uri="{FF2B5EF4-FFF2-40B4-BE49-F238E27FC236}">
                          <a16:creationId xmlns:a16="http://schemas.microsoft.com/office/drawing/2014/main" id="{66999509-E7EB-4F4C-A5A7-76B8A492C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" name="Google Shape;243;p33">
                      <a:extLst>
                        <a:ext uri="{FF2B5EF4-FFF2-40B4-BE49-F238E27FC236}">
                          <a16:creationId xmlns:a16="http://schemas.microsoft.com/office/drawing/2014/main" id="{B18ED360-5FA1-4350-91F8-29501ADCB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" name="Google Shape;244;p33">
                      <a:extLst>
                        <a:ext uri="{FF2B5EF4-FFF2-40B4-BE49-F238E27FC236}">
                          <a16:creationId xmlns:a16="http://schemas.microsoft.com/office/drawing/2014/main" id="{9F2B720D-393E-402C-99CC-C7D05C216E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" name="Google Shape;245;p33">
                      <a:extLst>
                        <a:ext uri="{FF2B5EF4-FFF2-40B4-BE49-F238E27FC236}">
                          <a16:creationId xmlns:a16="http://schemas.microsoft.com/office/drawing/2014/main" id="{E2628F18-4631-4656-8A22-A2466E771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" name="Google Shape;246;p33">
                      <a:extLst>
                        <a:ext uri="{FF2B5EF4-FFF2-40B4-BE49-F238E27FC236}">
                          <a16:creationId xmlns:a16="http://schemas.microsoft.com/office/drawing/2014/main" id="{E46DCB9E-8C55-4D27-A983-7B74421C7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7" name="Google Shape;247;p33">
                      <a:extLst>
                        <a:ext uri="{FF2B5EF4-FFF2-40B4-BE49-F238E27FC236}">
                          <a16:creationId xmlns:a16="http://schemas.microsoft.com/office/drawing/2014/main" id="{6A5328BC-39B5-4A70-950C-577004CD5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" name="Google Shape;248;p33">
                      <a:extLst>
                        <a:ext uri="{FF2B5EF4-FFF2-40B4-BE49-F238E27FC236}">
                          <a16:creationId xmlns:a16="http://schemas.microsoft.com/office/drawing/2014/main" id="{84D298EB-3560-4989-8203-14215F033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" name="Google Shape;249;p33">
                      <a:extLst>
                        <a:ext uri="{FF2B5EF4-FFF2-40B4-BE49-F238E27FC236}">
                          <a16:creationId xmlns:a16="http://schemas.microsoft.com/office/drawing/2014/main" id="{C5EDD226-AE97-481B-ABFC-6B73D59E9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0" name="Google Shape;250;p33">
                      <a:extLst>
                        <a:ext uri="{FF2B5EF4-FFF2-40B4-BE49-F238E27FC236}">
                          <a16:creationId xmlns:a16="http://schemas.microsoft.com/office/drawing/2014/main" id="{8320746F-0FD0-4F4B-B195-EF849F157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1" name="Google Shape;251;p33">
                      <a:extLst>
                        <a:ext uri="{FF2B5EF4-FFF2-40B4-BE49-F238E27FC236}">
                          <a16:creationId xmlns:a16="http://schemas.microsoft.com/office/drawing/2014/main" id="{DE2E416F-6769-4895-943E-4341F6DE5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" name="Google Shape;252;p33">
                      <a:extLst>
                        <a:ext uri="{FF2B5EF4-FFF2-40B4-BE49-F238E27FC236}">
                          <a16:creationId xmlns:a16="http://schemas.microsoft.com/office/drawing/2014/main" id="{68356DC3-4A39-4505-9087-0BE404A1F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3" name="Google Shape;253;p33">
                      <a:extLst>
                        <a:ext uri="{FF2B5EF4-FFF2-40B4-BE49-F238E27FC236}">
                          <a16:creationId xmlns:a16="http://schemas.microsoft.com/office/drawing/2014/main" id="{BE5964B4-7723-48D1-B75C-606623B07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4" name="Google Shape;254;p33">
                      <a:extLst>
                        <a:ext uri="{FF2B5EF4-FFF2-40B4-BE49-F238E27FC236}">
                          <a16:creationId xmlns:a16="http://schemas.microsoft.com/office/drawing/2014/main" id="{9CFB81F8-AAA5-484C-A0E1-3A2F4A4C2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5" name="Google Shape;255;p33">
                      <a:extLst>
                        <a:ext uri="{FF2B5EF4-FFF2-40B4-BE49-F238E27FC236}">
                          <a16:creationId xmlns:a16="http://schemas.microsoft.com/office/drawing/2014/main" id="{BA8E9D7A-0EBD-477F-8E0D-4F69284EF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6" name="Google Shape;256;p33">
                      <a:extLst>
                        <a:ext uri="{FF2B5EF4-FFF2-40B4-BE49-F238E27FC236}">
                          <a16:creationId xmlns:a16="http://schemas.microsoft.com/office/drawing/2014/main" id="{C29D8195-6D6B-4D65-96B0-F0041B3A0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" name="Google Shape;257;p33">
                      <a:extLst>
                        <a:ext uri="{FF2B5EF4-FFF2-40B4-BE49-F238E27FC236}">
                          <a16:creationId xmlns:a16="http://schemas.microsoft.com/office/drawing/2014/main" id="{4D5A5873-152D-417B-8BFB-EACD51C2D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" name="Google Shape;258;p33">
                      <a:extLst>
                        <a:ext uri="{FF2B5EF4-FFF2-40B4-BE49-F238E27FC236}">
                          <a16:creationId xmlns:a16="http://schemas.microsoft.com/office/drawing/2014/main" id="{6A2D712B-7FD7-475F-807D-24ADC2FF1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10" name="Google Shape;259;p33">
                <a:extLst>
                  <a:ext uri="{FF2B5EF4-FFF2-40B4-BE49-F238E27FC236}">
                    <a16:creationId xmlns:a16="http://schemas.microsoft.com/office/drawing/2014/main" id="{9272645A-956F-4992-A6F8-2F56C09510EE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0;p33">
                <a:extLst>
                  <a:ext uri="{FF2B5EF4-FFF2-40B4-BE49-F238E27FC236}">
                    <a16:creationId xmlns:a16="http://schemas.microsoft.com/office/drawing/2014/main" id="{E24DB655-607E-49B7-8210-B3384E015BC7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1;p33">
                <a:extLst>
                  <a:ext uri="{FF2B5EF4-FFF2-40B4-BE49-F238E27FC236}">
                    <a16:creationId xmlns:a16="http://schemas.microsoft.com/office/drawing/2014/main" id="{DE3ED26F-9B0C-442E-B610-2C4C01EC2FB1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54;p33">
            <a:extLst>
              <a:ext uri="{FF2B5EF4-FFF2-40B4-BE49-F238E27FC236}">
                <a16:creationId xmlns:a16="http://schemas.microsoft.com/office/drawing/2014/main" id="{5EAA8993-3C06-40DE-9382-807567062A68}"/>
              </a:ext>
            </a:extLst>
          </p:cNvPr>
          <p:cNvGrpSpPr/>
          <p:nvPr/>
        </p:nvGrpSpPr>
        <p:grpSpPr>
          <a:xfrm>
            <a:off x="7963928" y="187560"/>
            <a:ext cx="741250" cy="792000"/>
            <a:chOff x="-3118700" y="2365900"/>
            <a:chExt cx="741250" cy="792000"/>
          </a:xfrm>
        </p:grpSpPr>
        <p:sp>
          <p:nvSpPr>
            <p:cNvPr id="140" name="Google Shape;155;p33">
              <a:extLst>
                <a:ext uri="{FF2B5EF4-FFF2-40B4-BE49-F238E27FC236}">
                  <a16:creationId xmlns:a16="http://schemas.microsoft.com/office/drawing/2014/main" id="{D70CF957-987D-48F1-B479-6362A4250D11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;p33">
              <a:extLst>
                <a:ext uri="{FF2B5EF4-FFF2-40B4-BE49-F238E27FC236}">
                  <a16:creationId xmlns:a16="http://schemas.microsoft.com/office/drawing/2014/main" id="{CFA263CC-F0AD-4441-8171-F1F39F9C58E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;p33">
              <a:extLst>
                <a:ext uri="{FF2B5EF4-FFF2-40B4-BE49-F238E27FC236}">
                  <a16:creationId xmlns:a16="http://schemas.microsoft.com/office/drawing/2014/main" id="{6BF2EEE2-59B8-4CAB-B1D8-DE83FA71CC8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;p33">
              <a:extLst>
                <a:ext uri="{FF2B5EF4-FFF2-40B4-BE49-F238E27FC236}">
                  <a16:creationId xmlns:a16="http://schemas.microsoft.com/office/drawing/2014/main" id="{6BD147CE-10A5-42F9-BBA4-23914A2E6305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9;p33">
              <a:extLst>
                <a:ext uri="{FF2B5EF4-FFF2-40B4-BE49-F238E27FC236}">
                  <a16:creationId xmlns:a16="http://schemas.microsoft.com/office/drawing/2014/main" id="{F0A402F7-66F1-4816-A4E7-559C71D23417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0;p33">
              <a:extLst>
                <a:ext uri="{FF2B5EF4-FFF2-40B4-BE49-F238E27FC236}">
                  <a16:creationId xmlns:a16="http://schemas.microsoft.com/office/drawing/2014/main" id="{A7FD70A7-4B72-45E1-8929-79A7D215B442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1;p33">
              <a:extLst>
                <a:ext uri="{FF2B5EF4-FFF2-40B4-BE49-F238E27FC236}">
                  <a16:creationId xmlns:a16="http://schemas.microsoft.com/office/drawing/2014/main" id="{278F97EB-D077-458F-A6A3-8A6AB08B4ACB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;p33">
              <a:extLst>
                <a:ext uri="{FF2B5EF4-FFF2-40B4-BE49-F238E27FC236}">
                  <a16:creationId xmlns:a16="http://schemas.microsoft.com/office/drawing/2014/main" id="{44EEE3F3-C23C-4726-BE02-BBC949A8E92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3;p33">
              <a:extLst>
                <a:ext uri="{FF2B5EF4-FFF2-40B4-BE49-F238E27FC236}">
                  <a16:creationId xmlns:a16="http://schemas.microsoft.com/office/drawing/2014/main" id="{EBC1430B-B481-478E-AD30-58C5318209E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4;p33">
              <a:extLst>
                <a:ext uri="{FF2B5EF4-FFF2-40B4-BE49-F238E27FC236}">
                  <a16:creationId xmlns:a16="http://schemas.microsoft.com/office/drawing/2014/main" id="{789629C3-0BE0-4E05-8DAC-4A0B002F075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263;p33">
            <a:extLst>
              <a:ext uri="{FF2B5EF4-FFF2-40B4-BE49-F238E27FC236}">
                <a16:creationId xmlns:a16="http://schemas.microsoft.com/office/drawing/2014/main" id="{5CFC3FC6-5C8C-4A3D-9ABA-C7B80A1DE77F}"/>
              </a:ext>
            </a:extLst>
          </p:cNvPr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151" name="Google Shape;264;p33">
              <a:extLst>
                <a:ext uri="{FF2B5EF4-FFF2-40B4-BE49-F238E27FC236}">
                  <a16:creationId xmlns:a16="http://schemas.microsoft.com/office/drawing/2014/main" id="{C46F8EA3-215F-492C-AEFA-2BCF474AAD82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;p33">
              <a:extLst>
                <a:ext uri="{FF2B5EF4-FFF2-40B4-BE49-F238E27FC236}">
                  <a16:creationId xmlns:a16="http://schemas.microsoft.com/office/drawing/2014/main" id="{399E7D55-2C13-405E-9CC9-7D5636DCAAFD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6;p33">
            <a:extLst>
              <a:ext uri="{FF2B5EF4-FFF2-40B4-BE49-F238E27FC236}">
                <a16:creationId xmlns:a16="http://schemas.microsoft.com/office/drawing/2014/main" id="{49366099-3284-4E54-95E2-F641647103A3}"/>
              </a:ext>
            </a:extLst>
          </p:cNvPr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154" name="Google Shape;267;p33">
              <a:extLst>
                <a:ext uri="{FF2B5EF4-FFF2-40B4-BE49-F238E27FC236}">
                  <a16:creationId xmlns:a16="http://schemas.microsoft.com/office/drawing/2014/main" id="{11C53C7B-6063-4D24-A8F8-9B2F1B44DA24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8;p33">
              <a:extLst>
                <a:ext uri="{FF2B5EF4-FFF2-40B4-BE49-F238E27FC236}">
                  <a16:creationId xmlns:a16="http://schemas.microsoft.com/office/drawing/2014/main" id="{53507009-1910-4793-988F-198D271D2AA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(Free Music for Vlogs) DIZARO - Stuck On U-oQ_jl_-DmFo">
            <a:hlinkClick r:id="" action="ppaction://media"/>
            <a:extLst>
              <a:ext uri="{FF2B5EF4-FFF2-40B4-BE49-F238E27FC236}">
                <a16:creationId xmlns:a16="http://schemas.microsoft.com/office/drawing/2014/main" id="{C8BE4AA5-6087-4136-ACB5-3BE5E652A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2166" y="460972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905131"/>
              </p:ext>
            </p:extLst>
          </p:nvPr>
        </p:nvGraphicFramePr>
        <p:xfrm>
          <a:off x="291313" y="275129"/>
          <a:ext cx="8459495" cy="47021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Pumili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kilalang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inyong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pamayanan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nagtataglay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katangi</a:t>
                      </a:r>
                      <a:r>
                        <a:rPr lang="en-PH" sz="1100" dirty="0"/>
                        <a:t>-tanging ugali. </a:t>
                      </a:r>
                      <a:r>
                        <a:rPr lang="en-PH" sz="1100" dirty="0" err="1"/>
                        <a:t>Sumulat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kaniya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p.20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_____________</a:t>
                      </a:r>
                    </a:p>
                    <a:p>
                      <a:pPr marL="85725" indent="0" algn="ctr">
                        <a:buNone/>
                      </a:pP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PH" sz="1100" b="0" dirty="0" err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Pamagat</a:t>
                      </a: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85725" indent="0" algn="ctr">
                        <a:buNone/>
                      </a:pPr>
                      <a:endParaRPr lang="en-PH" sz="2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________________________________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__________________________________________________________________________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F6558EF-611A-4920-AF24-1EB5C8A27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377" y="2603495"/>
            <a:ext cx="2962940" cy="23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21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53558"/>
              </p:ext>
            </p:extLst>
          </p:nvPr>
        </p:nvGraphicFramePr>
        <p:xfrm>
          <a:off x="291313" y="275129"/>
          <a:ext cx="8459495" cy="46259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p.21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Ang </a:t>
                      </a:r>
                      <a:r>
                        <a:rPr lang="en-PH" sz="1100" dirty="0" err="1"/>
                        <a:t>dokumentaryo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programa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radyo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telebisyon</a:t>
                      </a:r>
                      <a:r>
                        <a:rPr lang="en-PH" sz="1100" dirty="0"/>
                        <a:t>, at </a:t>
                      </a:r>
                      <a:r>
                        <a:rPr lang="en-PH" sz="1100" dirty="0" err="1"/>
                        <a:t>maaari</a:t>
                      </a:r>
                      <a:r>
                        <a:rPr lang="en-PH" sz="1100" dirty="0"/>
                        <a:t> ring </a:t>
                      </a:r>
                      <a:r>
                        <a:rPr lang="en-PH" sz="1100" dirty="0" err="1"/>
                        <a:t>pelikula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nagsisilbing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libangan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Ginigising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isyu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dokumentaryo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aking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diwa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damdamin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mabisa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pagkakalahad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Nababago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rin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aking</a:t>
                      </a:r>
                      <a:r>
                        <a:rPr lang="en-PH" sz="1100" dirty="0"/>
                        <a:t> _____________, _____________, at _____________. </a:t>
                      </a: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89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81B05E-FF6A-4D0D-9856-1E2543FF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320" y="583560"/>
            <a:ext cx="2533942" cy="322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Google Shape;149;p33">
            <a:extLst>
              <a:ext uri="{FF2B5EF4-FFF2-40B4-BE49-F238E27FC236}">
                <a16:creationId xmlns:a16="http://schemas.microsoft.com/office/drawing/2014/main" id="{0EDF2619-D653-4C8A-BA59-2851D816CAAE}"/>
              </a:ext>
            </a:extLst>
          </p:cNvPr>
          <p:cNvSpPr txBox="1">
            <a:spLocks/>
          </p:cNvSpPr>
          <p:nvPr/>
        </p:nvSpPr>
        <p:spPr>
          <a:xfrm>
            <a:off x="922041" y="813847"/>
            <a:ext cx="3942126" cy="87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sz="8800" dirty="0">
                <a:solidFill>
                  <a:srgbClr val="0000FF"/>
                </a:solidFill>
              </a:rPr>
              <a:t>Filipino 5</a:t>
            </a:r>
          </a:p>
        </p:txBody>
      </p:sp>
      <p:sp>
        <p:nvSpPr>
          <p:cNvPr id="40" name="Google Shape;150;p33">
            <a:extLst>
              <a:ext uri="{FF2B5EF4-FFF2-40B4-BE49-F238E27FC236}">
                <a16:creationId xmlns:a16="http://schemas.microsoft.com/office/drawing/2014/main" id="{40FDF149-20C0-46D4-B4ED-596A05C151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5575" y="1886922"/>
            <a:ext cx="3708300" cy="1834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QUARTER 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WEEK 5</a:t>
            </a:r>
            <a:endParaRPr sz="5400" b="1" dirty="0">
              <a:solidFill>
                <a:srgbClr val="FF0000"/>
              </a:solidFill>
            </a:endParaRPr>
          </a:p>
        </p:txBody>
      </p:sp>
      <p:grpSp>
        <p:nvGrpSpPr>
          <p:cNvPr id="41" name="Google Shape;165;p33">
            <a:extLst>
              <a:ext uri="{FF2B5EF4-FFF2-40B4-BE49-F238E27FC236}">
                <a16:creationId xmlns:a16="http://schemas.microsoft.com/office/drawing/2014/main" id="{9C877455-203C-4BCC-9C34-D85F465CDDC3}"/>
              </a:ext>
            </a:extLst>
          </p:cNvPr>
          <p:cNvGrpSpPr/>
          <p:nvPr/>
        </p:nvGrpSpPr>
        <p:grpSpPr>
          <a:xfrm>
            <a:off x="202401" y="4154486"/>
            <a:ext cx="956750" cy="553975"/>
            <a:chOff x="-1199475" y="2658325"/>
            <a:chExt cx="956750" cy="553975"/>
          </a:xfrm>
        </p:grpSpPr>
        <p:sp>
          <p:nvSpPr>
            <p:cNvPr id="42" name="Google Shape;166;p33">
              <a:extLst>
                <a:ext uri="{FF2B5EF4-FFF2-40B4-BE49-F238E27FC236}">
                  <a16:creationId xmlns:a16="http://schemas.microsoft.com/office/drawing/2014/main" id="{5D841D9D-951C-4582-901C-4C90CC8805B9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7;p33">
              <a:extLst>
                <a:ext uri="{FF2B5EF4-FFF2-40B4-BE49-F238E27FC236}">
                  <a16:creationId xmlns:a16="http://schemas.microsoft.com/office/drawing/2014/main" id="{A3C1E6E0-2D25-4176-9AA1-DC0D452462C2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;p33">
              <a:extLst>
                <a:ext uri="{FF2B5EF4-FFF2-40B4-BE49-F238E27FC236}">
                  <a16:creationId xmlns:a16="http://schemas.microsoft.com/office/drawing/2014/main" id="{BFBD9FFE-96BF-48FD-9562-B0D4D835C95B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9;p33">
              <a:extLst>
                <a:ext uri="{FF2B5EF4-FFF2-40B4-BE49-F238E27FC236}">
                  <a16:creationId xmlns:a16="http://schemas.microsoft.com/office/drawing/2014/main" id="{20092F85-6343-4A64-9D41-D6EAE7B43C6C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0;p33">
              <a:extLst>
                <a:ext uri="{FF2B5EF4-FFF2-40B4-BE49-F238E27FC236}">
                  <a16:creationId xmlns:a16="http://schemas.microsoft.com/office/drawing/2014/main" id="{DADB2AB8-AAF3-4F37-BEBC-B206B65A5CD0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;p33">
              <a:extLst>
                <a:ext uri="{FF2B5EF4-FFF2-40B4-BE49-F238E27FC236}">
                  <a16:creationId xmlns:a16="http://schemas.microsoft.com/office/drawing/2014/main" id="{8862DE0A-1183-4E61-BD94-D5E8485D65E8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;p33">
              <a:extLst>
                <a:ext uri="{FF2B5EF4-FFF2-40B4-BE49-F238E27FC236}">
                  <a16:creationId xmlns:a16="http://schemas.microsoft.com/office/drawing/2014/main" id="{DCA996C9-45F7-46FB-9FBE-186FE22923B1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3;p33">
              <a:extLst>
                <a:ext uri="{FF2B5EF4-FFF2-40B4-BE49-F238E27FC236}">
                  <a16:creationId xmlns:a16="http://schemas.microsoft.com/office/drawing/2014/main" id="{3B67104E-97F3-4F89-A667-6198A0FD1A0B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;p33">
              <a:extLst>
                <a:ext uri="{FF2B5EF4-FFF2-40B4-BE49-F238E27FC236}">
                  <a16:creationId xmlns:a16="http://schemas.microsoft.com/office/drawing/2014/main" id="{5DFD6EE9-9EA8-42BC-A989-4D721CA5EEC4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;p33">
              <a:extLst>
                <a:ext uri="{FF2B5EF4-FFF2-40B4-BE49-F238E27FC236}">
                  <a16:creationId xmlns:a16="http://schemas.microsoft.com/office/drawing/2014/main" id="{1E479D93-38CD-4055-896E-7FBE214F79FE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6;p33">
              <a:extLst>
                <a:ext uri="{FF2B5EF4-FFF2-40B4-BE49-F238E27FC236}">
                  <a16:creationId xmlns:a16="http://schemas.microsoft.com/office/drawing/2014/main" id="{A7D2F937-4E9A-4CE3-927B-56673322071F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7;p33">
              <a:extLst>
                <a:ext uri="{FF2B5EF4-FFF2-40B4-BE49-F238E27FC236}">
                  <a16:creationId xmlns:a16="http://schemas.microsoft.com/office/drawing/2014/main" id="{41D8DE3D-30C9-4D78-9C12-984A5F6F2F43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262;p33">
            <a:extLst>
              <a:ext uri="{FF2B5EF4-FFF2-40B4-BE49-F238E27FC236}">
                <a16:creationId xmlns:a16="http://schemas.microsoft.com/office/drawing/2014/main" id="{B8E7D864-9015-4152-8A70-BF0482E55DA0}"/>
              </a:ext>
            </a:extLst>
          </p:cNvPr>
          <p:cNvSpPr/>
          <p:nvPr/>
        </p:nvSpPr>
        <p:spPr>
          <a:xfrm>
            <a:off x="879645" y="1726207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178;p33">
            <a:extLst>
              <a:ext uri="{FF2B5EF4-FFF2-40B4-BE49-F238E27FC236}">
                <a16:creationId xmlns:a16="http://schemas.microsoft.com/office/drawing/2014/main" id="{BE47234C-1B01-4B11-A929-DC0F2189E3A1}"/>
              </a:ext>
            </a:extLst>
          </p:cNvPr>
          <p:cNvGrpSpPr/>
          <p:nvPr/>
        </p:nvGrpSpPr>
        <p:grpSpPr>
          <a:xfrm>
            <a:off x="267709" y="2577681"/>
            <a:ext cx="1767550" cy="2473200"/>
            <a:chOff x="347000" y="2571750"/>
            <a:chExt cx="1767550" cy="2473200"/>
          </a:xfrm>
        </p:grpSpPr>
        <p:sp>
          <p:nvSpPr>
            <p:cNvPr id="56" name="Google Shape;179;p33">
              <a:extLst>
                <a:ext uri="{FF2B5EF4-FFF2-40B4-BE49-F238E27FC236}">
                  <a16:creationId xmlns:a16="http://schemas.microsoft.com/office/drawing/2014/main" id="{7F543A1D-27B6-4414-8FF4-E38BD3E3C397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;p33">
              <a:extLst>
                <a:ext uri="{FF2B5EF4-FFF2-40B4-BE49-F238E27FC236}">
                  <a16:creationId xmlns:a16="http://schemas.microsoft.com/office/drawing/2014/main" id="{A5BD7C85-39F9-4376-9644-6BF0B4F9E6D1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;p33">
              <a:extLst>
                <a:ext uri="{FF2B5EF4-FFF2-40B4-BE49-F238E27FC236}">
                  <a16:creationId xmlns:a16="http://schemas.microsoft.com/office/drawing/2014/main" id="{C8554DEB-685A-482B-9906-149FD5552C4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;p33">
              <a:extLst>
                <a:ext uri="{FF2B5EF4-FFF2-40B4-BE49-F238E27FC236}">
                  <a16:creationId xmlns:a16="http://schemas.microsoft.com/office/drawing/2014/main" id="{25C07828-F865-47AA-A48D-B2794348FB92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;p33">
              <a:extLst>
                <a:ext uri="{FF2B5EF4-FFF2-40B4-BE49-F238E27FC236}">
                  <a16:creationId xmlns:a16="http://schemas.microsoft.com/office/drawing/2014/main" id="{1164D093-BA19-4052-A6D8-F2C7BB85E23C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;p33">
              <a:extLst>
                <a:ext uri="{FF2B5EF4-FFF2-40B4-BE49-F238E27FC236}">
                  <a16:creationId xmlns:a16="http://schemas.microsoft.com/office/drawing/2014/main" id="{39B6266E-CAE4-4CF2-ABF1-56C35DA1FBA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5;p33">
              <a:extLst>
                <a:ext uri="{FF2B5EF4-FFF2-40B4-BE49-F238E27FC236}">
                  <a16:creationId xmlns:a16="http://schemas.microsoft.com/office/drawing/2014/main" id="{2195AFC1-7194-4908-94A9-2B09E17CCFF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6;p33">
              <a:extLst>
                <a:ext uri="{FF2B5EF4-FFF2-40B4-BE49-F238E27FC236}">
                  <a16:creationId xmlns:a16="http://schemas.microsoft.com/office/drawing/2014/main" id="{B6EE5A55-6B87-48E9-9B9B-B8D4362983CF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7;p33">
              <a:extLst>
                <a:ext uri="{FF2B5EF4-FFF2-40B4-BE49-F238E27FC236}">
                  <a16:creationId xmlns:a16="http://schemas.microsoft.com/office/drawing/2014/main" id="{A3C8CDA4-4F59-4DEA-83B9-743E6F60EE2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;p33">
              <a:extLst>
                <a:ext uri="{FF2B5EF4-FFF2-40B4-BE49-F238E27FC236}">
                  <a16:creationId xmlns:a16="http://schemas.microsoft.com/office/drawing/2014/main" id="{2FFC50D2-BDF8-4674-86CB-783F85B30DA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9;p33">
              <a:extLst>
                <a:ext uri="{FF2B5EF4-FFF2-40B4-BE49-F238E27FC236}">
                  <a16:creationId xmlns:a16="http://schemas.microsoft.com/office/drawing/2014/main" id="{244975DF-165A-4A63-A579-2CC895F69756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0;p33">
              <a:extLst>
                <a:ext uri="{FF2B5EF4-FFF2-40B4-BE49-F238E27FC236}">
                  <a16:creationId xmlns:a16="http://schemas.microsoft.com/office/drawing/2014/main" id="{81AA3C07-1E86-464F-9BC6-31DCD6016CFD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1;p33">
              <a:extLst>
                <a:ext uri="{FF2B5EF4-FFF2-40B4-BE49-F238E27FC236}">
                  <a16:creationId xmlns:a16="http://schemas.microsoft.com/office/drawing/2014/main" id="{51A6E953-9FA8-43CA-94D8-79DA2D67669B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2;p33">
              <a:extLst>
                <a:ext uri="{FF2B5EF4-FFF2-40B4-BE49-F238E27FC236}">
                  <a16:creationId xmlns:a16="http://schemas.microsoft.com/office/drawing/2014/main" id="{466E5924-3267-4114-991B-F8CA5C888E1E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;p33">
              <a:extLst>
                <a:ext uri="{FF2B5EF4-FFF2-40B4-BE49-F238E27FC236}">
                  <a16:creationId xmlns:a16="http://schemas.microsoft.com/office/drawing/2014/main" id="{ACBD5B59-6404-4DE3-BC50-4E82C36E1D27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4;p33">
              <a:extLst>
                <a:ext uri="{FF2B5EF4-FFF2-40B4-BE49-F238E27FC236}">
                  <a16:creationId xmlns:a16="http://schemas.microsoft.com/office/drawing/2014/main" id="{D855268B-A9A1-4500-922F-DF7561563E26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5;p33">
              <a:extLst>
                <a:ext uri="{FF2B5EF4-FFF2-40B4-BE49-F238E27FC236}">
                  <a16:creationId xmlns:a16="http://schemas.microsoft.com/office/drawing/2014/main" id="{37328B1F-5FF2-4D24-9B9F-AF6DAC37C546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;p33">
              <a:extLst>
                <a:ext uri="{FF2B5EF4-FFF2-40B4-BE49-F238E27FC236}">
                  <a16:creationId xmlns:a16="http://schemas.microsoft.com/office/drawing/2014/main" id="{6CC5A2F8-28D0-439B-8FA6-400FECA08A99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;p33">
              <a:extLst>
                <a:ext uri="{FF2B5EF4-FFF2-40B4-BE49-F238E27FC236}">
                  <a16:creationId xmlns:a16="http://schemas.microsoft.com/office/drawing/2014/main" id="{48DA2A19-471B-4199-B914-4057470E0B5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;p33">
              <a:extLst>
                <a:ext uri="{FF2B5EF4-FFF2-40B4-BE49-F238E27FC236}">
                  <a16:creationId xmlns:a16="http://schemas.microsoft.com/office/drawing/2014/main" id="{BE1467E8-FD67-46AB-8068-A245BFD1315D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;p33">
              <a:extLst>
                <a:ext uri="{FF2B5EF4-FFF2-40B4-BE49-F238E27FC236}">
                  <a16:creationId xmlns:a16="http://schemas.microsoft.com/office/drawing/2014/main" id="{32452211-D64B-436E-B04B-0048C6C404D6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0;p33">
              <a:extLst>
                <a:ext uri="{FF2B5EF4-FFF2-40B4-BE49-F238E27FC236}">
                  <a16:creationId xmlns:a16="http://schemas.microsoft.com/office/drawing/2014/main" id="{9B68DCED-AB7B-4EDF-962B-689740040521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;p33">
              <a:extLst>
                <a:ext uri="{FF2B5EF4-FFF2-40B4-BE49-F238E27FC236}">
                  <a16:creationId xmlns:a16="http://schemas.microsoft.com/office/drawing/2014/main" id="{F190661E-DD5F-4228-AFCE-3DE1A3F7EB9A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;p33">
              <a:extLst>
                <a:ext uri="{FF2B5EF4-FFF2-40B4-BE49-F238E27FC236}">
                  <a16:creationId xmlns:a16="http://schemas.microsoft.com/office/drawing/2014/main" id="{BCC64165-950E-4B7A-BB42-ED4EBF77C2E6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3;p33">
              <a:extLst>
                <a:ext uri="{FF2B5EF4-FFF2-40B4-BE49-F238E27FC236}">
                  <a16:creationId xmlns:a16="http://schemas.microsoft.com/office/drawing/2014/main" id="{CA6AD884-2DFD-4ADB-B22E-43621550EE14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;p33">
              <a:extLst>
                <a:ext uri="{FF2B5EF4-FFF2-40B4-BE49-F238E27FC236}">
                  <a16:creationId xmlns:a16="http://schemas.microsoft.com/office/drawing/2014/main" id="{8F7D793F-6797-40A5-96EE-7A9F70F98C9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5;p33">
              <a:extLst>
                <a:ext uri="{FF2B5EF4-FFF2-40B4-BE49-F238E27FC236}">
                  <a16:creationId xmlns:a16="http://schemas.microsoft.com/office/drawing/2014/main" id="{7663D9FD-A565-4888-BB3E-4ABB0E35F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6;p33">
              <a:extLst>
                <a:ext uri="{FF2B5EF4-FFF2-40B4-BE49-F238E27FC236}">
                  <a16:creationId xmlns:a16="http://schemas.microsoft.com/office/drawing/2014/main" id="{BC8EB79D-E1F6-417D-849E-187EE29B6C0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7;p33">
              <a:extLst>
                <a:ext uri="{FF2B5EF4-FFF2-40B4-BE49-F238E27FC236}">
                  <a16:creationId xmlns:a16="http://schemas.microsoft.com/office/drawing/2014/main" id="{4CA78747-B3F7-40CD-A7C7-CD0805AD59C9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;p33">
              <a:extLst>
                <a:ext uri="{FF2B5EF4-FFF2-40B4-BE49-F238E27FC236}">
                  <a16:creationId xmlns:a16="http://schemas.microsoft.com/office/drawing/2014/main" id="{08FEA486-FDA8-48BA-9A14-85EF7101CEE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;p33">
              <a:extLst>
                <a:ext uri="{FF2B5EF4-FFF2-40B4-BE49-F238E27FC236}">
                  <a16:creationId xmlns:a16="http://schemas.microsoft.com/office/drawing/2014/main" id="{B90CFFBC-58F3-4C7C-8147-6A8DEAA63CB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;p33">
              <a:extLst>
                <a:ext uri="{FF2B5EF4-FFF2-40B4-BE49-F238E27FC236}">
                  <a16:creationId xmlns:a16="http://schemas.microsoft.com/office/drawing/2014/main" id="{1979FF0F-4925-4ABA-B448-C7FF44F684AD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;p33">
              <a:extLst>
                <a:ext uri="{FF2B5EF4-FFF2-40B4-BE49-F238E27FC236}">
                  <a16:creationId xmlns:a16="http://schemas.microsoft.com/office/drawing/2014/main" id="{542C6885-F470-453D-ADD5-6A8560EE5F2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2;p33">
              <a:extLst>
                <a:ext uri="{FF2B5EF4-FFF2-40B4-BE49-F238E27FC236}">
                  <a16:creationId xmlns:a16="http://schemas.microsoft.com/office/drawing/2014/main" id="{07345E1D-323B-47E0-9710-F2D296A242E5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;p33">
              <a:extLst>
                <a:ext uri="{FF2B5EF4-FFF2-40B4-BE49-F238E27FC236}">
                  <a16:creationId xmlns:a16="http://schemas.microsoft.com/office/drawing/2014/main" id="{2D60E8AE-17A7-4BB2-9C7F-D52294ED1BF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4;p33">
              <a:extLst>
                <a:ext uri="{FF2B5EF4-FFF2-40B4-BE49-F238E27FC236}">
                  <a16:creationId xmlns:a16="http://schemas.microsoft.com/office/drawing/2014/main" id="{51A15D98-7396-4448-8776-A938FAC1A885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;p33">
              <a:extLst>
                <a:ext uri="{FF2B5EF4-FFF2-40B4-BE49-F238E27FC236}">
                  <a16:creationId xmlns:a16="http://schemas.microsoft.com/office/drawing/2014/main" id="{E2978CE7-3EC7-4E06-94A5-A114197C2593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;p33">
              <a:extLst>
                <a:ext uri="{FF2B5EF4-FFF2-40B4-BE49-F238E27FC236}">
                  <a16:creationId xmlns:a16="http://schemas.microsoft.com/office/drawing/2014/main" id="{403ADD35-A290-4CF1-9C86-AD3E80428580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;p33">
              <a:extLst>
                <a:ext uri="{FF2B5EF4-FFF2-40B4-BE49-F238E27FC236}">
                  <a16:creationId xmlns:a16="http://schemas.microsoft.com/office/drawing/2014/main" id="{35BF487C-0581-4154-A446-CADD81B415AA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8;p33">
              <a:extLst>
                <a:ext uri="{FF2B5EF4-FFF2-40B4-BE49-F238E27FC236}">
                  <a16:creationId xmlns:a16="http://schemas.microsoft.com/office/drawing/2014/main" id="{DB0508B3-951B-4506-91B9-EF7B0C288777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;p33">
              <a:extLst>
                <a:ext uri="{FF2B5EF4-FFF2-40B4-BE49-F238E27FC236}">
                  <a16:creationId xmlns:a16="http://schemas.microsoft.com/office/drawing/2014/main" id="{CE05255F-0504-4615-9820-4E403657D187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0;p33">
              <a:extLst>
                <a:ext uri="{FF2B5EF4-FFF2-40B4-BE49-F238E27FC236}">
                  <a16:creationId xmlns:a16="http://schemas.microsoft.com/office/drawing/2014/main" id="{9D10B1EE-57AC-4751-AFE2-A1B1F5AB36C3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1;p33">
              <a:extLst>
                <a:ext uri="{FF2B5EF4-FFF2-40B4-BE49-F238E27FC236}">
                  <a16:creationId xmlns:a16="http://schemas.microsoft.com/office/drawing/2014/main" id="{E969A352-21FB-4C79-8E2A-81DE7A6C182A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2;p33">
              <a:extLst>
                <a:ext uri="{FF2B5EF4-FFF2-40B4-BE49-F238E27FC236}">
                  <a16:creationId xmlns:a16="http://schemas.microsoft.com/office/drawing/2014/main" id="{042FDFCE-BA97-4CA3-AB72-02DC129DC355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3;p33">
              <a:extLst>
                <a:ext uri="{FF2B5EF4-FFF2-40B4-BE49-F238E27FC236}">
                  <a16:creationId xmlns:a16="http://schemas.microsoft.com/office/drawing/2014/main" id="{BDA07EFF-5924-4592-AD25-9A859F57362A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4;p33">
              <a:extLst>
                <a:ext uri="{FF2B5EF4-FFF2-40B4-BE49-F238E27FC236}">
                  <a16:creationId xmlns:a16="http://schemas.microsoft.com/office/drawing/2014/main" id="{277493D2-EB16-40EA-9446-7AFA6FF0DA5D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5;p33">
              <a:extLst>
                <a:ext uri="{FF2B5EF4-FFF2-40B4-BE49-F238E27FC236}">
                  <a16:creationId xmlns:a16="http://schemas.microsoft.com/office/drawing/2014/main" id="{F12A2ADF-C4AB-42C7-8562-8617AE5A9871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;p33">
              <a:extLst>
                <a:ext uri="{FF2B5EF4-FFF2-40B4-BE49-F238E27FC236}">
                  <a16:creationId xmlns:a16="http://schemas.microsoft.com/office/drawing/2014/main" id="{D3E1A05C-3142-4FC6-A2C6-85B4D622CBC7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227;p33">
            <a:extLst>
              <a:ext uri="{FF2B5EF4-FFF2-40B4-BE49-F238E27FC236}">
                <a16:creationId xmlns:a16="http://schemas.microsoft.com/office/drawing/2014/main" id="{9428618F-AD2A-41A8-B5F9-17944C9E82E2}"/>
              </a:ext>
            </a:extLst>
          </p:cNvPr>
          <p:cNvGrpSpPr/>
          <p:nvPr/>
        </p:nvGrpSpPr>
        <p:grpSpPr>
          <a:xfrm flipH="1">
            <a:off x="6848216" y="3271073"/>
            <a:ext cx="2372800" cy="1808625"/>
            <a:chOff x="6368425" y="3177488"/>
            <a:chExt cx="2372800" cy="1808625"/>
          </a:xfrm>
        </p:grpSpPr>
        <p:sp>
          <p:nvSpPr>
            <p:cNvPr id="105" name="Google Shape;228;p33">
              <a:extLst>
                <a:ext uri="{FF2B5EF4-FFF2-40B4-BE49-F238E27FC236}">
                  <a16:creationId xmlns:a16="http://schemas.microsoft.com/office/drawing/2014/main" id="{6C260483-DE05-4DCC-B70D-5D05E89964C4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9;p33">
              <a:extLst>
                <a:ext uri="{FF2B5EF4-FFF2-40B4-BE49-F238E27FC236}">
                  <a16:creationId xmlns:a16="http://schemas.microsoft.com/office/drawing/2014/main" id="{621BE0A3-A021-4B0F-A435-027AA7334665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0;p33">
              <a:extLst>
                <a:ext uri="{FF2B5EF4-FFF2-40B4-BE49-F238E27FC236}">
                  <a16:creationId xmlns:a16="http://schemas.microsoft.com/office/drawing/2014/main" id="{BBC7E742-B6B1-4E6D-BF4A-A38F1360FE5A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231;p33">
              <a:extLst>
                <a:ext uri="{FF2B5EF4-FFF2-40B4-BE49-F238E27FC236}">
                  <a16:creationId xmlns:a16="http://schemas.microsoft.com/office/drawing/2014/main" id="{1CA056E1-65CE-4037-AC24-D206E34BEEC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09" name="Google Shape;232;p33">
                <a:extLst>
                  <a:ext uri="{FF2B5EF4-FFF2-40B4-BE49-F238E27FC236}">
                    <a16:creationId xmlns:a16="http://schemas.microsoft.com/office/drawing/2014/main" id="{3070E692-6119-4B64-868C-5FD66662EC6E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13" name="Google Shape;233;p33">
                  <a:extLst>
                    <a:ext uri="{FF2B5EF4-FFF2-40B4-BE49-F238E27FC236}">
                      <a16:creationId xmlns:a16="http://schemas.microsoft.com/office/drawing/2014/main" id="{4A0F7758-3F6E-419A-80DC-410B2FC83294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4" name="Google Shape;234;p33">
                  <a:extLst>
                    <a:ext uri="{FF2B5EF4-FFF2-40B4-BE49-F238E27FC236}">
                      <a16:creationId xmlns:a16="http://schemas.microsoft.com/office/drawing/2014/main" id="{C1920F82-2392-4CD9-A584-F52BC11B6A88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15" name="Google Shape;235;p33">
                    <a:extLst>
                      <a:ext uri="{FF2B5EF4-FFF2-40B4-BE49-F238E27FC236}">
                        <a16:creationId xmlns:a16="http://schemas.microsoft.com/office/drawing/2014/main" id="{F372FD78-7CE0-4BB1-8BD0-0350018FACC9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6" name="Google Shape;236;p33">
                    <a:extLst>
                      <a:ext uri="{FF2B5EF4-FFF2-40B4-BE49-F238E27FC236}">
                        <a16:creationId xmlns:a16="http://schemas.microsoft.com/office/drawing/2014/main" id="{558A82F2-7B75-4797-A74F-BEAC5626E54F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17" name="Google Shape;237;p33">
                      <a:extLst>
                        <a:ext uri="{FF2B5EF4-FFF2-40B4-BE49-F238E27FC236}">
                          <a16:creationId xmlns:a16="http://schemas.microsoft.com/office/drawing/2014/main" id="{C2D76DA4-1BD6-4A9C-AA85-BF76A25BE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" name="Google Shape;238;p33">
                      <a:extLst>
                        <a:ext uri="{FF2B5EF4-FFF2-40B4-BE49-F238E27FC236}">
                          <a16:creationId xmlns:a16="http://schemas.microsoft.com/office/drawing/2014/main" id="{9FC5B74A-0FF4-4D72-84B2-3568AFEB9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" name="Google Shape;239;p33">
                      <a:extLst>
                        <a:ext uri="{FF2B5EF4-FFF2-40B4-BE49-F238E27FC236}">
                          <a16:creationId xmlns:a16="http://schemas.microsoft.com/office/drawing/2014/main" id="{49D32C31-40B2-4FEF-871C-D9F22BCA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" name="Google Shape;240;p33">
                      <a:extLst>
                        <a:ext uri="{FF2B5EF4-FFF2-40B4-BE49-F238E27FC236}">
                          <a16:creationId xmlns:a16="http://schemas.microsoft.com/office/drawing/2014/main" id="{23CD6F77-F481-4E61-9C40-2BE907749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" name="Google Shape;241;p33">
                      <a:extLst>
                        <a:ext uri="{FF2B5EF4-FFF2-40B4-BE49-F238E27FC236}">
                          <a16:creationId xmlns:a16="http://schemas.microsoft.com/office/drawing/2014/main" id="{04B096C6-338A-4A70-8A7D-AC9A55FF2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" name="Google Shape;242;p33">
                      <a:extLst>
                        <a:ext uri="{FF2B5EF4-FFF2-40B4-BE49-F238E27FC236}">
                          <a16:creationId xmlns:a16="http://schemas.microsoft.com/office/drawing/2014/main" id="{66999509-E7EB-4F4C-A5A7-76B8A492C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" name="Google Shape;243;p33">
                      <a:extLst>
                        <a:ext uri="{FF2B5EF4-FFF2-40B4-BE49-F238E27FC236}">
                          <a16:creationId xmlns:a16="http://schemas.microsoft.com/office/drawing/2014/main" id="{B18ED360-5FA1-4350-91F8-29501ADCB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" name="Google Shape;244;p33">
                      <a:extLst>
                        <a:ext uri="{FF2B5EF4-FFF2-40B4-BE49-F238E27FC236}">
                          <a16:creationId xmlns:a16="http://schemas.microsoft.com/office/drawing/2014/main" id="{9F2B720D-393E-402C-99CC-C7D05C216E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" name="Google Shape;245;p33">
                      <a:extLst>
                        <a:ext uri="{FF2B5EF4-FFF2-40B4-BE49-F238E27FC236}">
                          <a16:creationId xmlns:a16="http://schemas.microsoft.com/office/drawing/2014/main" id="{E2628F18-4631-4656-8A22-A2466E771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" name="Google Shape;246;p33">
                      <a:extLst>
                        <a:ext uri="{FF2B5EF4-FFF2-40B4-BE49-F238E27FC236}">
                          <a16:creationId xmlns:a16="http://schemas.microsoft.com/office/drawing/2014/main" id="{E46DCB9E-8C55-4D27-A983-7B74421C7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7" name="Google Shape;247;p33">
                      <a:extLst>
                        <a:ext uri="{FF2B5EF4-FFF2-40B4-BE49-F238E27FC236}">
                          <a16:creationId xmlns:a16="http://schemas.microsoft.com/office/drawing/2014/main" id="{6A5328BC-39B5-4A70-950C-577004CD5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" name="Google Shape;248;p33">
                      <a:extLst>
                        <a:ext uri="{FF2B5EF4-FFF2-40B4-BE49-F238E27FC236}">
                          <a16:creationId xmlns:a16="http://schemas.microsoft.com/office/drawing/2014/main" id="{84D298EB-3560-4989-8203-14215F033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" name="Google Shape;249;p33">
                      <a:extLst>
                        <a:ext uri="{FF2B5EF4-FFF2-40B4-BE49-F238E27FC236}">
                          <a16:creationId xmlns:a16="http://schemas.microsoft.com/office/drawing/2014/main" id="{C5EDD226-AE97-481B-ABFC-6B73D59E9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0" name="Google Shape;250;p33">
                      <a:extLst>
                        <a:ext uri="{FF2B5EF4-FFF2-40B4-BE49-F238E27FC236}">
                          <a16:creationId xmlns:a16="http://schemas.microsoft.com/office/drawing/2014/main" id="{8320746F-0FD0-4F4B-B195-EF849F157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1" name="Google Shape;251;p33">
                      <a:extLst>
                        <a:ext uri="{FF2B5EF4-FFF2-40B4-BE49-F238E27FC236}">
                          <a16:creationId xmlns:a16="http://schemas.microsoft.com/office/drawing/2014/main" id="{DE2E416F-6769-4895-943E-4341F6DE5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" name="Google Shape;252;p33">
                      <a:extLst>
                        <a:ext uri="{FF2B5EF4-FFF2-40B4-BE49-F238E27FC236}">
                          <a16:creationId xmlns:a16="http://schemas.microsoft.com/office/drawing/2014/main" id="{68356DC3-4A39-4505-9087-0BE404A1F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3" name="Google Shape;253;p33">
                      <a:extLst>
                        <a:ext uri="{FF2B5EF4-FFF2-40B4-BE49-F238E27FC236}">
                          <a16:creationId xmlns:a16="http://schemas.microsoft.com/office/drawing/2014/main" id="{BE5964B4-7723-48D1-B75C-606623B07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4" name="Google Shape;254;p33">
                      <a:extLst>
                        <a:ext uri="{FF2B5EF4-FFF2-40B4-BE49-F238E27FC236}">
                          <a16:creationId xmlns:a16="http://schemas.microsoft.com/office/drawing/2014/main" id="{9CFB81F8-AAA5-484C-A0E1-3A2F4A4C2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5" name="Google Shape;255;p33">
                      <a:extLst>
                        <a:ext uri="{FF2B5EF4-FFF2-40B4-BE49-F238E27FC236}">
                          <a16:creationId xmlns:a16="http://schemas.microsoft.com/office/drawing/2014/main" id="{BA8E9D7A-0EBD-477F-8E0D-4F69284EF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6" name="Google Shape;256;p33">
                      <a:extLst>
                        <a:ext uri="{FF2B5EF4-FFF2-40B4-BE49-F238E27FC236}">
                          <a16:creationId xmlns:a16="http://schemas.microsoft.com/office/drawing/2014/main" id="{C29D8195-6D6B-4D65-96B0-F0041B3A0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" name="Google Shape;257;p33">
                      <a:extLst>
                        <a:ext uri="{FF2B5EF4-FFF2-40B4-BE49-F238E27FC236}">
                          <a16:creationId xmlns:a16="http://schemas.microsoft.com/office/drawing/2014/main" id="{4D5A5873-152D-417B-8BFB-EACD51C2D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" name="Google Shape;258;p33">
                      <a:extLst>
                        <a:ext uri="{FF2B5EF4-FFF2-40B4-BE49-F238E27FC236}">
                          <a16:creationId xmlns:a16="http://schemas.microsoft.com/office/drawing/2014/main" id="{6A2D712B-7FD7-475F-807D-24ADC2FF1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10" name="Google Shape;259;p33">
                <a:extLst>
                  <a:ext uri="{FF2B5EF4-FFF2-40B4-BE49-F238E27FC236}">
                    <a16:creationId xmlns:a16="http://schemas.microsoft.com/office/drawing/2014/main" id="{9272645A-956F-4992-A6F8-2F56C09510EE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0;p33">
                <a:extLst>
                  <a:ext uri="{FF2B5EF4-FFF2-40B4-BE49-F238E27FC236}">
                    <a16:creationId xmlns:a16="http://schemas.microsoft.com/office/drawing/2014/main" id="{E24DB655-607E-49B7-8210-B3384E015BC7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1;p33">
                <a:extLst>
                  <a:ext uri="{FF2B5EF4-FFF2-40B4-BE49-F238E27FC236}">
                    <a16:creationId xmlns:a16="http://schemas.microsoft.com/office/drawing/2014/main" id="{DE3ED26F-9B0C-442E-B610-2C4C01EC2FB1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54;p33">
            <a:extLst>
              <a:ext uri="{FF2B5EF4-FFF2-40B4-BE49-F238E27FC236}">
                <a16:creationId xmlns:a16="http://schemas.microsoft.com/office/drawing/2014/main" id="{5EAA8993-3C06-40DE-9382-807567062A68}"/>
              </a:ext>
            </a:extLst>
          </p:cNvPr>
          <p:cNvGrpSpPr/>
          <p:nvPr/>
        </p:nvGrpSpPr>
        <p:grpSpPr>
          <a:xfrm>
            <a:off x="7963928" y="187560"/>
            <a:ext cx="741250" cy="792000"/>
            <a:chOff x="-3118700" y="2365900"/>
            <a:chExt cx="741250" cy="792000"/>
          </a:xfrm>
        </p:grpSpPr>
        <p:sp>
          <p:nvSpPr>
            <p:cNvPr id="140" name="Google Shape;155;p33">
              <a:extLst>
                <a:ext uri="{FF2B5EF4-FFF2-40B4-BE49-F238E27FC236}">
                  <a16:creationId xmlns:a16="http://schemas.microsoft.com/office/drawing/2014/main" id="{D70CF957-987D-48F1-B479-6362A4250D11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;p33">
              <a:extLst>
                <a:ext uri="{FF2B5EF4-FFF2-40B4-BE49-F238E27FC236}">
                  <a16:creationId xmlns:a16="http://schemas.microsoft.com/office/drawing/2014/main" id="{CFA263CC-F0AD-4441-8171-F1F39F9C58E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;p33">
              <a:extLst>
                <a:ext uri="{FF2B5EF4-FFF2-40B4-BE49-F238E27FC236}">
                  <a16:creationId xmlns:a16="http://schemas.microsoft.com/office/drawing/2014/main" id="{6BF2EEE2-59B8-4CAB-B1D8-DE83FA71CC8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;p33">
              <a:extLst>
                <a:ext uri="{FF2B5EF4-FFF2-40B4-BE49-F238E27FC236}">
                  <a16:creationId xmlns:a16="http://schemas.microsoft.com/office/drawing/2014/main" id="{6BD147CE-10A5-42F9-BBA4-23914A2E6305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9;p33">
              <a:extLst>
                <a:ext uri="{FF2B5EF4-FFF2-40B4-BE49-F238E27FC236}">
                  <a16:creationId xmlns:a16="http://schemas.microsoft.com/office/drawing/2014/main" id="{F0A402F7-66F1-4816-A4E7-559C71D23417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0;p33">
              <a:extLst>
                <a:ext uri="{FF2B5EF4-FFF2-40B4-BE49-F238E27FC236}">
                  <a16:creationId xmlns:a16="http://schemas.microsoft.com/office/drawing/2014/main" id="{A7FD70A7-4B72-45E1-8929-79A7D215B442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1;p33">
              <a:extLst>
                <a:ext uri="{FF2B5EF4-FFF2-40B4-BE49-F238E27FC236}">
                  <a16:creationId xmlns:a16="http://schemas.microsoft.com/office/drawing/2014/main" id="{278F97EB-D077-458F-A6A3-8A6AB08B4ACB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;p33">
              <a:extLst>
                <a:ext uri="{FF2B5EF4-FFF2-40B4-BE49-F238E27FC236}">
                  <a16:creationId xmlns:a16="http://schemas.microsoft.com/office/drawing/2014/main" id="{44EEE3F3-C23C-4726-BE02-BBC949A8E92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3;p33">
              <a:extLst>
                <a:ext uri="{FF2B5EF4-FFF2-40B4-BE49-F238E27FC236}">
                  <a16:creationId xmlns:a16="http://schemas.microsoft.com/office/drawing/2014/main" id="{EBC1430B-B481-478E-AD30-58C5318209E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4;p33">
              <a:extLst>
                <a:ext uri="{FF2B5EF4-FFF2-40B4-BE49-F238E27FC236}">
                  <a16:creationId xmlns:a16="http://schemas.microsoft.com/office/drawing/2014/main" id="{789629C3-0BE0-4E05-8DAC-4A0B002F075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263;p33">
            <a:extLst>
              <a:ext uri="{FF2B5EF4-FFF2-40B4-BE49-F238E27FC236}">
                <a16:creationId xmlns:a16="http://schemas.microsoft.com/office/drawing/2014/main" id="{5CFC3FC6-5C8C-4A3D-9ABA-C7B80A1DE77F}"/>
              </a:ext>
            </a:extLst>
          </p:cNvPr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151" name="Google Shape;264;p33">
              <a:extLst>
                <a:ext uri="{FF2B5EF4-FFF2-40B4-BE49-F238E27FC236}">
                  <a16:creationId xmlns:a16="http://schemas.microsoft.com/office/drawing/2014/main" id="{C46F8EA3-215F-492C-AEFA-2BCF474AAD82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;p33">
              <a:extLst>
                <a:ext uri="{FF2B5EF4-FFF2-40B4-BE49-F238E27FC236}">
                  <a16:creationId xmlns:a16="http://schemas.microsoft.com/office/drawing/2014/main" id="{399E7D55-2C13-405E-9CC9-7D5636DCAAFD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6;p33">
            <a:extLst>
              <a:ext uri="{FF2B5EF4-FFF2-40B4-BE49-F238E27FC236}">
                <a16:creationId xmlns:a16="http://schemas.microsoft.com/office/drawing/2014/main" id="{49366099-3284-4E54-95E2-F641647103A3}"/>
              </a:ext>
            </a:extLst>
          </p:cNvPr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154" name="Google Shape;267;p33">
              <a:extLst>
                <a:ext uri="{FF2B5EF4-FFF2-40B4-BE49-F238E27FC236}">
                  <a16:creationId xmlns:a16="http://schemas.microsoft.com/office/drawing/2014/main" id="{11C53C7B-6063-4D24-A8F8-9B2F1B44DA24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8;p33">
              <a:extLst>
                <a:ext uri="{FF2B5EF4-FFF2-40B4-BE49-F238E27FC236}">
                  <a16:creationId xmlns:a16="http://schemas.microsoft.com/office/drawing/2014/main" id="{53507009-1910-4793-988F-198D271D2AA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45270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587423DB-DF28-4B49-B5E5-140CBF36A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76" y="0"/>
            <a:ext cx="8690846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5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0A88B83-5D85-4516-A047-53156C81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6" y="69794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14970"/>
              </p:ext>
            </p:extLst>
          </p:nvPr>
        </p:nvGraphicFramePr>
        <p:xfrm>
          <a:off x="291313" y="2006010"/>
          <a:ext cx="8561372" cy="2967972"/>
        </p:xfrm>
        <a:graphic>
          <a:graphicData uri="http://schemas.openxmlformats.org/drawingml/2006/table">
            <a:tbl>
              <a:tblPr firstRow="1" firstCol="1" bandRow="1"/>
              <a:tblGrid>
                <a:gridCol w="10115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2414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90718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1581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78554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19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3012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FILIPINO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akapagbibigay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ka ng 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mahahalagang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pangyayari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nabasang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talaarawan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talambuhay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nakasusulat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may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wastong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baybay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bantas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idiniktang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talata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F5PU-Ic-1 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F5PB-Id-3.4 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F5PB-Ie-3.3 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F5PB-IIf-3.3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Mahalagang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Pangyayari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Nabasang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Talaarawan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Talambuhay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Pagsulat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may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Wastong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Baybay,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Bantas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Idiniktang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Talata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5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nabasang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talaarawan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</a:p>
                    <a:p>
                      <a:pPr marL="85725" indent="0" algn="l"/>
                      <a:endParaRPr lang="en-PH" sz="5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Ano-ano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ginawa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Erning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maghapon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katangian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taglay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Erning</a:t>
                      </a:r>
                      <a:r>
                        <a:rPr lang="en-PH" sz="1100" dirty="0"/>
                        <a:t>?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anak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paano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masusuklian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pagsisikap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magulang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ikaw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mabigyan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maayos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buhay</a:t>
                      </a:r>
                      <a:r>
                        <a:rPr lang="en-PH" sz="1100" dirty="0"/>
                        <a:t>?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Pagsubaybay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progreso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mag-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aaral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bawat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pamamagitan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742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843230"/>
              </p:ext>
            </p:extLst>
          </p:nvPr>
        </p:nvGraphicFramePr>
        <p:xfrm>
          <a:off x="291313" y="275129"/>
          <a:ext cx="8459495" cy="563178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Piliin ang </a:t>
                      </a:r>
                      <a:r>
                        <a:rPr lang="en-PH" sz="1100" dirty="0" err="1"/>
                        <a:t>letra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mahahalagang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pangyayari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maghapon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Erning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</a:p>
                    <a:p>
                      <a:pPr marL="85725" indent="0" algn="l">
                        <a:buNone/>
                      </a:pPr>
                      <a:endParaRPr lang="en-PH" sz="5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binasa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PH" sz="1100" dirty="0" err="1"/>
                        <a:t>Pagtaas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presyo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gasolina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PH" sz="1100" dirty="0"/>
                        <a:t>Ang </a:t>
                      </a:r>
                      <a:r>
                        <a:rPr lang="en-PH" sz="1100" dirty="0" err="1"/>
                        <a:t>buhay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mamamayan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PH" sz="1100" dirty="0" err="1"/>
                        <a:t>Iba’t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pasahero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traysikel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PH" sz="1100" dirty="0"/>
                        <a:t>Isang </a:t>
                      </a:r>
                      <a:r>
                        <a:rPr lang="en-PH" sz="1100" dirty="0" err="1"/>
                        <a:t>araw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buhay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tsuper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Buuin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. Gawain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p.23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1. Nang </a:t>
                      </a:r>
                      <a:r>
                        <a:rPr lang="en-PH" sz="1100" dirty="0" err="1"/>
                        <a:t>mabasa</a:t>
                      </a:r>
                      <a:r>
                        <a:rPr lang="en-PH" sz="1100" dirty="0"/>
                        <a:t> ko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naramdaman</a:t>
                      </a:r>
                      <a:r>
                        <a:rPr lang="en-PH" sz="1100" dirty="0"/>
                        <a:t> ko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___________________________________.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2. </a:t>
                      </a:r>
                      <a:r>
                        <a:rPr lang="en-PH" sz="1100" dirty="0" err="1"/>
                        <a:t>Naisip</a:t>
                      </a:r>
                      <a:r>
                        <a:rPr lang="en-PH" sz="1100" dirty="0"/>
                        <a:t> ko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_______________________.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3. Sa </a:t>
                      </a:r>
                      <a:r>
                        <a:rPr lang="en-PH" sz="1100" dirty="0" err="1"/>
                        <a:t>tekstong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nagustuhan</a:t>
                      </a:r>
                      <a:r>
                        <a:rPr lang="en-PH" sz="1100" dirty="0"/>
                        <a:t> ko ang ___________________________________.</a:t>
                      </a: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653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740685"/>
              </p:ext>
            </p:extLst>
          </p:nvPr>
        </p:nvGraphicFramePr>
        <p:xfrm>
          <a:off x="291313" y="275129"/>
          <a:ext cx="8459495" cy="46259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Itala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gawain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Linggo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Lagyan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petsa</a:t>
                      </a:r>
                      <a:r>
                        <a:rPr lang="en-PH" sz="1100" dirty="0"/>
                        <a:t> o kung </a:t>
                      </a:r>
                      <a:r>
                        <a:rPr lang="en-PH" sz="1100" dirty="0" err="1"/>
                        <a:t>kailan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ginagawa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Humingi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tulong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kasama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bahay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Ipabasa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tatlong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beses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ng may </a:t>
                      </a:r>
                      <a:r>
                        <a:rPr lang="en-PH" sz="1100" dirty="0" err="1"/>
                        <a:t>wastong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baybay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bantas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idiniktang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Sundin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dapat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tandaan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napakinggan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6: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mahahalagang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pangyayari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kuwentong</a:t>
                      </a:r>
                      <a:r>
                        <a:rPr lang="en-PH" sz="1100" dirty="0"/>
                        <a:t> “</a:t>
                      </a:r>
                      <a:r>
                        <a:rPr lang="en-PH" sz="1100" dirty="0" err="1"/>
                        <a:t>Tiya</a:t>
                      </a:r>
                      <a:r>
                        <a:rPr lang="en-PH" sz="1100" dirty="0"/>
                        <a:t> Patron, </a:t>
                      </a:r>
                      <a:r>
                        <a:rPr lang="en-PH" sz="1100" dirty="0" err="1"/>
                        <a:t>Bayani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Jaro</a:t>
                      </a:r>
                      <a:r>
                        <a:rPr lang="en-PH" sz="1100" dirty="0"/>
                        <a:t>”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pahina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11.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bantas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baybay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346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42567"/>
              </p:ext>
            </p:extLst>
          </p:nvPr>
        </p:nvGraphicFramePr>
        <p:xfrm>
          <a:off x="291313" y="275129"/>
          <a:ext cx="8459495" cy="456498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/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7: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p.24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Linggo-linggo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pinagagawa</a:t>
                      </a:r>
                      <a:r>
                        <a:rPr lang="en-PH" sz="1100" dirty="0"/>
                        <a:t> kami ng </a:t>
                      </a:r>
                      <a:r>
                        <a:rPr lang="en-PH" sz="1100" dirty="0" err="1"/>
                        <a:t>aming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guro</a:t>
                      </a:r>
                      <a:r>
                        <a:rPr lang="en-PH" sz="1100" dirty="0"/>
                        <a:t> ng _______________. </a:t>
                      </a:r>
                      <a:r>
                        <a:rPr lang="en-PH" sz="1100" dirty="0" err="1"/>
                        <a:t>Dito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naaalala</a:t>
                      </a:r>
                      <a:r>
                        <a:rPr lang="en-PH" sz="1100" dirty="0"/>
                        <a:t> ko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pangyayari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buhay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loob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linggo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Nilalagyan</a:t>
                      </a:r>
                      <a:r>
                        <a:rPr lang="en-PH" sz="1100" dirty="0"/>
                        <a:t> ko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petsa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ko </a:t>
                      </a:r>
                      <a:r>
                        <a:rPr lang="en-PH" sz="1100" dirty="0" err="1"/>
                        <a:t>malimutan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araw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kailan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nangyari</a:t>
                      </a:r>
                      <a:r>
                        <a:rPr lang="en-PH" sz="1100" dirty="0"/>
                        <a:t>. </a:t>
                      </a: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787738A-BD5E-4390-9560-85C4D7D5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378" y="659796"/>
            <a:ext cx="2955851" cy="210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25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81B05E-FF6A-4D0D-9856-1E2543FF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320" y="583560"/>
            <a:ext cx="2533942" cy="322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Google Shape;149;p33">
            <a:extLst>
              <a:ext uri="{FF2B5EF4-FFF2-40B4-BE49-F238E27FC236}">
                <a16:creationId xmlns:a16="http://schemas.microsoft.com/office/drawing/2014/main" id="{0EDF2619-D653-4C8A-BA59-2851D816CAAE}"/>
              </a:ext>
            </a:extLst>
          </p:cNvPr>
          <p:cNvSpPr txBox="1">
            <a:spLocks/>
          </p:cNvSpPr>
          <p:nvPr/>
        </p:nvSpPr>
        <p:spPr>
          <a:xfrm>
            <a:off x="922041" y="813847"/>
            <a:ext cx="3942126" cy="87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sz="8800" dirty="0">
                <a:solidFill>
                  <a:srgbClr val="0000FF"/>
                </a:solidFill>
              </a:rPr>
              <a:t>Filipino 5</a:t>
            </a:r>
          </a:p>
        </p:txBody>
      </p:sp>
      <p:sp>
        <p:nvSpPr>
          <p:cNvPr id="40" name="Google Shape;150;p33">
            <a:extLst>
              <a:ext uri="{FF2B5EF4-FFF2-40B4-BE49-F238E27FC236}">
                <a16:creationId xmlns:a16="http://schemas.microsoft.com/office/drawing/2014/main" id="{40FDF149-20C0-46D4-B4ED-596A05C151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5575" y="1886922"/>
            <a:ext cx="3708300" cy="1834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QUARTER 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WEEK 6</a:t>
            </a:r>
            <a:endParaRPr sz="5400" b="1" dirty="0">
              <a:solidFill>
                <a:srgbClr val="FF0000"/>
              </a:solidFill>
            </a:endParaRPr>
          </a:p>
        </p:txBody>
      </p:sp>
      <p:grpSp>
        <p:nvGrpSpPr>
          <p:cNvPr id="41" name="Google Shape;165;p33">
            <a:extLst>
              <a:ext uri="{FF2B5EF4-FFF2-40B4-BE49-F238E27FC236}">
                <a16:creationId xmlns:a16="http://schemas.microsoft.com/office/drawing/2014/main" id="{9C877455-203C-4BCC-9C34-D85F465CDDC3}"/>
              </a:ext>
            </a:extLst>
          </p:cNvPr>
          <p:cNvGrpSpPr/>
          <p:nvPr/>
        </p:nvGrpSpPr>
        <p:grpSpPr>
          <a:xfrm>
            <a:off x="202401" y="4154486"/>
            <a:ext cx="956750" cy="553975"/>
            <a:chOff x="-1199475" y="2658325"/>
            <a:chExt cx="956750" cy="553975"/>
          </a:xfrm>
        </p:grpSpPr>
        <p:sp>
          <p:nvSpPr>
            <p:cNvPr id="42" name="Google Shape;166;p33">
              <a:extLst>
                <a:ext uri="{FF2B5EF4-FFF2-40B4-BE49-F238E27FC236}">
                  <a16:creationId xmlns:a16="http://schemas.microsoft.com/office/drawing/2014/main" id="{5D841D9D-951C-4582-901C-4C90CC8805B9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7;p33">
              <a:extLst>
                <a:ext uri="{FF2B5EF4-FFF2-40B4-BE49-F238E27FC236}">
                  <a16:creationId xmlns:a16="http://schemas.microsoft.com/office/drawing/2014/main" id="{A3C1E6E0-2D25-4176-9AA1-DC0D452462C2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;p33">
              <a:extLst>
                <a:ext uri="{FF2B5EF4-FFF2-40B4-BE49-F238E27FC236}">
                  <a16:creationId xmlns:a16="http://schemas.microsoft.com/office/drawing/2014/main" id="{BFBD9FFE-96BF-48FD-9562-B0D4D835C95B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9;p33">
              <a:extLst>
                <a:ext uri="{FF2B5EF4-FFF2-40B4-BE49-F238E27FC236}">
                  <a16:creationId xmlns:a16="http://schemas.microsoft.com/office/drawing/2014/main" id="{20092F85-6343-4A64-9D41-D6EAE7B43C6C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0;p33">
              <a:extLst>
                <a:ext uri="{FF2B5EF4-FFF2-40B4-BE49-F238E27FC236}">
                  <a16:creationId xmlns:a16="http://schemas.microsoft.com/office/drawing/2014/main" id="{DADB2AB8-AAF3-4F37-BEBC-B206B65A5CD0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;p33">
              <a:extLst>
                <a:ext uri="{FF2B5EF4-FFF2-40B4-BE49-F238E27FC236}">
                  <a16:creationId xmlns:a16="http://schemas.microsoft.com/office/drawing/2014/main" id="{8862DE0A-1183-4E61-BD94-D5E8485D65E8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;p33">
              <a:extLst>
                <a:ext uri="{FF2B5EF4-FFF2-40B4-BE49-F238E27FC236}">
                  <a16:creationId xmlns:a16="http://schemas.microsoft.com/office/drawing/2014/main" id="{DCA996C9-45F7-46FB-9FBE-186FE22923B1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3;p33">
              <a:extLst>
                <a:ext uri="{FF2B5EF4-FFF2-40B4-BE49-F238E27FC236}">
                  <a16:creationId xmlns:a16="http://schemas.microsoft.com/office/drawing/2014/main" id="{3B67104E-97F3-4F89-A667-6198A0FD1A0B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;p33">
              <a:extLst>
                <a:ext uri="{FF2B5EF4-FFF2-40B4-BE49-F238E27FC236}">
                  <a16:creationId xmlns:a16="http://schemas.microsoft.com/office/drawing/2014/main" id="{5DFD6EE9-9EA8-42BC-A989-4D721CA5EEC4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;p33">
              <a:extLst>
                <a:ext uri="{FF2B5EF4-FFF2-40B4-BE49-F238E27FC236}">
                  <a16:creationId xmlns:a16="http://schemas.microsoft.com/office/drawing/2014/main" id="{1E479D93-38CD-4055-896E-7FBE214F79FE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6;p33">
              <a:extLst>
                <a:ext uri="{FF2B5EF4-FFF2-40B4-BE49-F238E27FC236}">
                  <a16:creationId xmlns:a16="http://schemas.microsoft.com/office/drawing/2014/main" id="{A7D2F937-4E9A-4CE3-927B-56673322071F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7;p33">
              <a:extLst>
                <a:ext uri="{FF2B5EF4-FFF2-40B4-BE49-F238E27FC236}">
                  <a16:creationId xmlns:a16="http://schemas.microsoft.com/office/drawing/2014/main" id="{41D8DE3D-30C9-4D78-9C12-984A5F6F2F43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262;p33">
            <a:extLst>
              <a:ext uri="{FF2B5EF4-FFF2-40B4-BE49-F238E27FC236}">
                <a16:creationId xmlns:a16="http://schemas.microsoft.com/office/drawing/2014/main" id="{B8E7D864-9015-4152-8A70-BF0482E55DA0}"/>
              </a:ext>
            </a:extLst>
          </p:cNvPr>
          <p:cNvSpPr/>
          <p:nvPr/>
        </p:nvSpPr>
        <p:spPr>
          <a:xfrm>
            <a:off x="879645" y="1726207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178;p33">
            <a:extLst>
              <a:ext uri="{FF2B5EF4-FFF2-40B4-BE49-F238E27FC236}">
                <a16:creationId xmlns:a16="http://schemas.microsoft.com/office/drawing/2014/main" id="{BE47234C-1B01-4B11-A929-DC0F2189E3A1}"/>
              </a:ext>
            </a:extLst>
          </p:cNvPr>
          <p:cNvGrpSpPr/>
          <p:nvPr/>
        </p:nvGrpSpPr>
        <p:grpSpPr>
          <a:xfrm>
            <a:off x="267709" y="2577681"/>
            <a:ext cx="1767550" cy="2473200"/>
            <a:chOff x="347000" y="2571750"/>
            <a:chExt cx="1767550" cy="2473200"/>
          </a:xfrm>
        </p:grpSpPr>
        <p:sp>
          <p:nvSpPr>
            <p:cNvPr id="56" name="Google Shape;179;p33">
              <a:extLst>
                <a:ext uri="{FF2B5EF4-FFF2-40B4-BE49-F238E27FC236}">
                  <a16:creationId xmlns:a16="http://schemas.microsoft.com/office/drawing/2014/main" id="{7F543A1D-27B6-4414-8FF4-E38BD3E3C397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;p33">
              <a:extLst>
                <a:ext uri="{FF2B5EF4-FFF2-40B4-BE49-F238E27FC236}">
                  <a16:creationId xmlns:a16="http://schemas.microsoft.com/office/drawing/2014/main" id="{A5BD7C85-39F9-4376-9644-6BF0B4F9E6D1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;p33">
              <a:extLst>
                <a:ext uri="{FF2B5EF4-FFF2-40B4-BE49-F238E27FC236}">
                  <a16:creationId xmlns:a16="http://schemas.microsoft.com/office/drawing/2014/main" id="{C8554DEB-685A-482B-9906-149FD5552C4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;p33">
              <a:extLst>
                <a:ext uri="{FF2B5EF4-FFF2-40B4-BE49-F238E27FC236}">
                  <a16:creationId xmlns:a16="http://schemas.microsoft.com/office/drawing/2014/main" id="{25C07828-F865-47AA-A48D-B2794348FB92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;p33">
              <a:extLst>
                <a:ext uri="{FF2B5EF4-FFF2-40B4-BE49-F238E27FC236}">
                  <a16:creationId xmlns:a16="http://schemas.microsoft.com/office/drawing/2014/main" id="{1164D093-BA19-4052-A6D8-F2C7BB85E23C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;p33">
              <a:extLst>
                <a:ext uri="{FF2B5EF4-FFF2-40B4-BE49-F238E27FC236}">
                  <a16:creationId xmlns:a16="http://schemas.microsoft.com/office/drawing/2014/main" id="{39B6266E-CAE4-4CF2-ABF1-56C35DA1FBA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5;p33">
              <a:extLst>
                <a:ext uri="{FF2B5EF4-FFF2-40B4-BE49-F238E27FC236}">
                  <a16:creationId xmlns:a16="http://schemas.microsoft.com/office/drawing/2014/main" id="{2195AFC1-7194-4908-94A9-2B09E17CCFF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6;p33">
              <a:extLst>
                <a:ext uri="{FF2B5EF4-FFF2-40B4-BE49-F238E27FC236}">
                  <a16:creationId xmlns:a16="http://schemas.microsoft.com/office/drawing/2014/main" id="{B6EE5A55-6B87-48E9-9B9B-B8D4362983CF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7;p33">
              <a:extLst>
                <a:ext uri="{FF2B5EF4-FFF2-40B4-BE49-F238E27FC236}">
                  <a16:creationId xmlns:a16="http://schemas.microsoft.com/office/drawing/2014/main" id="{A3C8CDA4-4F59-4DEA-83B9-743E6F60EE2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;p33">
              <a:extLst>
                <a:ext uri="{FF2B5EF4-FFF2-40B4-BE49-F238E27FC236}">
                  <a16:creationId xmlns:a16="http://schemas.microsoft.com/office/drawing/2014/main" id="{2FFC50D2-BDF8-4674-86CB-783F85B30DA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9;p33">
              <a:extLst>
                <a:ext uri="{FF2B5EF4-FFF2-40B4-BE49-F238E27FC236}">
                  <a16:creationId xmlns:a16="http://schemas.microsoft.com/office/drawing/2014/main" id="{244975DF-165A-4A63-A579-2CC895F69756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0;p33">
              <a:extLst>
                <a:ext uri="{FF2B5EF4-FFF2-40B4-BE49-F238E27FC236}">
                  <a16:creationId xmlns:a16="http://schemas.microsoft.com/office/drawing/2014/main" id="{81AA3C07-1E86-464F-9BC6-31DCD6016CFD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1;p33">
              <a:extLst>
                <a:ext uri="{FF2B5EF4-FFF2-40B4-BE49-F238E27FC236}">
                  <a16:creationId xmlns:a16="http://schemas.microsoft.com/office/drawing/2014/main" id="{51A6E953-9FA8-43CA-94D8-79DA2D67669B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2;p33">
              <a:extLst>
                <a:ext uri="{FF2B5EF4-FFF2-40B4-BE49-F238E27FC236}">
                  <a16:creationId xmlns:a16="http://schemas.microsoft.com/office/drawing/2014/main" id="{466E5924-3267-4114-991B-F8CA5C888E1E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;p33">
              <a:extLst>
                <a:ext uri="{FF2B5EF4-FFF2-40B4-BE49-F238E27FC236}">
                  <a16:creationId xmlns:a16="http://schemas.microsoft.com/office/drawing/2014/main" id="{ACBD5B59-6404-4DE3-BC50-4E82C36E1D27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4;p33">
              <a:extLst>
                <a:ext uri="{FF2B5EF4-FFF2-40B4-BE49-F238E27FC236}">
                  <a16:creationId xmlns:a16="http://schemas.microsoft.com/office/drawing/2014/main" id="{D855268B-A9A1-4500-922F-DF7561563E26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5;p33">
              <a:extLst>
                <a:ext uri="{FF2B5EF4-FFF2-40B4-BE49-F238E27FC236}">
                  <a16:creationId xmlns:a16="http://schemas.microsoft.com/office/drawing/2014/main" id="{37328B1F-5FF2-4D24-9B9F-AF6DAC37C546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;p33">
              <a:extLst>
                <a:ext uri="{FF2B5EF4-FFF2-40B4-BE49-F238E27FC236}">
                  <a16:creationId xmlns:a16="http://schemas.microsoft.com/office/drawing/2014/main" id="{6CC5A2F8-28D0-439B-8FA6-400FECA08A99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;p33">
              <a:extLst>
                <a:ext uri="{FF2B5EF4-FFF2-40B4-BE49-F238E27FC236}">
                  <a16:creationId xmlns:a16="http://schemas.microsoft.com/office/drawing/2014/main" id="{48DA2A19-471B-4199-B914-4057470E0B5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;p33">
              <a:extLst>
                <a:ext uri="{FF2B5EF4-FFF2-40B4-BE49-F238E27FC236}">
                  <a16:creationId xmlns:a16="http://schemas.microsoft.com/office/drawing/2014/main" id="{BE1467E8-FD67-46AB-8068-A245BFD1315D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;p33">
              <a:extLst>
                <a:ext uri="{FF2B5EF4-FFF2-40B4-BE49-F238E27FC236}">
                  <a16:creationId xmlns:a16="http://schemas.microsoft.com/office/drawing/2014/main" id="{32452211-D64B-436E-B04B-0048C6C404D6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0;p33">
              <a:extLst>
                <a:ext uri="{FF2B5EF4-FFF2-40B4-BE49-F238E27FC236}">
                  <a16:creationId xmlns:a16="http://schemas.microsoft.com/office/drawing/2014/main" id="{9B68DCED-AB7B-4EDF-962B-689740040521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;p33">
              <a:extLst>
                <a:ext uri="{FF2B5EF4-FFF2-40B4-BE49-F238E27FC236}">
                  <a16:creationId xmlns:a16="http://schemas.microsoft.com/office/drawing/2014/main" id="{F190661E-DD5F-4228-AFCE-3DE1A3F7EB9A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;p33">
              <a:extLst>
                <a:ext uri="{FF2B5EF4-FFF2-40B4-BE49-F238E27FC236}">
                  <a16:creationId xmlns:a16="http://schemas.microsoft.com/office/drawing/2014/main" id="{BCC64165-950E-4B7A-BB42-ED4EBF77C2E6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3;p33">
              <a:extLst>
                <a:ext uri="{FF2B5EF4-FFF2-40B4-BE49-F238E27FC236}">
                  <a16:creationId xmlns:a16="http://schemas.microsoft.com/office/drawing/2014/main" id="{CA6AD884-2DFD-4ADB-B22E-43621550EE14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;p33">
              <a:extLst>
                <a:ext uri="{FF2B5EF4-FFF2-40B4-BE49-F238E27FC236}">
                  <a16:creationId xmlns:a16="http://schemas.microsoft.com/office/drawing/2014/main" id="{8F7D793F-6797-40A5-96EE-7A9F70F98C9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5;p33">
              <a:extLst>
                <a:ext uri="{FF2B5EF4-FFF2-40B4-BE49-F238E27FC236}">
                  <a16:creationId xmlns:a16="http://schemas.microsoft.com/office/drawing/2014/main" id="{7663D9FD-A565-4888-BB3E-4ABB0E35F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6;p33">
              <a:extLst>
                <a:ext uri="{FF2B5EF4-FFF2-40B4-BE49-F238E27FC236}">
                  <a16:creationId xmlns:a16="http://schemas.microsoft.com/office/drawing/2014/main" id="{BC8EB79D-E1F6-417D-849E-187EE29B6C0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7;p33">
              <a:extLst>
                <a:ext uri="{FF2B5EF4-FFF2-40B4-BE49-F238E27FC236}">
                  <a16:creationId xmlns:a16="http://schemas.microsoft.com/office/drawing/2014/main" id="{4CA78747-B3F7-40CD-A7C7-CD0805AD59C9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;p33">
              <a:extLst>
                <a:ext uri="{FF2B5EF4-FFF2-40B4-BE49-F238E27FC236}">
                  <a16:creationId xmlns:a16="http://schemas.microsoft.com/office/drawing/2014/main" id="{08FEA486-FDA8-48BA-9A14-85EF7101CEE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;p33">
              <a:extLst>
                <a:ext uri="{FF2B5EF4-FFF2-40B4-BE49-F238E27FC236}">
                  <a16:creationId xmlns:a16="http://schemas.microsoft.com/office/drawing/2014/main" id="{B90CFFBC-58F3-4C7C-8147-6A8DEAA63CB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;p33">
              <a:extLst>
                <a:ext uri="{FF2B5EF4-FFF2-40B4-BE49-F238E27FC236}">
                  <a16:creationId xmlns:a16="http://schemas.microsoft.com/office/drawing/2014/main" id="{1979FF0F-4925-4ABA-B448-C7FF44F684AD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;p33">
              <a:extLst>
                <a:ext uri="{FF2B5EF4-FFF2-40B4-BE49-F238E27FC236}">
                  <a16:creationId xmlns:a16="http://schemas.microsoft.com/office/drawing/2014/main" id="{542C6885-F470-453D-ADD5-6A8560EE5F2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2;p33">
              <a:extLst>
                <a:ext uri="{FF2B5EF4-FFF2-40B4-BE49-F238E27FC236}">
                  <a16:creationId xmlns:a16="http://schemas.microsoft.com/office/drawing/2014/main" id="{07345E1D-323B-47E0-9710-F2D296A242E5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;p33">
              <a:extLst>
                <a:ext uri="{FF2B5EF4-FFF2-40B4-BE49-F238E27FC236}">
                  <a16:creationId xmlns:a16="http://schemas.microsoft.com/office/drawing/2014/main" id="{2D60E8AE-17A7-4BB2-9C7F-D52294ED1BF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4;p33">
              <a:extLst>
                <a:ext uri="{FF2B5EF4-FFF2-40B4-BE49-F238E27FC236}">
                  <a16:creationId xmlns:a16="http://schemas.microsoft.com/office/drawing/2014/main" id="{51A15D98-7396-4448-8776-A938FAC1A885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;p33">
              <a:extLst>
                <a:ext uri="{FF2B5EF4-FFF2-40B4-BE49-F238E27FC236}">
                  <a16:creationId xmlns:a16="http://schemas.microsoft.com/office/drawing/2014/main" id="{E2978CE7-3EC7-4E06-94A5-A114197C2593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;p33">
              <a:extLst>
                <a:ext uri="{FF2B5EF4-FFF2-40B4-BE49-F238E27FC236}">
                  <a16:creationId xmlns:a16="http://schemas.microsoft.com/office/drawing/2014/main" id="{403ADD35-A290-4CF1-9C86-AD3E80428580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;p33">
              <a:extLst>
                <a:ext uri="{FF2B5EF4-FFF2-40B4-BE49-F238E27FC236}">
                  <a16:creationId xmlns:a16="http://schemas.microsoft.com/office/drawing/2014/main" id="{35BF487C-0581-4154-A446-CADD81B415AA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8;p33">
              <a:extLst>
                <a:ext uri="{FF2B5EF4-FFF2-40B4-BE49-F238E27FC236}">
                  <a16:creationId xmlns:a16="http://schemas.microsoft.com/office/drawing/2014/main" id="{DB0508B3-951B-4506-91B9-EF7B0C288777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;p33">
              <a:extLst>
                <a:ext uri="{FF2B5EF4-FFF2-40B4-BE49-F238E27FC236}">
                  <a16:creationId xmlns:a16="http://schemas.microsoft.com/office/drawing/2014/main" id="{CE05255F-0504-4615-9820-4E403657D187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0;p33">
              <a:extLst>
                <a:ext uri="{FF2B5EF4-FFF2-40B4-BE49-F238E27FC236}">
                  <a16:creationId xmlns:a16="http://schemas.microsoft.com/office/drawing/2014/main" id="{9D10B1EE-57AC-4751-AFE2-A1B1F5AB36C3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1;p33">
              <a:extLst>
                <a:ext uri="{FF2B5EF4-FFF2-40B4-BE49-F238E27FC236}">
                  <a16:creationId xmlns:a16="http://schemas.microsoft.com/office/drawing/2014/main" id="{E969A352-21FB-4C79-8E2A-81DE7A6C182A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2;p33">
              <a:extLst>
                <a:ext uri="{FF2B5EF4-FFF2-40B4-BE49-F238E27FC236}">
                  <a16:creationId xmlns:a16="http://schemas.microsoft.com/office/drawing/2014/main" id="{042FDFCE-BA97-4CA3-AB72-02DC129DC355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3;p33">
              <a:extLst>
                <a:ext uri="{FF2B5EF4-FFF2-40B4-BE49-F238E27FC236}">
                  <a16:creationId xmlns:a16="http://schemas.microsoft.com/office/drawing/2014/main" id="{BDA07EFF-5924-4592-AD25-9A859F57362A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4;p33">
              <a:extLst>
                <a:ext uri="{FF2B5EF4-FFF2-40B4-BE49-F238E27FC236}">
                  <a16:creationId xmlns:a16="http://schemas.microsoft.com/office/drawing/2014/main" id="{277493D2-EB16-40EA-9446-7AFA6FF0DA5D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5;p33">
              <a:extLst>
                <a:ext uri="{FF2B5EF4-FFF2-40B4-BE49-F238E27FC236}">
                  <a16:creationId xmlns:a16="http://schemas.microsoft.com/office/drawing/2014/main" id="{F12A2ADF-C4AB-42C7-8562-8617AE5A9871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;p33">
              <a:extLst>
                <a:ext uri="{FF2B5EF4-FFF2-40B4-BE49-F238E27FC236}">
                  <a16:creationId xmlns:a16="http://schemas.microsoft.com/office/drawing/2014/main" id="{D3E1A05C-3142-4FC6-A2C6-85B4D622CBC7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227;p33">
            <a:extLst>
              <a:ext uri="{FF2B5EF4-FFF2-40B4-BE49-F238E27FC236}">
                <a16:creationId xmlns:a16="http://schemas.microsoft.com/office/drawing/2014/main" id="{9428618F-AD2A-41A8-B5F9-17944C9E82E2}"/>
              </a:ext>
            </a:extLst>
          </p:cNvPr>
          <p:cNvGrpSpPr/>
          <p:nvPr/>
        </p:nvGrpSpPr>
        <p:grpSpPr>
          <a:xfrm flipH="1">
            <a:off x="6848216" y="3271073"/>
            <a:ext cx="2372800" cy="1808625"/>
            <a:chOff x="6368425" y="3177488"/>
            <a:chExt cx="2372800" cy="1808625"/>
          </a:xfrm>
        </p:grpSpPr>
        <p:sp>
          <p:nvSpPr>
            <p:cNvPr id="105" name="Google Shape;228;p33">
              <a:extLst>
                <a:ext uri="{FF2B5EF4-FFF2-40B4-BE49-F238E27FC236}">
                  <a16:creationId xmlns:a16="http://schemas.microsoft.com/office/drawing/2014/main" id="{6C260483-DE05-4DCC-B70D-5D05E89964C4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9;p33">
              <a:extLst>
                <a:ext uri="{FF2B5EF4-FFF2-40B4-BE49-F238E27FC236}">
                  <a16:creationId xmlns:a16="http://schemas.microsoft.com/office/drawing/2014/main" id="{621BE0A3-A021-4B0F-A435-027AA7334665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0;p33">
              <a:extLst>
                <a:ext uri="{FF2B5EF4-FFF2-40B4-BE49-F238E27FC236}">
                  <a16:creationId xmlns:a16="http://schemas.microsoft.com/office/drawing/2014/main" id="{BBC7E742-B6B1-4E6D-BF4A-A38F1360FE5A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231;p33">
              <a:extLst>
                <a:ext uri="{FF2B5EF4-FFF2-40B4-BE49-F238E27FC236}">
                  <a16:creationId xmlns:a16="http://schemas.microsoft.com/office/drawing/2014/main" id="{1CA056E1-65CE-4037-AC24-D206E34BEEC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09" name="Google Shape;232;p33">
                <a:extLst>
                  <a:ext uri="{FF2B5EF4-FFF2-40B4-BE49-F238E27FC236}">
                    <a16:creationId xmlns:a16="http://schemas.microsoft.com/office/drawing/2014/main" id="{3070E692-6119-4B64-868C-5FD66662EC6E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13" name="Google Shape;233;p33">
                  <a:extLst>
                    <a:ext uri="{FF2B5EF4-FFF2-40B4-BE49-F238E27FC236}">
                      <a16:creationId xmlns:a16="http://schemas.microsoft.com/office/drawing/2014/main" id="{4A0F7758-3F6E-419A-80DC-410B2FC83294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4" name="Google Shape;234;p33">
                  <a:extLst>
                    <a:ext uri="{FF2B5EF4-FFF2-40B4-BE49-F238E27FC236}">
                      <a16:creationId xmlns:a16="http://schemas.microsoft.com/office/drawing/2014/main" id="{C1920F82-2392-4CD9-A584-F52BC11B6A88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15" name="Google Shape;235;p33">
                    <a:extLst>
                      <a:ext uri="{FF2B5EF4-FFF2-40B4-BE49-F238E27FC236}">
                        <a16:creationId xmlns:a16="http://schemas.microsoft.com/office/drawing/2014/main" id="{F372FD78-7CE0-4BB1-8BD0-0350018FACC9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6" name="Google Shape;236;p33">
                    <a:extLst>
                      <a:ext uri="{FF2B5EF4-FFF2-40B4-BE49-F238E27FC236}">
                        <a16:creationId xmlns:a16="http://schemas.microsoft.com/office/drawing/2014/main" id="{558A82F2-7B75-4797-A74F-BEAC5626E54F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17" name="Google Shape;237;p33">
                      <a:extLst>
                        <a:ext uri="{FF2B5EF4-FFF2-40B4-BE49-F238E27FC236}">
                          <a16:creationId xmlns:a16="http://schemas.microsoft.com/office/drawing/2014/main" id="{C2D76DA4-1BD6-4A9C-AA85-BF76A25BE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" name="Google Shape;238;p33">
                      <a:extLst>
                        <a:ext uri="{FF2B5EF4-FFF2-40B4-BE49-F238E27FC236}">
                          <a16:creationId xmlns:a16="http://schemas.microsoft.com/office/drawing/2014/main" id="{9FC5B74A-0FF4-4D72-84B2-3568AFEB9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" name="Google Shape;239;p33">
                      <a:extLst>
                        <a:ext uri="{FF2B5EF4-FFF2-40B4-BE49-F238E27FC236}">
                          <a16:creationId xmlns:a16="http://schemas.microsoft.com/office/drawing/2014/main" id="{49D32C31-40B2-4FEF-871C-D9F22BCA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" name="Google Shape;240;p33">
                      <a:extLst>
                        <a:ext uri="{FF2B5EF4-FFF2-40B4-BE49-F238E27FC236}">
                          <a16:creationId xmlns:a16="http://schemas.microsoft.com/office/drawing/2014/main" id="{23CD6F77-F481-4E61-9C40-2BE907749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" name="Google Shape;241;p33">
                      <a:extLst>
                        <a:ext uri="{FF2B5EF4-FFF2-40B4-BE49-F238E27FC236}">
                          <a16:creationId xmlns:a16="http://schemas.microsoft.com/office/drawing/2014/main" id="{04B096C6-338A-4A70-8A7D-AC9A55FF2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" name="Google Shape;242;p33">
                      <a:extLst>
                        <a:ext uri="{FF2B5EF4-FFF2-40B4-BE49-F238E27FC236}">
                          <a16:creationId xmlns:a16="http://schemas.microsoft.com/office/drawing/2014/main" id="{66999509-E7EB-4F4C-A5A7-76B8A492C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" name="Google Shape;243;p33">
                      <a:extLst>
                        <a:ext uri="{FF2B5EF4-FFF2-40B4-BE49-F238E27FC236}">
                          <a16:creationId xmlns:a16="http://schemas.microsoft.com/office/drawing/2014/main" id="{B18ED360-5FA1-4350-91F8-29501ADCB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" name="Google Shape;244;p33">
                      <a:extLst>
                        <a:ext uri="{FF2B5EF4-FFF2-40B4-BE49-F238E27FC236}">
                          <a16:creationId xmlns:a16="http://schemas.microsoft.com/office/drawing/2014/main" id="{9F2B720D-393E-402C-99CC-C7D05C216E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" name="Google Shape;245;p33">
                      <a:extLst>
                        <a:ext uri="{FF2B5EF4-FFF2-40B4-BE49-F238E27FC236}">
                          <a16:creationId xmlns:a16="http://schemas.microsoft.com/office/drawing/2014/main" id="{E2628F18-4631-4656-8A22-A2466E771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" name="Google Shape;246;p33">
                      <a:extLst>
                        <a:ext uri="{FF2B5EF4-FFF2-40B4-BE49-F238E27FC236}">
                          <a16:creationId xmlns:a16="http://schemas.microsoft.com/office/drawing/2014/main" id="{E46DCB9E-8C55-4D27-A983-7B74421C7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7" name="Google Shape;247;p33">
                      <a:extLst>
                        <a:ext uri="{FF2B5EF4-FFF2-40B4-BE49-F238E27FC236}">
                          <a16:creationId xmlns:a16="http://schemas.microsoft.com/office/drawing/2014/main" id="{6A5328BC-39B5-4A70-950C-577004CD5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" name="Google Shape;248;p33">
                      <a:extLst>
                        <a:ext uri="{FF2B5EF4-FFF2-40B4-BE49-F238E27FC236}">
                          <a16:creationId xmlns:a16="http://schemas.microsoft.com/office/drawing/2014/main" id="{84D298EB-3560-4989-8203-14215F033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" name="Google Shape;249;p33">
                      <a:extLst>
                        <a:ext uri="{FF2B5EF4-FFF2-40B4-BE49-F238E27FC236}">
                          <a16:creationId xmlns:a16="http://schemas.microsoft.com/office/drawing/2014/main" id="{C5EDD226-AE97-481B-ABFC-6B73D59E9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0" name="Google Shape;250;p33">
                      <a:extLst>
                        <a:ext uri="{FF2B5EF4-FFF2-40B4-BE49-F238E27FC236}">
                          <a16:creationId xmlns:a16="http://schemas.microsoft.com/office/drawing/2014/main" id="{8320746F-0FD0-4F4B-B195-EF849F157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1" name="Google Shape;251;p33">
                      <a:extLst>
                        <a:ext uri="{FF2B5EF4-FFF2-40B4-BE49-F238E27FC236}">
                          <a16:creationId xmlns:a16="http://schemas.microsoft.com/office/drawing/2014/main" id="{DE2E416F-6769-4895-943E-4341F6DE5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" name="Google Shape;252;p33">
                      <a:extLst>
                        <a:ext uri="{FF2B5EF4-FFF2-40B4-BE49-F238E27FC236}">
                          <a16:creationId xmlns:a16="http://schemas.microsoft.com/office/drawing/2014/main" id="{68356DC3-4A39-4505-9087-0BE404A1F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3" name="Google Shape;253;p33">
                      <a:extLst>
                        <a:ext uri="{FF2B5EF4-FFF2-40B4-BE49-F238E27FC236}">
                          <a16:creationId xmlns:a16="http://schemas.microsoft.com/office/drawing/2014/main" id="{BE5964B4-7723-48D1-B75C-606623B07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4" name="Google Shape;254;p33">
                      <a:extLst>
                        <a:ext uri="{FF2B5EF4-FFF2-40B4-BE49-F238E27FC236}">
                          <a16:creationId xmlns:a16="http://schemas.microsoft.com/office/drawing/2014/main" id="{9CFB81F8-AAA5-484C-A0E1-3A2F4A4C2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5" name="Google Shape;255;p33">
                      <a:extLst>
                        <a:ext uri="{FF2B5EF4-FFF2-40B4-BE49-F238E27FC236}">
                          <a16:creationId xmlns:a16="http://schemas.microsoft.com/office/drawing/2014/main" id="{BA8E9D7A-0EBD-477F-8E0D-4F69284EF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6" name="Google Shape;256;p33">
                      <a:extLst>
                        <a:ext uri="{FF2B5EF4-FFF2-40B4-BE49-F238E27FC236}">
                          <a16:creationId xmlns:a16="http://schemas.microsoft.com/office/drawing/2014/main" id="{C29D8195-6D6B-4D65-96B0-F0041B3A0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" name="Google Shape;257;p33">
                      <a:extLst>
                        <a:ext uri="{FF2B5EF4-FFF2-40B4-BE49-F238E27FC236}">
                          <a16:creationId xmlns:a16="http://schemas.microsoft.com/office/drawing/2014/main" id="{4D5A5873-152D-417B-8BFB-EACD51C2D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" name="Google Shape;258;p33">
                      <a:extLst>
                        <a:ext uri="{FF2B5EF4-FFF2-40B4-BE49-F238E27FC236}">
                          <a16:creationId xmlns:a16="http://schemas.microsoft.com/office/drawing/2014/main" id="{6A2D712B-7FD7-475F-807D-24ADC2FF1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10" name="Google Shape;259;p33">
                <a:extLst>
                  <a:ext uri="{FF2B5EF4-FFF2-40B4-BE49-F238E27FC236}">
                    <a16:creationId xmlns:a16="http://schemas.microsoft.com/office/drawing/2014/main" id="{9272645A-956F-4992-A6F8-2F56C09510EE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0;p33">
                <a:extLst>
                  <a:ext uri="{FF2B5EF4-FFF2-40B4-BE49-F238E27FC236}">
                    <a16:creationId xmlns:a16="http://schemas.microsoft.com/office/drawing/2014/main" id="{E24DB655-607E-49B7-8210-B3384E015BC7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1;p33">
                <a:extLst>
                  <a:ext uri="{FF2B5EF4-FFF2-40B4-BE49-F238E27FC236}">
                    <a16:creationId xmlns:a16="http://schemas.microsoft.com/office/drawing/2014/main" id="{DE3ED26F-9B0C-442E-B610-2C4C01EC2FB1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54;p33">
            <a:extLst>
              <a:ext uri="{FF2B5EF4-FFF2-40B4-BE49-F238E27FC236}">
                <a16:creationId xmlns:a16="http://schemas.microsoft.com/office/drawing/2014/main" id="{5EAA8993-3C06-40DE-9382-807567062A68}"/>
              </a:ext>
            </a:extLst>
          </p:cNvPr>
          <p:cNvGrpSpPr/>
          <p:nvPr/>
        </p:nvGrpSpPr>
        <p:grpSpPr>
          <a:xfrm>
            <a:off x="7963928" y="187560"/>
            <a:ext cx="741250" cy="792000"/>
            <a:chOff x="-3118700" y="2365900"/>
            <a:chExt cx="741250" cy="792000"/>
          </a:xfrm>
        </p:grpSpPr>
        <p:sp>
          <p:nvSpPr>
            <p:cNvPr id="140" name="Google Shape;155;p33">
              <a:extLst>
                <a:ext uri="{FF2B5EF4-FFF2-40B4-BE49-F238E27FC236}">
                  <a16:creationId xmlns:a16="http://schemas.microsoft.com/office/drawing/2014/main" id="{D70CF957-987D-48F1-B479-6362A4250D11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;p33">
              <a:extLst>
                <a:ext uri="{FF2B5EF4-FFF2-40B4-BE49-F238E27FC236}">
                  <a16:creationId xmlns:a16="http://schemas.microsoft.com/office/drawing/2014/main" id="{CFA263CC-F0AD-4441-8171-F1F39F9C58E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;p33">
              <a:extLst>
                <a:ext uri="{FF2B5EF4-FFF2-40B4-BE49-F238E27FC236}">
                  <a16:creationId xmlns:a16="http://schemas.microsoft.com/office/drawing/2014/main" id="{6BF2EEE2-59B8-4CAB-B1D8-DE83FA71CC8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;p33">
              <a:extLst>
                <a:ext uri="{FF2B5EF4-FFF2-40B4-BE49-F238E27FC236}">
                  <a16:creationId xmlns:a16="http://schemas.microsoft.com/office/drawing/2014/main" id="{6BD147CE-10A5-42F9-BBA4-23914A2E6305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9;p33">
              <a:extLst>
                <a:ext uri="{FF2B5EF4-FFF2-40B4-BE49-F238E27FC236}">
                  <a16:creationId xmlns:a16="http://schemas.microsoft.com/office/drawing/2014/main" id="{F0A402F7-66F1-4816-A4E7-559C71D23417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0;p33">
              <a:extLst>
                <a:ext uri="{FF2B5EF4-FFF2-40B4-BE49-F238E27FC236}">
                  <a16:creationId xmlns:a16="http://schemas.microsoft.com/office/drawing/2014/main" id="{A7FD70A7-4B72-45E1-8929-79A7D215B442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1;p33">
              <a:extLst>
                <a:ext uri="{FF2B5EF4-FFF2-40B4-BE49-F238E27FC236}">
                  <a16:creationId xmlns:a16="http://schemas.microsoft.com/office/drawing/2014/main" id="{278F97EB-D077-458F-A6A3-8A6AB08B4ACB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;p33">
              <a:extLst>
                <a:ext uri="{FF2B5EF4-FFF2-40B4-BE49-F238E27FC236}">
                  <a16:creationId xmlns:a16="http://schemas.microsoft.com/office/drawing/2014/main" id="{44EEE3F3-C23C-4726-BE02-BBC949A8E92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3;p33">
              <a:extLst>
                <a:ext uri="{FF2B5EF4-FFF2-40B4-BE49-F238E27FC236}">
                  <a16:creationId xmlns:a16="http://schemas.microsoft.com/office/drawing/2014/main" id="{EBC1430B-B481-478E-AD30-58C5318209E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4;p33">
              <a:extLst>
                <a:ext uri="{FF2B5EF4-FFF2-40B4-BE49-F238E27FC236}">
                  <a16:creationId xmlns:a16="http://schemas.microsoft.com/office/drawing/2014/main" id="{789629C3-0BE0-4E05-8DAC-4A0B002F075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263;p33">
            <a:extLst>
              <a:ext uri="{FF2B5EF4-FFF2-40B4-BE49-F238E27FC236}">
                <a16:creationId xmlns:a16="http://schemas.microsoft.com/office/drawing/2014/main" id="{5CFC3FC6-5C8C-4A3D-9ABA-C7B80A1DE77F}"/>
              </a:ext>
            </a:extLst>
          </p:cNvPr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151" name="Google Shape;264;p33">
              <a:extLst>
                <a:ext uri="{FF2B5EF4-FFF2-40B4-BE49-F238E27FC236}">
                  <a16:creationId xmlns:a16="http://schemas.microsoft.com/office/drawing/2014/main" id="{C46F8EA3-215F-492C-AEFA-2BCF474AAD82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;p33">
              <a:extLst>
                <a:ext uri="{FF2B5EF4-FFF2-40B4-BE49-F238E27FC236}">
                  <a16:creationId xmlns:a16="http://schemas.microsoft.com/office/drawing/2014/main" id="{399E7D55-2C13-405E-9CC9-7D5636DCAAFD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6;p33">
            <a:extLst>
              <a:ext uri="{FF2B5EF4-FFF2-40B4-BE49-F238E27FC236}">
                <a16:creationId xmlns:a16="http://schemas.microsoft.com/office/drawing/2014/main" id="{49366099-3284-4E54-95E2-F641647103A3}"/>
              </a:ext>
            </a:extLst>
          </p:cNvPr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154" name="Google Shape;267;p33">
              <a:extLst>
                <a:ext uri="{FF2B5EF4-FFF2-40B4-BE49-F238E27FC236}">
                  <a16:creationId xmlns:a16="http://schemas.microsoft.com/office/drawing/2014/main" id="{11C53C7B-6063-4D24-A8F8-9B2F1B44DA24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8;p33">
              <a:extLst>
                <a:ext uri="{FF2B5EF4-FFF2-40B4-BE49-F238E27FC236}">
                  <a16:creationId xmlns:a16="http://schemas.microsoft.com/office/drawing/2014/main" id="{53507009-1910-4793-988F-198D271D2AA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5850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587423DB-DF28-4B49-B5E5-140CBF36A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76" y="0"/>
            <a:ext cx="8690846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6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0A88B83-5D85-4516-A047-53156C81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6" y="69794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806052"/>
              </p:ext>
            </p:extLst>
          </p:nvPr>
        </p:nvGraphicFramePr>
        <p:xfrm>
          <a:off x="291313" y="2006010"/>
          <a:ext cx="8561372" cy="2967972"/>
        </p:xfrm>
        <a:graphic>
          <a:graphicData uri="http://schemas.openxmlformats.org/drawingml/2006/table">
            <a:tbl>
              <a:tblPr firstRow="1" firstCol="1" bandRow="1"/>
              <a:tblGrid>
                <a:gridCol w="10115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2414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90718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1581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78554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19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3012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FILIPINO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aipakikita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pag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  <a:p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unawa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napanood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nabasang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teksto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pamamagitan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ng </a:t>
                      </a:r>
                    </a:p>
                    <a:p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pagsusulat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ng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buod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nito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at </a:t>
                      </a:r>
                    </a:p>
                    <a:p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naisasalaysay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muli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ang </a:t>
                      </a:r>
                    </a:p>
                    <a:p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napakinggang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teksto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tulong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1"/>
                          </a:solidFill>
                        </a:rPr>
                        <a:t>pangungusap</a:t>
                      </a:r>
                      <a:r>
                        <a:rPr lang="en-PH" sz="1100" dirty="0"/>
                        <a:t>. </a:t>
                      </a:r>
                    </a:p>
                    <a:p>
                      <a:r>
                        <a:rPr lang="en-PH" sz="1100" dirty="0"/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F5PS-IIh-c-6.2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F5PN-IVg-h-23</a:t>
                      </a:r>
                    </a:p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Pag-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unawa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Napanood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o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Nabasang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Teksto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Pamamagitan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Pagsulat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Buod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Nito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Pagsasalaysay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Muli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Napakinggang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Teksto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/>
                        <a:t>Gawain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1: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/>
                        <a:t>Piliin ang </a:t>
                      </a:r>
                      <a:r>
                        <a:rPr lang="en-PH" sz="1100" dirty="0" err="1"/>
                        <a:t>letra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sanaysay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p.26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/>
                        <a:t>Sa </a:t>
                      </a:r>
                      <a:r>
                        <a:rPr lang="en-PH" sz="1100" dirty="0" err="1"/>
                        <a:t>aling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bahagi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Pilipinas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matatagpuan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Kanlurang</a:t>
                      </a:r>
                      <a:r>
                        <a:rPr lang="en-PH" sz="1100" dirty="0"/>
                        <a:t> Negros?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A. Luzon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B. Visayas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C. Mindanao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D. </a:t>
                      </a:r>
                      <a:r>
                        <a:rPr lang="en-PH" sz="1100" dirty="0" err="1"/>
                        <a:t>Kamaynilaan</a:t>
                      </a:r>
                      <a:r>
                        <a:rPr lang="en-PH" sz="1100" dirty="0"/>
                        <a:t> 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Pagsubaybay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progreso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mag-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aaral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bawat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pamamagitan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927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235041"/>
              </p:ext>
            </p:extLst>
          </p:nvPr>
        </p:nvGraphicFramePr>
        <p:xfrm>
          <a:off x="291313" y="275129"/>
          <a:ext cx="8459495" cy="471738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</a:t>
                      </a:r>
                      <a:r>
                        <a:rPr lang="en-PH" sz="1100" dirty="0"/>
                        <a:t>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Sumulat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lugar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narating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Gamitin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p.26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malawak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2. </a:t>
                      </a:r>
                      <a:r>
                        <a:rPr lang="en-PH" sz="1100" dirty="0" err="1"/>
                        <a:t>malinis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/>
                        <a:t>3. </a:t>
                      </a:r>
                      <a:r>
                        <a:rPr lang="en-PH" sz="1100" dirty="0" err="1"/>
                        <a:t>payapa</a:t>
                      </a:r>
                      <a:endParaRPr lang="en-PH" sz="1100" b="1" i="0" u="none" strike="noStrike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57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PH" sz="1100" dirty="0"/>
                        <a:t>4. </a:t>
                      </a:r>
                      <a:r>
                        <a:rPr lang="en-PH" sz="1100" dirty="0" err="1"/>
                        <a:t>mayaman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5. di-</a:t>
                      </a:r>
                      <a:r>
                        <a:rPr lang="en-PH" sz="1100" dirty="0" err="1"/>
                        <a:t>malilimutan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Basahing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kuwentong</a:t>
                      </a:r>
                      <a:r>
                        <a:rPr lang="en-PH" sz="1100" dirty="0"/>
                        <a:t> “</a:t>
                      </a:r>
                      <a:r>
                        <a:rPr lang="en-PH" sz="1100" dirty="0" err="1"/>
                        <a:t>Liwanag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Dilim</a:t>
                      </a:r>
                      <a:r>
                        <a:rPr lang="en-PH" sz="1100" dirty="0"/>
                        <a:t>”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pahina</a:t>
                      </a:r>
                      <a:r>
                        <a:rPr lang="en-PH" sz="1100" dirty="0"/>
                        <a:t> 13.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buod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51402D4-2649-4841-83DD-1C9278865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377" y="3353576"/>
            <a:ext cx="2962939" cy="157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5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587423DB-DF28-4B49-B5E5-140CBF36A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77" y="172823"/>
            <a:ext cx="8690846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1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0A88B83-5D85-4516-A047-53156C81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6" y="253743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802351"/>
              </p:ext>
            </p:extLst>
          </p:nvPr>
        </p:nvGraphicFramePr>
        <p:xfrm>
          <a:off x="291313" y="2168665"/>
          <a:ext cx="8561372" cy="2905041"/>
        </p:xfrm>
        <a:graphic>
          <a:graphicData uri="http://schemas.openxmlformats.org/drawingml/2006/table">
            <a:tbl>
              <a:tblPr firstRow="1" firstCol="1" bandRow="1"/>
              <a:tblGrid>
                <a:gridCol w="10115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2414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90718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1581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78554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355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4148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FILIPINO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akagagamit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wastong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pandiwa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ayon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panahunan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;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nakapaglalarawan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tauhan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at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tagpuan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teksto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;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maipakikita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pag-unawa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pinanood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o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napakinggang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teksto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pamamagitan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ng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pagguhit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at;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naisasalaysay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na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muli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napakinggang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teksto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tulong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pangungusap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+mj-lt"/>
                        </a:rPr>
                        <a:t>.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F5WG-IIa-c-5.1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050" b="1" dirty="0" err="1">
                          <a:solidFill>
                            <a:srgbClr val="002060"/>
                          </a:solidFill>
                        </a:rPr>
                        <a:t>Gamit</a:t>
                      </a:r>
                      <a:r>
                        <a:rPr lang="en-PH" sz="1050" b="1" dirty="0">
                          <a:solidFill>
                            <a:srgbClr val="002060"/>
                          </a:solidFill>
                        </a:rPr>
                        <a:t> ng </a:t>
                      </a:r>
                      <a:r>
                        <a:rPr lang="en-PH" sz="1050" b="1" dirty="0" err="1">
                          <a:solidFill>
                            <a:srgbClr val="002060"/>
                          </a:solidFill>
                        </a:rPr>
                        <a:t>Pandiwa</a:t>
                      </a:r>
                      <a:endParaRPr lang="en-PH" sz="1050" b="1" dirty="0">
                        <a:solidFill>
                          <a:srgbClr val="002060"/>
                        </a:solidFill>
                      </a:endParaRPr>
                    </a:p>
                    <a:p>
                      <a:pPr marL="85725" indent="0" algn="l"/>
                      <a:endParaRPr lang="en-PH" sz="300" dirty="0"/>
                    </a:p>
                    <a:p>
                      <a:pPr marL="85725" indent="0" algn="l"/>
                      <a:r>
                        <a:rPr lang="en-PH" sz="1050" dirty="0"/>
                        <a:t>Gawain </a:t>
                      </a:r>
                      <a:r>
                        <a:rPr lang="en-PH" sz="1050" dirty="0" err="1"/>
                        <a:t>sa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Pagkatuto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Bilang</a:t>
                      </a:r>
                      <a:r>
                        <a:rPr lang="en-PH" sz="1050" dirty="0"/>
                        <a:t> 1: </a:t>
                      </a:r>
                    </a:p>
                    <a:p>
                      <a:pPr marL="85725" indent="0" algn="l"/>
                      <a:r>
                        <a:rPr lang="en-PH" sz="1050" dirty="0" err="1"/>
                        <a:t>Punan</a:t>
                      </a:r>
                      <a:r>
                        <a:rPr lang="en-PH" sz="1050" dirty="0"/>
                        <a:t> ang </a:t>
                      </a:r>
                      <a:r>
                        <a:rPr lang="en-PH" sz="1050" dirty="0" err="1"/>
                        <a:t>bawat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kolum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upang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mailarawan</a:t>
                      </a:r>
                      <a:r>
                        <a:rPr lang="en-PH" sz="1050" dirty="0"/>
                        <a:t> ang </a:t>
                      </a:r>
                      <a:r>
                        <a:rPr lang="en-PH" sz="1050" dirty="0" err="1"/>
                        <a:t>dalawang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gamugamo</a:t>
                      </a:r>
                      <a:r>
                        <a:rPr lang="en-PH" sz="1050" dirty="0"/>
                        <a:t>. </a:t>
                      </a:r>
                      <a:r>
                        <a:rPr lang="en-PH" sz="1050" dirty="0" err="1"/>
                        <a:t>Gamitin</a:t>
                      </a:r>
                      <a:r>
                        <a:rPr lang="en-PH" sz="1050" dirty="0"/>
                        <a:t> ang </a:t>
                      </a:r>
                      <a:r>
                        <a:rPr lang="en-PH" sz="1050" dirty="0" err="1"/>
                        <a:t>mga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mungkahing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unang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salitang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bilang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simula</a:t>
                      </a:r>
                      <a:r>
                        <a:rPr lang="en-PH" sz="1050" dirty="0"/>
                        <a:t>. </a:t>
                      </a:r>
                      <a:r>
                        <a:rPr lang="en-PH" sz="1050" dirty="0" err="1"/>
                        <a:t>Isulat</a:t>
                      </a:r>
                      <a:r>
                        <a:rPr lang="en-PH" sz="1050" dirty="0"/>
                        <a:t> ang </a:t>
                      </a:r>
                      <a:r>
                        <a:rPr lang="en-PH" sz="1050" dirty="0" err="1"/>
                        <a:t>sagot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sa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iyong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sagutang</a:t>
                      </a:r>
                      <a:r>
                        <a:rPr lang="en-PH" sz="1050" dirty="0"/>
                        <a:t> </a:t>
                      </a:r>
                      <a:r>
                        <a:rPr lang="en-PH" sz="1050" dirty="0" err="1"/>
                        <a:t>papel</a:t>
                      </a:r>
                      <a:r>
                        <a:rPr lang="en-PH" sz="1050" dirty="0"/>
                        <a:t>. </a:t>
                      </a:r>
                    </a:p>
                    <a:p>
                      <a:pPr marL="85725" indent="0" algn="l"/>
                      <a:r>
                        <a:rPr lang="en-PH" sz="105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 8</a:t>
                      </a:r>
                    </a:p>
                    <a:p>
                      <a:pPr marL="85725" indent="0" algn="l"/>
                      <a:endParaRPr lang="en-PH" sz="105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Pagsubaybay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progreso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mag-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aaral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bawat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pamamagitan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Google Classroom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b="1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84A3C61D-A40F-4821-8C66-2DAC5721B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95" y="3722336"/>
            <a:ext cx="3042606" cy="11836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429036"/>
              </p:ext>
            </p:extLst>
          </p:nvPr>
        </p:nvGraphicFramePr>
        <p:xfrm>
          <a:off x="291313" y="275129"/>
          <a:ext cx="8459495" cy="45497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p.27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Ang </a:t>
                      </a:r>
                      <a:r>
                        <a:rPr lang="en-PH" sz="1100" dirty="0" err="1"/>
                        <a:t>buod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pagpapaikli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anomang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binasang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akda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teksto</a:t>
                      </a:r>
                      <a:r>
                        <a:rPr lang="en-PH" sz="1100" dirty="0"/>
                        <a:t>. Kung </a:t>
                      </a:r>
                      <a:r>
                        <a:rPr lang="en-PH" sz="1100" dirty="0" err="1"/>
                        <a:t>gagawa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buod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kuwento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ko </a:t>
                      </a:r>
                      <a:r>
                        <a:rPr lang="en-PH" sz="1100" dirty="0" err="1"/>
                        <a:t>sasamahan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aking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sariling</a:t>
                      </a:r>
                      <a:r>
                        <a:rPr lang="en-PH" sz="1100" dirty="0"/>
                        <a:t> ___________ at </a:t>
                      </a:r>
                      <a:r>
                        <a:rPr lang="en-PH" sz="1100" dirty="0" err="1"/>
                        <a:t>saloobin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akda</a:t>
                      </a:r>
                      <a:r>
                        <a:rPr lang="en-PH" sz="1100" dirty="0"/>
                        <a:t>. </a:t>
                      </a: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817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81B05E-FF6A-4D0D-9856-1E2543FF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320" y="583560"/>
            <a:ext cx="2533942" cy="322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Google Shape;149;p33">
            <a:extLst>
              <a:ext uri="{FF2B5EF4-FFF2-40B4-BE49-F238E27FC236}">
                <a16:creationId xmlns:a16="http://schemas.microsoft.com/office/drawing/2014/main" id="{0EDF2619-D653-4C8A-BA59-2851D816CAAE}"/>
              </a:ext>
            </a:extLst>
          </p:cNvPr>
          <p:cNvSpPr txBox="1">
            <a:spLocks/>
          </p:cNvSpPr>
          <p:nvPr/>
        </p:nvSpPr>
        <p:spPr>
          <a:xfrm>
            <a:off x="922041" y="813847"/>
            <a:ext cx="3942126" cy="87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sz="8800" dirty="0">
                <a:solidFill>
                  <a:srgbClr val="0000FF"/>
                </a:solidFill>
              </a:rPr>
              <a:t>Filipino 5</a:t>
            </a:r>
          </a:p>
        </p:txBody>
      </p:sp>
      <p:sp>
        <p:nvSpPr>
          <p:cNvPr id="40" name="Google Shape;150;p33">
            <a:extLst>
              <a:ext uri="{FF2B5EF4-FFF2-40B4-BE49-F238E27FC236}">
                <a16:creationId xmlns:a16="http://schemas.microsoft.com/office/drawing/2014/main" id="{40FDF149-20C0-46D4-B4ED-596A05C151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5575" y="1886922"/>
            <a:ext cx="3708300" cy="1834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QUARTER 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WEEK 7</a:t>
            </a:r>
            <a:endParaRPr sz="5400" b="1" dirty="0">
              <a:solidFill>
                <a:srgbClr val="FF0000"/>
              </a:solidFill>
            </a:endParaRPr>
          </a:p>
        </p:txBody>
      </p:sp>
      <p:grpSp>
        <p:nvGrpSpPr>
          <p:cNvPr id="41" name="Google Shape;165;p33">
            <a:extLst>
              <a:ext uri="{FF2B5EF4-FFF2-40B4-BE49-F238E27FC236}">
                <a16:creationId xmlns:a16="http://schemas.microsoft.com/office/drawing/2014/main" id="{9C877455-203C-4BCC-9C34-D85F465CDDC3}"/>
              </a:ext>
            </a:extLst>
          </p:cNvPr>
          <p:cNvGrpSpPr/>
          <p:nvPr/>
        </p:nvGrpSpPr>
        <p:grpSpPr>
          <a:xfrm>
            <a:off x="202401" y="4154486"/>
            <a:ext cx="956750" cy="553975"/>
            <a:chOff x="-1199475" y="2658325"/>
            <a:chExt cx="956750" cy="553975"/>
          </a:xfrm>
        </p:grpSpPr>
        <p:sp>
          <p:nvSpPr>
            <p:cNvPr id="42" name="Google Shape;166;p33">
              <a:extLst>
                <a:ext uri="{FF2B5EF4-FFF2-40B4-BE49-F238E27FC236}">
                  <a16:creationId xmlns:a16="http://schemas.microsoft.com/office/drawing/2014/main" id="{5D841D9D-951C-4582-901C-4C90CC8805B9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7;p33">
              <a:extLst>
                <a:ext uri="{FF2B5EF4-FFF2-40B4-BE49-F238E27FC236}">
                  <a16:creationId xmlns:a16="http://schemas.microsoft.com/office/drawing/2014/main" id="{A3C1E6E0-2D25-4176-9AA1-DC0D452462C2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;p33">
              <a:extLst>
                <a:ext uri="{FF2B5EF4-FFF2-40B4-BE49-F238E27FC236}">
                  <a16:creationId xmlns:a16="http://schemas.microsoft.com/office/drawing/2014/main" id="{BFBD9FFE-96BF-48FD-9562-B0D4D835C95B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9;p33">
              <a:extLst>
                <a:ext uri="{FF2B5EF4-FFF2-40B4-BE49-F238E27FC236}">
                  <a16:creationId xmlns:a16="http://schemas.microsoft.com/office/drawing/2014/main" id="{20092F85-6343-4A64-9D41-D6EAE7B43C6C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0;p33">
              <a:extLst>
                <a:ext uri="{FF2B5EF4-FFF2-40B4-BE49-F238E27FC236}">
                  <a16:creationId xmlns:a16="http://schemas.microsoft.com/office/drawing/2014/main" id="{DADB2AB8-AAF3-4F37-BEBC-B206B65A5CD0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;p33">
              <a:extLst>
                <a:ext uri="{FF2B5EF4-FFF2-40B4-BE49-F238E27FC236}">
                  <a16:creationId xmlns:a16="http://schemas.microsoft.com/office/drawing/2014/main" id="{8862DE0A-1183-4E61-BD94-D5E8485D65E8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;p33">
              <a:extLst>
                <a:ext uri="{FF2B5EF4-FFF2-40B4-BE49-F238E27FC236}">
                  <a16:creationId xmlns:a16="http://schemas.microsoft.com/office/drawing/2014/main" id="{DCA996C9-45F7-46FB-9FBE-186FE22923B1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3;p33">
              <a:extLst>
                <a:ext uri="{FF2B5EF4-FFF2-40B4-BE49-F238E27FC236}">
                  <a16:creationId xmlns:a16="http://schemas.microsoft.com/office/drawing/2014/main" id="{3B67104E-97F3-4F89-A667-6198A0FD1A0B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;p33">
              <a:extLst>
                <a:ext uri="{FF2B5EF4-FFF2-40B4-BE49-F238E27FC236}">
                  <a16:creationId xmlns:a16="http://schemas.microsoft.com/office/drawing/2014/main" id="{5DFD6EE9-9EA8-42BC-A989-4D721CA5EEC4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;p33">
              <a:extLst>
                <a:ext uri="{FF2B5EF4-FFF2-40B4-BE49-F238E27FC236}">
                  <a16:creationId xmlns:a16="http://schemas.microsoft.com/office/drawing/2014/main" id="{1E479D93-38CD-4055-896E-7FBE214F79FE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6;p33">
              <a:extLst>
                <a:ext uri="{FF2B5EF4-FFF2-40B4-BE49-F238E27FC236}">
                  <a16:creationId xmlns:a16="http://schemas.microsoft.com/office/drawing/2014/main" id="{A7D2F937-4E9A-4CE3-927B-56673322071F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7;p33">
              <a:extLst>
                <a:ext uri="{FF2B5EF4-FFF2-40B4-BE49-F238E27FC236}">
                  <a16:creationId xmlns:a16="http://schemas.microsoft.com/office/drawing/2014/main" id="{41D8DE3D-30C9-4D78-9C12-984A5F6F2F43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262;p33">
            <a:extLst>
              <a:ext uri="{FF2B5EF4-FFF2-40B4-BE49-F238E27FC236}">
                <a16:creationId xmlns:a16="http://schemas.microsoft.com/office/drawing/2014/main" id="{B8E7D864-9015-4152-8A70-BF0482E55DA0}"/>
              </a:ext>
            </a:extLst>
          </p:cNvPr>
          <p:cNvSpPr/>
          <p:nvPr/>
        </p:nvSpPr>
        <p:spPr>
          <a:xfrm>
            <a:off x="879645" y="1726207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178;p33">
            <a:extLst>
              <a:ext uri="{FF2B5EF4-FFF2-40B4-BE49-F238E27FC236}">
                <a16:creationId xmlns:a16="http://schemas.microsoft.com/office/drawing/2014/main" id="{BE47234C-1B01-4B11-A929-DC0F2189E3A1}"/>
              </a:ext>
            </a:extLst>
          </p:cNvPr>
          <p:cNvGrpSpPr/>
          <p:nvPr/>
        </p:nvGrpSpPr>
        <p:grpSpPr>
          <a:xfrm>
            <a:off x="267709" y="2577681"/>
            <a:ext cx="1767550" cy="2473200"/>
            <a:chOff x="347000" y="2571750"/>
            <a:chExt cx="1767550" cy="2473200"/>
          </a:xfrm>
        </p:grpSpPr>
        <p:sp>
          <p:nvSpPr>
            <p:cNvPr id="56" name="Google Shape;179;p33">
              <a:extLst>
                <a:ext uri="{FF2B5EF4-FFF2-40B4-BE49-F238E27FC236}">
                  <a16:creationId xmlns:a16="http://schemas.microsoft.com/office/drawing/2014/main" id="{7F543A1D-27B6-4414-8FF4-E38BD3E3C397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;p33">
              <a:extLst>
                <a:ext uri="{FF2B5EF4-FFF2-40B4-BE49-F238E27FC236}">
                  <a16:creationId xmlns:a16="http://schemas.microsoft.com/office/drawing/2014/main" id="{A5BD7C85-39F9-4376-9644-6BF0B4F9E6D1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;p33">
              <a:extLst>
                <a:ext uri="{FF2B5EF4-FFF2-40B4-BE49-F238E27FC236}">
                  <a16:creationId xmlns:a16="http://schemas.microsoft.com/office/drawing/2014/main" id="{C8554DEB-685A-482B-9906-149FD5552C4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;p33">
              <a:extLst>
                <a:ext uri="{FF2B5EF4-FFF2-40B4-BE49-F238E27FC236}">
                  <a16:creationId xmlns:a16="http://schemas.microsoft.com/office/drawing/2014/main" id="{25C07828-F865-47AA-A48D-B2794348FB92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;p33">
              <a:extLst>
                <a:ext uri="{FF2B5EF4-FFF2-40B4-BE49-F238E27FC236}">
                  <a16:creationId xmlns:a16="http://schemas.microsoft.com/office/drawing/2014/main" id="{1164D093-BA19-4052-A6D8-F2C7BB85E23C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;p33">
              <a:extLst>
                <a:ext uri="{FF2B5EF4-FFF2-40B4-BE49-F238E27FC236}">
                  <a16:creationId xmlns:a16="http://schemas.microsoft.com/office/drawing/2014/main" id="{39B6266E-CAE4-4CF2-ABF1-56C35DA1FBA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5;p33">
              <a:extLst>
                <a:ext uri="{FF2B5EF4-FFF2-40B4-BE49-F238E27FC236}">
                  <a16:creationId xmlns:a16="http://schemas.microsoft.com/office/drawing/2014/main" id="{2195AFC1-7194-4908-94A9-2B09E17CCFF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6;p33">
              <a:extLst>
                <a:ext uri="{FF2B5EF4-FFF2-40B4-BE49-F238E27FC236}">
                  <a16:creationId xmlns:a16="http://schemas.microsoft.com/office/drawing/2014/main" id="{B6EE5A55-6B87-48E9-9B9B-B8D4362983CF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7;p33">
              <a:extLst>
                <a:ext uri="{FF2B5EF4-FFF2-40B4-BE49-F238E27FC236}">
                  <a16:creationId xmlns:a16="http://schemas.microsoft.com/office/drawing/2014/main" id="{A3C8CDA4-4F59-4DEA-83B9-743E6F60EE2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;p33">
              <a:extLst>
                <a:ext uri="{FF2B5EF4-FFF2-40B4-BE49-F238E27FC236}">
                  <a16:creationId xmlns:a16="http://schemas.microsoft.com/office/drawing/2014/main" id="{2FFC50D2-BDF8-4674-86CB-783F85B30DA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9;p33">
              <a:extLst>
                <a:ext uri="{FF2B5EF4-FFF2-40B4-BE49-F238E27FC236}">
                  <a16:creationId xmlns:a16="http://schemas.microsoft.com/office/drawing/2014/main" id="{244975DF-165A-4A63-A579-2CC895F69756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0;p33">
              <a:extLst>
                <a:ext uri="{FF2B5EF4-FFF2-40B4-BE49-F238E27FC236}">
                  <a16:creationId xmlns:a16="http://schemas.microsoft.com/office/drawing/2014/main" id="{81AA3C07-1E86-464F-9BC6-31DCD6016CFD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1;p33">
              <a:extLst>
                <a:ext uri="{FF2B5EF4-FFF2-40B4-BE49-F238E27FC236}">
                  <a16:creationId xmlns:a16="http://schemas.microsoft.com/office/drawing/2014/main" id="{51A6E953-9FA8-43CA-94D8-79DA2D67669B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2;p33">
              <a:extLst>
                <a:ext uri="{FF2B5EF4-FFF2-40B4-BE49-F238E27FC236}">
                  <a16:creationId xmlns:a16="http://schemas.microsoft.com/office/drawing/2014/main" id="{466E5924-3267-4114-991B-F8CA5C888E1E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;p33">
              <a:extLst>
                <a:ext uri="{FF2B5EF4-FFF2-40B4-BE49-F238E27FC236}">
                  <a16:creationId xmlns:a16="http://schemas.microsoft.com/office/drawing/2014/main" id="{ACBD5B59-6404-4DE3-BC50-4E82C36E1D27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4;p33">
              <a:extLst>
                <a:ext uri="{FF2B5EF4-FFF2-40B4-BE49-F238E27FC236}">
                  <a16:creationId xmlns:a16="http://schemas.microsoft.com/office/drawing/2014/main" id="{D855268B-A9A1-4500-922F-DF7561563E26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5;p33">
              <a:extLst>
                <a:ext uri="{FF2B5EF4-FFF2-40B4-BE49-F238E27FC236}">
                  <a16:creationId xmlns:a16="http://schemas.microsoft.com/office/drawing/2014/main" id="{37328B1F-5FF2-4D24-9B9F-AF6DAC37C546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;p33">
              <a:extLst>
                <a:ext uri="{FF2B5EF4-FFF2-40B4-BE49-F238E27FC236}">
                  <a16:creationId xmlns:a16="http://schemas.microsoft.com/office/drawing/2014/main" id="{6CC5A2F8-28D0-439B-8FA6-400FECA08A99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;p33">
              <a:extLst>
                <a:ext uri="{FF2B5EF4-FFF2-40B4-BE49-F238E27FC236}">
                  <a16:creationId xmlns:a16="http://schemas.microsoft.com/office/drawing/2014/main" id="{48DA2A19-471B-4199-B914-4057470E0B5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;p33">
              <a:extLst>
                <a:ext uri="{FF2B5EF4-FFF2-40B4-BE49-F238E27FC236}">
                  <a16:creationId xmlns:a16="http://schemas.microsoft.com/office/drawing/2014/main" id="{BE1467E8-FD67-46AB-8068-A245BFD1315D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;p33">
              <a:extLst>
                <a:ext uri="{FF2B5EF4-FFF2-40B4-BE49-F238E27FC236}">
                  <a16:creationId xmlns:a16="http://schemas.microsoft.com/office/drawing/2014/main" id="{32452211-D64B-436E-B04B-0048C6C404D6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0;p33">
              <a:extLst>
                <a:ext uri="{FF2B5EF4-FFF2-40B4-BE49-F238E27FC236}">
                  <a16:creationId xmlns:a16="http://schemas.microsoft.com/office/drawing/2014/main" id="{9B68DCED-AB7B-4EDF-962B-689740040521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;p33">
              <a:extLst>
                <a:ext uri="{FF2B5EF4-FFF2-40B4-BE49-F238E27FC236}">
                  <a16:creationId xmlns:a16="http://schemas.microsoft.com/office/drawing/2014/main" id="{F190661E-DD5F-4228-AFCE-3DE1A3F7EB9A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;p33">
              <a:extLst>
                <a:ext uri="{FF2B5EF4-FFF2-40B4-BE49-F238E27FC236}">
                  <a16:creationId xmlns:a16="http://schemas.microsoft.com/office/drawing/2014/main" id="{BCC64165-950E-4B7A-BB42-ED4EBF77C2E6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3;p33">
              <a:extLst>
                <a:ext uri="{FF2B5EF4-FFF2-40B4-BE49-F238E27FC236}">
                  <a16:creationId xmlns:a16="http://schemas.microsoft.com/office/drawing/2014/main" id="{CA6AD884-2DFD-4ADB-B22E-43621550EE14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;p33">
              <a:extLst>
                <a:ext uri="{FF2B5EF4-FFF2-40B4-BE49-F238E27FC236}">
                  <a16:creationId xmlns:a16="http://schemas.microsoft.com/office/drawing/2014/main" id="{8F7D793F-6797-40A5-96EE-7A9F70F98C9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5;p33">
              <a:extLst>
                <a:ext uri="{FF2B5EF4-FFF2-40B4-BE49-F238E27FC236}">
                  <a16:creationId xmlns:a16="http://schemas.microsoft.com/office/drawing/2014/main" id="{7663D9FD-A565-4888-BB3E-4ABB0E35F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6;p33">
              <a:extLst>
                <a:ext uri="{FF2B5EF4-FFF2-40B4-BE49-F238E27FC236}">
                  <a16:creationId xmlns:a16="http://schemas.microsoft.com/office/drawing/2014/main" id="{BC8EB79D-E1F6-417D-849E-187EE29B6C0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7;p33">
              <a:extLst>
                <a:ext uri="{FF2B5EF4-FFF2-40B4-BE49-F238E27FC236}">
                  <a16:creationId xmlns:a16="http://schemas.microsoft.com/office/drawing/2014/main" id="{4CA78747-B3F7-40CD-A7C7-CD0805AD59C9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;p33">
              <a:extLst>
                <a:ext uri="{FF2B5EF4-FFF2-40B4-BE49-F238E27FC236}">
                  <a16:creationId xmlns:a16="http://schemas.microsoft.com/office/drawing/2014/main" id="{08FEA486-FDA8-48BA-9A14-85EF7101CEE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;p33">
              <a:extLst>
                <a:ext uri="{FF2B5EF4-FFF2-40B4-BE49-F238E27FC236}">
                  <a16:creationId xmlns:a16="http://schemas.microsoft.com/office/drawing/2014/main" id="{B90CFFBC-58F3-4C7C-8147-6A8DEAA63CB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;p33">
              <a:extLst>
                <a:ext uri="{FF2B5EF4-FFF2-40B4-BE49-F238E27FC236}">
                  <a16:creationId xmlns:a16="http://schemas.microsoft.com/office/drawing/2014/main" id="{1979FF0F-4925-4ABA-B448-C7FF44F684AD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;p33">
              <a:extLst>
                <a:ext uri="{FF2B5EF4-FFF2-40B4-BE49-F238E27FC236}">
                  <a16:creationId xmlns:a16="http://schemas.microsoft.com/office/drawing/2014/main" id="{542C6885-F470-453D-ADD5-6A8560EE5F2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2;p33">
              <a:extLst>
                <a:ext uri="{FF2B5EF4-FFF2-40B4-BE49-F238E27FC236}">
                  <a16:creationId xmlns:a16="http://schemas.microsoft.com/office/drawing/2014/main" id="{07345E1D-323B-47E0-9710-F2D296A242E5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;p33">
              <a:extLst>
                <a:ext uri="{FF2B5EF4-FFF2-40B4-BE49-F238E27FC236}">
                  <a16:creationId xmlns:a16="http://schemas.microsoft.com/office/drawing/2014/main" id="{2D60E8AE-17A7-4BB2-9C7F-D52294ED1BF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4;p33">
              <a:extLst>
                <a:ext uri="{FF2B5EF4-FFF2-40B4-BE49-F238E27FC236}">
                  <a16:creationId xmlns:a16="http://schemas.microsoft.com/office/drawing/2014/main" id="{51A15D98-7396-4448-8776-A938FAC1A885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;p33">
              <a:extLst>
                <a:ext uri="{FF2B5EF4-FFF2-40B4-BE49-F238E27FC236}">
                  <a16:creationId xmlns:a16="http://schemas.microsoft.com/office/drawing/2014/main" id="{E2978CE7-3EC7-4E06-94A5-A114197C2593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;p33">
              <a:extLst>
                <a:ext uri="{FF2B5EF4-FFF2-40B4-BE49-F238E27FC236}">
                  <a16:creationId xmlns:a16="http://schemas.microsoft.com/office/drawing/2014/main" id="{403ADD35-A290-4CF1-9C86-AD3E80428580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;p33">
              <a:extLst>
                <a:ext uri="{FF2B5EF4-FFF2-40B4-BE49-F238E27FC236}">
                  <a16:creationId xmlns:a16="http://schemas.microsoft.com/office/drawing/2014/main" id="{35BF487C-0581-4154-A446-CADD81B415AA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8;p33">
              <a:extLst>
                <a:ext uri="{FF2B5EF4-FFF2-40B4-BE49-F238E27FC236}">
                  <a16:creationId xmlns:a16="http://schemas.microsoft.com/office/drawing/2014/main" id="{DB0508B3-951B-4506-91B9-EF7B0C288777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;p33">
              <a:extLst>
                <a:ext uri="{FF2B5EF4-FFF2-40B4-BE49-F238E27FC236}">
                  <a16:creationId xmlns:a16="http://schemas.microsoft.com/office/drawing/2014/main" id="{CE05255F-0504-4615-9820-4E403657D187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0;p33">
              <a:extLst>
                <a:ext uri="{FF2B5EF4-FFF2-40B4-BE49-F238E27FC236}">
                  <a16:creationId xmlns:a16="http://schemas.microsoft.com/office/drawing/2014/main" id="{9D10B1EE-57AC-4751-AFE2-A1B1F5AB36C3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1;p33">
              <a:extLst>
                <a:ext uri="{FF2B5EF4-FFF2-40B4-BE49-F238E27FC236}">
                  <a16:creationId xmlns:a16="http://schemas.microsoft.com/office/drawing/2014/main" id="{E969A352-21FB-4C79-8E2A-81DE7A6C182A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2;p33">
              <a:extLst>
                <a:ext uri="{FF2B5EF4-FFF2-40B4-BE49-F238E27FC236}">
                  <a16:creationId xmlns:a16="http://schemas.microsoft.com/office/drawing/2014/main" id="{042FDFCE-BA97-4CA3-AB72-02DC129DC355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3;p33">
              <a:extLst>
                <a:ext uri="{FF2B5EF4-FFF2-40B4-BE49-F238E27FC236}">
                  <a16:creationId xmlns:a16="http://schemas.microsoft.com/office/drawing/2014/main" id="{BDA07EFF-5924-4592-AD25-9A859F57362A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4;p33">
              <a:extLst>
                <a:ext uri="{FF2B5EF4-FFF2-40B4-BE49-F238E27FC236}">
                  <a16:creationId xmlns:a16="http://schemas.microsoft.com/office/drawing/2014/main" id="{277493D2-EB16-40EA-9446-7AFA6FF0DA5D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5;p33">
              <a:extLst>
                <a:ext uri="{FF2B5EF4-FFF2-40B4-BE49-F238E27FC236}">
                  <a16:creationId xmlns:a16="http://schemas.microsoft.com/office/drawing/2014/main" id="{F12A2ADF-C4AB-42C7-8562-8617AE5A9871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;p33">
              <a:extLst>
                <a:ext uri="{FF2B5EF4-FFF2-40B4-BE49-F238E27FC236}">
                  <a16:creationId xmlns:a16="http://schemas.microsoft.com/office/drawing/2014/main" id="{D3E1A05C-3142-4FC6-A2C6-85B4D622CBC7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227;p33">
            <a:extLst>
              <a:ext uri="{FF2B5EF4-FFF2-40B4-BE49-F238E27FC236}">
                <a16:creationId xmlns:a16="http://schemas.microsoft.com/office/drawing/2014/main" id="{9428618F-AD2A-41A8-B5F9-17944C9E82E2}"/>
              </a:ext>
            </a:extLst>
          </p:cNvPr>
          <p:cNvGrpSpPr/>
          <p:nvPr/>
        </p:nvGrpSpPr>
        <p:grpSpPr>
          <a:xfrm flipH="1">
            <a:off x="6848216" y="3271073"/>
            <a:ext cx="2372800" cy="1808625"/>
            <a:chOff x="6368425" y="3177488"/>
            <a:chExt cx="2372800" cy="1808625"/>
          </a:xfrm>
        </p:grpSpPr>
        <p:sp>
          <p:nvSpPr>
            <p:cNvPr id="105" name="Google Shape;228;p33">
              <a:extLst>
                <a:ext uri="{FF2B5EF4-FFF2-40B4-BE49-F238E27FC236}">
                  <a16:creationId xmlns:a16="http://schemas.microsoft.com/office/drawing/2014/main" id="{6C260483-DE05-4DCC-B70D-5D05E89964C4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9;p33">
              <a:extLst>
                <a:ext uri="{FF2B5EF4-FFF2-40B4-BE49-F238E27FC236}">
                  <a16:creationId xmlns:a16="http://schemas.microsoft.com/office/drawing/2014/main" id="{621BE0A3-A021-4B0F-A435-027AA7334665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0;p33">
              <a:extLst>
                <a:ext uri="{FF2B5EF4-FFF2-40B4-BE49-F238E27FC236}">
                  <a16:creationId xmlns:a16="http://schemas.microsoft.com/office/drawing/2014/main" id="{BBC7E742-B6B1-4E6D-BF4A-A38F1360FE5A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231;p33">
              <a:extLst>
                <a:ext uri="{FF2B5EF4-FFF2-40B4-BE49-F238E27FC236}">
                  <a16:creationId xmlns:a16="http://schemas.microsoft.com/office/drawing/2014/main" id="{1CA056E1-65CE-4037-AC24-D206E34BEEC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09" name="Google Shape;232;p33">
                <a:extLst>
                  <a:ext uri="{FF2B5EF4-FFF2-40B4-BE49-F238E27FC236}">
                    <a16:creationId xmlns:a16="http://schemas.microsoft.com/office/drawing/2014/main" id="{3070E692-6119-4B64-868C-5FD66662EC6E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13" name="Google Shape;233;p33">
                  <a:extLst>
                    <a:ext uri="{FF2B5EF4-FFF2-40B4-BE49-F238E27FC236}">
                      <a16:creationId xmlns:a16="http://schemas.microsoft.com/office/drawing/2014/main" id="{4A0F7758-3F6E-419A-80DC-410B2FC83294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4" name="Google Shape;234;p33">
                  <a:extLst>
                    <a:ext uri="{FF2B5EF4-FFF2-40B4-BE49-F238E27FC236}">
                      <a16:creationId xmlns:a16="http://schemas.microsoft.com/office/drawing/2014/main" id="{C1920F82-2392-4CD9-A584-F52BC11B6A88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15" name="Google Shape;235;p33">
                    <a:extLst>
                      <a:ext uri="{FF2B5EF4-FFF2-40B4-BE49-F238E27FC236}">
                        <a16:creationId xmlns:a16="http://schemas.microsoft.com/office/drawing/2014/main" id="{F372FD78-7CE0-4BB1-8BD0-0350018FACC9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6" name="Google Shape;236;p33">
                    <a:extLst>
                      <a:ext uri="{FF2B5EF4-FFF2-40B4-BE49-F238E27FC236}">
                        <a16:creationId xmlns:a16="http://schemas.microsoft.com/office/drawing/2014/main" id="{558A82F2-7B75-4797-A74F-BEAC5626E54F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17" name="Google Shape;237;p33">
                      <a:extLst>
                        <a:ext uri="{FF2B5EF4-FFF2-40B4-BE49-F238E27FC236}">
                          <a16:creationId xmlns:a16="http://schemas.microsoft.com/office/drawing/2014/main" id="{C2D76DA4-1BD6-4A9C-AA85-BF76A25BE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" name="Google Shape;238;p33">
                      <a:extLst>
                        <a:ext uri="{FF2B5EF4-FFF2-40B4-BE49-F238E27FC236}">
                          <a16:creationId xmlns:a16="http://schemas.microsoft.com/office/drawing/2014/main" id="{9FC5B74A-0FF4-4D72-84B2-3568AFEB9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" name="Google Shape;239;p33">
                      <a:extLst>
                        <a:ext uri="{FF2B5EF4-FFF2-40B4-BE49-F238E27FC236}">
                          <a16:creationId xmlns:a16="http://schemas.microsoft.com/office/drawing/2014/main" id="{49D32C31-40B2-4FEF-871C-D9F22BCA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" name="Google Shape;240;p33">
                      <a:extLst>
                        <a:ext uri="{FF2B5EF4-FFF2-40B4-BE49-F238E27FC236}">
                          <a16:creationId xmlns:a16="http://schemas.microsoft.com/office/drawing/2014/main" id="{23CD6F77-F481-4E61-9C40-2BE907749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" name="Google Shape;241;p33">
                      <a:extLst>
                        <a:ext uri="{FF2B5EF4-FFF2-40B4-BE49-F238E27FC236}">
                          <a16:creationId xmlns:a16="http://schemas.microsoft.com/office/drawing/2014/main" id="{04B096C6-338A-4A70-8A7D-AC9A55FF2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" name="Google Shape;242;p33">
                      <a:extLst>
                        <a:ext uri="{FF2B5EF4-FFF2-40B4-BE49-F238E27FC236}">
                          <a16:creationId xmlns:a16="http://schemas.microsoft.com/office/drawing/2014/main" id="{66999509-E7EB-4F4C-A5A7-76B8A492C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" name="Google Shape;243;p33">
                      <a:extLst>
                        <a:ext uri="{FF2B5EF4-FFF2-40B4-BE49-F238E27FC236}">
                          <a16:creationId xmlns:a16="http://schemas.microsoft.com/office/drawing/2014/main" id="{B18ED360-5FA1-4350-91F8-29501ADCB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" name="Google Shape;244;p33">
                      <a:extLst>
                        <a:ext uri="{FF2B5EF4-FFF2-40B4-BE49-F238E27FC236}">
                          <a16:creationId xmlns:a16="http://schemas.microsoft.com/office/drawing/2014/main" id="{9F2B720D-393E-402C-99CC-C7D05C216E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" name="Google Shape;245;p33">
                      <a:extLst>
                        <a:ext uri="{FF2B5EF4-FFF2-40B4-BE49-F238E27FC236}">
                          <a16:creationId xmlns:a16="http://schemas.microsoft.com/office/drawing/2014/main" id="{E2628F18-4631-4656-8A22-A2466E771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" name="Google Shape;246;p33">
                      <a:extLst>
                        <a:ext uri="{FF2B5EF4-FFF2-40B4-BE49-F238E27FC236}">
                          <a16:creationId xmlns:a16="http://schemas.microsoft.com/office/drawing/2014/main" id="{E46DCB9E-8C55-4D27-A983-7B74421C7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7" name="Google Shape;247;p33">
                      <a:extLst>
                        <a:ext uri="{FF2B5EF4-FFF2-40B4-BE49-F238E27FC236}">
                          <a16:creationId xmlns:a16="http://schemas.microsoft.com/office/drawing/2014/main" id="{6A5328BC-39B5-4A70-950C-577004CD5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" name="Google Shape;248;p33">
                      <a:extLst>
                        <a:ext uri="{FF2B5EF4-FFF2-40B4-BE49-F238E27FC236}">
                          <a16:creationId xmlns:a16="http://schemas.microsoft.com/office/drawing/2014/main" id="{84D298EB-3560-4989-8203-14215F033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" name="Google Shape;249;p33">
                      <a:extLst>
                        <a:ext uri="{FF2B5EF4-FFF2-40B4-BE49-F238E27FC236}">
                          <a16:creationId xmlns:a16="http://schemas.microsoft.com/office/drawing/2014/main" id="{C5EDD226-AE97-481B-ABFC-6B73D59E9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0" name="Google Shape;250;p33">
                      <a:extLst>
                        <a:ext uri="{FF2B5EF4-FFF2-40B4-BE49-F238E27FC236}">
                          <a16:creationId xmlns:a16="http://schemas.microsoft.com/office/drawing/2014/main" id="{8320746F-0FD0-4F4B-B195-EF849F157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1" name="Google Shape;251;p33">
                      <a:extLst>
                        <a:ext uri="{FF2B5EF4-FFF2-40B4-BE49-F238E27FC236}">
                          <a16:creationId xmlns:a16="http://schemas.microsoft.com/office/drawing/2014/main" id="{DE2E416F-6769-4895-943E-4341F6DE5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" name="Google Shape;252;p33">
                      <a:extLst>
                        <a:ext uri="{FF2B5EF4-FFF2-40B4-BE49-F238E27FC236}">
                          <a16:creationId xmlns:a16="http://schemas.microsoft.com/office/drawing/2014/main" id="{68356DC3-4A39-4505-9087-0BE404A1F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3" name="Google Shape;253;p33">
                      <a:extLst>
                        <a:ext uri="{FF2B5EF4-FFF2-40B4-BE49-F238E27FC236}">
                          <a16:creationId xmlns:a16="http://schemas.microsoft.com/office/drawing/2014/main" id="{BE5964B4-7723-48D1-B75C-606623B07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4" name="Google Shape;254;p33">
                      <a:extLst>
                        <a:ext uri="{FF2B5EF4-FFF2-40B4-BE49-F238E27FC236}">
                          <a16:creationId xmlns:a16="http://schemas.microsoft.com/office/drawing/2014/main" id="{9CFB81F8-AAA5-484C-A0E1-3A2F4A4C2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5" name="Google Shape;255;p33">
                      <a:extLst>
                        <a:ext uri="{FF2B5EF4-FFF2-40B4-BE49-F238E27FC236}">
                          <a16:creationId xmlns:a16="http://schemas.microsoft.com/office/drawing/2014/main" id="{BA8E9D7A-0EBD-477F-8E0D-4F69284EF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6" name="Google Shape;256;p33">
                      <a:extLst>
                        <a:ext uri="{FF2B5EF4-FFF2-40B4-BE49-F238E27FC236}">
                          <a16:creationId xmlns:a16="http://schemas.microsoft.com/office/drawing/2014/main" id="{C29D8195-6D6B-4D65-96B0-F0041B3A0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" name="Google Shape;257;p33">
                      <a:extLst>
                        <a:ext uri="{FF2B5EF4-FFF2-40B4-BE49-F238E27FC236}">
                          <a16:creationId xmlns:a16="http://schemas.microsoft.com/office/drawing/2014/main" id="{4D5A5873-152D-417B-8BFB-EACD51C2D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" name="Google Shape;258;p33">
                      <a:extLst>
                        <a:ext uri="{FF2B5EF4-FFF2-40B4-BE49-F238E27FC236}">
                          <a16:creationId xmlns:a16="http://schemas.microsoft.com/office/drawing/2014/main" id="{6A2D712B-7FD7-475F-807D-24ADC2FF1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10" name="Google Shape;259;p33">
                <a:extLst>
                  <a:ext uri="{FF2B5EF4-FFF2-40B4-BE49-F238E27FC236}">
                    <a16:creationId xmlns:a16="http://schemas.microsoft.com/office/drawing/2014/main" id="{9272645A-956F-4992-A6F8-2F56C09510EE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0;p33">
                <a:extLst>
                  <a:ext uri="{FF2B5EF4-FFF2-40B4-BE49-F238E27FC236}">
                    <a16:creationId xmlns:a16="http://schemas.microsoft.com/office/drawing/2014/main" id="{E24DB655-607E-49B7-8210-B3384E015BC7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1;p33">
                <a:extLst>
                  <a:ext uri="{FF2B5EF4-FFF2-40B4-BE49-F238E27FC236}">
                    <a16:creationId xmlns:a16="http://schemas.microsoft.com/office/drawing/2014/main" id="{DE3ED26F-9B0C-442E-B610-2C4C01EC2FB1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54;p33">
            <a:extLst>
              <a:ext uri="{FF2B5EF4-FFF2-40B4-BE49-F238E27FC236}">
                <a16:creationId xmlns:a16="http://schemas.microsoft.com/office/drawing/2014/main" id="{5EAA8993-3C06-40DE-9382-807567062A68}"/>
              </a:ext>
            </a:extLst>
          </p:cNvPr>
          <p:cNvGrpSpPr/>
          <p:nvPr/>
        </p:nvGrpSpPr>
        <p:grpSpPr>
          <a:xfrm>
            <a:off x="7963928" y="187560"/>
            <a:ext cx="741250" cy="792000"/>
            <a:chOff x="-3118700" y="2365900"/>
            <a:chExt cx="741250" cy="792000"/>
          </a:xfrm>
        </p:grpSpPr>
        <p:sp>
          <p:nvSpPr>
            <p:cNvPr id="140" name="Google Shape;155;p33">
              <a:extLst>
                <a:ext uri="{FF2B5EF4-FFF2-40B4-BE49-F238E27FC236}">
                  <a16:creationId xmlns:a16="http://schemas.microsoft.com/office/drawing/2014/main" id="{D70CF957-987D-48F1-B479-6362A4250D11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;p33">
              <a:extLst>
                <a:ext uri="{FF2B5EF4-FFF2-40B4-BE49-F238E27FC236}">
                  <a16:creationId xmlns:a16="http://schemas.microsoft.com/office/drawing/2014/main" id="{CFA263CC-F0AD-4441-8171-F1F39F9C58E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;p33">
              <a:extLst>
                <a:ext uri="{FF2B5EF4-FFF2-40B4-BE49-F238E27FC236}">
                  <a16:creationId xmlns:a16="http://schemas.microsoft.com/office/drawing/2014/main" id="{6BF2EEE2-59B8-4CAB-B1D8-DE83FA71CC8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;p33">
              <a:extLst>
                <a:ext uri="{FF2B5EF4-FFF2-40B4-BE49-F238E27FC236}">
                  <a16:creationId xmlns:a16="http://schemas.microsoft.com/office/drawing/2014/main" id="{6BD147CE-10A5-42F9-BBA4-23914A2E6305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9;p33">
              <a:extLst>
                <a:ext uri="{FF2B5EF4-FFF2-40B4-BE49-F238E27FC236}">
                  <a16:creationId xmlns:a16="http://schemas.microsoft.com/office/drawing/2014/main" id="{F0A402F7-66F1-4816-A4E7-559C71D23417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0;p33">
              <a:extLst>
                <a:ext uri="{FF2B5EF4-FFF2-40B4-BE49-F238E27FC236}">
                  <a16:creationId xmlns:a16="http://schemas.microsoft.com/office/drawing/2014/main" id="{A7FD70A7-4B72-45E1-8929-79A7D215B442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1;p33">
              <a:extLst>
                <a:ext uri="{FF2B5EF4-FFF2-40B4-BE49-F238E27FC236}">
                  <a16:creationId xmlns:a16="http://schemas.microsoft.com/office/drawing/2014/main" id="{278F97EB-D077-458F-A6A3-8A6AB08B4ACB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;p33">
              <a:extLst>
                <a:ext uri="{FF2B5EF4-FFF2-40B4-BE49-F238E27FC236}">
                  <a16:creationId xmlns:a16="http://schemas.microsoft.com/office/drawing/2014/main" id="{44EEE3F3-C23C-4726-BE02-BBC949A8E92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3;p33">
              <a:extLst>
                <a:ext uri="{FF2B5EF4-FFF2-40B4-BE49-F238E27FC236}">
                  <a16:creationId xmlns:a16="http://schemas.microsoft.com/office/drawing/2014/main" id="{EBC1430B-B481-478E-AD30-58C5318209E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4;p33">
              <a:extLst>
                <a:ext uri="{FF2B5EF4-FFF2-40B4-BE49-F238E27FC236}">
                  <a16:creationId xmlns:a16="http://schemas.microsoft.com/office/drawing/2014/main" id="{789629C3-0BE0-4E05-8DAC-4A0B002F075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263;p33">
            <a:extLst>
              <a:ext uri="{FF2B5EF4-FFF2-40B4-BE49-F238E27FC236}">
                <a16:creationId xmlns:a16="http://schemas.microsoft.com/office/drawing/2014/main" id="{5CFC3FC6-5C8C-4A3D-9ABA-C7B80A1DE77F}"/>
              </a:ext>
            </a:extLst>
          </p:cNvPr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151" name="Google Shape;264;p33">
              <a:extLst>
                <a:ext uri="{FF2B5EF4-FFF2-40B4-BE49-F238E27FC236}">
                  <a16:creationId xmlns:a16="http://schemas.microsoft.com/office/drawing/2014/main" id="{C46F8EA3-215F-492C-AEFA-2BCF474AAD82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;p33">
              <a:extLst>
                <a:ext uri="{FF2B5EF4-FFF2-40B4-BE49-F238E27FC236}">
                  <a16:creationId xmlns:a16="http://schemas.microsoft.com/office/drawing/2014/main" id="{399E7D55-2C13-405E-9CC9-7D5636DCAAFD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6;p33">
            <a:extLst>
              <a:ext uri="{FF2B5EF4-FFF2-40B4-BE49-F238E27FC236}">
                <a16:creationId xmlns:a16="http://schemas.microsoft.com/office/drawing/2014/main" id="{49366099-3284-4E54-95E2-F641647103A3}"/>
              </a:ext>
            </a:extLst>
          </p:cNvPr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154" name="Google Shape;267;p33">
              <a:extLst>
                <a:ext uri="{FF2B5EF4-FFF2-40B4-BE49-F238E27FC236}">
                  <a16:creationId xmlns:a16="http://schemas.microsoft.com/office/drawing/2014/main" id="{11C53C7B-6063-4D24-A8F8-9B2F1B44DA24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8;p33">
              <a:extLst>
                <a:ext uri="{FF2B5EF4-FFF2-40B4-BE49-F238E27FC236}">
                  <a16:creationId xmlns:a16="http://schemas.microsoft.com/office/drawing/2014/main" id="{53507009-1910-4793-988F-198D271D2AA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6184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587423DB-DF28-4B49-B5E5-140CBF36A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76" y="0"/>
            <a:ext cx="8690846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7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0A88B83-5D85-4516-A047-53156C81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6" y="69794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222399"/>
              </p:ext>
            </p:extLst>
          </p:nvPr>
        </p:nvGraphicFramePr>
        <p:xfrm>
          <a:off x="291313" y="2006010"/>
          <a:ext cx="8561372" cy="2967972"/>
        </p:xfrm>
        <a:graphic>
          <a:graphicData uri="http://schemas.openxmlformats.org/drawingml/2006/table">
            <a:tbl>
              <a:tblPr firstRow="1" firstCol="1" bandRow="1"/>
              <a:tblGrid>
                <a:gridCol w="10115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2414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90718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1581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78554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19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3012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FILIPINO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aiuugnay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sariling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karanasan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napakinggan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o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nabasang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teksto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naisasalaysay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pangyayaring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naobserbahan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paligid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F5PN-IIi-4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F5PS-IIh-c-6.2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F5PS-IIh-c-6.2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Pag-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uugnay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Sariling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Karanasan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Napakinggang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Kuwento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Pagsasalaysay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Pangyayaring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Naobserbahan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Paligid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Gawain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Pagkatuto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Bilang</a:t>
                      </a:r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nabasang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sanaysay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p.29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/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uri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hayop</a:t>
                      </a:r>
                      <a:r>
                        <a:rPr lang="en-PH" sz="1100" dirty="0"/>
                        <a:t> ang dugong? </a:t>
                      </a:r>
                      <a:r>
                        <a:rPr lang="en-PH" sz="1100" dirty="0" err="1"/>
                        <a:t>Ilarawan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. 2. </a:t>
                      </a:r>
                      <a:r>
                        <a:rPr lang="en-PH" sz="1100" dirty="0" err="1"/>
                        <a:t>Paano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nabubuhay</a:t>
                      </a:r>
                      <a:r>
                        <a:rPr lang="en-PH" sz="1100" dirty="0"/>
                        <a:t> ang dugong </a:t>
                      </a:r>
                      <a:r>
                        <a:rPr lang="en-PH" sz="1100" dirty="0" err="1"/>
                        <a:t>habang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sanggol</a:t>
                      </a:r>
                      <a:r>
                        <a:rPr lang="en-PH" sz="1100" dirty="0"/>
                        <a:t> pa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?</a:t>
                      </a:r>
                    </a:p>
                    <a:p>
                      <a:pPr marL="85725" indent="0" algn="l"/>
                      <a:r>
                        <a:rPr lang="en-PH" sz="1100" dirty="0"/>
                        <a:t>3. </a:t>
                      </a:r>
                      <a:r>
                        <a:rPr lang="en-PH" sz="1100" dirty="0" err="1"/>
                        <a:t>Ilarawan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ugnayan</a:t>
                      </a:r>
                      <a:r>
                        <a:rPr lang="en-PH" sz="1100" dirty="0"/>
                        <a:t> ng dugong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Katulad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ugnayan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kaniyang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ina</a:t>
                      </a:r>
                      <a:r>
                        <a:rPr lang="en-PH" sz="1100" dirty="0"/>
                        <a:t>?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Pagsubaybay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progreso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mag-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aaral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bawat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pamamagitan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479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593454"/>
              </p:ext>
            </p:extLst>
          </p:nvPr>
        </p:nvGraphicFramePr>
        <p:xfrm>
          <a:off x="291313" y="275129"/>
          <a:ext cx="8459495" cy="45497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Gawain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Ibigay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kahulugan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A. Piliin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B.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p.29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C09AA7A-2F22-44A9-AA88-D7948C6A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579" y="1368055"/>
            <a:ext cx="2942472" cy="33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55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873990"/>
              </p:ext>
            </p:extLst>
          </p:nvPr>
        </p:nvGraphicFramePr>
        <p:xfrm>
          <a:off x="291313" y="275129"/>
          <a:ext cx="8459495" cy="47021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kuwaderno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naoobserbahan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kapaligiran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ngayong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pandemya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p.29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Magtala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tatlong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halimbawa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naoobserbahan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kapaligiran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ngayong</a:t>
                      </a:r>
                      <a:r>
                        <a:rPr lang="en-PH" sz="1100" dirty="0"/>
                        <a:t> may </a:t>
                      </a:r>
                      <a:r>
                        <a:rPr lang="en-PH" sz="1100" dirty="0" err="1"/>
                        <a:t>pandemya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napapansin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pagkakaiba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kapaligiran</a:t>
                      </a:r>
                      <a:r>
                        <a:rPr lang="en-PH" sz="1100" dirty="0"/>
                        <a:t> noon at </a:t>
                      </a:r>
                      <a:r>
                        <a:rPr lang="en-PH" sz="1100" dirty="0" err="1"/>
                        <a:t>ngayon</a:t>
                      </a:r>
                      <a:r>
                        <a:rPr lang="en-PH" sz="1100" dirty="0"/>
                        <a:t>? </a:t>
                      </a:r>
                      <a:r>
                        <a:rPr lang="en-PH" sz="1100" dirty="0" err="1"/>
                        <a:t>Itala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sanhi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pagbabago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solusyon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lumala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6: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Pumili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eksotik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hayop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matatagpuan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Pilipinas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magsaliksik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dito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p.30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Lokasyon</a:t>
                      </a:r>
                      <a:r>
                        <a:rPr lang="en-PH" sz="1100" dirty="0"/>
                        <a:t> (</a:t>
                      </a:r>
                      <a:r>
                        <a:rPr lang="en-PH" sz="1100" dirty="0" err="1"/>
                        <a:t>Saan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matatagpuan</a:t>
                      </a:r>
                      <a:r>
                        <a:rPr lang="en-PH" sz="1100" dirty="0"/>
                        <a:t>?)</a:t>
                      </a: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061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695632"/>
              </p:ext>
            </p:extLst>
          </p:nvPr>
        </p:nvGraphicFramePr>
        <p:xfrm>
          <a:off x="291313" y="275129"/>
          <a:ext cx="8459495" cy="45497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/>
                    </a:p>
                    <a:p>
                      <a:pPr marL="85725" indent="0" algn="l">
                        <a:buNone/>
                      </a:pPr>
                      <a:endParaRPr lang="en-PH" sz="1100" b="1" dirty="0"/>
                    </a:p>
                    <a:p>
                      <a:pPr marL="85725" indent="0" algn="l">
                        <a:buNone/>
                      </a:pPr>
                      <a:endParaRPr lang="en-PH" sz="1100" b="1" dirty="0"/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7: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p.31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Napakayaman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ating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bansa</a:t>
                      </a:r>
                      <a:r>
                        <a:rPr lang="en-PH" sz="1100" dirty="0"/>
                        <a:t>, kaya </a:t>
                      </a:r>
                      <a:r>
                        <a:rPr lang="en-PH" sz="1100" dirty="0" err="1"/>
                        <a:t>nararapat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aking</a:t>
                      </a:r>
                      <a:r>
                        <a:rPr lang="en-PH" sz="1100" dirty="0"/>
                        <a:t> _________________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maubos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__________________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ating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kapaligiran</a:t>
                      </a:r>
                      <a:r>
                        <a:rPr lang="en-PH" sz="1100" dirty="0"/>
                        <a:t>.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EEAEDF2-D0E7-48E0-932F-CD291D753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71" y="662320"/>
            <a:ext cx="2989522" cy="22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3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81B05E-FF6A-4D0D-9856-1E2543FF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320" y="583560"/>
            <a:ext cx="2533942" cy="322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Google Shape;149;p33">
            <a:extLst>
              <a:ext uri="{FF2B5EF4-FFF2-40B4-BE49-F238E27FC236}">
                <a16:creationId xmlns:a16="http://schemas.microsoft.com/office/drawing/2014/main" id="{0EDF2619-D653-4C8A-BA59-2851D816CAAE}"/>
              </a:ext>
            </a:extLst>
          </p:cNvPr>
          <p:cNvSpPr txBox="1">
            <a:spLocks/>
          </p:cNvSpPr>
          <p:nvPr/>
        </p:nvSpPr>
        <p:spPr>
          <a:xfrm>
            <a:off x="922041" y="813847"/>
            <a:ext cx="3942126" cy="87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sz="8800" dirty="0">
                <a:solidFill>
                  <a:srgbClr val="0000FF"/>
                </a:solidFill>
              </a:rPr>
              <a:t>Filipino 5</a:t>
            </a:r>
          </a:p>
        </p:txBody>
      </p:sp>
      <p:sp>
        <p:nvSpPr>
          <p:cNvPr id="40" name="Google Shape;150;p33">
            <a:extLst>
              <a:ext uri="{FF2B5EF4-FFF2-40B4-BE49-F238E27FC236}">
                <a16:creationId xmlns:a16="http://schemas.microsoft.com/office/drawing/2014/main" id="{40FDF149-20C0-46D4-B4ED-596A05C151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5575" y="1886922"/>
            <a:ext cx="3708300" cy="1834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QUARTER 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WEEK 8</a:t>
            </a:r>
            <a:endParaRPr sz="5400" b="1" dirty="0">
              <a:solidFill>
                <a:srgbClr val="FF0000"/>
              </a:solidFill>
            </a:endParaRPr>
          </a:p>
        </p:txBody>
      </p:sp>
      <p:grpSp>
        <p:nvGrpSpPr>
          <p:cNvPr id="41" name="Google Shape;165;p33">
            <a:extLst>
              <a:ext uri="{FF2B5EF4-FFF2-40B4-BE49-F238E27FC236}">
                <a16:creationId xmlns:a16="http://schemas.microsoft.com/office/drawing/2014/main" id="{9C877455-203C-4BCC-9C34-D85F465CDDC3}"/>
              </a:ext>
            </a:extLst>
          </p:cNvPr>
          <p:cNvGrpSpPr/>
          <p:nvPr/>
        </p:nvGrpSpPr>
        <p:grpSpPr>
          <a:xfrm>
            <a:off x="202401" y="4154486"/>
            <a:ext cx="956750" cy="553975"/>
            <a:chOff x="-1199475" y="2658325"/>
            <a:chExt cx="956750" cy="553975"/>
          </a:xfrm>
        </p:grpSpPr>
        <p:sp>
          <p:nvSpPr>
            <p:cNvPr id="42" name="Google Shape;166;p33">
              <a:extLst>
                <a:ext uri="{FF2B5EF4-FFF2-40B4-BE49-F238E27FC236}">
                  <a16:creationId xmlns:a16="http://schemas.microsoft.com/office/drawing/2014/main" id="{5D841D9D-951C-4582-901C-4C90CC8805B9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7;p33">
              <a:extLst>
                <a:ext uri="{FF2B5EF4-FFF2-40B4-BE49-F238E27FC236}">
                  <a16:creationId xmlns:a16="http://schemas.microsoft.com/office/drawing/2014/main" id="{A3C1E6E0-2D25-4176-9AA1-DC0D452462C2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;p33">
              <a:extLst>
                <a:ext uri="{FF2B5EF4-FFF2-40B4-BE49-F238E27FC236}">
                  <a16:creationId xmlns:a16="http://schemas.microsoft.com/office/drawing/2014/main" id="{BFBD9FFE-96BF-48FD-9562-B0D4D835C95B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9;p33">
              <a:extLst>
                <a:ext uri="{FF2B5EF4-FFF2-40B4-BE49-F238E27FC236}">
                  <a16:creationId xmlns:a16="http://schemas.microsoft.com/office/drawing/2014/main" id="{20092F85-6343-4A64-9D41-D6EAE7B43C6C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0;p33">
              <a:extLst>
                <a:ext uri="{FF2B5EF4-FFF2-40B4-BE49-F238E27FC236}">
                  <a16:creationId xmlns:a16="http://schemas.microsoft.com/office/drawing/2014/main" id="{DADB2AB8-AAF3-4F37-BEBC-B206B65A5CD0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;p33">
              <a:extLst>
                <a:ext uri="{FF2B5EF4-FFF2-40B4-BE49-F238E27FC236}">
                  <a16:creationId xmlns:a16="http://schemas.microsoft.com/office/drawing/2014/main" id="{8862DE0A-1183-4E61-BD94-D5E8485D65E8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;p33">
              <a:extLst>
                <a:ext uri="{FF2B5EF4-FFF2-40B4-BE49-F238E27FC236}">
                  <a16:creationId xmlns:a16="http://schemas.microsoft.com/office/drawing/2014/main" id="{DCA996C9-45F7-46FB-9FBE-186FE22923B1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3;p33">
              <a:extLst>
                <a:ext uri="{FF2B5EF4-FFF2-40B4-BE49-F238E27FC236}">
                  <a16:creationId xmlns:a16="http://schemas.microsoft.com/office/drawing/2014/main" id="{3B67104E-97F3-4F89-A667-6198A0FD1A0B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;p33">
              <a:extLst>
                <a:ext uri="{FF2B5EF4-FFF2-40B4-BE49-F238E27FC236}">
                  <a16:creationId xmlns:a16="http://schemas.microsoft.com/office/drawing/2014/main" id="{5DFD6EE9-9EA8-42BC-A989-4D721CA5EEC4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;p33">
              <a:extLst>
                <a:ext uri="{FF2B5EF4-FFF2-40B4-BE49-F238E27FC236}">
                  <a16:creationId xmlns:a16="http://schemas.microsoft.com/office/drawing/2014/main" id="{1E479D93-38CD-4055-896E-7FBE214F79FE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6;p33">
              <a:extLst>
                <a:ext uri="{FF2B5EF4-FFF2-40B4-BE49-F238E27FC236}">
                  <a16:creationId xmlns:a16="http://schemas.microsoft.com/office/drawing/2014/main" id="{A7D2F937-4E9A-4CE3-927B-56673322071F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7;p33">
              <a:extLst>
                <a:ext uri="{FF2B5EF4-FFF2-40B4-BE49-F238E27FC236}">
                  <a16:creationId xmlns:a16="http://schemas.microsoft.com/office/drawing/2014/main" id="{41D8DE3D-30C9-4D78-9C12-984A5F6F2F43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262;p33">
            <a:extLst>
              <a:ext uri="{FF2B5EF4-FFF2-40B4-BE49-F238E27FC236}">
                <a16:creationId xmlns:a16="http://schemas.microsoft.com/office/drawing/2014/main" id="{B8E7D864-9015-4152-8A70-BF0482E55DA0}"/>
              </a:ext>
            </a:extLst>
          </p:cNvPr>
          <p:cNvSpPr/>
          <p:nvPr/>
        </p:nvSpPr>
        <p:spPr>
          <a:xfrm>
            <a:off x="879645" y="1726207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178;p33">
            <a:extLst>
              <a:ext uri="{FF2B5EF4-FFF2-40B4-BE49-F238E27FC236}">
                <a16:creationId xmlns:a16="http://schemas.microsoft.com/office/drawing/2014/main" id="{BE47234C-1B01-4B11-A929-DC0F2189E3A1}"/>
              </a:ext>
            </a:extLst>
          </p:cNvPr>
          <p:cNvGrpSpPr/>
          <p:nvPr/>
        </p:nvGrpSpPr>
        <p:grpSpPr>
          <a:xfrm>
            <a:off x="267709" y="2577681"/>
            <a:ext cx="1767550" cy="2473200"/>
            <a:chOff x="347000" y="2571750"/>
            <a:chExt cx="1767550" cy="2473200"/>
          </a:xfrm>
        </p:grpSpPr>
        <p:sp>
          <p:nvSpPr>
            <p:cNvPr id="56" name="Google Shape;179;p33">
              <a:extLst>
                <a:ext uri="{FF2B5EF4-FFF2-40B4-BE49-F238E27FC236}">
                  <a16:creationId xmlns:a16="http://schemas.microsoft.com/office/drawing/2014/main" id="{7F543A1D-27B6-4414-8FF4-E38BD3E3C397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;p33">
              <a:extLst>
                <a:ext uri="{FF2B5EF4-FFF2-40B4-BE49-F238E27FC236}">
                  <a16:creationId xmlns:a16="http://schemas.microsoft.com/office/drawing/2014/main" id="{A5BD7C85-39F9-4376-9644-6BF0B4F9E6D1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;p33">
              <a:extLst>
                <a:ext uri="{FF2B5EF4-FFF2-40B4-BE49-F238E27FC236}">
                  <a16:creationId xmlns:a16="http://schemas.microsoft.com/office/drawing/2014/main" id="{C8554DEB-685A-482B-9906-149FD5552C4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;p33">
              <a:extLst>
                <a:ext uri="{FF2B5EF4-FFF2-40B4-BE49-F238E27FC236}">
                  <a16:creationId xmlns:a16="http://schemas.microsoft.com/office/drawing/2014/main" id="{25C07828-F865-47AA-A48D-B2794348FB92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;p33">
              <a:extLst>
                <a:ext uri="{FF2B5EF4-FFF2-40B4-BE49-F238E27FC236}">
                  <a16:creationId xmlns:a16="http://schemas.microsoft.com/office/drawing/2014/main" id="{1164D093-BA19-4052-A6D8-F2C7BB85E23C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;p33">
              <a:extLst>
                <a:ext uri="{FF2B5EF4-FFF2-40B4-BE49-F238E27FC236}">
                  <a16:creationId xmlns:a16="http://schemas.microsoft.com/office/drawing/2014/main" id="{39B6266E-CAE4-4CF2-ABF1-56C35DA1FBA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5;p33">
              <a:extLst>
                <a:ext uri="{FF2B5EF4-FFF2-40B4-BE49-F238E27FC236}">
                  <a16:creationId xmlns:a16="http://schemas.microsoft.com/office/drawing/2014/main" id="{2195AFC1-7194-4908-94A9-2B09E17CCFF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6;p33">
              <a:extLst>
                <a:ext uri="{FF2B5EF4-FFF2-40B4-BE49-F238E27FC236}">
                  <a16:creationId xmlns:a16="http://schemas.microsoft.com/office/drawing/2014/main" id="{B6EE5A55-6B87-48E9-9B9B-B8D4362983CF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7;p33">
              <a:extLst>
                <a:ext uri="{FF2B5EF4-FFF2-40B4-BE49-F238E27FC236}">
                  <a16:creationId xmlns:a16="http://schemas.microsoft.com/office/drawing/2014/main" id="{A3C8CDA4-4F59-4DEA-83B9-743E6F60EE2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;p33">
              <a:extLst>
                <a:ext uri="{FF2B5EF4-FFF2-40B4-BE49-F238E27FC236}">
                  <a16:creationId xmlns:a16="http://schemas.microsoft.com/office/drawing/2014/main" id="{2FFC50D2-BDF8-4674-86CB-783F85B30DA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9;p33">
              <a:extLst>
                <a:ext uri="{FF2B5EF4-FFF2-40B4-BE49-F238E27FC236}">
                  <a16:creationId xmlns:a16="http://schemas.microsoft.com/office/drawing/2014/main" id="{244975DF-165A-4A63-A579-2CC895F69756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0;p33">
              <a:extLst>
                <a:ext uri="{FF2B5EF4-FFF2-40B4-BE49-F238E27FC236}">
                  <a16:creationId xmlns:a16="http://schemas.microsoft.com/office/drawing/2014/main" id="{81AA3C07-1E86-464F-9BC6-31DCD6016CFD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1;p33">
              <a:extLst>
                <a:ext uri="{FF2B5EF4-FFF2-40B4-BE49-F238E27FC236}">
                  <a16:creationId xmlns:a16="http://schemas.microsoft.com/office/drawing/2014/main" id="{51A6E953-9FA8-43CA-94D8-79DA2D67669B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2;p33">
              <a:extLst>
                <a:ext uri="{FF2B5EF4-FFF2-40B4-BE49-F238E27FC236}">
                  <a16:creationId xmlns:a16="http://schemas.microsoft.com/office/drawing/2014/main" id="{466E5924-3267-4114-991B-F8CA5C888E1E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;p33">
              <a:extLst>
                <a:ext uri="{FF2B5EF4-FFF2-40B4-BE49-F238E27FC236}">
                  <a16:creationId xmlns:a16="http://schemas.microsoft.com/office/drawing/2014/main" id="{ACBD5B59-6404-4DE3-BC50-4E82C36E1D27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4;p33">
              <a:extLst>
                <a:ext uri="{FF2B5EF4-FFF2-40B4-BE49-F238E27FC236}">
                  <a16:creationId xmlns:a16="http://schemas.microsoft.com/office/drawing/2014/main" id="{D855268B-A9A1-4500-922F-DF7561563E26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5;p33">
              <a:extLst>
                <a:ext uri="{FF2B5EF4-FFF2-40B4-BE49-F238E27FC236}">
                  <a16:creationId xmlns:a16="http://schemas.microsoft.com/office/drawing/2014/main" id="{37328B1F-5FF2-4D24-9B9F-AF6DAC37C546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;p33">
              <a:extLst>
                <a:ext uri="{FF2B5EF4-FFF2-40B4-BE49-F238E27FC236}">
                  <a16:creationId xmlns:a16="http://schemas.microsoft.com/office/drawing/2014/main" id="{6CC5A2F8-28D0-439B-8FA6-400FECA08A99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;p33">
              <a:extLst>
                <a:ext uri="{FF2B5EF4-FFF2-40B4-BE49-F238E27FC236}">
                  <a16:creationId xmlns:a16="http://schemas.microsoft.com/office/drawing/2014/main" id="{48DA2A19-471B-4199-B914-4057470E0B5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;p33">
              <a:extLst>
                <a:ext uri="{FF2B5EF4-FFF2-40B4-BE49-F238E27FC236}">
                  <a16:creationId xmlns:a16="http://schemas.microsoft.com/office/drawing/2014/main" id="{BE1467E8-FD67-46AB-8068-A245BFD1315D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;p33">
              <a:extLst>
                <a:ext uri="{FF2B5EF4-FFF2-40B4-BE49-F238E27FC236}">
                  <a16:creationId xmlns:a16="http://schemas.microsoft.com/office/drawing/2014/main" id="{32452211-D64B-436E-B04B-0048C6C404D6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0;p33">
              <a:extLst>
                <a:ext uri="{FF2B5EF4-FFF2-40B4-BE49-F238E27FC236}">
                  <a16:creationId xmlns:a16="http://schemas.microsoft.com/office/drawing/2014/main" id="{9B68DCED-AB7B-4EDF-962B-689740040521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;p33">
              <a:extLst>
                <a:ext uri="{FF2B5EF4-FFF2-40B4-BE49-F238E27FC236}">
                  <a16:creationId xmlns:a16="http://schemas.microsoft.com/office/drawing/2014/main" id="{F190661E-DD5F-4228-AFCE-3DE1A3F7EB9A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;p33">
              <a:extLst>
                <a:ext uri="{FF2B5EF4-FFF2-40B4-BE49-F238E27FC236}">
                  <a16:creationId xmlns:a16="http://schemas.microsoft.com/office/drawing/2014/main" id="{BCC64165-950E-4B7A-BB42-ED4EBF77C2E6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3;p33">
              <a:extLst>
                <a:ext uri="{FF2B5EF4-FFF2-40B4-BE49-F238E27FC236}">
                  <a16:creationId xmlns:a16="http://schemas.microsoft.com/office/drawing/2014/main" id="{CA6AD884-2DFD-4ADB-B22E-43621550EE14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;p33">
              <a:extLst>
                <a:ext uri="{FF2B5EF4-FFF2-40B4-BE49-F238E27FC236}">
                  <a16:creationId xmlns:a16="http://schemas.microsoft.com/office/drawing/2014/main" id="{8F7D793F-6797-40A5-96EE-7A9F70F98C9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5;p33">
              <a:extLst>
                <a:ext uri="{FF2B5EF4-FFF2-40B4-BE49-F238E27FC236}">
                  <a16:creationId xmlns:a16="http://schemas.microsoft.com/office/drawing/2014/main" id="{7663D9FD-A565-4888-BB3E-4ABB0E35F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6;p33">
              <a:extLst>
                <a:ext uri="{FF2B5EF4-FFF2-40B4-BE49-F238E27FC236}">
                  <a16:creationId xmlns:a16="http://schemas.microsoft.com/office/drawing/2014/main" id="{BC8EB79D-E1F6-417D-849E-187EE29B6C0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7;p33">
              <a:extLst>
                <a:ext uri="{FF2B5EF4-FFF2-40B4-BE49-F238E27FC236}">
                  <a16:creationId xmlns:a16="http://schemas.microsoft.com/office/drawing/2014/main" id="{4CA78747-B3F7-40CD-A7C7-CD0805AD59C9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;p33">
              <a:extLst>
                <a:ext uri="{FF2B5EF4-FFF2-40B4-BE49-F238E27FC236}">
                  <a16:creationId xmlns:a16="http://schemas.microsoft.com/office/drawing/2014/main" id="{08FEA486-FDA8-48BA-9A14-85EF7101CEE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;p33">
              <a:extLst>
                <a:ext uri="{FF2B5EF4-FFF2-40B4-BE49-F238E27FC236}">
                  <a16:creationId xmlns:a16="http://schemas.microsoft.com/office/drawing/2014/main" id="{B90CFFBC-58F3-4C7C-8147-6A8DEAA63CB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;p33">
              <a:extLst>
                <a:ext uri="{FF2B5EF4-FFF2-40B4-BE49-F238E27FC236}">
                  <a16:creationId xmlns:a16="http://schemas.microsoft.com/office/drawing/2014/main" id="{1979FF0F-4925-4ABA-B448-C7FF44F684AD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;p33">
              <a:extLst>
                <a:ext uri="{FF2B5EF4-FFF2-40B4-BE49-F238E27FC236}">
                  <a16:creationId xmlns:a16="http://schemas.microsoft.com/office/drawing/2014/main" id="{542C6885-F470-453D-ADD5-6A8560EE5F2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2;p33">
              <a:extLst>
                <a:ext uri="{FF2B5EF4-FFF2-40B4-BE49-F238E27FC236}">
                  <a16:creationId xmlns:a16="http://schemas.microsoft.com/office/drawing/2014/main" id="{07345E1D-323B-47E0-9710-F2D296A242E5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;p33">
              <a:extLst>
                <a:ext uri="{FF2B5EF4-FFF2-40B4-BE49-F238E27FC236}">
                  <a16:creationId xmlns:a16="http://schemas.microsoft.com/office/drawing/2014/main" id="{2D60E8AE-17A7-4BB2-9C7F-D52294ED1BF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4;p33">
              <a:extLst>
                <a:ext uri="{FF2B5EF4-FFF2-40B4-BE49-F238E27FC236}">
                  <a16:creationId xmlns:a16="http://schemas.microsoft.com/office/drawing/2014/main" id="{51A15D98-7396-4448-8776-A938FAC1A885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;p33">
              <a:extLst>
                <a:ext uri="{FF2B5EF4-FFF2-40B4-BE49-F238E27FC236}">
                  <a16:creationId xmlns:a16="http://schemas.microsoft.com/office/drawing/2014/main" id="{E2978CE7-3EC7-4E06-94A5-A114197C2593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;p33">
              <a:extLst>
                <a:ext uri="{FF2B5EF4-FFF2-40B4-BE49-F238E27FC236}">
                  <a16:creationId xmlns:a16="http://schemas.microsoft.com/office/drawing/2014/main" id="{403ADD35-A290-4CF1-9C86-AD3E80428580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;p33">
              <a:extLst>
                <a:ext uri="{FF2B5EF4-FFF2-40B4-BE49-F238E27FC236}">
                  <a16:creationId xmlns:a16="http://schemas.microsoft.com/office/drawing/2014/main" id="{35BF487C-0581-4154-A446-CADD81B415AA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8;p33">
              <a:extLst>
                <a:ext uri="{FF2B5EF4-FFF2-40B4-BE49-F238E27FC236}">
                  <a16:creationId xmlns:a16="http://schemas.microsoft.com/office/drawing/2014/main" id="{DB0508B3-951B-4506-91B9-EF7B0C288777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;p33">
              <a:extLst>
                <a:ext uri="{FF2B5EF4-FFF2-40B4-BE49-F238E27FC236}">
                  <a16:creationId xmlns:a16="http://schemas.microsoft.com/office/drawing/2014/main" id="{CE05255F-0504-4615-9820-4E403657D187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0;p33">
              <a:extLst>
                <a:ext uri="{FF2B5EF4-FFF2-40B4-BE49-F238E27FC236}">
                  <a16:creationId xmlns:a16="http://schemas.microsoft.com/office/drawing/2014/main" id="{9D10B1EE-57AC-4751-AFE2-A1B1F5AB36C3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1;p33">
              <a:extLst>
                <a:ext uri="{FF2B5EF4-FFF2-40B4-BE49-F238E27FC236}">
                  <a16:creationId xmlns:a16="http://schemas.microsoft.com/office/drawing/2014/main" id="{E969A352-21FB-4C79-8E2A-81DE7A6C182A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2;p33">
              <a:extLst>
                <a:ext uri="{FF2B5EF4-FFF2-40B4-BE49-F238E27FC236}">
                  <a16:creationId xmlns:a16="http://schemas.microsoft.com/office/drawing/2014/main" id="{042FDFCE-BA97-4CA3-AB72-02DC129DC355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3;p33">
              <a:extLst>
                <a:ext uri="{FF2B5EF4-FFF2-40B4-BE49-F238E27FC236}">
                  <a16:creationId xmlns:a16="http://schemas.microsoft.com/office/drawing/2014/main" id="{BDA07EFF-5924-4592-AD25-9A859F57362A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4;p33">
              <a:extLst>
                <a:ext uri="{FF2B5EF4-FFF2-40B4-BE49-F238E27FC236}">
                  <a16:creationId xmlns:a16="http://schemas.microsoft.com/office/drawing/2014/main" id="{277493D2-EB16-40EA-9446-7AFA6FF0DA5D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5;p33">
              <a:extLst>
                <a:ext uri="{FF2B5EF4-FFF2-40B4-BE49-F238E27FC236}">
                  <a16:creationId xmlns:a16="http://schemas.microsoft.com/office/drawing/2014/main" id="{F12A2ADF-C4AB-42C7-8562-8617AE5A9871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;p33">
              <a:extLst>
                <a:ext uri="{FF2B5EF4-FFF2-40B4-BE49-F238E27FC236}">
                  <a16:creationId xmlns:a16="http://schemas.microsoft.com/office/drawing/2014/main" id="{D3E1A05C-3142-4FC6-A2C6-85B4D622CBC7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227;p33">
            <a:extLst>
              <a:ext uri="{FF2B5EF4-FFF2-40B4-BE49-F238E27FC236}">
                <a16:creationId xmlns:a16="http://schemas.microsoft.com/office/drawing/2014/main" id="{9428618F-AD2A-41A8-B5F9-17944C9E82E2}"/>
              </a:ext>
            </a:extLst>
          </p:cNvPr>
          <p:cNvGrpSpPr/>
          <p:nvPr/>
        </p:nvGrpSpPr>
        <p:grpSpPr>
          <a:xfrm flipH="1">
            <a:off x="6848216" y="3271073"/>
            <a:ext cx="2372800" cy="1808625"/>
            <a:chOff x="6368425" y="3177488"/>
            <a:chExt cx="2372800" cy="1808625"/>
          </a:xfrm>
        </p:grpSpPr>
        <p:sp>
          <p:nvSpPr>
            <p:cNvPr id="105" name="Google Shape;228;p33">
              <a:extLst>
                <a:ext uri="{FF2B5EF4-FFF2-40B4-BE49-F238E27FC236}">
                  <a16:creationId xmlns:a16="http://schemas.microsoft.com/office/drawing/2014/main" id="{6C260483-DE05-4DCC-B70D-5D05E89964C4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9;p33">
              <a:extLst>
                <a:ext uri="{FF2B5EF4-FFF2-40B4-BE49-F238E27FC236}">
                  <a16:creationId xmlns:a16="http://schemas.microsoft.com/office/drawing/2014/main" id="{621BE0A3-A021-4B0F-A435-027AA7334665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0;p33">
              <a:extLst>
                <a:ext uri="{FF2B5EF4-FFF2-40B4-BE49-F238E27FC236}">
                  <a16:creationId xmlns:a16="http://schemas.microsoft.com/office/drawing/2014/main" id="{BBC7E742-B6B1-4E6D-BF4A-A38F1360FE5A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231;p33">
              <a:extLst>
                <a:ext uri="{FF2B5EF4-FFF2-40B4-BE49-F238E27FC236}">
                  <a16:creationId xmlns:a16="http://schemas.microsoft.com/office/drawing/2014/main" id="{1CA056E1-65CE-4037-AC24-D206E34BEEC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09" name="Google Shape;232;p33">
                <a:extLst>
                  <a:ext uri="{FF2B5EF4-FFF2-40B4-BE49-F238E27FC236}">
                    <a16:creationId xmlns:a16="http://schemas.microsoft.com/office/drawing/2014/main" id="{3070E692-6119-4B64-868C-5FD66662EC6E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13" name="Google Shape;233;p33">
                  <a:extLst>
                    <a:ext uri="{FF2B5EF4-FFF2-40B4-BE49-F238E27FC236}">
                      <a16:creationId xmlns:a16="http://schemas.microsoft.com/office/drawing/2014/main" id="{4A0F7758-3F6E-419A-80DC-410B2FC83294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4" name="Google Shape;234;p33">
                  <a:extLst>
                    <a:ext uri="{FF2B5EF4-FFF2-40B4-BE49-F238E27FC236}">
                      <a16:creationId xmlns:a16="http://schemas.microsoft.com/office/drawing/2014/main" id="{C1920F82-2392-4CD9-A584-F52BC11B6A88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15" name="Google Shape;235;p33">
                    <a:extLst>
                      <a:ext uri="{FF2B5EF4-FFF2-40B4-BE49-F238E27FC236}">
                        <a16:creationId xmlns:a16="http://schemas.microsoft.com/office/drawing/2014/main" id="{F372FD78-7CE0-4BB1-8BD0-0350018FACC9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6" name="Google Shape;236;p33">
                    <a:extLst>
                      <a:ext uri="{FF2B5EF4-FFF2-40B4-BE49-F238E27FC236}">
                        <a16:creationId xmlns:a16="http://schemas.microsoft.com/office/drawing/2014/main" id="{558A82F2-7B75-4797-A74F-BEAC5626E54F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17" name="Google Shape;237;p33">
                      <a:extLst>
                        <a:ext uri="{FF2B5EF4-FFF2-40B4-BE49-F238E27FC236}">
                          <a16:creationId xmlns:a16="http://schemas.microsoft.com/office/drawing/2014/main" id="{C2D76DA4-1BD6-4A9C-AA85-BF76A25BE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" name="Google Shape;238;p33">
                      <a:extLst>
                        <a:ext uri="{FF2B5EF4-FFF2-40B4-BE49-F238E27FC236}">
                          <a16:creationId xmlns:a16="http://schemas.microsoft.com/office/drawing/2014/main" id="{9FC5B74A-0FF4-4D72-84B2-3568AFEB9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" name="Google Shape;239;p33">
                      <a:extLst>
                        <a:ext uri="{FF2B5EF4-FFF2-40B4-BE49-F238E27FC236}">
                          <a16:creationId xmlns:a16="http://schemas.microsoft.com/office/drawing/2014/main" id="{49D32C31-40B2-4FEF-871C-D9F22BCA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" name="Google Shape;240;p33">
                      <a:extLst>
                        <a:ext uri="{FF2B5EF4-FFF2-40B4-BE49-F238E27FC236}">
                          <a16:creationId xmlns:a16="http://schemas.microsoft.com/office/drawing/2014/main" id="{23CD6F77-F481-4E61-9C40-2BE907749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" name="Google Shape;241;p33">
                      <a:extLst>
                        <a:ext uri="{FF2B5EF4-FFF2-40B4-BE49-F238E27FC236}">
                          <a16:creationId xmlns:a16="http://schemas.microsoft.com/office/drawing/2014/main" id="{04B096C6-338A-4A70-8A7D-AC9A55FF2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" name="Google Shape;242;p33">
                      <a:extLst>
                        <a:ext uri="{FF2B5EF4-FFF2-40B4-BE49-F238E27FC236}">
                          <a16:creationId xmlns:a16="http://schemas.microsoft.com/office/drawing/2014/main" id="{66999509-E7EB-4F4C-A5A7-76B8A492C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" name="Google Shape;243;p33">
                      <a:extLst>
                        <a:ext uri="{FF2B5EF4-FFF2-40B4-BE49-F238E27FC236}">
                          <a16:creationId xmlns:a16="http://schemas.microsoft.com/office/drawing/2014/main" id="{B18ED360-5FA1-4350-91F8-29501ADCB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" name="Google Shape;244;p33">
                      <a:extLst>
                        <a:ext uri="{FF2B5EF4-FFF2-40B4-BE49-F238E27FC236}">
                          <a16:creationId xmlns:a16="http://schemas.microsoft.com/office/drawing/2014/main" id="{9F2B720D-393E-402C-99CC-C7D05C216E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" name="Google Shape;245;p33">
                      <a:extLst>
                        <a:ext uri="{FF2B5EF4-FFF2-40B4-BE49-F238E27FC236}">
                          <a16:creationId xmlns:a16="http://schemas.microsoft.com/office/drawing/2014/main" id="{E2628F18-4631-4656-8A22-A2466E771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" name="Google Shape;246;p33">
                      <a:extLst>
                        <a:ext uri="{FF2B5EF4-FFF2-40B4-BE49-F238E27FC236}">
                          <a16:creationId xmlns:a16="http://schemas.microsoft.com/office/drawing/2014/main" id="{E46DCB9E-8C55-4D27-A983-7B74421C7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7" name="Google Shape;247;p33">
                      <a:extLst>
                        <a:ext uri="{FF2B5EF4-FFF2-40B4-BE49-F238E27FC236}">
                          <a16:creationId xmlns:a16="http://schemas.microsoft.com/office/drawing/2014/main" id="{6A5328BC-39B5-4A70-950C-577004CD5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" name="Google Shape;248;p33">
                      <a:extLst>
                        <a:ext uri="{FF2B5EF4-FFF2-40B4-BE49-F238E27FC236}">
                          <a16:creationId xmlns:a16="http://schemas.microsoft.com/office/drawing/2014/main" id="{84D298EB-3560-4989-8203-14215F033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" name="Google Shape;249;p33">
                      <a:extLst>
                        <a:ext uri="{FF2B5EF4-FFF2-40B4-BE49-F238E27FC236}">
                          <a16:creationId xmlns:a16="http://schemas.microsoft.com/office/drawing/2014/main" id="{C5EDD226-AE97-481B-ABFC-6B73D59E9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0" name="Google Shape;250;p33">
                      <a:extLst>
                        <a:ext uri="{FF2B5EF4-FFF2-40B4-BE49-F238E27FC236}">
                          <a16:creationId xmlns:a16="http://schemas.microsoft.com/office/drawing/2014/main" id="{8320746F-0FD0-4F4B-B195-EF849F157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1" name="Google Shape;251;p33">
                      <a:extLst>
                        <a:ext uri="{FF2B5EF4-FFF2-40B4-BE49-F238E27FC236}">
                          <a16:creationId xmlns:a16="http://schemas.microsoft.com/office/drawing/2014/main" id="{DE2E416F-6769-4895-943E-4341F6DE5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" name="Google Shape;252;p33">
                      <a:extLst>
                        <a:ext uri="{FF2B5EF4-FFF2-40B4-BE49-F238E27FC236}">
                          <a16:creationId xmlns:a16="http://schemas.microsoft.com/office/drawing/2014/main" id="{68356DC3-4A39-4505-9087-0BE404A1F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3" name="Google Shape;253;p33">
                      <a:extLst>
                        <a:ext uri="{FF2B5EF4-FFF2-40B4-BE49-F238E27FC236}">
                          <a16:creationId xmlns:a16="http://schemas.microsoft.com/office/drawing/2014/main" id="{BE5964B4-7723-48D1-B75C-606623B07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4" name="Google Shape;254;p33">
                      <a:extLst>
                        <a:ext uri="{FF2B5EF4-FFF2-40B4-BE49-F238E27FC236}">
                          <a16:creationId xmlns:a16="http://schemas.microsoft.com/office/drawing/2014/main" id="{9CFB81F8-AAA5-484C-A0E1-3A2F4A4C2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5" name="Google Shape;255;p33">
                      <a:extLst>
                        <a:ext uri="{FF2B5EF4-FFF2-40B4-BE49-F238E27FC236}">
                          <a16:creationId xmlns:a16="http://schemas.microsoft.com/office/drawing/2014/main" id="{BA8E9D7A-0EBD-477F-8E0D-4F69284EF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6" name="Google Shape;256;p33">
                      <a:extLst>
                        <a:ext uri="{FF2B5EF4-FFF2-40B4-BE49-F238E27FC236}">
                          <a16:creationId xmlns:a16="http://schemas.microsoft.com/office/drawing/2014/main" id="{C29D8195-6D6B-4D65-96B0-F0041B3A0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" name="Google Shape;257;p33">
                      <a:extLst>
                        <a:ext uri="{FF2B5EF4-FFF2-40B4-BE49-F238E27FC236}">
                          <a16:creationId xmlns:a16="http://schemas.microsoft.com/office/drawing/2014/main" id="{4D5A5873-152D-417B-8BFB-EACD51C2D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" name="Google Shape;258;p33">
                      <a:extLst>
                        <a:ext uri="{FF2B5EF4-FFF2-40B4-BE49-F238E27FC236}">
                          <a16:creationId xmlns:a16="http://schemas.microsoft.com/office/drawing/2014/main" id="{6A2D712B-7FD7-475F-807D-24ADC2FF1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10" name="Google Shape;259;p33">
                <a:extLst>
                  <a:ext uri="{FF2B5EF4-FFF2-40B4-BE49-F238E27FC236}">
                    <a16:creationId xmlns:a16="http://schemas.microsoft.com/office/drawing/2014/main" id="{9272645A-956F-4992-A6F8-2F56C09510EE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0;p33">
                <a:extLst>
                  <a:ext uri="{FF2B5EF4-FFF2-40B4-BE49-F238E27FC236}">
                    <a16:creationId xmlns:a16="http://schemas.microsoft.com/office/drawing/2014/main" id="{E24DB655-607E-49B7-8210-B3384E015BC7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1;p33">
                <a:extLst>
                  <a:ext uri="{FF2B5EF4-FFF2-40B4-BE49-F238E27FC236}">
                    <a16:creationId xmlns:a16="http://schemas.microsoft.com/office/drawing/2014/main" id="{DE3ED26F-9B0C-442E-B610-2C4C01EC2FB1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54;p33">
            <a:extLst>
              <a:ext uri="{FF2B5EF4-FFF2-40B4-BE49-F238E27FC236}">
                <a16:creationId xmlns:a16="http://schemas.microsoft.com/office/drawing/2014/main" id="{5EAA8993-3C06-40DE-9382-807567062A68}"/>
              </a:ext>
            </a:extLst>
          </p:cNvPr>
          <p:cNvGrpSpPr/>
          <p:nvPr/>
        </p:nvGrpSpPr>
        <p:grpSpPr>
          <a:xfrm>
            <a:off x="7963928" y="187560"/>
            <a:ext cx="741250" cy="792000"/>
            <a:chOff x="-3118700" y="2365900"/>
            <a:chExt cx="741250" cy="792000"/>
          </a:xfrm>
        </p:grpSpPr>
        <p:sp>
          <p:nvSpPr>
            <p:cNvPr id="140" name="Google Shape;155;p33">
              <a:extLst>
                <a:ext uri="{FF2B5EF4-FFF2-40B4-BE49-F238E27FC236}">
                  <a16:creationId xmlns:a16="http://schemas.microsoft.com/office/drawing/2014/main" id="{D70CF957-987D-48F1-B479-6362A4250D11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;p33">
              <a:extLst>
                <a:ext uri="{FF2B5EF4-FFF2-40B4-BE49-F238E27FC236}">
                  <a16:creationId xmlns:a16="http://schemas.microsoft.com/office/drawing/2014/main" id="{CFA263CC-F0AD-4441-8171-F1F39F9C58E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;p33">
              <a:extLst>
                <a:ext uri="{FF2B5EF4-FFF2-40B4-BE49-F238E27FC236}">
                  <a16:creationId xmlns:a16="http://schemas.microsoft.com/office/drawing/2014/main" id="{6BF2EEE2-59B8-4CAB-B1D8-DE83FA71CC8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;p33">
              <a:extLst>
                <a:ext uri="{FF2B5EF4-FFF2-40B4-BE49-F238E27FC236}">
                  <a16:creationId xmlns:a16="http://schemas.microsoft.com/office/drawing/2014/main" id="{6BD147CE-10A5-42F9-BBA4-23914A2E6305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9;p33">
              <a:extLst>
                <a:ext uri="{FF2B5EF4-FFF2-40B4-BE49-F238E27FC236}">
                  <a16:creationId xmlns:a16="http://schemas.microsoft.com/office/drawing/2014/main" id="{F0A402F7-66F1-4816-A4E7-559C71D23417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0;p33">
              <a:extLst>
                <a:ext uri="{FF2B5EF4-FFF2-40B4-BE49-F238E27FC236}">
                  <a16:creationId xmlns:a16="http://schemas.microsoft.com/office/drawing/2014/main" id="{A7FD70A7-4B72-45E1-8929-79A7D215B442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1;p33">
              <a:extLst>
                <a:ext uri="{FF2B5EF4-FFF2-40B4-BE49-F238E27FC236}">
                  <a16:creationId xmlns:a16="http://schemas.microsoft.com/office/drawing/2014/main" id="{278F97EB-D077-458F-A6A3-8A6AB08B4ACB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;p33">
              <a:extLst>
                <a:ext uri="{FF2B5EF4-FFF2-40B4-BE49-F238E27FC236}">
                  <a16:creationId xmlns:a16="http://schemas.microsoft.com/office/drawing/2014/main" id="{44EEE3F3-C23C-4726-BE02-BBC949A8E92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3;p33">
              <a:extLst>
                <a:ext uri="{FF2B5EF4-FFF2-40B4-BE49-F238E27FC236}">
                  <a16:creationId xmlns:a16="http://schemas.microsoft.com/office/drawing/2014/main" id="{EBC1430B-B481-478E-AD30-58C5318209E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4;p33">
              <a:extLst>
                <a:ext uri="{FF2B5EF4-FFF2-40B4-BE49-F238E27FC236}">
                  <a16:creationId xmlns:a16="http://schemas.microsoft.com/office/drawing/2014/main" id="{789629C3-0BE0-4E05-8DAC-4A0B002F075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263;p33">
            <a:extLst>
              <a:ext uri="{FF2B5EF4-FFF2-40B4-BE49-F238E27FC236}">
                <a16:creationId xmlns:a16="http://schemas.microsoft.com/office/drawing/2014/main" id="{5CFC3FC6-5C8C-4A3D-9ABA-C7B80A1DE77F}"/>
              </a:ext>
            </a:extLst>
          </p:cNvPr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151" name="Google Shape;264;p33">
              <a:extLst>
                <a:ext uri="{FF2B5EF4-FFF2-40B4-BE49-F238E27FC236}">
                  <a16:creationId xmlns:a16="http://schemas.microsoft.com/office/drawing/2014/main" id="{C46F8EA3-215F-492C-AEFA-2BCF474AAD82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;p33">
              <a:extLst>
                <a:ext uri="{FF2B5EF4-FFF2-40B4-BE49-F238E27FC236}">
                  <a16:creationId xmlns:a16="http://schemas.microsoft.com/office/drawing/2014/main" id="{399E7D55-2C13-405E-9CC9-7D5636DCAAFD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6;p33">
            <a:extLst>
              <a:ext uri="{FF2B5EF4-FFF2-40B4-BE49-F238E27FC236}">
                <a16:creationId xmlns:a16="http://schemas.microsoft.com/office/drawing/2014/main" id="{49366099-3284-4E54-95E2-F641647103A3}"/>
              </a:ext>
            </a:extLst>
          </p:cNvPr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154" name="Google Shape;267;p33">
              <a:extLst>
                <a:ext uri="{FF2B5EF4-FFF2-40B4-BE49-F238E27FC236}">
                  <a16:creationId xmlns:a16="http://schemas.microsoft.com/office/drawing/2014/main" id="{11C53C7B-6063-4D24-A8F8-9B2F1B44DA24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8;p33">
              <a:extLst>
                <a:ext uri="{FF2B5EF4-FFF2-40B4-BE49-F238E27FC236}">
                  <a16:creationId xmlns:a16="http://schemas.microsoft.com/office/drawing/2014/main" id="{53507009-1910-4793-988F-198D271D2AA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2250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587423DB-DF28-4B49-B5E5-140CBF36A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76" y="0"/>
            <a:ext cx="8690846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8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0A88B83-5D85-4516-A047-53156C81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6" y="69794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232445"/>
              </p:ext>
            </p:extLst>
          </p:nvPr>
        </p:nvGraphicFramePr>
        <p:xfrm>
          <a:off x="291313" y="2006010"/>
          <a:ext cx="8561372" cy="2967972"/>
        </p:xfrm>
        <a:graphic>
          <a:graphicData uri="http://schemas.openxmlformats.org/drawingml/2006/table">
            <a:tbl>
              <a:tblPr firstRow="1" firstCol="1" bandRow="1"/>
              <a:tblGrid>
                <a:gridCol w="10115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2414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90718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1581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78554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6193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53012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FILIPINO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asasagot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binasang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tekstong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pang-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impormasyon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nakapagbibigay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ka ng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hinuha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kalalabasan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pangyayari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napakinggang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teksto</a:t>
                      </a:r>
                      <a:r>
                        <a:rPr lang="en-PH" sz="1100" dirty="0"/>
                        <a:t>.</a:t>
                      </a:r>
                    </a:p>
                    <a:p>
                      <a:r>
                        <a:rPr lang="en-PH" sz="1100" dirty="0"/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F5PN-IIj-12 </a:t>
                      </a:r>
                      <a:endParaRPr lang="en-PH" sz="1100" b="1" dirty="0">
                        <a:solidFill>
                          <a:srgbClr val="0000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Tanong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Binasang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Tekstong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PangImpormasyon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/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Pagbibigay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Hinuha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Napakinggang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Teksto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r>
                        <a:rPr lang="en-PH" sz="1100" dirty="0"/>
                        <a:t>Gawain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Pagkatuto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p.33</a:t>
                      </a:r>
                      <a:endParaRPr lang="en-PH" sz="1100" dirty="0"/>
                    </a:p>
                    <a:p>
                      <a:pPr marL="85725" indent="0" algn="l"/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naisipan</a:t>
                      </a:r>
                      <a:r>
                        <a:rPr lang="en-PH" sz="1100" dirty="0"/>
                        <a:t> ng ama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ipagawa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anak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paglalagay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pako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pader</a:t>
                      </a:r>
                      <a:r>
                        <a:rPr lang="en-PH" sz="1100" dirty="0"/>
                        <a:t>?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2. </a:t>
                      </a: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nabawasan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pako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nadaragdag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pader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araw-araw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3. </a:t>
                      </a: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nangyari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matanggal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lahat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pako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pader</a:t>
                      </a:r>
                      <a:r>
                        <a:rPr lang="en-PH" sz="1100" dirty="0"/>
                        <a:t>? 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Pagsubaybay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progreso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mag-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aaral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bawat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pamamagitan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503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872564"/>
              </p:ext>
            </p:extLst>
          </p:nvPr>
        </p:nvGraphicFramePr>
        <p:xfrm>
          <a:off x="291313" y="275129"/>
          <a:ext cx="8459495" cy="470214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Basahin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letra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p.34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naisipan</a:t>
                      </a:r>
                      <a:r>
                        <a:rPr lang="en-PH" sz="1100" dirty="0"/>
                        <a:t> ng ama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ipagawa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anak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paglalagay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pako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pader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a. Gusto </a:t>
                      </a:r>
                      <a:r>
                        <a:rPr lang="en-PH" sz="1100" dirty="0" err="1"/>
                        <a:t>niya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parusahan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b. Gusto </a:t>
                      </a:r>
                      <a:r>
                        <a:rPr lang="en-PH" sz="1100" dirty="0" err="1"/>
                        <a:t>niya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turuan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leksiyon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c. </a:t>
                      </a:r>
                      <a:r>
                        <a:rPr lang="en-PH" sz="1100" dirty="0" err="1"/>
                        <a:t>Malapit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masira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kanilang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    </a:t>
                      </a:r>
                      <a:r>
                        <a:rPr lang="en-PH" sz="1100" dirty="0" err="1"/>
                        <a:t>pader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d.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malaman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matibay</a:t>
                      </a:r>
                      <a:r>
                        <a:rPr lang="en-PH" sz="1100" dirty="0"/>
                        <a:t> ang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    </a:t>
                      </a:r>
                      <a:r>
                        <a:rPr lang="en-PH" sz="1100" dirty="0" err="1"/>
                        <a:t>pader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Basahin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kuwentong</a:t>
                      </a:r>
                      <a:r>
                        <a:rPr lang="en-PH" sz="1100" dirty="0"/>
                        <a:t> “</a:t>
                      </a:r>
                      <a:r>
                        <a:rPr lang="en-PH" sz="1100" dirty="0" err="1"/>
                        <a:t>Buhay</a:t>
                      </a:r>
                      <a:r>
                        <a:rPr lang="en-PH" sz="1100" dirty="0"/>
                        <a:t> Ko Ang </a:t>
                      </a:r>
                      <a:r>
                        <a:rPr lang="en-PH" sz="1100" dirty="0" err="1"/>
                        <a:t>Ilog</a:t>
                      </a:r>
                      <a:r>
                        <a:rPr lang="en-PH" sz="1100" dirty="0"/>
                        <a:t>”.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inyong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hinuha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palagay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patuloy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masisira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ilog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Dugtungan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ibaba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nais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p.35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1. “Hindi po </a:t>
                      </a:r>
                      <a:r>
                        <a:rPr lang="en-PH" sz="1100" dirty="0" err="1"/>
                        <a:t>ako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sumasangayon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dahil</a:t>
                      </a:r>
                      <a:r>
                        <a:rPr lang="en-PH" sz="1100" dirty="0"/>
                        <a:t> ____________________________________.”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/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337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283057"/>
              </p:ext>
            </p:extLst>
          </p:nvPr>
        </p:nvGraphicFramePr>
        <p:xfrm>
          <a:off x="291313" y="275129"/>
          <a:ext cx="8459495" cy="5738460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itinatala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</a:t>
                      </a:r>
                      <a:r>
                        <a:rPr lang="en-PH" sz="1100" dirty="0"/>
                        <a:t> Tina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kaniyang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talaarawan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2. </a:t>
                      </a: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niya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itinatala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talaarawan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3. </a:t>
                      </a:r>
                      <a:r>
                        <a:rPr lang="en-PH" sz="1100" dirty="0" err="1"/>
                        <a:t>Ano-ano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pinaglalaanan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niya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pera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araw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4. </a:t>
                      </a:r>
                      <a:r>
                        <a:rPr lang="en-PH" sz="1100" dirty="0" err="1"/>
                        <a:t>Ano-ano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kaniyang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ginawa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makatipid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5. Sa </a:t>
                      </a:r>
                      <a:r>
                        <a:rPr lang="en-PH" sz="1100" dirty="0" err="1"/>
                        <a:t>tingin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ano</a:t>
                      </a:r>
                      <a:r>
                        <a:rPr lang="en-PH" sz="1100" dirty="0"/>
                        <a:t> pa ang </a:t>
                      </a:r>
                      <a:r>
                        <a:rPr lang="en-PH" sz="1100" dirty="0" err="1"/>
                        <a:t>puwede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makatipid</a:t>
                      </a:r>
                      <a:r>
                        <a:rPr lang="en-PH" sz="1100" dirty="0"/>
                        <a:t>?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/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6: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p.37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Batay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napag-aralan</a:t>
                      </a:r>
                      <a:r>
                        <a:rPr lang="en-PH" sz="1100" dirty="0"/>
                        <a:t> ay may _____________ ang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tao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bata</a:t>
                      </a:r>
                      <a:r>
                        <a:rPr lang="en-PH" sz="1100" dirty="0"/>
                        <a:t> man o </a:t>
                      </a:r>
                      <a:r>
                        <a:rPr lang="en-PH" sz="1100" dirty="0" err="1"/>
                        <a:t>matanda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magpahayag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kaniyang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kaisipan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opinyon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pananaw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Kailangan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ako</a:t>
                      </a:r>
                      <a:r>
                        <a:rPr lang="en-PH" sz="1100" dirty="0"/>
                        <a:t> ay </a:t>
                      </a:r>
                      <a:r>
                        <a:rPr lang="en-PH" sz="1100" dirty="0" err="1"/>
                        <a:t>maging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maging</a:t>
                      </a:r>
                      <a:r>
                        <a:rPr lang="en-PH" sz="1100" dirty="0"/>
                        <a:t> ___________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________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lahat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pagkakataon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gagamit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ako</a:t>
                      </a:r>
                      <a:r>
                        <a:rPr lang="en-PH" sz="1100" dirty="0"/>
                        <a:t> ng ___________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pananalita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kausap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endParaRPr lang="en-PH" sz="1050" b="1" dirty="0"/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</a:p>
                    <a:p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Google Classroom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6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b="0" i="0" u="none" strike="noStrike" kern="1200" cap="none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30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724342"/>
              </p:ext>
            </p:extLst>
          </p:nvPr>
        </p:nvGraphicFramePr>
        <p:xfrm>
          <a:off x="291313" y="275129"/>
          <a:ext cx="8459495" cy="4781504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71952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409552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Tukuyin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pandiwa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bawat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naganap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nagaganap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magaganap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pandiwa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bilang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pagtugon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panahunan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p.8</a:t>
                      </a:r>
                    </a:p>
                    <a:p>
                      <a:pPr marL="85725" indent="0" algn="l"/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/>
                        <a:t>Kung </a:t>
                      </a:r>
                      <a:r>
                        <a:rPr lang="en-PH" sz="1100" dirty="0" err="1"/>
                        <a:t>nakinig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gamugamo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kaniyang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kasama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hindi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nasunog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pakpak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niya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muli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kuwentong</a:t>
                      </a:r>
                      <a:r>
                        <a:rPr lang="en-PH" sz="1100" dirty="0"/>
                        <a:t> “Ang </a:t>
                      </a:r>
                      <a:r>
                        <a:rPr lang="en-PH" sz="1100" dirty="0" err="1"/>
                        <a:t>Munting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Gamugamo</a:t>
                      </a:r>
                      <a:r>
                        <a:rPr lang="en-PH" sz="1100" dirty="0"/>
                        <a:t>”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sariling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salita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Gumamit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pandiwa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kuwento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Salungguhitan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pandiwang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ginamit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salaysay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 p.8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1687B15-89DD-44EC-8847-8930A955E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536" y="3374136"/>
            <a:ext cx="2953512" cy="156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69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7" name="Google Shape;2087;p73"/>
          <p:cNvGrpSpPr/>
          <p:nvPr/>
        </p:nvGrpSpPr>
        <p:grpSpPr>
          <a:xfrm flipH="1">
            <a:off x="5375251" y="3020969"/>
            <a:ext cx="208967" cy="186606"/>
            <a:chOff x="1300663" y="2079363"/>
            <a:chExt cx="312825" cy="279350"/>
          </a:xfrm>
        </p:grpSpPr>
        <p:sp>
          <p:nvSpPr>
            <p:cNvPr id="2088" name="Google Shape;2088;p73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3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3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1" name="Google Shape;2091;p73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Thanks!</a:t>
            </a:r>
            <a:endParaRPr dirty="0"/>
          </a:p>
        </p:txBody>
      </p:sp>
      <p:sp>
        <p:nvSpPr>
          <p:cNvPr id="2092" name="Google Shape;2092;p73"/>
          <p:cNvSpPr txBox="1">
            <a:spLocks noGrp="1"/>
          </p:cNvSpPr>
          <p:nvPr>
            <p:ph type="subTitle" idx="1"/>
          </p:nvPr>
        </p:nvSpPr>
        <p:spPr>
          <a:xfrm>
            <a:off x="3153998" y="2476743"/>
            <a:ext cx="2886900" cy="10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Do you have any questions?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H" b="1" i="1" dirty="0">
                <a:solidFill>
                  <a:srgbClr val="0000FF"/>
                </a:solidFill>
              </a:rPr>
              <a:t>titserlarisel@gmail.com</a:t>
            </a:r>
            <a:endParaRPr b="1" i="1" dirty="0">
              <a:solidFill>
                <a:srgbClr val="0000FF"/>
              </a:solidFill>
            </a:endParaRPr>
          </a:p>
        </p:txBody>
      </p:sp>
      <p:sp>
        <p:nvSpPr>
          <p:cNvPr id="2120" name="Google Shape;2120;p73"/>
          <p:cNvSpPr/>
          <p:nvPr/>
        </p:nvSpPr>
        <p:spPr>
          <a:xfrm>
            <a:off x="3128550" y="1726548"/>
            <a:ext cx="2886823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1" name="Google Shape;2121;p73"/>
          <p:cNvGrpSpPr/>
          <p:nvPr/>
        </p:nvGrpSpPr>
        <p:grpSpPr>
          <a:xfrm>
            <a:off x="3573526" y="3020969"/>
            <a:ext cx="208967" cy="186606"/>
            <a:chOff x="1300663" y="2079363"/>
            <a:chExt cx="312825" cy="279350"/>
          </a:xfrm>
        </p:grpSpPr>
        <p:sp>
          <p:nvSpPr>
            <p:cNvPr id="2122" name="Google Shape;2122;p73"/>
            <p:cNvSpPr/>
            <p:nvPr/>
          </p:nvSpPr>
          <p:spPr>
            <a:xfrm rot="-5400000">
              <a:off x="1345375" y="224910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3"/>
            <p:cNvSpPr/>
            <p:nvPr/>
          </p:nvSpPr>
          <p:spPr>
            <a:xfrm rot="-5400000">
              <a:off x="1511988" y="2143688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3"/>
            <p:cNvSpPr/>
            <p:nvPr/>
          </p:nvSpPr>
          <p:spPr>
            <a:xfrm rot="-5400000">
              <a:off x="1388275" y="2165400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73"/>
          <p:cNvGrpSpPr/>
          <p:nvPr/>
        </p:nvGrpSpPr>
        <p:grpSpPr>
          <a:xfrm>
            <a:off x="2062413" y="4505650"/>
            <a:ext cx="643950" cy="195675"/>
            <a:chOff x="806663" y="3241275"/>
            <a:chExt cx="643950" cy="195675"/>
          </a:xfrm>
        </p:grpSpPr>
        <p:sp>
          <p:nvSpPr>
            <p:cNvPr id="2133" name="Google Shape;2133;p7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5" name="Google Shape;2135;p73"/>
          <p:cNvGrpSpPr/>
          <p:nvPr/>
        </p:nvGrpSpPr>
        <p:grpSpPr>
          <a:xfrm>
            <a:off x="784550" y="2589925"/>
            <a:ext cx="1871650" cy="2020200"/>
            <a:chOff x="653975" y="2589925"/>
            <a:chExt cx="1871650" cy="2020200"/>
          </a:xfrm>
        </p:grpSpPr>
        <p:sp>
          <p:nvSpPr>
            <p:cNvPr id="2136" name="Google Shape;2136;p73"/>
            <p:cNvSpPr/>
            <p:nvPr/>
          </p:nvSpPr>
          <p:spPr>
            <a:xfrm>
              <a:off x="685350" y="2612400"/>
              <a:ext cx="1293650" cy="959900"/>
            </a:xfrm>
            <a:custGeom>
              <a:avLst/>
              <a:gdLst/>
              <a:ahLst/>
              <a:cxnLst/>
              <a:rect l="l" t="t" r="r" b="b"/>
              <a:pathLst>
                <a:path w="51746" h="38396" extrusionOk="0">
                  <a:moveTo>
                    <a:pt x="51745" y="19857"/>
                  </a:moveTo>
                  <a:cubicBezTo>
                    <a:pt x="51661" y="19753"/>
                    <a:pt x="51557" y="19669"/>
                    <a:pt x="51515" y="19564"/>
                  </a:cubicBezTo>
                  <a:cubicBezTo>
                    <a:pt x="51222" y="19083"/>
                    <a:pt x="50824" y="18811"/>
                    <a:pt x="50218" y="18916"/>
                  </a:cubicBezTo>
                  <a:cubicBezTo>
                    <a:pt x="50113" y="18937"/>
                    <a:pt x="50050" y="18916"/>
                    <a:pt x="49946" y="18916"/>
                  </a:cubicBezTo>
                  <a:cubicBezTo>
                    <a:pt x="48753" y="18769"/>
                    <a:pt x="47749" y="19167"/>
                    <a:pt x="46849" y="20004"/>
                  </a:cubicBezTo>
                  <a:cubicBezTo>
                    <a:pt x="46661" y="19753"/>
                    <a:pt x="46535" y="19544"/>
                    <a:pt x="46347" y="19272"/>
                  </a:cubicBezTo>
                  <a:cubicBezTo>
                    <a:pt x="46200" y="19292"/>
                    <a:pt x="46033" y="19292"/>
                    <a:pt x="45907" y="19376"/>
                  </a:cubicBezTo>
                  <a:cubicBezTo>
                    <a:pt x="45510" y="19606"/>
                    <a:pt x="45091" y="19564"/>
                    <a:pt x="44715" y="19397"/>
                  </a:cubicBezTo>
                  <a:cubicBezTo>
                    <a:pt x="43417" y="18895"/>
                    <a:pt x="42162" y="18414"/>
                    <a:pt x="40907" y="17828"/>
                  </a:cubicBezTo>
                  <a:cubicBezTo>
                    <a:pt x="39630" y="17263"/>
                    <a:pt x="38500" y="16405"/>
                    <a:pt x="37412" y="15526"/>
                  </a:cubicBezTo>
                  <a:cubicBezTo>
                    <a:pt x="37308" y="15443"/>
                    <a:pt x="37182" y="15380"/>
                    <a:pt x="37119" y="15275"/>
                  </a:cubicBezTo>
                  <a:cubicBezTo>
                    <a:pt x="36806" y="14585"/>
                    <a:pt x="36094" y="14354"/>
                    <a:pt x="35550" y="13915"/>
                  </a:cubicBezTo>
                  <a:cubicBezTo>
                    <a:pt x="35257" y="13664"/>
                    <a:pt x="35006" y="13748"/>
                    <a:pt x="34839" y="14082"/>
                  </a:cubicBezTo>
                  <a:cubicBezTo>
                    <a:pt x="34483" y="14899"/>
                    <a:pt x="33855" y="15589"/>
                    <a:pt x="33583" y="16447"/>
                  </a:cubicBezTo>
                  <a:cubicBezTo>
                    <a:pt x="33521" y="16698"/>
                    <a:pt x="33311" y="16865"/>
                    <a:pt x="33102" y="16991"/>
                  </a:cubicBezTo>
                  <a:cubicBezTo>
                    <a:pt x="32433" y="17388"/>
                    <a:pt x="31763" y="17744"/>
                    <a:pt x="31072" y="18058"/>
                  </a:cubicBezTo>
                  <a:cubicBezTo>
                    <a:pt x="29378" y="18874"/>
                    <a:pt x="27557" y="19146"/>
                    <a:pt x="25716" y="19397"/>
                  </a:cubicBezTo>
                  <a:cubicBezTo>
                    <a:pt x="24461" y="19564"/>
                    <a:pt x="23226" y="19251"/>
                    <a:pt x="22054" y="18895"/>
                  </a:cubicBezTo>
                  <a:cubicBezTo>
                    <a:pt x="21866" y="18853"/>
                    <a:pt x="21720" y="18728"/>
                    <a:pt x="21552" y="18623"/>
                  </a:cubicBezTo>
                  <a:cubicBezTo>
                    <a:pt x="21176" y="18351"/>
                    <a:pt x="20778" y="18100"/>
                    <a:pt x="20381" y="17807"/>
                  </a:cubicBezTo>
                  <a:cubicBezTo>
                    <a:pt x="20234" y="17702"/>
                    <a:pt x="20088" y="17577"/>
                    <a:pt x="19983" y="17409"/>
                  </a:cubicBezTo>
                  <a:cubicBezTo>
                    <a:pt x="19669" y="16991"/>
                    <a:pt x="19711" y="16991"/>
                    <a:pt x="19251" y="17116"/>
                  </a:cubicBezTo>
                  <a:cubicBezTo>
                    <a:pt x="19104" y="17179"/>
                    <a:pt x="18958" y="17221"/>
                    <a:pt x="18811" y="17284"/>
                  </a:cubicBezTo>
                  <a:cubicBezTo>
                    <a:pt x="18811" y="17409"/>
                    <a:pt x="18769" y="17514"/>
                    <a:pt x="18790" y="17577"/>
                  </a:cubicBezTo>
                  <a:cubicBezTo>
                    <a:pt x="19125" y="18016"/>
                    <a:pt x="19041" y="18539"/>
                    <a:pt x="19020" y="19041"/>
                  </a:cubicBezTo>
                  <a:cubicBezTo>
                    <a:pt x="19020" y="19292"/>
                    <a:pt x="19000" y="19564"/>
                    <a:pt x="19020" y="19795"/>
                  </a:cubicBezTo>
                  <a:cubicBezTo>
                    <a:pt x="19104" y="20925"/>
                    <a:pt x="18832" y="22013"/>
                    <a:pt x="18518" y="23080"/>
                  </a:cubicBezTo>
                  <a:cubicBezTo>
                    <a:pt x="18309" y="23770"/>
                    <a:pt x="17974" y="24377"/>
                    <a:pt x="17577" y="24942"/>
                  </a:cubicBezTo>
                  <a:cubicBezTo>
                    <a:pt x="17326" y="25318"/>
                    <a:pt x="15359" y="26532"/>
                    <a:pt x="14940" y="26616"/>
                  </a:cubicBezTo>
                  <a:cubicBezTo>
                    <a:pt x="14731" y="26637"/>
                    <a:pt x="14501" y="26616"/>
                    <a:pt x="14292" y="26637"/>
                  </a:cubicBezTo>
                  <a:cubicBezTo>
                    <a:pt x="14020" y="26679"/>
                    <a:pt x="13748" y="26595"/>
                    <a:pt x="13497" y="26846"/>
                  </a:cubicBezTo>
                  <a:cubicBezTo>
                    <a:pt x="13392" y="26992"/>
                    <a:pt x="13078" y="26951"/>
                    <a:pt x="12869" y="26930"/>
                  </a:cubicBezTo>
                  <a:cubicBezTo>
                    <a:pt x="11697" y="26804"/>
                    <a:pt x="10923" y="27536"/>
                    <a:pt x="10965" y="28834"/>
                  </a:cubicBezTo>
                  <a:cubicBezTo>
                    <a:pt x="10986" y="29524"/>
                    <a:pt x="11174" y="30110"/>
                    <a:pt x="11655" y="30570"/>
                  </a:cubicBezTo>
                  <a:cubicBezTo>
                    <a:pt x="12074" y="30968"/>
                    <a:pt x="12450" y="31386"/>
                    <a:pt x="12869" y="31805"/>
                  </a:cubicBezTo>
                  <a:cubicBezTo>
                    <a:pt x="13350" y="32265"/>
                    <a:pt x="13915" y="32495"/>
                    <a:pt x="14606" y="32474"/>
                  </a:cubicBezTo>
                  <a:cubicBezTo>
                    <a:pt x="15108" y="32453"/>
                    <a:pt x="15631" y="32474"/>
                    <a:pt x="16175" y="32474"/>
                  </a:cubicBezTo>
                  <a:cubicBezTo>
                    <a:pt x="16677" y="33081"/>
                    <a:pt x="17200" y="33688"/>
                    <a:pt x="17723" y="34316"/>
                  </a:cubicBezTo>
                  <a:cubicBezTo>
                    <a:pt x="18246" y="34901"/>
                    <a:pt x="18665" y="35592"/>
                    <a:pt x="19418" y="36010"/>
                  </a:cubicBezTo>
                  <a:cubicBezTo>
                    <a:pt x="19334" y="36408"/>
                    <a:pt x="19293" y="36764"/>
                    <a:pt x="19209" y="37161"/>
                  </a:cubicBezTo>
                  <a:cubicBezTo>
                    <a:pt x="18184" y="37935"/>
                    <a:pt x="17012" y="38228"/>
                    <a:pt x="15756" y="38312"/>
                  </a:cubicBezTo>
                  <a:cubicBezTo>
                    <a:pt x="14083" y="38396"/>
                    <a:pt x="12450" y="37998"/>
                    <a:pt x="10839" y="37622"/>
                  </a:cubicBezTo>
                  <a:cubicBezTo>
                    <a:pt x="10777" y="37601"/>
                    <a:pt x="10714" y="37580"/>
                    <a:pt x="10651" y="37580"/>
                  </a:cubicBezTo>
                  <a:cubicBezTo>
                    <a:pt x="9019" y="37245"/>
                    <a:pt x="7492" y="36617"/>
                    <a:pt x="6027" y="35822"/>
                  </a:cubicBezTo>
                  <a:cubicBezTo>
                    <a:pt x="4792" y="35173"/>
                    <a:pt x="3453" y="34671"/>
                    <a:pt x="2219" y="34044"/>
                  </a:cubicBezTo>
                  <a:cubicBezTo>
                    <a:pt x="1528" y="33688"/>
                    <a:pt x="901" y="33186"/>
                    <a:pt x="231" y="32746"/>
                  </a:cubicBezTo>
                  <a:cubicBezTo>
                    <a:pt x="126" y="32663"/>
                    <a:pt x="85" y="32558"/>
                    <a:pt x="1" y="32453"/>
                  </a:cubicBezTo>
                  <a:cubicBezTo>
                    <a:pt x="64" y="32349"/>
                    <a:pt x="64" y="32244"/>
                    <a:pt x="106" y="32160"/>
                  </a:cubicBezTo>
                  <a:cubicBezTo>
                    <a:pt x="942" y="31344"/>
                    <a:pt x="1696" y="30403"/>
                    <a:pt x="2700" y="29754"/>
                  </a:cubicBezTo>
                  <a:cubicBezTo>
                    <a:pt x="2909" y="29629"/>
                    <a:pt x="3098" y="29420"/>
                    <a:pt x="3223" y="29231"/>
                  </a:cubicBezTo>
                  <a:cubicBezTo>
                    <a:pt x="3935" y="28248"/>
                    <a:pt x="4604" y="27243"/>
                    <a:pt x="5316" y="26260"/>
                  </a:cubicBezTo>
                  <a:cubicBezTo>
                    <a:pt x="5608" y="25862"/>
                    <a:pt x="5776" y="25444"/>
                    <a:pt x="5880" y="24942"/>
                  </a:cubicBezTo>
                  <a:cubicBezTo>
                    <a:pt x="6152" y="23791"/>
                    <a:pt x="6466" y="22640"/>
                    <a:pt x="6696" y="21489"/>
                  </a:cubicBezTo>
                  <a:cubicBezTo>
                    <a:pt x="6801" y="20987"/>
                    <a:pt x="6822" y="20464"/>
                    <a:pt x="6885" y="19983"/>
                  </a:cubicBezTo>
                  <a:cubicBezTo>
                    <a:pt x="6927" y="19502"/>
                    <a:pt x="6927" y="19000"/>
                    <a:pt x="7010" y="18560"/>
                  </a:cubicBezTo>
                  <a:cubicBezTo>
                    <a:pt x="7199" y="17472"/>
                    <a:pt x="7429" y="16363"/>
                    <a:pt x="7638" y="15275"/>
                  </a:cubicBezTo>
                  <a:cubicBezTo>
                    <a:pt x="7889" y="14020"/>
                    <a:pt x="8329" y="12806"/>
                    <a:pt x="8935" y="11676"/>
                  </a:cubicBezTo>
                  <a:cubicBezTo>
                    <a:pt x="9375" y="10881"/>
                    <a:pt x="9814" y="10065"/>
                    <a:pt x="10295" y="9249"/>
                  </a:cubicBezTo>
                  <a:cubicBezTo>
                    <a:pt x="11090" y="7910"/>
                    <a:pt x="12283" y="6948"/>
                    <a:pt x="13601" y="6132"/>
                  </a:cubicBezTo>
                  <a:cubicBezTo>
                    <a:pt x="14438" y="5922"/>
                    <a:pt x="15254" y="5608"/>
                    <a:pt x="16091" y="5546"/>
                  </a:cubicBezTo>
                  <a:cubicBezTo>
                    <a:pt x="17033" y="5441"/>
                    <a:pt x="17995" y="5504"/>
                    <a:pt x="18958" y="5504"/>
                  </a:cubicBezTo>
                  <a:cubicBezTo>
                    <a:pt x="19418" y="5504"/>
                    <a:pt x="19837" y="5650"/>
                    <a:pt x="20234" y="5880"/>
                  </a:cubicBezTo>
                  <a:cubicBezTo>
                    <a:pt x="20778" y="6194"/>
                    <a:pt x="21385" y="6424"/>
                    <a:pt x="21950" y="6696"/>
                  </a:cubicBezTo>
                  <a:cubicBezTo>
                    <a:pt x="22222" y="6801"/>
                    <a:pt x="22494" y="6634"/>
                    <a:pt x="22494" y="6341"/>
                  </a:cubicBezTo>
                  <a:cubicBezTo>
                    <a:pt x="22494" y="6173"/>
                    <a:pt x="22410" y="5985"/>
                    <a:pt x="22389" y="5797"/>
                  </a:cubicBezTo>
                  <a:cubicBezTo>
                    <a:pt x="22410" y="5755"/>
                    <a:pt x="22452" y="5671"/>
                    <a:pt x="22494" y="5650"/>
                  </a:cubicBezTo>
                  <a:cubicBezTo>
                    <a:pt x="22933" y="5253"/>
                    <a:pt x="23498" y="4918"/>
                    <a:pt x="23833" y="4437"/>
                  </a:cubicBezTo>
                  <a:cubicBezTo>
                    <a:pt x="24189" y="3935"/>
                    <a:pt x="24649" y="3558"/>
                    <a:pt x="25067" y="3098"/>
                  </a:cubicBezTo>
                  <a:cubicBezTo>
                    <a:pt x="25695" y="2449"/>
                    <a:pt x="26469" y="2030"/>
                    <a:pt x="27285" y="1633"/>
                  </a:cubicBezTo>
                  <a:cubicBezTo>
                    <a:pt x="27536" y="1507"/>
                    <a:pt x="27829" y="1424"/>
                    <a:pt x="28059" y="1277"/>
                  </a:cubicBezTo>
                  <a:cubicBezTo>
                    <a:pt x="29461" y="461"/>
                    <a:pt x="30947" y="126"/>
                    <a:pt x="32537" y="64"/>
                  </a:cubicBezTo>
                  <a:cubicBezTo>
                    <a:pt x="33855" y="22"/>
                    <a:pt x="35153" y="126"/>
                    <a:pt x="36471" y="43"/>
                  </a:cubicBezTo>
                  <a:cubicBezTo>
                    <a:pt x="37894" y="1"/>
                    <a:pt x="39233" y="315"/>
                    <a:pt x="40593" y="670"/>
                  </a:cubicBezTo>
                  <a:cubicBezTo>
                    <a:pt x="41702" y="984"/>
                    <a:pt x="42664" y="1486"/>
                    <a:pt x="43522" y="2219"/>
                  </a:cubicBezTo>
                  <a:cubicBezTo>
                    <a:pt x="44422" y="2972"/>
                    <a:pt x="45384" y="3683"/>
                    <a:pt x="46326" y="4395"/>
                  </a:cubicBezTo>
                  <a:cubicBezTo>
                    <a:pt x="46933" y="4834"/>
                    <a:pt x="47393" y="5399"/>
                    <a:pt x="47665" y="6111"/>
                  </a:cubicBezTo>
                  <a:cubicBezTo>
                    <a:pt x="47790" y="6487"/>
                    <a:pt x="47937" y="6822"/>
                    <a:pt x="48230" y="7073"/>
                  </a:cubicBezTo>
                  <a:cubicBezTo>
                    <a:pt x="48293" y="7136"/>
                    <a:pt x="48334" y="7157"/>
                    <a:pt x="48355" y="7220"/>
                  </a:cubicBezTo>
                  <a:cubicBezTo>
                    <a:pt x="48606" y="8077"/>
                    <a:pt x="49297" y="8621"/>
                    <a:pt x="49674" y="9417"/>
                  </a:cubicBezTo>
                  <a:cubicBezTo>
                    <a:pt x="49799" y="9689"/>
                    <a:pt x="49987" y="9961"/>
                    <a:pt x="50218" y="10191"/>
                  </a:cubicBezTo>
                  <a:cubicBezTo>
                    <a:pt x="50490" y="10463"/>
                    <a:pt x="50594" y="10797"/>
                    <a:pt x="50657" y="11132"/>
                  </a:cubicBezTo>
                  <a:cubicBezTo>
                    <a:pt x="50762" y="11572"/>
                    <a:pt x="50866" y="11990"/>
                    <a:pt x="50908" y="12450"/>
                  </a:cubicBezTo>
                  <a:cubicBezTo>
                    <a:pt x="50971" y="13350"/>
                    <a:pt x="51347" y="14250"/>
                    <a:pt x="51222" y="15191"/>
                  </a:cubicBezTo>
                  <a:cubicBezTo>
                    <a:pt x="51473" y="16175"/>
                    <a:pt x="51452" y="17200"/>
                    <a:pt x="51640" y="18204"/>
                  </a:cubicBezTo>
                  <a:cubicBezTo>
                    <a:pt x="51619" y="18748"/>
                    <a:pt x="51661" y="19292"/>
                    <a:pt x="51745" y="19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3"/>
            <p:cNvSpPr/>
            <p:nvPr/>
          </p:nvSpPr>
          <p:spPr>
            <a:xfrm>
              <a:off x="1063025" y="2992700"/>
              <a:ext cx="786225" cy="556075"/>
            </a:xfrm>
            <a:custGeom>
              <a:avLst/>
              <a:gdLst/>
              <a:ahLst/>
              <a:cxnLst/>
              <a:rect l="l" t="t" r="r" b="b"/>
              <a:pathLst>
                <a:path w="31449" h="22243" extrusionOk="0">
                  <a:moveTo>
                    <a:pt x="1" y="12178"/>
                  </a:moveTo>
                  <a:cubicBezTo>
                    <a:pt x="1110" y="12199"/>
                    <a:pt x="1884" y="11508"/>
                    <a:pt x="2721" y="11027"/>
                  </a:cubicBezTo>
                  <a:cubicBezTo>
                    <a:pt x="2930" y="10881"/>
                    <a:pt x="3097" y="10713"/>
                    <a:pt x="3244" y="10504"/>
                  </a:cubicBezTo>
                  <a:cubicBezTo>
                    <a:pt x="3495" y="10086"/>
                    <a:pt x="3788" y="9625"/>
                    <a:pt x="3976" y="9165"/>
                  </a:cubicBezTo>
                  <a:cubicBezTo>
                    <a:pt x="4499" y="7951"/>
                    <a:pt x="4813" y="6675"/>
                    <a:pt x="4813" y="5378"/>
                  </a:cubicBezTo>
                  <a:cubicBezTo>
                    <a:pt x="4813" y="4917"/>
                    <a:pt x="4771" y="4478"/>
                    <a:pt x="4771" y="4039"/>
                  </a:cubicBezTo>
                  <a:cubicBezTo>
                    <a:pt x="4771" y="3871"/>
                    <a:pt x="4813" y="3746"/>
                    <a:pt x="4834" y="3536"/>
                  </a:cubicBezTo>
                  <a:cubicBezTo>
                    <a:pt x="5253" y="3662"/>
                    <a:pt x="5504" y="3934"/>
                    <a:pt x="5755" y="4143"/>
                  </a:cubicBezTo>
                  <a:cubicBezTo>
                    <a:pt x="6173" y="4499"/>
                    <a:pt x="6654" y="4708"/>
                    <a:pt x="7178" y="4855"/>
                  </a:cubicBezTo>
                  <a:cubicBezTo>
                    <a:pt x="8161" y="5064"/>
                    <a:pt x="9103" y="5336"/>
                    <a:pt x="10107" y="5273"/>
                  </a:cubicBezTo>
                  <a:cubicBezTo>
                    <a:pt x="10504" y="5231"/>
                    <a:pt x="10881" y="5210"/>
                    <a:pt x="11258" y="5168"/>
                  </a:cubicBezTo>
                  <a:cubicBezTo>
                    <a:pt x="11864" y="5085"/>
                    <a:pt x="12471" y="4980"/>
                    <a:pt x="13078" y="4876"/>
                  </a:cubicBezTo>
                  <a:cubicBezTo>
                    <a:pt x="13810" y="4771"/>
                    <a:pt x="14501" y="4604"/>
                    <a:pt x="15191" y="4290"/>
                  </a:cubicBezTo>
                  <a:cubicBezTo>
                    <a:pt x="15945" y="3955"/>
                    <a:pt x="16698" y="3641"/>
                    <a:pt x="17472" y="3306"/>
                  </a:cubicBezTo>
                  <a:cubicBezTo>
                    <a:pt x="17493" y="3306"/>
                    <a:pt x="17514" y="3244"/>
                    <a:pt x="17535" y="3244"/>
                  </a:cubicBezTo>
                  <a:cubicBezTo>
                    <a:pt x="18644" y="3181"/>
                    <a:pt x="18937" y="2260"/>
                    <a:pt x="19355" y="1507"/>
                  </a:cubicBezTo>
                  <a:cubicBezTo>
                    <a:pt x="19606" y="984"/>
                    <a:pt x="19878" y="482"/>
                    <a:pt x="20234" y="63"/>
                  </a:cubicBezTo>
                  <a:cubicBezTo>
                    <a:pt x="20548" y="0"/>
                    <a:pt x="20757" y="147"/>
                    <a:pt x="20883" y="356"/>
                  </a:cubicBezTo>
                  <a:cubicBezTo>
                    <a:pt x="21385" y="1151"/>
                    <a:pt x="22201" y="1632"/>
                    <a:pt x="22933" y="2176"/>
                  </a:cubicBezTo>
                  <a:cubicBezTo>
                    <a:pt x="24314" y="3223"/>
                    <a:pt x="25862" y="3976"/>
                    <a:pt x="27473" y="4562"/>
                  </a:cubicBezTo>
                  <a:cubicBezTo>
                    <a:pt x="27892" y="4687"/>
                    <a:pt x="28373" y="4645"/>
                    <a:pt x="28771" y="4792"/>
                  </a:cubicBezTo>
                  <a:cubicBezTo>
                    <a:pt x="29147" y="4959"/>
                    <a:pt x="29545" y="5085"/>
                    <a:pt x="29963" y="5064"/>
                  </a:cubicBezTo>
                  <a:lnTo>
                    <a:pt x="30570" y="5064"/>
                  </a:lnTo>
                  <a:cubicBezTo>
                    <a:pt x="30675" y="5273"/>
                    <a:pt x="30779" y="5441"/>
                    <a:pt x="30863" y="5650"/>
                  </a:cubicBezTo>
                  <a:cubicBezTo>
                    <a:pt x="31240" y="6759"/>
                    <a:pt x="31449" y="7847"/>
                    <a:pt x="31344" y="9039"/>
                  </a:cubicBezTo>
                  <a:cubicBezTo>
                    <a:pt x="31323" y="9207"/>
                    <a:pt x="31386" y="9458"/>
                    <a:pt x="31303" y="9604"/>
                  </a:cubicBezTo>
                  <a:cubicBezTo>
                    <a:pt x="30863" y="10420"/>
                    <a:pt x="30884" y="11383"/>
                    <a:pt x="30466" y="12220"/>
                  </a:cubicBezTo>
                  <a:cubicBezTo>
                    <a:pt x="30256" y="12638"/>
                    <a:pt x="30194" y="13161"/>
                    <a:pt x="29775" y="13454"/>
                  </a:cubicBezTo>
                  <a:cubicBezTo>
                    <a:pt x="29608" y="14270"/>
                    <a:pt x="28938" y="14793"/>
                    <a:pt x="28478" y="15421"/>
                  </a:cubicBezTo>
                  <a:cubicBezTo>
                    <a:pt x="28038" y="16049"/>
                    <a:pt x="27536" y="16614"/>
                    <a:pt x="27034" y="17221"/>
                  </a:cubicBezTo>
                  <a:cubicBezTo>
                    <a:pt x="26846" y="17430"/>
                    <a:pt x="26637" y="17639"/>
                    <a:pt x="26406" y="17785"/>
                  </a:cubicBezTo>
                  <a:cubicBezTo>
                    <a:pt x="25423" y="18497"/>
                    <a:pt x="24419" y="19187"/>
                    <a:pt x="23456" y="19878"/>
                  </a:cubicBezTo>
                  <a:cubicBezTo>
                    <a:pt x="23121" y="20129"/>
                    <a:pt x="22745" y="20296"/>
                    <a:pt x="22326" y="20401"/>
                  </a:cubicBezTo>
                  <a:cubicBezTo>
                    <a:pt x="21238" y="20694"/>
                    <a:pt x="20108" y="20987"/>
                    <a:pt x="18999" y="21322"/>
                  </a:cubicBezTo>
                  <a:cubicBezTo>
                    <a:pt x="18016" y="21614"/>
                    <a:pt x="16991" y="21719"/>
                    <a:pt x="16007" y="21824"/>
                  </a:cubicBezTo>
                  <a:cubicBezTo>
                    <a:pt x="14333" y="21991"/>
                    <a:pt x="12660" y="22242"/>
                    <a:pt x="10944" y="22138"/>
                  </a:cubicBezTo>
                  <a:cubicBezTo>
                    <a:pt x="9772" y="22054"/>
                    <a:pt x="8621" y="21845"/>
                    <a:pt x="7575" y="21217"/>
                  </a:cubicBezTo>
                  <a:cubicBezTo>
                    <a:pt x="6696" y="20694"/>
                    <a:pt x="5797" y="20213"/>
                    <a:pt x="4918" y="19689"/>
                  </a:cubicBezTo>
                  <a:cubicBezTo>
                    <a:pt x="4667" y="19564"/>
                    <a:pt x="4416" y="19417"/>
                    <a:pt x="4227" y="19166"/>
                  </a:cubicBezTo>
                  <a:cubicBezTo>
                    <a:pt x="3181" y="17890"/>
                    <a:pt x="2030" y="16697"/>
                    <a:pt x="1110" y="15296"/>
                  </a:cubicBezTo>
                  <a:cubicBezTo>
                    <a:pt x="733" y="14731"/>
                    <a:pt x="440" y="14145"/>
                    <a:pt x="273" y="13496"/>
                  </a:cubicBezTo>
                  <a:cubicBezTo>
                    <a:pt x="252" y="13078"/>
                    <a:pt x="126" y="12659"/>
                    <a:pt x="1" y="12178"/>
                  </a:cubicBezTo>
                  <a:close/>
                  <a:moveTo>
                    <a:pt x="16238" y="20171"/>
                  </a:moveTo>
                  <a:cubicBezTo>
                    <a:pt x="17430" y="20359"/>
                    <a:pt x="19292" y="19543"/>
                    <a:pt x="20150" y="19229"/>
                  </a:cubicBezTo>
                  <a:cubicBezTo>
                    <a:pt x="21196" y="18434"/>
                    <a:pt x="22556" y="17995"/>
                    <a:pt x="23247" y="16739"/>
                  </a:cubicBezTo>
                  <a:cubicBezTo>
                    <a:pt x="23289" y="16656"/>
                    <a:pt x="23372" y="16614"/>
                    <a:pt x="23435" y="16530"/>
                  </a:cubicBezTo>
                  <a:cubicBezTo>
                    <a:pt x="24293" y="15651"/>
                    <a:pt x="24440" y="14521"/>
                    <a:pt x="24502" y="13350"/>
                  </a:cubicBezTo>
                  <a:cubicBezTo>
                    <a:pt x="24502" y="13287"/>
                    <a:pt x="24502" y="13203"/>
                    <a:pt x="24440" y="13161"/>
                  </a:cubicBezTo>
                  <a:cubicBezTo>
                    <a:pt x="24377" y="13057"/>
                    <a:pt x="24293" y="12952"/>
                    <a:pt x="24188" y="12931"/>
                  </a:cubicBezTo>
                  <a:cubicBezTo>
                    <a:pt x="24084" y="12889"/>
                    <a:pt x="23896" y="12973"/>
                    <a:pt x="23875" y="13057"/>
                  </a:cubicBezTo>
                  <a:cubicBezTo>
                    <a:pt x="23686" y="13412"/>
                    <a:pt x="23498" y="13810"/>
                    <a:pt x="23393" y="14208"/>
                  </a:cubicBezTo>
                  <a:cubicBezTo>
                    <a:pt x="23163" y="15296"/>
                    <a:pt x="22326" y="16007"/>
                    <a:pt x="21719" y="16844"/>
                  </a:cubicBezTo>
                  <a:cubicBezTo>
                    <a:pt x="21699" y="16907"/>
                    <a:pt x="21615" y="16928"/>
                    <a:pt x="21573" y="16948"/>
                  </a:cubicBezTo>
                  <a:cubicBezTo>
                    <a:pt x="20443" y="17660"/>
                    <a:pt x="19355" y="18434"/>
                    <a:pt x="18016" y="18790"/>
                  </a:cubicBezTo>
                  <a:cubicBezTo>
                    <a:pt x="16572" y="19166"/>
                    <a:pt x="15191" y="19250"/>
                    <a:pt x="13852" y="18476"/>
                  </a:cubicBezTo>
                  <a:cubicBezTo>
                    <a:pt x="13769" y="18413"/>
                    <a:pt x="13664" y="18392"/>
                    <a:pt x="13601" y="18371"/>
                  </a:cubicBezTo>
                  <a:cubicBezTo>
                    <a:pt x="12764" y="18099"/>
                    <a:pt x="12199" y="17534"/>
                    <a:pt x="11781" y="16781"/>
                  </a:cubicBezTo>
                  <a:cubicBezTo>
                    <a:pt x="11530" y="16321"/>
                    <a:pt x="11320" y="15881"/>
                    <a:pt x="11341" y="15337"/>
                  </a:cubicBezTo>
                  <a:cubicBezTo>
                    <a:pt x="11341" y="15065"/>
                    <a:pt x="11320" y="14814"/>
                    <a:pt x="11237" y="14584"/>
                  </a:cubicBezTo>
                  <a:cubicBezTo>
                    <a:pt x="11216" y="14480"/>
                    <a:pt x="11007" y="14312"/>
                    <a:pt x="10902" y="14312"/>
                  </a:cubicBezTo>
                  <a:cubicBezTo>
                    <a:pt x="10776" y="14312"/>
                    <a:pt x="10588" y="14480"/>
                    <a:pt x="10546" y="14584"/>
                  </a:cubicBezTo>
                  <a:cubicBezTo>
                    <a:pt x="10400" y="15337"/>
                    <a:pt x="10274" y="16091"/>
                    <a:pt x="10693" y="16802"/>
                  </a:cubicBezTo>
                  <a:cubicBezTo>
                    <a:pt x="10965" y="17283"/>
                    <a:pt x="11237" y="17785"/>
                    <a:pt x="11572" y="18288"/>
                  </a:cubicBezTo>
                  <a:cubicBezTo>
                    <a:pt x="11697" y="18497"/>
                    <a:pt x="11948" y="18643"/>
                    <a:pt x="12157" y="18769"/>
                  </a:cubicBezTo>
                  <a:cubicBezTo>
                    <a:pt x="12597" y="19020"/>
                    <a:pt x="13057" y="19229"/>
                    <a:pt x="13517" y="19459"/>
                  </a:cubicBezTo>
                  <a:cubicBezTo>
                    <a:pt x="14396" y="19982"/>
                    <a:pt x="15317" y="20296"/>
                    <a:pt x="16238" y="20171"/>
                  </a:cubicBezTo>
                  <a:close/>
                  <a:moveTo>
                    <a:pt x="9521" y="9290"/>
                  </a:moveTo>
                  <a:cubicBezTo>
                    <a:pt x="9458" y="9521"/>
                    <a:pt x="9416" y="9772"/>
                    <a:pt x="9375" y="9981"/>
                  </a:cubicBezTo>
                  <a:cubicBezTo>
                    <a:pt x="9375" y="10420"/>
                    <a:pt x="9563" y="10609"/>
                    <a:pt x="10002" y="10630"/>
                  </a:cubicBezTo>
                  <a:cubicBezTo>
                    <a:pt x="10609" y="10650"/>
                    <a:pt x="10818" y="10441"/>
                    <a:pt x="10797" y="9834"/>
                  </a:cubicBezTo>
                  <a:cubicBezTo>
                    <a:pt x="10776" y="9395"/>
                    <a:pt x="10588" y="9186"/>
                    <a:pt x="10149" y="9186"/>
                  </a:cubicBezTo>
                  <a:cubicBezTo>
                    <a:pt x="9960" y="9165"/>
                    <a:pt x="9751" y="9249"/>
                    <a:pt x="9521" y="9290"/>
                  </a:cubicBezTo>
                  <a:close/>
                  <a:moveTo>
                    <a:pt x="22243" y="8684"/>
                  </a:moveTo>
                  <a:cubicBezTo>
                    <a:pt x="22243" y="8788"/>
                    <a:pt x="22243" y="8956"/>
                    <a:pt x="22305" y="9102"/>
                  </a:cubicBezTo>
                  <a:cubicBezTo>
                    <a:pt x="22347" y="9311"/>
                    <a:pt x="22515" y="9416"/>
                    <a:pt x="22724" y="9416"/>
                  </a:cubicBezTo>
                  <a:cubicBezTo>
                    <a:pt x="22996" y="9416"/>
                    <a:pt x="23372" y="9060"/>
                    <a:pt x="23456" y="8746"/>
                  </a:cubicBezTo>
                  <a:cubicBezTo>
                    <a:pt x="23540" y="8433"/>
                    <a:pt x="23393" y="8140"/>
                    <a:pt x="23059" y="7951"/>
                  </a:cubicBezTo>
                  <a:cubicBezTo>
                    <a:pt x="22619" y="7700"/>
                    <a:pt x="22305" y="7847"/>
                    <a:pt x="22243" y="8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3"/>
            <p:cNvSpPr/>
            <p:nvPr/>
          </p:nvSpPr>
          <p:spPr>
            <a:xfrm>
              <a:off x="1250825" y="3528875"/>
              <a:ext cx="511075" cy="522050"/>
            </a:xfrm>
            <a:custGeom>
              <a:avLst/>
              <a:gdLst/>
              <a:ahLst/>
              <a:cxnLst/>
              <a:rect l="l" t="t" r="r" b="b"/>
              <a:pathLst>
                <a:path w="20443" h="20882" extrusionOk="0">
                  <a:moveTo>
                    <a:pt x="12303" y="11989"/>
                  </a:moveTo>
                  <a:cubicBezTo>
                    <a:pt x="10378" y="11655"/>
                    <a:pt x="8663" y="10985"/>
                    <a:pt x="7345" y="9604"/>
                  </a:cubicBezTo>
                  <a:lnTo>
                    <a:pt x="6529" y="8788"/>
                  </a:lnTo>
                  <a:cubicBezTo>
                    <a:pt x="5608" y="7909"/>
                    <a:pt x="4980" y="6821"/>
                    <a:pt x="4562" y="5649"/>
                  </a:cubicBezTo>
                  <a:cubicBezTo>
                    <a:pt x="4478" y="5440"/>
                    <a:pt x="4457" y="5210"/>
                    <a:pt x="4478" y="5022"/>
                  </a:cubicBezTo>
                  <a:cubicBezTo>
                    <a:pt x="4666" y="4059"/>
                    <a:pt x="4896" y="3097"/>
                    <a:pt x="5106" y="2072"/>
                  </a:cubicBezTo>
                  <a:cubicBezTo>
                    <a:pt x="5524" y="1862"/>
                    <a:pt x="6047" y="1946"/>
                    <a:pt x="6549" y="1862"/>
                  </a:cubicBezTo>
                  <a:cubicBezTo>
                    <a:pt x="7052" y="1779"/>
                    <a:pt x="7575" y="1758"/>
                    <a:pt x="8035" y="1695"/>
                  </a:cubicBezTo>
                  <a:cubicBezTo>
                    <a:pt x="8391" y="2009"/>
                    <a:pt x="8684" y="2281"/>
                    <a:pt x="8977" y="2595"/>
                  </a:cubicBezTo>
                  <a:cubicBezTo>
                    <a:pt x="9207" y="2825"/>
                    <a:pt x="9479" y="2950"/>
                    <a:pt x="9855" y="2929"/>
                  </a:cubicBezTo>
                  <a:cubicBezTo>
                    <a:pt x="10399" y="2908"/>
                    <a:pt x="10922" y="2908"/>
                    <a:pt x="11466" y="2929"/>
                  </a:cubicBezTo>
                  <a:cubicBezTo>
                    <a:pt x="11864" y="2950"/>
                    <a:pt x="12115" y="2783"/>
                    <a:pt x="12387" y="2511"/>
                  </a:cubicBezTo>
                  <a:cubicBezTo>
                    <a:pt x="12743" y="2155"/>
                    <a:pt x="12952" y="1674"/>
                    <a:pt x="13057" y="1172"/>
                  </a:cubicBezTo>
                  <a:cubicBezTo>
                    <a:pt x="13078" y="1025"/>
                    <a:pt x="13119" y="858"/>
                    <a:pt x="13140" y="691"/>
                  </a:cubicBezTo>
                  <a:cubicBezTo>
                    <a:pt x="13956" y="439"/>
                    <a:pt x="14731" y="230"/>
                    <a:pt x="15526" y="0"/>
                  </a:cubicBezTo>
                  <a:cubicBezTo>
                    <a:pt x="15630" y="105"/>
                    <a:pt x="15735" y="188"/>
                    <a:pt x="15756" y="272"/>
                  </a:cubicBezTo>
                  <a:cubicBezTo>
                    <a:pt x="15902" y="795"/>
                    <a:pt x="16007" y="1318"/>
                    <a:pt x="16363" y="1758"/>
                  </a:cubicBezTo>
                  <a:cubicBezTo>
                    <a:pt x="16446" y="1862"/>
                    <a:pt x="16467" y="1988"/>
                    <a:pt x="16467" y="2113"/>
                  </a:cubicBezTo>
                  <a:cubicBezTo>
                    <a:pt x="16404" y="2699"/>
                    <a:pt x="16593" y="3160"/>
                    <a:pt x="16928" y="3641"/>
                  </a:cubicBezTo>
                  <a:cubicBezTo>
                    <a:pt x="17074" y="3829"/>
                    <a:pt x="17095" y="4059"/>
                    <a:pt x="17179" y="4268"/>
                  </a:cubicBezTo>
                  <a:cubicBezTo>
                    <a:pt x="17346" y="4833"/>
                    <a:pt x="17492" y="5440"/>
                    <a:pt x="17660" y="6026"/>
                  </a:cubicBezTo>
                  <a:cubicBezTo>
                    <a:pt x="17953" y="6863"/>
                    <a:pt x="18225" y="7721"/>
                    <a:pt x="18329" y="8600"/>
                  </a:cubicBezTo>
                  <a:cubicBezTo>
                    <a:pt x="18350" y="8872"/>
                    <a:pt x="18371" y="9123"/>
                    <a:pt x="18476" y="9374"/>
                  </a:cubicBezTo>
                  <a:cubicBezTo>
                    <a:pt x="19125" y="11048"/>
                    <a:pt x="19313" y="12826"/>
                    <a:pt x="19710" y="14563"/>
                  </a:cubicBezTo>
                  <a:cubicBezTo>
                    <a:pt x="19836" y="15170"/>
                    <a:pt x="20003" y="15756"/>
                    <a:pt x="20108" y="16341"/>
                  </a:cubicBezTo>
                  <a:cubicBezTo>
                    <a:pt x="20213" y="16844"/>
                    <a:pt x="20338" y="17325"/>
                    <a:pt x="20254" y="17848"/>
                  </a:cubicBezTo>
                  <a:cubicBezTo>
                    <a:pt x="20213" y="18266"/>
                    <a:pt x="20359" y="18706"/>
                    <a:pt x="20443" y="19208"/>
                  </a:cubicBezTo>
                  <a:cubicBezTo>
                    <a:pt x="20275" y="19271"/>
                    <a:pt x="20129" y="19375"/>
                    <a:pt x="19941" y="19438"/>
                  </a:cubicBezTo>
                  <a:cubicBezTo>
                    <a:pt x="19020" y="19731"/>
                    <a:pt x="18099" y="19982"/>
                    <a:pt x="17200" y="20275"/>
                  </a:cubicBezTo>
                  <a:cubicBezTo>
                    <a:pt x="16467" y="20505"/>
                    <a:pt x="15714" y="20610"/>
                    <a:pt x="14940" y="20589"/>
                  </a:cubicBezTo>
                  <a:cubicBezTo>
                    <a:pt x="14731" y="20568"/>
                    <a:pt x="14500" y="20589"/>
                    <a:pt x="14291" y="20631"/>
                  </a:cubicBezTo>
                  <a:cubicBezTo>
                    <a:pt x="13433" y="20882"/>
                    <a:pt x="12534" y="20882"/>
                    <a:pt x="11634" y="20882"/>
                  </a:cubicBezTo>
                  <a:cubicBezTo>
                    <a:pt x="9814" y="20882"/>
                    <a:pt x="7993" y="20840"/>
                    <a:pt x="6194" y="20882"/>
                  </a:cubicBezTo>
                  <a:cubicBezTo>
                    <a:pt x="5210" y="20882"/>
                    <a:pt x="4269" y="20798"/>
                    <a:pt x="3327" y="20673"/>
                  </a:cubicBezTo>
                  <a:cubicBezTo>
                    <a:pt x="3034" y="20610"/>
                    <a:pt x="2762" y="20589"/>
                    <a:pt x="2469" y="20589"/>
                  </a:cubicBezTo>
                  <a:cubicBezTo>
                    <a:pt x="1674" y="20589"/>
                    <a:pt x="942" y="20422"/>
                    <a:pt x="377" y="19878"/>
                  </a:cubicBezTo>
                  <a:cubicBezTo>
                    <a:pt x="314" y="19836"/>
                    <a:pt x="189" y="19794"/>
                    <a:pt x="84" y="19773"/>
                  </a:cubicBezTo>
                  <a:cubicBezTo>
                    <a:pt x="0" y="19166"/>
                    <a:pt x="189" y="18580"/>
                    <a:pt x="377" y="18015"/>
                  </a:cubicBezTo>
                  <a:cubicBezTo>
                    <a:pt x="900" y="16341"/>
                    <a:pt x="1339" y="14647"/>
                    <a:pt x="2051" y="13056"/>
                  </a:cubicBezTo>
                  <a:cubicBezTo>
                    <a:pt x="2155" y="12826"/>
                    <a:pt x="2260" y="12575"/>
                    <a:pt x="2302" y="12345"/>
                  </a:cubicBezTo>
                  <a:cubicBezTo>
                    <a:pt x="2553" y="10859"/>
                    <a:pt x="3118" y="9478"/>
                    <a:pt x="3557" y="8035"/>
                  </a:cubicBezTo>
                  <a:cubicBezTo>
                    <a:pt x="3641" y="7742"/>
                    <a:pt x="3746" y="7449"/>
                    <a:pt x="3913" y="7030"/>
                  </a:cubicBezTo>
                  <a:cubicBezTo>
                    <a:pt x="4060" y="7240"/>
                    <a:pt x="4143" y="7386"/>
                    <a:pt x="4227" y="7491"/>
                  </a:cubicBezTo>
                  <a:cubicBezTo>
                    <a:pt x="4645" y="8328"/>
                    <a:pt x="5210" y="9060"/>
                    <a:pt x="5880" y="9709"/>
                  </a:cubicBezTo>
                  <a:cubicBezTo>
                    <a:pt x="6549" y="10378"/>
                    <a:pt x="7240" y="11048"/>
                    <a:pt x="8014" y="11592"/>
                  </a:cubicBezTo>
                  <a:cubicBezTo>
                    <a:pt x="9018" y="12261"/>
                    <a:pt x="10106" y="12659"/>
                    <a:pt x="11278" y="12868"/>
                  </a:cubicBezTo>
                  <a:cubicBezTo>
                    <a:pt x="11759" y="12952"/>
                    <a:pt x="12094" y="13140"/>
                    <a:pt x="12408" y="13496"/>
                  </a:cubicBezTo>
                  <a:cubicBezTo>
                    <a:pt x="12785" y="13914"/>
                    <a:pt x="13203" y="14333"/>
                    <a:pt x="13622" y="14730"/>
                  </a:cubicBezTo>
                  <a:cubicBezTo>
                    <a:pt x="13768" y="14856"/>
                    <a:pt x="13977" y="14960"/>
                    <a:pt x="14187" y="15023"/>
                  </a:cubicBezTo>
                  <a:cubicBezTo>
                    <a:pt x="14375" y="15065"/>
                    <a:pt x="14563" y="14940"/>
                    <a:pt x="14668" y="14751"/>
                  </a:cubicBezTo>
                  <a:cubicBezTo>
                    <a:pt x="14772" y="14542"/>
                    <a:pt x="14689" y="14396"/>
                    <a:pt x="14521" y="14249"/>
                  </a:cubicBezTo>
                  <a:cubicBezTo>
                    <a:pt x="14145" y="13977"/>
                    <a:pt x="13789" y="13663"/>
                    <a:pt x="13538" y="13287"/>
                  </a:cubicBezTo>
                  <a:cubicBezTo>
                    <a:pt x="13622" y="13035"/>
                    <a:pt x="13789" y="13077"/>
                    <a:pt x="13915" y="13077"/>
                  </a:cubicBezTo>
                  <a:cubicBezTo>
                    <a:pt x="14166" y="13056"/>
                    <a:pt x="14375" y="13056"/>
                    <a:pt x="14605" y="13077"/>
                  </a:cubicBezTo>
                  <a:cubicBezTo>
                    <a:pt x="15337" y="13140"/>
                    <a:pt x="15651" y="12575"/>
                    <a:pt x="16007" y="12115"/>
                  </a:cubicBezTo>
                  <a:cubicBezTo>
                    <a:pt x="16091" y="12010"/>
                    <a:pt x="15902" y="11738"/>
                    <a:pt x="15777" y="11780"/>
                  </a:cubicBezTo>
                  <a:cubicBezTo>
                    <a:pt x="15568" y="11801"/>
                    <a:pt x="15316" y="11801"/>
                    <a:pt x="15149" y="11906"/>
                  </a:cubicBezTo>
                  <a:cubicBezTo>
                    <a:pt x="14689" y="12199"/>
                    <a:pt x="14187" y="12157"/>
                    <a:pt x="13705" y="12094"/>
                  </a:cubicBezTo>
                  <a:cubicBezTo>
                    <a:pt x="13601" y="11885"/>
                    <a:pt x="13684" y="11738"/>
                    <a:pt x="13852" y="11675"/>
                  </a:cubicBezTo>
                  <a:cubicBezTo>
                    <a:pt x="14270" y="11487"/>
                    <a:pt x="14584" y="11152"/>
                    <a:pt x="14835" y="10797"/>
                  </a:cubicBezTo>
                  <a:cubicBezTo>
                    <a:pt x="14898" y="10755"/>
                    <a:pt x="14856" y="10629"/>
                    <a:pt x="14835" y="10546"/>
                  </a:cubicBezTo>
                  <a:cubicBezTo>
                    <a:pt x="14793" y="10462"/>
                    <a:pt x="14689" y="10378"/>
                    <a:pt x="14605" y="10420"/>
                  </a:cubicBezTo>
                  <a:cubicBezTo>
                    <a:pt x="13915" y="10483"/>
                    <a:pt x="13287" y="10734"/>
                    <a:pt x="12868" y="11299"/>
                  </a:cubicBezTo>
                  <a:cubicBezTo>
                    <a:pt x="12617" y="11445"/>
                    <a:pt x="12492" y="11696"/>
                    <a:pt x="12303" y="11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3"/>
            <p:cNvSpPr/>
            <p:nvPr/>
          </p:nvSpPr>
          <p:spPr>
            <a:xfrm>
              <a:off x="1220475" y="4039400"/>
              <a:ext cx="563400" cy="142825"/>
            </a:xfrm>
            <a:custGeom>
              <a:avLst/>
              <a:gdLst/>
              <a:ahLst/>
              <a:cxnLst/>
              <a:rect l="l" t="t" r="r" b="b"/>
              <a:pathLst>
                <a:path w="22536" h="5713" extrusionOk="0">
                  <a:moveTo>
                    <a:pt x="1" y="3892"/>
                  </a:moveTo>
                  <a:cubicBezTo>
                    <a:pt x="336" y="3390"/>
                    <a:pt x="691" y="2972"/>
                    <a:pt x="942" y="2490"/>
                  </a:cubicBezTo>
                  <a:cubicBezTo>
                    <a:pt x="1173" y="2051"/>
                    <a:pt x="1256" y="1549"/>
                    <a:pt x="1403" y="1109"/>
                  </a:cubicBezTo>
                  <a:cubicBezTo>
                    <a:pt x="1758" y="921"/>
                    <a:pt x="2030" y="1026"/>
                    <a:pt x="2302" y="1089"/>
                  </a:cubicBezTo>
                  <a:cubicBezTo>
                    <a:pt x="2533" y="1130"/>
                    <a:pt x="2805" y="1214"/>
                    <a:pt x="3035" y="1235"/>
                  </a:cubicBezTo>
                  <a:cubicBezTo>
                    <a:pt x="3683" y="1319"/>
                    <a:pt x="4374" y="1381"/>
                    <a:pt x="5022" y="1423"/>
                  </a:cubicBezTo>
                  <a:cubicBezTo>
                    <a:pt x="5859" y="1465"/>
                    <a:pt x="6675" y="1549"/>
                    <a:pt x="7512" y="1549"/>
                  </a:cubicBezTo>
                  <a:cubicBezTo>
                    <a:pt x="9542" y="1591"/>
                    <a:pt x="11592" y="1549"/>
                    <a:pt x="13622" y="1549"/>
                  </a:cubicBezTo>
                  <a:cubicBezTo>
                    <a:pt x="14020" y="1549"/>
                    <a:pt x="14375" y="1528"/>
                    <a:pt x="14773" y="1465"/>
                  </a:cubicBezTo>
                  <a:cubicBezTo>
                    <a:pt x="15568" y="1340"/>
                    <a:pt x="16342" y="1214"/>
                    <a:pt x="17158" y="1256"/>
                  </a:cubicBezTo>
                  <a:cubicBezTo>
                    <a:pt x="17346" y="1256"/>
                    <a:pt x="17556" y="1235"/>
                    <a:pt x="17723" y="1193"/>
                  </a:cubicBezTo>
                  <a:cubicBezTo>
                    <a:pt x="18958" y="879"/>
                    <a:pt x="20213" y="628"/>
                    <a:pt x="21364" y="63"/>
                  </a:cubicBezTo>
                  <a:cubicBezTo>
                    <a:pt x="21447" y="1"/>
                    <a:pt x="21552" y="42"/>
                    <a:pt x="21657" y="1"/>
                  </a:cubicBezTo>
                  <a:cubicBezTo>
                    <a:pt x="21761" y="691"/>
                    <a:pt x="21971" y="1319"/>
                    <a:pt x="22264" y="1925"/>
                  </a:cubicBezTo>
                  <a:cubicBezTo>
                    <a:pt x="22536" y="2449"/>
                    <a:pt x="22515" y="2470"/>
                    <a:pt x="22494" y="3223"/>
                  </a:cubicBezTo>
                  <a:cubicBezTo>
                    <a:pt x="21992" y="3830"/>
                    <a:pt x="21280" y="4164"/>
                    <a:pt x="20590" y="4394"/>
                  </a:cubicBezTo>
                  <a:cubicBezTo>
                    <a:pt x="20004" y="4583"/>
                    <a:pt x="19376" y="4792"/>
                    <a:pt x="18748" y="4792"/>
                  </a:cubicBezTo>
                  <a:cubicBezTo>
                    <a:pt x="18351" y="4792"/>
                    <a:pt x="17995" y="4771"/>
                    <a:pt x="17598" y="4792"/>
                  </a:cubicBezTo>
                  <a:cubicBezTo>
                    <a:pt x="17242" y="4813"/>
                    <a:pt x="16844" y="4876"/>
                    <a:pt x="16468" y="4959"/>
                  </a:cubicBezTo>
                  <a:cubicBezTo>
                    <a:pt x="15673" y="5169"/>
                    <a:pt x="14877" y="5336"/>
                    <a:pt x="14041" y="5378"/>
                  </a:cubicBezTo>
                  <a:cubicBezTo>
                    <a:pt x="13748" y="5378"/>
                    <a:pt x="13476" y="5399"/>
                    <a:pt x="13204" y="5483"/>
                  </a:cubicBezTo>
                  <a:cubicBezTo>
                    <a:pt x="12555" y="5650"/>
                    <a:pt x="11906" y="5692"/>
                    <a:pt x="11216" y="5692"/>
                  </a:cubicBezTo>
                  <a:cubicBezTo>
                    <a:pt x="10170" y="5650"/>
                    <a:pt x="9123" y="5692"/>
                    <a:pt x="8056" y="5692"/>
                  </a:cubicBezTo>
                  <a:cubicBezTo>
                    <a:pt x="6529" y="5713"/>
                    <a:pt x="5064" y="5566"/>
                    <a:pt x="3600" y="5190"/>
                  </a:cubicBezTo>
                  <a:cubicBezTo>
                    <a:pt x="3223" y="5085"/>
                    <a:pt x="2805" y="5043"/>
                    <a:pt x="2386" y="4959"/>
                  </a:cubicBezTo>
                  <a:cubicBezTo>
                    <a:pt x="1507" y="4792"/>
                    <a:pt x="859" y="4520"/>
                    <a:pt x="1" y="38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3"/>
            <p:cNvSpPr/>
            <p:nvPr/>
          </p:nvSpPr>
          <p:spPr>
            <a:xfrm>
              <a:off x="2167800" y="2832625"/>
              <a:ext cx="337425" cy="305000"/>
            </a:xfrm>
            <a:custGeom>
              <a:avLst/>
              <a:gdLst/>
              <a:ahLst/>
              <a:cxnLst/>
              <a:rect l="l" t="t" r="r" b="b"/>
              <a:pathLst>
                <a:path w="13497" h="12200" extrusionOk="0">
                  <a:moveTo>
                    <a:pt x="8265" y="8014"/>
                  </a:moveTo>
                  <a:cubicBezTo>
                    <a:pt x="8077" y="8454"/>
                    <a:pt x="7931" y="8872"/>
                    <a:pt x="7931" y="9312"/>
                  </a:cubicBezTo>
                  <a:cubicBezTo>
                    <a:pt x="7931" y="9709"/>
                    <a:pt x="7889" y="10023"/>
                    <a:pt x="7575" y="10358"/>
                  </a:cubicBezTo>
                  <a:cubicBezTo>
                    <a:pt x="7303" y="10651"/>
                    <a:pt x="7198" y="11069"/>
                    <a:pt x="6989" y="11425"/>
                  </a:cubicBezTo>
                  <a:cubicBezTo>
                    <a:pt x="6926" y="11530"/>
                    <a:pt x="6822" y="11676"/>
                    <a:pt x="6759" y="11718"/>
                  </a:cubicBezTo>
                  <a:cubicBezTo>
                    <a:pt x="6173" y="11906"/>
                    <a:pt x="5629" y="12199"/>
                    <a:pt x="5001" y="12053"/>
                  </a:cubicBezTo>
                  <a:cubicBezTo>
                    <a:pt x="4373" y="11927"/>
                    <a:pt x="3997" y="11488"/>
                    <a:pt x="3976" y="10965"/>
                  </a:cubicBezTo>
                  <a:cubicBezTo>
                    <a:pt x="3955" y="10379"/>
                    <a:pt x="3934" y="9814"/>
                    <a:pt x="3976" y="9228"/>
                  </a:cubicBezTo>
                  <a:cubicBezTo>
                    <a:pt x="4039" y="8768"/>
                    <a:pt x="4269" y="8328"/>
                    <a:pt x="4373" y="7868"/>
                  </a:cubicBezTo>
                  <a:cubicBezTo>
                    <a:pt x="4457" y="7617"/>
                    <a:pt x="4478" y="7324"/>
                    <a:pt x="4499" y="7031"/>
                  </a:cubicBezTo>
                  <a:cubicBezTo>
                    <a:pt x="4499" y="6801"/>
                    <a:pt x="4185" y="6592"/>
                    <a:pt x="3934" y="6696"/>
                  </a:cubicBezTo>
                  <a:cubicBezTo>
                    <a:pt x="3557" y="6864"/>
                    <a:pt x="3160" y="7031"/>
                    <a:pt x="2825" y="7282"/>
                  </a:cubicBezTo>
                  <a:cubicBezTo>
                    <a:pt x="2197" y="7659"/>
                    <a:pt x="1549" y="7826"/>
                    <a:pt x="816" y="7722"/>
                  </a:cubicBezTo>
                  <a:cubicBezTo>
                    <a:pt x="691" y="7701"/>
                    <a:pt x="544" y="7701"/>
                    <a:pt x="440" y="7638"/>
                  </a:cubicBezTo>
                  <a:cubicBezTo>
                    <a:pt x="189" y="7554"/>
                    <a:pt x="0" y="7345"/>
                    <a:pt x="21" y="7073"/>
                  </a:cubicBezTo>
                  <a:cubicBezTo>
                    <a:pt x="126" y="6194"/>
                    <a:pt x="231" y="5357"/>
                    <a:pt x="1068" y="4834"/>
                  </a:cubicBezTo>
                  <a:cubicBezTo>
                    <a:pt x="1381" y="4625"/>
                    <a:pt x="1653" y="4290"/>
                    <a:pt x="2009" y="4185"/>
                  </a:cubicBezTo>
                  <a:cubicBezTo>
                    <a:pt x="2490" y="4039"/>
                    <a:pt x="3013" y="4039"/>
                    <a:pt x="3537" y="3976"/>
                  </a:cubicBezTo>
                  <a:cubicBezTo>
                    <a:pt x="3662" y="3955"/>
                    <a:pt x="3788" y="3997"/>
                    <a:pt x="3934" y="3976"/>
                  </a:cubicBezTo>
                  <a:cubicBezTo>
                    <a:pt x="4039" y="3955"/>
                    <a:pt x="4206" y="3934"/>
                    <a:pt x="4248" y="3851"/>
                  </a:cubicBezTo>
                  <a:cubicBezTo>
                    <a:pt x="4373" y="3516"/>
                    <a:pt x="4792" y="3662"/>
                    <a:pt x="4980" y="3369"/>
                  </a:cubicBezTo>
                  <a:cubicBezTo>
                    <a:pt x="4918" y="3035"/>
                    <a:pt x="4708" y="2721"/>
                    <a:pt x="4415" y="2491"/>
                  </a:cubicBezTo>
                  <a:cubicBezTo>
                    <a:pt x="3871" y="2009"/>
                    <a:pt x="3850" y="1382"/>
                    <a:pt x="3976" y="733"/>
                  </a:cubicBezTo>
                  <a:cubicBezTo>
                    <a:pt x="4060" y="419"/>
                    <a:pt x="4353" y="189"/>
                    <a:pt x="4687" y="126"/>
                  </a:cubicBezTo>
                  <a:cubicBezTo>
                    <a:pt x="5462" y="1"/>
                    <a:pt x="6194" y="22"/>
                    <a:pt x="6801" y="670"/>
                  </a:cubicBezTo>
                  <a:cubicBezTo>
                    <a:pt x="7135" y="1047"/>
                    <a:pt x="7386" y="1444"/>
                    <a:pt x="7324" y="1968"/>
                  </a:cubicBezTo>
                  <a:cubicBezTo>
                    <a:pt x="7303" y="2114"/>
                    <a:pt x="7324" y="2281"/>
                    <a:pt x="7345" y="2428"/>
                  </a:cubicBezTo>
                  <a:cubicBezTo>
                    <a:pt x="7386" y="2637"/>
                    <a:pt x="7512" y="2805"/>
                    <a:pt x="7721" y="2825"/>
                  </a:cubicBezTo>
                  <a:cubicBezTo>
                    <a:pt x="8077" y="2846"/>
                    <a:pt x="8475" y="2909"/>
                    <a:pt x="8851" y="2700"/>
                  </a:cubicBezTo>
                  <a:cubicBezTo>
                    <a:pt x="9207" y="2512"/>
                    <a:pt x="9604" y="2386"/>
                    <a:pt x="10002" y="2198"/>
                  </a:cubicBezTo>
                  <a:cubicBezTo>
                    <a:pt x="10525" y="1988"/>
                    <a:pt x="10985" y="2009"/>
                    <a:pt x="11404" y="2407"/>
                  </a:cubicBezTo>
                  <a:cubicBezTo>
                    <a:pt x="11467" y="2470"/>
                    <a:pt x="11508" y="2491"/>
                    <a:pt x="11571" y="2512"/>
                  </a:cubicBezTo>
                  <a:cubicBezTo>
                    <a:pt x="12429" y="3118"/>
                    <a:pt x="12617" y="3139"/>
                    <a:pt x="12408" y="4562"/>
                  </a:cubicBezTo>
                  <a:cubicBezTo>
                    <a:pt x="11927" y="4813"/>
                    <a:pt x="11404" y="5022"/>
                    <a:pt x="10860" y="5148"/>
                  </a:cubicBezTo>
                  <a:cubicBezTo>
                    <a:pt x="10651" y="5211"/>
                    <a:pt x="10420" y="5253"/>
                    <a:pt x="10232" y="5336"/>
                  </a:cubicBezTo>
                  <a:cubicBezTo>
                    <a:pt x="10127" y="5399"/>
                    <a:pt x="10002" y="5525"/>
                    <a:pt x="10023" y="5629"/>
                  </a:cubicBezTo>
                  <a:cubicBezTo>
                    <a:pt x="10044" y="5755"/>
                    <a:pt x="10148" y="5943"/>
                    <a:pt x="10253" y="5985"/>
                  </a:cubicBezTo>
                  <a:cubicBezTo>
                    <a:pt x="10651" y="6173"/>
                    <a:pt x="11069" y="6194"/>
                    <a:pt x="11467" y="6090"/>
                  </a:cubicBezTo>
                  <a:cubicBezTo>
                    <a:pt x="11676" y="6048"/>
                    <a:pt x="11885" y="5943"/>
                    <a:pt x="12115" y="5859"/>
                  </a:cubicBezTo>
                  <a:cubicBezTo>
                    <a:pt x="12366" y="6027"/>
                    <a:pt x="12659" y="6152"/>
                    <a:pt x="12931" y="6299"/>
                  </a:cubicBezTo>
                  <a:cubicBezTo>
                    <a:pt x="13308" y="6592"/>
                    <a:pt x="13496" y="7219"/>
                    <a:pt x="13287" y="7659"/>
                  </a:cubicBezTo>
                  <a:cubicBezTo>
                    <a:pt x="13245" y="7805"/>
                    <a:pt x="13078" y="7952"/>
                    <a:pt x="12952" y="7952"/>
                  </a:cubicBezTo>
                  <a:cubicBezTo>
                    <a:pt x="12136" y="8056"/>
                    <a:pt x="11362" y="8391"/>
                    <a:pt x="10525" y="8328"/>
                  </a:cubicBezTo>
                  <a:cubicBezTo>
                    <a:pt x="9939" y="8266"/>
                    <a:pt x="9374" y="8224"/>
                    <a:pt x="8809" y="8056"/>
                  </a:cubicBezTo>
                  <a:cubicBezTo>
                    <a:pt x="8663" y="8035"/>
                    <a:pt x="8475" y="8035"/>
                    <a:pt x="8265" y="8014"/>
                  </a:cubicBezTo>
                  <a:close/>
                  <a:moveTo>
                    <a:pt x="5524" y="3641"/>
                  </a:moveTo>
                  <a:cubicBezTo>
                    <a:pt x="5357" y="4060"/>
                    <a:pt x="5190" y="4395"/>
                    <a:pt x="5127" y="4771"/>
                  </a:cubicBezTo>
                  <a:cubicBezTo>
                    <a:pt x="5085" y="5232"/>
                    <a:pt x="5001" y="5755"/>
                    <a:pt x="5127" y="6173"/>
                  </a:cubicBezTo>
                  <a:cubicBezTo>
                    <a:pt x="5462" y="7219"/>
                    <a:pt x="5252" y="7303"/>
                    <a:pt x="6529" y="7282"/>
                  </a:cubicBezTo>
                  <a:cubicBezTo>
                    <a:pt x="6717" y="7282"/>
                    <a:pt x="6926" y="7282"/>
                    <a:pt x="7114" y="7240"/>
                  </a:cubicBezTo>
                  <a:cubicBezTo>
                    <a:pt x="7282" y="7219"/>
                    <a:pt x="7428" y="7198"/>
                    <a:pt x="7554" y="7115"/>
                  </a:cubicBezTo>
                  <a:cubicBezTo>
                    <a:pt x="8726" y="6403"/>
                    <a:pt x="8830" y="6194"/>
                    <a:pt x="8726" y="4813"/>
                  </a:cubicBezTo>
                  <a:cubicBezTo>
                    <a:pt x="8726" y="4667"/>
                    <a:pt x="8726" y="4499"/>
                    <a:pt x="8684" y="4332"/>
                  </a:cubicBezTo>
                  <a:cubicBezTo>
                    <a:pt x="8600" y="3893"/>
                    <a:pt x="8056" y="3411"/>
                    <a:pt x="7617" y="3411"/>
                  </a:cubicBezTo>
                  <a:cubicBezTo>
                    <a:pt x="6926" y="3411"/>
                    <a:pt x="6236" y="3369"/>
                    <a:pt x="5524" y="36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3"/>
            <p:cNvSpPr/>
            <p:nvPr/>
          </p:nvSpPr>
          <p:spPr>
            <a:xfrm>
              <a:off x="1840875" y="3108825"/>
              <a:ext cx="255800" cy="256325"/>
            </a:xfrm>
            <a:custGeom>
              <a:avLst/>
              <a:gdLst/>
              <a:ahLst/>
              <a:cxnLst/>
              <a:rect l="l" t="t" r="r" b="b"/>
              <a:pathLst>
                <a:path w="10232" h="10253" extrusionOk="0">
                  <a:moveTo>
                    <a:pt x="5503" y="21"/>
                  </a:moveTo>
                  <a:cubicBezTo>
                    <a:pt x="5963" y="523"/>
                    <a:pt x="6173" y="1151"/>
                    <a:pt x="6256" y="1800"/>
                  </a:cubicBezTo>
                  <a:cubicBezTo>
                    <a:pt x="6298" y="2156"/>
                    <a:pt x="6403" y="2469"/>
                    <a:pt x="6570" y="2783"/>
                  </a:cubicBezTo>
                  <a:lnTo>
                    <a:pt x="7575" y="4834"/>
                  </a:lnTo>
                  <a:cubicBezTo>
                    <a:pt x="8077" y="5775"/>
                    <a:pt x="8704" y="6591"/>
                    <a:pt x="9374" y="7428"/>
                  </a:cubicBezTo>
                  <a:cubicBezTo>
                    <a:pt x="9646" y="7784"/>
                    <a:pt x="9918" y="8182"/>
                    <a:pt x="10232" y="8579"/>
                  </a:cubicBezTo>
                  <a:cubicBezTo>
                    <a:pt x="9730" y="8893"/>
                    <a:pt x="9207" y="9060"/>
                    <a:pt x="8704" y="9228"/>
                  </a:cubicBezTo>
                  <a:cubicBezTo>
                    <a:pt x="8139" y="9416"/>
                    <a:pt x="7554" y="9563"/>
                    <a:pt x="6926" y="9583"/>
                  </a:cubicBezTo>
                  <a:cubicBezTo>
                    <a:pt x="6298" y="9625"/>
                    <a:pt x="5670" y="9835"/>
                    <a:pt x="5085" y="9981"/>
                  </a:cubicBezTo>
                  <a:cubicBezTo>
                    <a:pt x="4269" y="10190"/>
                    <a:pt x="3453" y="10253"/>
                    <a:pt x="2637" y="9855"/>
                  </a:cubicBezTo>
                  <a:cubicBezTo>
                    <a:pt x="2385" y="9730"/>
                    <a:pt x="2093" y="9667"/>
                    <a:pt x="1821" y="9563"/>
                  </a:cubicBezTo>
                  <a:cubicBezTo>
                    <a:pt x="1256" y="9374"/>
                    <a:pt x="712" y="9102"/>
                    <a:pt x="0" y="9416"/>
                  </a:cubicBezTo>
                  <a:cubicBezTo>
                    <a:pt x="84" y="8328"/>
                    <a:pt x="628" y="7554"/>
                    <a:pt x="774" y="6696"/>
                  </a:cubicBezTo>
                  <a:cubicBezTo>
                    <a:pt x="1360" y="6424"/>
                    <a:pt x="1862" y="6131"/>
                    <a:pt x="2385" y="5922"/>
                  </a:cubicBezTo>
                  <a:cubicBezTo>
                    <a:pt x="3013" y="5692"/>
                    <a:pt x="3474" y="5294"/>
                    <a:pt x="3871" y="4771"/>
                  </a:cubicBezTo>
                  <a:cubicBezTo>
                    <a:pt x="4269" y="4227"/>
                    <a:pt x="4624" y="3683"/>
                    <a:pt x="5022" y="3139"/>
                  </a:cubicBezTo>
                  <a:cubicBezTo>
                    <a:pt x="5357" y="2616"/>
                    <a:pt x="5545" y="2030"/>
                    <a:pt x="5524" y="1423"/>
                  </a:cubicBezTo>
                  <a:cubicBezTo>
                    <a:pt x="5545" y="963"/>
                    <a:pt x="5545" y="482"/>
                    <a:pt x="5503" y="21"/>
                  </a:cubicBezTo>
                  <a:cubicBezTo>
                    <a:pt x="5524" y="0"/>
                    <a:pt x="5503" y="21"/>
                    <a:pt x="5503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3"/>
            <p:cNvSpPr/>
            <p:nvPr/>
          </p:nvSpPr>
          <p:spPr>
            <a:xfrm>
              <a:off x="1672950" y="4438000"/>
              <a:ext cx="165325" cy="74300"/>
            </a:xfrm>
            <a:custGeom>
              <a:avLst/>
              <a:gdLst/>
              <a:ahLst/>
              <a:cxnLst/>
              <a:rect l="l" t="t" r="r" b="b"/>
              <a:pathLst>
                <a:path w="6613" h="2972" extrusionOk="0">
                  <a:moveTo>
                    <a:pt x="1277" y="2951"/>
                  </a:moveTo>
                  <a:cubicBezTo>
                    <a:pt x="942" y="2699"/>
                    <a:pt x="628" y="2490"/>
                    <a:pt x="335" y="2218"/>
                  </a:cubicBezTo>
                  <a:cubicBezTo>
                    <a:pt x="210" y="2114"/>
                    <a:pt x="84" y="1925"/>
                    <a:pt x="22" y="1779"/>
                  </a:cubicBezTo>
                  <a:cubicBezTo>
                    <a:pt x="1" y="1653"/>
                    <a:pt x="84" y="1402"/>
                    <a:pt x="147" y="1360"/>
                  </a:cubicBezTo>
                  <a:cubicBezTo>
                    <a:pt x="921" y="942"/>
                    <a:pt x="1675" y="461"/>
                    <a:pt x="2616" y="419"/>
                  </a:cubicBezTo>
                  <a:cubicBezTo>
                    <a:pt x="3056" y="377"/>
                    <a:pt x="3474" y="251"/>
                    <a:pt x="3913" y="189"/>
                  </a:cubicBezTo>
                  <a:cubicBezTo>
                    <a:pt x="4102" y="147"/>
                    <a:pt x="4290" y="105"/>
                    <a:pt x="4478" y="84"/>
                  </a:cubicBezTo>
                  <a:cubicBezTo>
                    <a:pt x="5211" y="0"/>
                    <a:pt x="5859" y="189"/>
                    <a:pt x="6403" y="712"/>
                  </a:cubicBezTo>
                  <a:cubicBezTo>
                    <a:pt x="6613" y="1172"/>
                    <a:pt x="6487" y="1570"/>
                    <a:pt x="6069" y="1863"/>
                  </a:cubicBezTo>
                  <a:cubicBezTo>
                    <a:pt x="5273" y="2448"/>
                    <a:pt x="4437" y="2971"/>
                    <a:pt x="3390" y="2930"/>
                  </a:cubicBezTo>
                  <a:cubicBezTo>
                    <a:pt x="2930" y="2909"/>
                    <a:pt x="2449" y="2867"/>
                    <a:pt x="1968" y="2867"/>
                  </a:cubicBezTo>
                  <a:cubicBezTo>
                    <a:pt x="1758" y="2867"/>
                    <a:pt x="1549" y="2930"/>
                    <a:pt x="1277" y="29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3"/>
            <p:cNvSpPr/>
            <p:nvPr/>
          </p:nvSpPr>
          <p:spPr>
            <a:xfrm>
              <a:off x="1863350" y="3107250"/>
              <a:ext cx="95750" cy="130800"/>
            </a:xfrm>
            <a:custGeom>
              <a:avLst/>
              <a:gdLst/>
              <a:ahLst/>
              <a:cxnLst/>
              <a:rect l="l" t="t" r="r" b="b"/>
              <a:pathLst>
                <a:path w="3830" h="5232" extrusionOk="0">
                  <a:moveTo>
                    <a:pt x="419" y="5232"/>
                  </a:moveTo>
                  <a:lnTo>
                    <a:pt x="419" y="3746"/>
                  </a:lnTo>
                  <a:cubicBezTo>
                    <a:pt x="440" y="3118"/>
                    <a:pt x="419" y="2470"/>
                    <a:pt x="168" y="1863"/>
                  </a:cubicBezTo>
                  <a:cubicBezTo>
                    <a:pt x="1" y="1382"/>
                    <a:pt x="147" y="1047"/>
                    <a:pt x="482" y="754"/>
                  </a:cubicBezTo>
                  <a:cubicBezTo>
                    <a:pt x="984" y="335"/>
                    <a:pt x="1507" y="1"/>
                    <a:pt x="2198" y="22"/>
                  </a:cubicBezTo>
                  <a:cubicBezTo>
                    <a:pt x="2491" y="22"/>
                    <a:pt x="2826" y="22"/>
                    <a:pt x="3160" y="63"/>
                  </a:cubicBezTo>
                  <a:cubicBezTo>
                    <a:pt x="3474" y="84"/>
                    <a:pt x="3663" y="210"/>
                    <a:pt x="3704" y="503"/>
                  </a:cubicBezTo>
                  <a:cubicBezTo>
                    <a:pt x="3809" y="1340"/>
                    <a:pt x="3830" y="2156"/>
                    <a:pt x="3223" y="2846"/>
                  </a:cubicBezTo>
                  <a:cubicBezTo>
                    <a:pt x="2909" y="3244"/>
                    <a:pt x="2595" y="3662"/>
                    <a:pt x="2323" y="4081"/>
                  </a:cubicBezTo>
                  <a:cubicBezTo>
                    <a:pt x="1884" y="4708"/>
                    <a:pt x="1298" y="5106"/>
                    <a:pt x="419" y="5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3"/>
            <p:cNvSpPr/>
            <p:nvPr/>
          </p:nvSpPr>
          <p:spPr>
            <a:xfrm>
              <a:off x="1287950" y="4461525"/>
              <a:ext cx="82150" cy="120875"/>
            </a:xfrm>
            <a:custGeom>
              <a:avLst/>
              <a:gdLst/>
              <a:ahLst/>
              <a:cxnLst/>
              <a:rect l="l" t="t" r="r" b="b"/>
              <a:pathLst>
                <a:path w="3286" h="4835" extrusionOk="0">
                  <a:moveTo>
                    <a:pt x="126" y="1"/>
                  </a:moveTo>
                  <a:cubicBezTo>
                    <a:pt x="336" y="105"/>
                    <a:pt x="482" y="147"/>
                    <a:pt x="629" y="231"/>
                  </a:cubicBezTo>
                  <a:cubicBezTo>
                    <a:pt x="1068" y="524"/>
                    <a:pt x="1507" y="859"/>
                    <a:pt x="1947" y="1152"/>
                  </a:cubicBezTo>
                  <a:cubicBezTo>
                    <a:pt x="2323" y="1361"/>
                    <a:pt x="2533" y="1696"/>
                    <a:pt x="2763" y="2030"/>
                  </a:cubicBezTo>
                  <a:cubicBezTo>
                    <a:pt x="3286" y="2826"/>
                    <a:pt x="3286" y="3621"/>
                    <a:pt x="2951" y="4458"/>
                  </a:cubicBezTo>
                  <a:cubicBezTo>
                    <a:pt x="2930" y="4541"/>
                    <a:pt x="2888" y="4646"/>
                    <a:pt x="2847" y="4730"/>
                  </a:cubicBezTo>
                  <a:cubicBezTo>
                    <a:pt x="2847" y="4751"/>
                    <a:pt x="2784" y="4771"/>
                    <a:pt x="2742" y="4834"/>
                  </a:cubicBezTo>
                  <a:cubicBezTo>
                    <a:pt x="2303" y="4730"/>
                    <a:pt x="1863" y="4520"/>
                    <a:pt x="1445" y="4207"/>
                  </a:cubicBezTo>
                  <a:cubicBezTo>
                    <a:pt x="796" y="3767"/>
                    <a:pt x="587" y="3160"/>
                    <a:pt x="398" y="2470"/>
                  </a:cubicBezTo>
                  <a:cubicBezTo>
                    <a:pt x="168" y="1717"/>
                    <a:pt x="1" y="963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3"/>
            <p:cNvSpPr/>
            <p:nvPr/>
          </p:nvSpPr>
          <p:spPr>
            <a:xfrm>
              <a:off x="980900" y="3303925"/>
              <a:ext cx="86350" cy="98375"/>
            </a:xfrm>
            <a:custGeom>
              <a:avLst/>
              <a:gdLst/>
              <a:ahLst/>
              <a:cxnLst/>
              <a:rect l="l" t="t" r="r" b="b"/>
              <a:pathLst>
                <a:path w="3454" h="3935" extrusionOk="0">
                  <a:moveTo>
                    <a:pt x="3453" y="3725"/>
                  </a:moveTo>
                  <a:cubicBezTo>
                    <a:pt x="2595" y="3935"/>
                    <a:pt x="1968" y="3767"/>
                    <a:pt x="1465" y="3181"/>
                  </a:cubicBezTo>
                  <a:cubicBezTo>
                    <a:pt x="1214" y="2867"/>
                    <a:pt x="900" y="2575"/>
                    <a:pt x="587" y="2303"/>
                  </a:cubicBezTo>
                  <a:cubicBezTo>
                    <a:pt x="84" y="1884"/>
                    <a:pt x="1" y="1340"/>
                    <a:pt x="105" y="733"/>
                  </a:cubicBezTo>
                  <a:cubicBezTo>
                    <a:pt x="168" y="461"/>
                    <a:pt x="315" y="273"/>
                    <a:pt x="587" y="189"/>
                  </a:cubicBezTo>
                  <a:cubicBezTo>
                    <a:pt x="670" y="168"/>
                    <a:pt x="775" y="147"/>
                    <a:pt x="859" y="147"/>
                  </a:cubicBezTo>
                  <a:cubicBezTo>
                    <a:pt x="1905" y="1"/>
                    <a:pt x="2072" y="85"/>
                    <a:pt x="2302" y="1026"/>
                  </a:cubicBezTo>
                  <a:cubicBezTo>
                    <a:pt x="2386" y="1319"/>
                    <a:pt x="2491" y="1570"/>
                    <a:pt x="2553" y="1863"/>
                  </a:cubicBezTo>
                  <a:cubicBezTo>
                    <a:pt x="2658" y="2344"/>
                    <a:pt x="2867" y="2763"/>
                    <a:pt x="3118" y="3139"/>
                  </a:cubicBezTo>
                  <a:cubicBezTo>
                    <a:pt x="3223" y="3307"/>
                    <a:pt x="3328" y="3495"/>
                    <a:pt x="3453" y="37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3"/>
            <p:cNvSpPr/>
            <p:nvPr/>
          </p:nvSpPr>
          <p:spPr>
            <a:xfrm>
              <a:off x="1487775" y="3556075"/>
              <a:ext cx="62275" cy="22500"/>
            </a:xfrm>
            <a:custGeom>
              <a:avLst/>
              <a:gdLst/>
              <a:ahLst/>
              <a:cxnLst/>
              <a:rect l="l" t="t" r="r" b="b"/>
              <a:pathLst>
                <a:path w="2491" h="900" extrusionOk="0">
                  <a:moveTo>
                    <a:pt x="64" y="481"/>
                  </a:moveTo>
                  <a:cubicBezTo>
                    <a:pt x="859" y="335"/>
                    <a:pt x="1654" y="167"/>
                    <a:pt x="2470" y="0"/>
                  </a:cubicBezTo>
                  <a:cubicBezTo>
                    <a:pt x="2491" y="649"/>
                    <a:pt x="2323" y="858"/>
                    <a:pt x="1758" y="879"/>
                  </a:cubicBezTo>
                  <a:cubicBezTo>
                    <a:pt x="1444" y="900"/>
                    <a:pt x="1110" y="900"/>
                    <a:pt x="817" y="879"/>
                  </a:cubicBezTo>
                  <a:cubicBezTo>
                    <a:pt x="545" y="858"/>
                    <a:pt x="294" y="732"/>
                    <a:pt x="22" y="649"/>
                  </a:cubicBezTo>
                  <a:cubicBezTo>
                    <a:pt x="1" y="628"/>
                    <a:pt x="22" y="565"/>
                    <a:pt x="64" y="4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3"/>
            <p:cNvSpPr/>
            <p:nvPr/>
          </p:nvSpPr>
          <p:spPr>
            <a:xfrm>
              <a:off x="2317400" y="2928875"/>
              <a:ext cx="51300" cy="60700"/>
            </a:xfrm>
            <a:custGeom>
              <a:avLst/>
              <a:gdLst/>
              <a:ahLst/>
              <a:cxnLst/>
              <a:rect l="l" t="t" r="r" b="b"/>
              <a:pathLst>
                <a:path w="2052" h="2428" extrusionOk="0">
                  <a:moveTo>
                    <a:pt x="398" y="105"/>
                  </a:moveTo>
                  <a:cubicBezTo>
                    <a:pt x="796" y="1"/>
                    <a:pt x="1193" y="84"/>
                    <a:pt x="1612" y="126"/>
                  </a:cubicBezTo>
                  <a:cubicBezTo>
                    <a:pt x="1863" y="147"/>
                    <a:pt x="2051" y="398"/>
                    <a:pt x="2051" y="649"/>
                  </a:cubicBezTo>
                  <a:cubicBezTo>
                    <a:pt x="2051" y="1026"/>
                    <a:pt x="2030" y="1403"/>
                    <a:pt x="1988" y="1800"/>
                  </a:cubicBezTo>
                  <a:lnTo>
                    <a:pt x="1298" y="2281"/>
                  </a:lnTo>
                  <a:cubicBezTo>
                    <a:pt x="1089" y="2428"/>
                    <a:pt x="817" y="2428"/>
                    <a:pt x="566" y="2428"/>
                  </a:cubicBezTo>
                  <a:cubicBezTo>
                    <a:pt x="294" y="2428"/>
                    <a:pt x="147" y="2240"/>
                    <a:pt x="84" y="2030"/>
                  </a:cubicBezTo>
                  <a:cubicBezTo>
                    <a:pt x="42" y="1863"/>
                    <a:pt x="1" y="1654"/>
                    <a:pt x="63" y="1486"/>
                  </a:cubicBezTo>
                  <a:cubicBezTo>
                    <a:pt x="147" y="1047"/>
                    <a:pt x="273" y="607"/>
                    <a:pt x="398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3"/>
            <p:cNvSpPr/>
            <p:nvPr/>
          </p:nvSpPr>
          <p:spPr>
            <a:xfrm>
              <a:off x="1164000" y="3271500"/>
              <a:ext cx="190425" cy="187825"/>
            </a:xfrm>
            <a:custGeom>
              <a:avLst/>
              <a:gdLst/>
              <a:ahLst/>
              <a:cxnLst/>
              <a:rect l="l" t="t" r="r" b="b"/>
              <a:pathLst>
                <a:path w="7617" h="7513" extrusionOk="0">
                  <a:moveTo>
                    <a:pt x="5566" y="670"/>
                  </a:moveTo>
                  <a:cubicBezTo>
                    <a:pt x="3724" y="1"/>
                    <a:pt x="1318" y="1151"/>
                    <a:pt x="649" y="3014"/>
                  </a:cubicBezTo>
                  <a:cubicBezTo>
                    <a:pt x="0" y="4855"/>
                    <a:pt x="1276" y="7324"/>
                    <a:pt x="3264" y="7429"/>
                  </a:cubicBezTo>
                  <a:cubicBezTo>
                    <a:pt x="4352" y="7512"/>
                    <a:pt x="5315" y="6947"/>
                    <a:pt x="5942" y="6173"/>
                  </a:cubicBezTo>
                  <a:cubicBezTo>
                    <a:pt x="6152" y="6006"/>
                    <a:pt x="6340" y="5838"/>
                    <a:pt x="6486" y="5650"/>
                  </a:cubicBezTo>
                  <a:cubicBezTo>
                    <a:pt x="7114" y="4939"/>
                    <a:pt x="7616" y="4018"/>
                    <a:pt x="7533" y="3056"/>
                  </a:cubicBezTo>
                  <a:cubicBezTo>
                    <a:pt x="7512" y="1926"/>
                    <a:pt x="6591" y="1047"/>
                    <a:pt x="5566" y="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3"/>
            <p:cNvSpPr/>
            <p:nvPr/>
          </p:nvSpPr>
          <p:spPr>
            <a:xfrm>
              <a:off x="1611225" y="3201400"/>
              <a:ext cx="187300" cy="174225"/>
            </a:xfrm>
            <a:custGeom>
              <a:avLst/>
              <a:gdLst/>
              <a:ahLst/>
              <a:cxnLst/>
              <a:rect l="l" t="t" r="r" b="b"/>
              <a:pathLst>
                <a:path w="7492" h="6969" extrusionOk="0">
                  <a:moveTo>
                    <a:pt x="7052" y="1800"/>
                  </a:moveTo>
                  <a:cubicBezTo>
                    <a:pt x="6466" y="796"/>
                    <a:pt x="5608" y="273"/>
                    <a:pt x="4457" y="168"/>
                  </a:cubicBezTo>
                  <a:cubicBezTo>
                    <a:pt x="2595" y="1"/>
                    <a:pt x="1193" y="1026"/>
                    <a:pt x="545" y="2700"/>
                  </a:cubicBezTo>
                  <a:cubicBezTo>
                    <a:pt x="1" y="4186"/>
                    <a:pt x="440" y="5860"/>
                    <a:pt x="1988" y="6445"/>
                  </a:cubicBezTo>
                  <a:cubicBezTo>
                    <a:pt x="3411" y="6968"/>
                    <a:pt x="5022" y="6362"/>
                    <a:pt x="6131" y="5462"/>
                  </a:cubicBezTo>
                  <a:cubicBezTo>
                    <a:pt x="6362" y="5295"/>
                    <a:pt x="6571" y="5043"/>
                    <a:pt x="6738" y="4813"/>
                  </a:cubicBezTo>
                  <a:cubicBezTo>
                    <a:pt x="6801" y="4730"/>
                    <a:pt x="6864" y="4667"/>
                    <a:pt x="6947" y="4562"/>
                  </a:cubicBezTo>
                  <a:cubicBezTo>
                    <a:pt x="7491" y="3788"/>
                    <a:pt x="7491" y="2616"/>
                    <a:pt x="7052" y="18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3"/>
            <p:cNvSpPr/>
            <p:nvPr/>
          </p:nvSpPr>
          <p:spPr>
            <a:xfrm>
              <a:off x="653975" y="2589925"/>
              <a:ext cx="1871650" cy="2020200"/>
            </a:xfrm>
            <a:custGeom>
              <a:avLst/>
              <a:gdLst/>
              <a:ahLst/>
              <a:cxnLst/>
              <a:rect l="l" t="t" r="r" b="b"/>
              <a:pathLst>
                <a:path w="74866" h="80808" extrusionOk="0">
                  <a:moveTo>
                    <a:pt x="40802" y="63859"/>
                  </a:moveTo>
                  <a:cubicBezTo>
                    <a:pt x="40258" y="63796"/>
                    <a:pt x="39755" y="63775"/>
                    <a:pt x="39274" y="63922"/>
                  </a:cubicBezTo>
                  <a:cubicBezTo>
                    <a:pt x="38374" y="64194"/>
                    <a:pt x="37454" y="64319"/>
                    <a:pt x="36554" y="64382"/>
                  </a:cubicBezTo>
                  <a:cubicBezTo>
                    <a:pt x="36408" y="64382"/>
                    <a:pt x="36282" y="64382"/>
                    <a:pt x="36157" y="64403"/>
                  </a:cubicBezTo>
                  <a:cubicBezTo>
                    <a:pt x="35048" y="64738"/>
                    <a:pt x="33939" y="64612"/>
                    <a:pt x="32830" y="64633"/>
                  </a:cubicBezTo>
                  <a:lnTo>
                    <a:pt x="31595" y="64633"/>
                  </a:lnTo>
                  <a:cubicBezTo>
                    <a:pt x="31281" y="65763"/>
                    <a:pt x="31030" y="66851"/>
                    <a:pt x="30654" y="67897"/>
                  </a:cubicBezTo>
                  <a:cubicBezTo>
                    <a:pt x="30444" y="68525"/>
                    <a:pt x="30089" y="69111"/>
                    <a:pt x="29754" y="69676"/>
                  </a:cubicBezTo>
                  <a:cubicBezTo>
                    <a:pt x="29566" y="70032"/>
                    <a:pt x="29252" y="70283"/>
                    <a:pt x="29126" y="70659"/>
                  </a:cubicBezTo>
                  <a:cubicBezTo>
                    <a:pt x="28770" y="71454"/>
                    <a:pt x="28206" y="72082"/>
                    <a:pt x="27578" y="72689"/>
                  </a:cubicBezTo>
                  <a:cubicBezTo>
                    <a:pt x="27159" y="73086"/>
                    <a:pt x="26762" y="73505"/>
                    <a:pt x="26322" y="73944"/>
                  </a:cubicBezTo>
                  <a:cubicBezTo>
                    <a:pt x="26427" y="74049"/>
                    <a:pt x="26490" y="74174"/>
                    <a:pt x="26615" y="74258"/>
                  </a:cubicBezTo>
                  <a:cubicBezTo>
                    <a:pt x="27097" y="74593"/>
                    <a:pt x="27599" y="74949"/>
                    <a:pt x="28101" y="75304"/>
                  </a:cubicBezTo>
                  <a:cubicBezTo>
                    <a:pt x="28268" y="75430"/>
                    <a:pt x="28478" y="75576"/>
                    <a:pt x="28582" y="75723"/>
                  </a:cubicBezTo>
                  <a:cubicBezTo>
                    <a:pt x="28875" y="76162"/>
                    <a:pt x="29147" y="76643"/>
                    <a:pt x="29398" y="77146"/>
                  </a:cubicBezTo>
                  <a:cubicBezTo>
                    <a:pt x="29482" y="77271"/>
                    <a:pt x="29482" y="77459"/>
                    <a:pt x="29503" y="77606"/>
                  </a:cubicBezTo>
                  <a:cubicBezTo>
                    <a:pt x="29587" y="78443"/>
                    <a:pt x="29461" y="79259"/>
                    <a:pt x="29168" y="80033"/>
                  </a:cubicBezTo>
                  <a:cubicBezTo>
                    <a:pt x="29001" y="80431"/>
                    <a:pt x="28729" y="80640"/>
                    <a:pt x="28310" y="80703"/>
                  </a:cubicBezTo>
                  <a:cubicBezTo>
                    <a:pt x="27620" y="80807"/>
                    <a:pt x="27055" y="80451"/>
                    <a:pt x="26469" y="80242"/>
                  </a:cubicBezTo>
                  <a:cubicBezTo>
                    <a:pt x="26260" y="80179"/>
                    <a:pt x="26176" y="79803"/>
                    <a:pt x="25967" y="79698"/>
                  </a:cubicBezTo>
                  <a:cubicBezTo>
                    <a:pt x="25276" y="79301"/>
                    <a:pt x="25088" y="78631"/>
                    <a:pt x="24900" y="77982"/>
                  </a:cubicBezTo>
                  <a:cubicBezTo>
                    <a:pt x="24586" y="76936"/>
                    <a:pt x="24502" y="75827"/>
                    <a:pt x="24649" y="74760"/>
                  </a:cubicBezTo>
                  <a:cubicBezTo>
                    <a:pt x="24711" y="74070"/>
                    <a:pt x="25025" y="73505"/>
                    <a:pt x="25548" y="73024"/>
                  </a:cubicBezTo>
                  <a:cubicBezTo>
                    <a:pt x="26176" y="72459"/>
                    <a:pt x="26804" y="71852"/>
                    <a:pt x="27431" y="71245"/>
                  </a:cubicBezTo>
                  <a:cubicBezTo>
                    <a:pt x="27620" y="71078"/>
                    <a:pt x="27745" y="70868"/>
                    <a:pt x="27892" y="70638"/>
                  </a:cubicBezTo>
                  <a:cubicBezTo>
                    <a:pt x="28226" y="70157"/>
                    <a:pt x="28519" y="69634"/>
                    <a:pt x="28875" y="69132"/>
                  </a:cubicBezTo>
                  <a:cubicBezTo>
                    <a:pt x="29294" y="68525"/>
                    <a:pt x="29628" y="67876"/>
                    <a:pt x="29838" y="67165"/>
                  </a:cubicBezTo>
                  <a:cubicBezTo>
                    <a:pt x="30005" y="66600"/>
                    <a:pt x="30235" y="66014"/>
                    <a:pt x="30444" y="65449"/>
                  </a:cubicBezTo>
                  <a:cubicBezTo>
                    <a:pt x="30507" y="65282"/>
                    <a:pt x="30549" y="65156"/>
                    <a:pt x="30570" y="64989"/>
                  </a:cubicBezTo>
                  <a:cubicBezTo>
                    <a:pt x="30612" y="64926"/>
                    <a:pt x="30549" y="64822"/>
                    <a:pt x="30528" y="64675"/>
                  </a:cubicBezTo>
                  <a:cubicBezTo>
                    <a:pt x="30340" y="64654"/>
                    <a:pt x="30151" y="64633"/>
                    <a:pt x="29942" y="64633"/>
                  </a:cubicBezTo>
                  <a:cubicBezTo>
                    <a:pt x="28645" y="64612"/>
                    <a:pt x="27327" y="64445"/>
                    <a:pt x="26071" y="64131"/>
                  </a:cubicBezTo>
                  <a:cubicBezTo>
                    <a:pt x="26029" y="64110"/>
                    <a:pt x="25946" y="64089"/>
                    <a:pt x="25904" y="64089"/>
                  </a:cubicBezTo>
                  <a:cubicBezTo>
                    <a:pt x="24544" y="63985"/>
                    <a:pt x="23309" y="63441"/>
                    <a:pt x="22096" y="62876"/>
                  </a:cubicBezTo>
                  <a:cubicBezTo>
                    <a:pt x="21845" y="62750"/>
                    <a:pt x="21677" y="62562"/>
                    <a:pt x="21656" y="62311"/>
                  </a:cubicBezTo>
                  <a:cubicBezTo>
                    <a:pt x="21615" y="61871"/>
                    <a:pt x="21573" y="61369"/>
                    <a:pt x="21970" y="61076"/>
                  </a:cubicBezTo>
                  <a:cubicBezTo>
                    <a:pt x="22703" y="60511"/>
                    <a:pt x="22975" y="59716"/>
                    <a:pt x="23142" y="58858"/>
                  </a:cubicBezTo>
                  <a:cubicBezTo>
                    <a:pt x="23184" y="58775"/>
                    <a:pt x="23205" y="58670"/>
                    <a:pt x="23226" y="58544"/>
                  </a:cubicBezTo>
                  <a:cubicBezTo>
                    <a:pt x="22765" y="58231"/>
                    <a:pt x="22682" y="57749"/>
                    <a:pt x="22703" y="57205"/>
                  </a:cubicBezTo>
                  <a:cubicBezTo>
                    <a:pt x="22765" y="56431"/>
                    <a:pt x="22912" y="55699"/>
                    <a:pt x="23142" y="54946"/>
                  </a:cubicBezTo>
                  <a:cubicBezTo>
                    <a:pt x="23665" y="53293"/>
                    <a:pt x="24167" y="51598"/>
                    <a:pt x="24879" y="49987"/>
                  </a:cubicBezTo>
                  <a:cubicBezTo>
                    <a:pt x="24962" y="49777"/>
                    <a:pt x="25025" y="49568"/>
                    <a:pt x="25088" y="49359"/>
                  </a:cubicBezTo>
                  <a:cubicBezTo>
                    <a:pt x="25276" y="48292"/>
                    <a:pt x="25653" y="47267"/>
                    <a:pt x="26009" y="46241"/>
                  </a:cubicBezTo>
                  <a:cubicBezTo>
                    <a:pt x="26281" y="45404"/>
                    <a:pt x="26615" y="44547"/>
                    <a:pt x="26741" y="43689"/>
                  </a:cubicBezTo>
                  <a:cubicBezTo>
                    <a:pt x="26783" y="43270"/>
                    <a:pt x="27138" y="42956"/>
                    <a:pt x="27013" y="42517"/>
                  </a:cubicBezTo>
                  <a:cubicBezTo>
                    <a:pt x="26908" y="42140"/>
                    <a:pt x="26846" y="41764"/>
                    <a:pt x="26762" y="41387"/>
                  </a:cubicBezTo>
                  <a:cubicBezTo>
                    <a:pt x="26657" y="40822"/>
                    <a:pt x="26553" y="40257"/>
                    <a:pt x="26448" y="39609"/>
                  </a:cubicBezTo>
                  <a:cubicBezTo>
                    <a:pt x="26406" y="39567"/>
                    <a:pt x="26260" y="39462"/>
                    <a:pt x="26134" y="39441"/>
                  </a:cubicBezTo>
                  <a:cubicBezTo>
                    <a:pt x="24690" y="39211"/>
                    <a:pt x="23414" y="38583"/>
                    <a:pt x="22180" y="37830"/>
                  </a:cubicBezTo>
                  <a:cubicBezTo>
                    <a:pt x="22054" y="37746"/>
                    <a:pt x="21908" y="37663"/>
                    <a:pt x="21740" y="37579"/>
                  </a:cubicBezTo>
                  <a:cubicBezTo>
                    <a:pt x="21656" y="37725"/>
                    <a:pt x="21615" y="37851"/>
                    <a:pt x="21510" y="37956"/>
                  </a:cubicBezTo>
                  <a:cubicBezTo>
                    <a:pt x="21112" y="38374"/>
                    <a:pt x="20694" y="38772"/>
                    <a:pt x="20296" y="39190"/>
                  </a:cubicBezTo>
                  <a:cubicBezTo>
                    <a:pt x="19983" y="39525"/>
                    <a:pt x="19648" y="39776"/>
                    <a:pt x="19208" y="39922"/>
                  </a:cubicBezTo>
                  <a:cubicBezTo>
                    <a:pt x="18413" y="40174"/>
                    <a:pt x="17639" y="40341"/>
                    <a:pt x="16781" y="40383"/>
                  </a:cubicBezTo>
                  <a:cubicBezTo>
                    <a:pt x="15107" y="40446"/>
                    <a:pt x="13475" y="40048"/>
                    <a:pt x="11864" y="39671"/>
                  </a:cubicBezTo>
                  <a:cubicBezTo>
                    <a:pt x="11718" y="39650"/>
                    <a:pt x="11613" y="39609"/>
                    <a:pt x="11488" y="39588"/>
                  </a:cubicBezTo>
                  <a:cubicBezTo>
                    <a:pt x="9876" y="39211"/>
                    <a:pt x="8328" y="38604"/>
                    <a:pt x="6863" y="37851"/>
                  </a:cubicBezTo>
                  <a:cubicBezTo>
                    <a:pt x="5692" y="37223"/>
                    <a:pt x="4436" y="36700"/>
                    <a:pt x="3223" y="36156"/>
                  </a:cubicBezTo>
                  <a:cubicBezTo>
                    <a:pt x="2281" y="35738"/>
                    <a:pt x="1465" y="35110"/>
                    <a:pt x="628" y="34524"/>
                  </a:cubicBezTo>
                  <a:cubicBezTo>
                    <a:pt x="189" y="34210"/>
                    <a:pt x="1" y="33834"/>
                    <a:pt x="42" y="33311"/>
                  </a:cubicBezTo>
                  <a:cubicBezTo>
                    <a:pt x="42" y="33122"/>
                    <a:pt x="42" y="32913"/>
                    <a:pt x="63" y="32725"/>
                  </a:cubicBezTo>
                  <a:cubicBezTo>
                    <a:pt x="84" y="32495"/>
                    <a:pt x="168" y="32285"/>
                    <a:pt x="398" y="32181"/>
                  </a:cubicBezTo>
                  <a:cubicBezTo>
                    <a:pt x="900" y="31971"/>
                    <a:pt x="1193" y="31532"/>
                    <a:pt x="1549" y="31176"/>
                  </a:cubicBezTo>
                  <a:cubicBezTo>
                    <a:pt x="2051" y="30716"/>
                    <a:pt x="2511" y="30172"/>
                    <a:pt x="3118" y="29795"/>
                  </a:cubicBezTo>
                  <a:cubicBezTo>
                    <a:pt x="3286" y="29691"/>
                    <a:pt x="3411" y="29544"/>
                    <a:pt x="3516" y="29398"/>
                  </a:cubicBezTo>
                  <a:lnTo>
                    <a:pt x="5545" y="26510"/>
                  </a:lnTo>
                  <a:cubicBezTo>
                    <a:pt x="5734" y="26238"/>
                    <a:pt x="5838" y="25925"/>
                    <a:pt x="5943" y="25632"/>
                  </a:cubicBezTo>
                  <a:cubicBezTo>
                    <a:pt x="6215" y="24732"/>
                    <a:pt x="6445" y="23790"/>
                    <a:pt x="6654" y="22870"/>
                  </a:cubicBezTo>
                  <a:cubicBezTo>
                    <a:pt x="6843" y="22075"/>
                    <a:pt x="6989" y="21300"/>
                    <a:pt x="6947" y="20505"/>
                  </a:cubicBezTo>
                  <a:cubicBezTo>
                    <a:pt x="6947" y="20233"/>
                    <a:pt x="6968" y="19940"/>
                    <a:pt x="7010" y="19647"/>
                  </a:cubicBezTo>
                  <a:cubicBezTo>
                    <a:pt x="7303" y="18183"/>
                    <a:pt x="7596" y="16718"/>
                    <a:pt x="7910" y="15253"/>
                  </a:cubicBezTo>
                  <a:cubicBezTo>
                    <a:pt x="8203" y="13914"/>
                    <a:pt x="8768" y="12722"/>
                    <a:pt x="9416" y="11550"/>
                  </a:cubicBezTo>
                  <a:cubicBezTo>
                    <a:pt x="9667" y="11090"/>
                    <a:pt x="9939" y="10650"/>
                    <a:pt x="10190" y="10211"/>
                  </a:cubicBezTo>
                  <a:cubicBezTo>
                    <a:pt x="11132" y="8474"/>
                    <a:pt x="12555" y="7219"/>
                    <a:pt x="14229" y="6235"/>
                  </a:cubicBezTo>
                  <a:cubicBezTo>
                    <a:pt x="14333" y="6173"/>
                    <a:pt x="14480" y="6110"/>
                    <a:pt x="14584" y="6068"/>
                  </a:cubicBezTo>
                  <a:cubicBezTo>
                    <a:pt x="15630" y="5817"/>
                    <a:pt x="16635" y="5419"/>
                    <a:pt x="17765" y="5503"/>
                  </a:cubicBezTo>
                  <a:cubicBezTo>
                    <a:pt x="18246" y="5524"/>
                    <a:pt x="18727" y="5524"/>
                    <a:pt x="19208" y="5524"/>
                  </a:cubicBezTo>
                  <a:cubicBezTo>
                    <a:pt x="20255" y="5503"/>
                    <a:pt x="21217" y="5712"/>
                    <a:pt x="22159" y="6173"/>
                  </a:cubicBezTo>
                  <a:cubicBezTo>
                    <a:pt x="22493" y="6361"/>
                    <a:pt x="22661" y="6319"/>
                    <a:pt x="22912" y="6026"/>
                  </a:cubicBezTo>
                  <a:cubicBezTo>
                    <a:pt x="23079" y="5859"/>
                    <a:pt x="23205" y="5691"/>
                    <a:pt x="23288" y="5482"/>
                  </a:cubicBezTo>
                  <a:cubicBezTo>
                    <a:pt x="23644" y="4750"/>
                    <a:pt x="24209" y="4164"/>
                    <a:pt x="24774" y="3620"/>
                  </a:cubicBezTo>
                  <a:cubicBezTo>
                    <a:pt x="24858" y="3536"/>
                    <a:pt x="24983" y="3411"/>
                    <a:pt x="25088" y="3411"/>
                  </a:cubicBezTo>
                  <a:cubicBezTo>
                    <a:pt x="25569" y="3494"/>
                    <a:pt x="25737" y="3097"/>
                    <a:pt x="26050" y="2888"/>
                  </a:cubicBezTo>
                  <a:cubicBezTo>
                    <a:pt x="26720" y="2469"/>
                    <a:pt x="27369" y="1967"/>
                    <a:pt x="28122" y="1674"/>
                  </a:cubicBezTo>
                  <a:cubicBezTo>
                    <a:pt x="28394" y="1569"/>
                    <a:pt x="28666" y="1465"/>
                    <a:pt x="28875" y="1318"/>
                  </a:cubicBezTo>
                  <a:cubicBezTo>
                    <a:pt x="29335" y="1005"/>
                    <a:pt x="29817" y="795"/>
                    <a:pt x="30382" y="670"/>
                  </a:cubicBezTo>
                  <a:cubicBezTo>
                    <a:pt x="31030" y="481"/>
                    <a:pt x="31658" y="314"/>
                    <a:pt x="32307" y="168"/>
                  </a:cubicBezTo>
                  <a:cubicBezTo>
                    <a:pt x="32683" y="84"/>
                    <a:pt x="33060" y="42"/>
                    <a:pt x="33436" y="42"/>
                  </a:cubicBezTo>
                  <a:cubicBezTo>
                    <a:pt x="35194" y="0"/>
                    <a:pt x="36931" y="0"/>
                    <a:pt x="38688" y="42"/>
                  </a:cubicBezTo>
                  <a:cubicBezTo>
                    <a:pt x="39086" y="42"/>
                    <a:pt x="39442" y="63"/>
                    <a:pt x="39818" y="168"/>
                  </a:cubicBezTo>
                  <a:cubicBezTo>
                    <a:pt x="40739" y="398"/>
                    <a:pt x="41639" y="691"/>
                    <a:pt x="42580" y="900"/>
                  </a:cubicBezTo>
                  <a:cubicBezTo>
                    <a:pt x="43417" y="1109"/>
                    <a:pt x="44107" y="1528"/>
                    <a:pt x="44756" y="2051"/>
                  </a:cubicBezTo>
                  <a:cubicBezTo>
                    <a:pt x="45886" y="2929"/>
                    <a:pt x="47037" y="3808"/>
                    <a:pt x="48167" y="4666"/>
                  </a:cubicBezTo>
                  <a:cubicBezTo>
                    <a:pt x="48815" y="5189"/>
                    <a:pt x="49338" y="5838"/>
                    <a:pt x="49652" y="6633"/>
                  </a:cubicBezTo>
                  <a:cubicBezTo>
                    <a:pt x="49778" y="6947"/>
                    <a:pt x="49882" y="7219"/>
                    <a:pt x="50113" y="7428"/>
                  </a:cubicBezTo>
                  <a:cubicBezTo>
                    <a:pt x="50196" y="7491"/>
                    <a:pt x="50280" y="7575"/>
                    <a:pt x="50301" y="7637"/>
                  </a:cubicBezTo>
                  <a:cubicBezTo>
                    <a:pt x="50531" y="8453"/>
                    <a:pt x="51222" y="8997"/>
                    <a:pt x="51577" y="9772"/>
                  </a:cubicBezTo>
                  <a:cubicBezTo>
                    <a:pt x="51724" y="10023"/>
                    <a:pt x="51870" y="10295"/>
                    <a:pt x="52058" y="10462"/>
                  </a:cubicBezTo>
                  <a:cubicBezTo>
                    <a:pt x="52456" y="10839"/>
                    <a:pt x="52623" y="11341"/>
                    <a:pt x="52707" y="11822"/>
                  </a:cubicBezTo>
                  <a:cubicBezTo>
                    <a:pt x="52874" y="12764"/>
                    <a:pt x="53042" y="13705"/>
                    <a:pt x="53293" y="14626"/>
                  </a:cubicBezTo>
                  <a:cubicBezTo>
                    <a:pt x="53335" y="14856"/>
                    <a:pt x="53335" y="15128"/>
                    <a:pt x="53335" y="15379"/>
                  </a:cubicBezTo>
                  <a:cubicBezTo>
                    <a:pt x="53335" y="15944"/>
                    <a:pt x="53314" y="16488"/>
                    <a:pt x="53565" y="16990"/>
                  </a:cubicBezTo>
                  <a:cubicBezTo>
                    <a:pt x="53628" y="17053"/>
                    <a:pt x="53628" y="17158"/>
                    <a:pt x="53628" y="17262"/>
                  </a:cubicBezTo>
                  <a:cubicBezTo>
                    <a:pt x="53586" y="18036"/>
                    <a:pt x="53753" y="18790"/>
                    <a:pt x="53879" y="19543"/>
                  </a:cubicBezTo>
                  <a:cubicBezTo>
                    <a:pt x="53963" y="20024"/>
                    <a:pt x="54088" y="20484"/>
                    <a:pt x="54276" y="20903"/>
                  </a:cubicBezTo>
                  <a:cubicBezTo>
                    <a:pt x="54507" y="21426"/>
                    <a:pt x="54716" y="21949"/>
                    <a:pt x="54799" y="22556"/>
                  </a:cubicBezTo>
                  <a:cubicBezTo>
                    <a:pt x="54820" y="22702"/>
                    <a:pt x="54841" y="22870"/>
                    <a:pt x="54904" y="23016"/>
                  </a:cubicBezTo>
                  <a:cubicBezTo>
                    <a:pt x="55532" y="24167"/>
                    <a:pt x="55992" y="25381"/>
                    <a:pt x="56787" y="26448"/>
                  </a:cubicBezTo>
                  <a:cubicBezTo>
                    <a:pt x="57352" y="27201"/>
                    <a:pt x="57980" y="27933"/>
                    <a:pt x="58649" y="28624"/>
                  </a:cubicBezTo>
                  <a:cubicBezTo>
                    <a:pt x="58775" y="28749"/>
                    <a:pt x="58900" y="28917"/>
                    <a:pt x="59005" y="29063"/>
                  </a:cubicBezTo>
                  <a:cubicBezTo>
                    <a:pt x="59214" y="29482"/>
                    <a:pt x="59110" y="29816"/>
                    <a:pt x="58649" y="29963"/>
                  </a:cubicBezTo>
                  <a:cubicBezTo>
                    <a:pt x="58419" y="30026"/>
                    <a:pt x="58252" y="30088"/>
                    <a:pt x="58189" y="30339"/>
                  </a:cubicBezTo>
                  <a:cubicBezTo>
                    <a:pt x="58189" y="30402"/>
                    <a:pt x="58126" y="30423"/>
                    <a:pt x="58043" y="30444"/>
                  </a:cubicBezTo>
                  <a:cubicBezTo>
                    <a:pt x="56996" y="30925"/>
                    <a:pt x="55971" y="31427"/>
                    <a:pt x="54799" y="31490"/>
                  </a:cubicBezTo>
                  <a:cubicBezTo>
                    <a:pt x="54172" y="31553"/>
                    <a:pt x="53544" y="31699"/>
                    <a:pt x="52916" y="31867"/>
                  </a:cubicBezTo>
                  <a:cubicBezTo>
                    <a:pt x="51828" y="32160"/>
                    <a:pt x="50719" y="32264"/>
                    <a:pt x="49652" y="31741"/>
                  </a:cubicBezTo>
                  <a:cubicBezTo>
                    <a:pt x="49338" y="31574"/>
                    <a:pt x="49004" y="31490"/>
                    <a:pt x="48627" y="31574"/>
                  </a:cubicBezTo>
                  <a:cubicBezTo>
                    <a:pt x="48250" y="31658"/>
                    <a:pt x="47957" y="31553"/>
                    <a:pt x="47665" y="31281"/>
                  </a:cubicBezTo>
                  <a:cubicBezTo>
                    <a:pt x="47455" y="31114"/>
                    <a:pt x="47183" y="31009"/>
                    <a:pt x="46911" y="30821"/>
                  </a:cubicBezTo>
                  <a:cubicBezTo>
                    <a:pt x="46723" y="31009"/>
                    <a:pt x="46556" y="31155"/>
                    <a:pt x="46430" y="31344"/>
                  </a:cubicBezTo>
                  <a:cubicBezTo>
                    <a:pt x="45760" y="32202"/>
                    <a:pt x="45091" y="33039"/>
                    <a:pt x="44442" y="33896"/>
                  </a:cubicBezTo>
                  <a:cubicBezTo>
                    <a:pt x="44149" y="34294"/>
                    <a:pt x="43815" y="34608"/>
                    <a:pt x="43417" y="34901"/>
                  </a:cubicBezTo>
                  <a:cubicBezTo>
                    <a:pt x="42685" y="35424"/>
                    <a:pt x="41952" y="35947"/>
                    <a:pt x="41241" y="36470"/>
                  </a:cubicBezTo>
                  <a:cubicBezTo>
                    <a:pt x="41094" y="36575"/>
                    <a:pt x="40990" y="36700"/>
                    <a:pt x="40864" y="36826"/>
                  </a:cubicBezTo>
                  <a:cubicBezTo>
                    <a:pt x="41032" y="37119"/>
                    <a:pt x="41283" y="37223"/>
                    <a:pt x="41513" y="37223"/>
                  </a:cubicBezTo>
                  <a:cubicBezTo>
                    <a:pt x="42475" y="37202"/>
                    <a:pt x="43396" y="37579"/>
                    <a:pt x="44338" y="37705"/>
                  </a:cubicBezTo>
                  <a:cubicBezTo>
                    <a:pt x="45781" y="37851"/>
                    <a:pt x="47183" y="37956"/>
                    <a:pt x="48564" y="37453"/>
                  </a:cubicBezTo>
                  <a:cubicBezTo>
                    <a:pt x="49087" y="37244"/>
                    <a:pt x="49694" y="37202"/>
                    <a:pt x="50238" y="37077"/>
                  </a:cubicBezTo>
                  <a:cubicBezTo>
                    <a:pt x="50552" y="36993"/>
                    <a:pt x="50866" y="36972"/>
                    <a:pt x="51159" y="36805"/>
                  </a:cubicBezTo>
                  <a:cubicBezTo>
                    <a:pt x="53105" y="35842"/>
                    <a:pt x="55030" y="34880"/>
                    <a:pt x="56934" y="33834"/>
                  </a:cubicBezTo>
                  <a:cubicBezTo>
                    <a:pt x="57959" y="33248"/>
                    <a:pt x="58942" y="32536"/>
                    <a:pt x="59947" y="31888"/>
                  </a:cubicBezTo>
                  <a:cubicBezTo>
                    <a:pt x="60051" y="31532"/>
                    <a:pt x="60156" y="31072"/>
                    <a:pt x="60261" y="30653"/>
                  </a:cubicBezTo>
                  <a:cubicBezTo>
                    <a:pt x="60344" y="30339"/>
                    <a:pt x="60449" y="30067"/>
                    <a:pt x="60553" y="29774"/>
                  </a:cubicBezTo>
                  <a:cubicBezTo>
                    <a:pt x="60679" y="29377"/>
                    <a:pt x="60784" y="28979"/>
                    <a:pt x="60909" y="28603"/>
                  </a:cubicBezTo>
                  <a:cubicBezTo>
                    <a:pt x="61056" y="28122"/>
                    <a:pt x="61286" y="27703"/>
                    <a:pt x="61788" y="27515"/>
                  </a:cubicBezTo>
                  <a:cubicBezTo>
                    <a:pt x="61893" y="27494"/>
                    <a:pt x="62018" y="27557"/>
                    <a:pt x="62123" y="27598"/>
                  </a:cubicBezTo>
                  <a:cubicBezTo>
                    <a:pt x="62165" y="27619"/>
                    <a:pt x="62227" y="27787"/>
                    <a:pt x="62206" y="27829"/>
                  </a:cubicBezTo>
                  <a:cubicBezTo>
                    <a:pt x="61809" y="28707"/>
                    <a:pt x="61830" y="29712"/>
                    <a:pt x="61369" y="30549"/>
                  </a:cubicBezTo>
                  <a:cubicBezTo>
                    <a:pt x="61328" y="30632"/>
                    <a:pt x="61369" y="30737"/>
                    <a:pt x="61369" y="30821"/>
                  </a:cubicBezTo>
                  <a:cubicBezTo>
                    <a:pt x="61621" y="30946"/>
                    <a:pt x="61767" y="30800"/>
                    <a:pt x="61830" y="30632"/>
                  </a:cubicBezTo>
                  <a:cubicBezTo>
                    <a:pt x="61934" y="30444"/>
                    <a:pt x="61997" y="30214"/>
                    <a:pt x="62018" y="30005"/>
                  </a:cubicBezTo>
                  <a:cubicBezTo>
                    <a:pt x="62248" y="28917"/>
                    <a:pt x="62458" y="27808"/>
                    <a:pt x="62730" y="26741"/>
                  </a:cubicBezTo>
                  <a:cubicBezTo>
                    <a:pt x="62855" y="26134"/>
                    <a:pt x="63022" y="25569"/>
                    <a:pt x="63190" y="24983"/>
                  </a:cubicBezTo>
                  <a:cubicBezTo>
                    <a:pt x="63378" y="24376"/>
                    <a:pt x="63587" y="23790"/>
                    <a:pt x="63797" y="23184"/>
                  </a:cubicBezTo>
                  <a:cubicBezTo>
                    <a:pt x="63985" y="22660"/>
                    <a:pt x="64110" y="22158"/>
                    <a:pt x="63608" y="21698"/>
                  </a:cubicBezTo>
                  <a:cubicBezTo>
                    <a:pt x="63462" y="21531"/>
                    <a:pt x="63462" y="21217"/>
                    <a:pt x="63441" y="20987"/>
                  </a:cubicBezTo>
                  <a:cubicBezTo>
                    <a:pt x="63441" y="20066"/>
                    <a:pt x="63441" y="19145"/>
                    <a:pt x="63462" y="18246"/>
                  </a:cubicBezTo>
                  <a:lnTo>
                    <a:pt x="63399" y="18204"/>
                  </a:lnTo>
                  <a:cubicBezTo>
                    <a:pt x="62604" y="18664"/>
                    <a:pt x="61725" y="18559"/>
                    <a:pt x="60888" y="18518"/>
                  </a:cubicBezTo>
                  <a:cubicBezTo>
                    <a:pt x="60721" y="18518"/>
                    <a:pt x="60533" y="18455"/>
                    <a:pt x="60344" y="18371"/>
                  </a:cubicBezTo>
                  <a:cubicBezTo>
                    <a:pt x="59403" y="17869"/>
                    <a:pt x="59172" y="17262"/>
                    <a:pt x="59424" y="16153"/>
                  </a:cubicBezTo>
                  <a:cubicBezTo>
                    <a:pt x="59507" y="15798"/>
                    <a:pt x="59612" y="15463"/>
                    <a:pt x="59717" y="15128"/>
                  </a:cubicBezTo>
                  <a:cubicBezTo>
                    <a:pt x="59779" y="14940"/>
                    <a:pt x="59884" y="14751"/>
                    <a:pt x="60009" y="14626"/>
                  </a:cubicBezTo>
                  <a:cubicBezTo>
                    <a:pt x="60344" y="14312"/>
                    <a:pt x="60742" y="13998"/>
                    <a:pt x="61097" y="13705"/>
                  </a:cubicBezTo>
                  <a:cubicBezTo>
                    <a:pt x="61286" y="13580"/>
                    <a:pt x="61495" y="13475"/>
                    <a:pt x="61662" y="13329"/>
                  </a:cubicBezTo>
                  <a:cubicBezTo>
                    <a:pt x="61934" y="13015"/>
                    <a:pt x="62290" y="12931"/>
                    <a:pt x="62709" y="12952"/>
                  </a:cubicBezTo>
                  <a:cubicBezTo>
                    <a:pt x="63043" y="12973"/>
                    <a:pt x="63378" y="12952"/>
                    <a:pt x="63797" y="12952"/>
                  </a:cubicBezTo>
                  <a:cubicBezTo>
                    <a:pt x="63880" y="12638"/>
                    <a:pt x="63901" y="12324"/>
                    <a:pt x="63755" y="12031"/>
                  </a:cubicBezTo>
                  <a:cubicBezTo>
                    <a:pt x="63441" y="11508"/>
                    <a:pt x="63546" y="10922"/>
                    <a:pt x="63566" y="10357"/>
                  </a:cubicBezTo>
                  <a:cubicBezTo>
                    <a:pt x="63566" y="10148"/>
                    <a:pt x="63713" y="9939"/>
                    <a:pt x="63859" y="9792"/>
                  </a:cubicBezTo>
                  <a:cubicBezTo>
                    <a:pt x="64550" y="8893"/>
                    <a:pt x="65533" y="8830"/>
                    <a:pt x="66538" y="9039"/>
                  </a:cubicBezTo>
                  <a:cubicBezTo>
                    <a:pt x="67584" y="9248"/>
                    <a:pt x="68253" y="9981"/>
                    <a:pt x="68693" y="10922"/>
                  </a:cubicBezTo>
                  <a:cubicBezTo>
                    <a:pt x="68776" y="11132"/>
                    <a:pt x="68818" y="11341"/>
                    <a:pt x="68902" y="11592"/>
                  </a:cubicBezTo>
                  <a:cubicBezTo>
                    <a:pt x="69320" y="11445"/>
                    <a:pt x="69739" y="11278"/>
                    <a:pt x="70136" y="11132"/>
                  </a:cubicBezTo>
                  <a:cubicBezTo>
                    <a:pt x="70513" y="10943"/>
                    <a:pt x="70932" y="10922"/>
                    <a:pt x="71350" y="10922"/>
                  </a:cubicBezTo>
                  <a:cubicBezTo>
                    <a:pt x="71706" y="10922"/>
                    <a:pt x="71978" y="10985"/>
                    <a:pt x="72250" y="11194"/>
                  </a:cubicBezTo>
                  <a:cubicBezTo>
                    <a:pt x="72605" y="11487"/>
                    <a:pt x="73024" y="11780"/>
                    <a:pt x="73401" y="12073"/>
                  </a:cubicBezTo>
                  <a:cubicBezTo>
                    <a:pt x="73819" y="12408"/>
                    <a:pt x="74049" y="12826"/>
                    <a:pt x="74007" y="13391"/>
                  </a:cubicBezTo>
                  <a:cubicBezTo>
                    <a:pt x="73945" y="13977"/>
                    <a:pt x="74112" y="14542"/>
                    <a:pt x="73756" y="15107"/>
                  </a:cubicBezTo>
                  <a:cubicBezTo>
                    <a:pt x="73819" y="15170"/>
                    <a:pt x="73861" y="15253"/>
                    <a:pt x="73924" y="15316"/>
                  </a:cubicBezTo>
                  <a:cubicBezTo>
                    <a:pt x="74761" y="15902"/>
                    <a:pt x="74865" y="16781"/>
                    <a:pt x="74782" y="17681"/>
                  </a:cubicBezTo>
                  <a:cubicBezTo>
                    <a:pt x="74761" y="17869"/>
                    <a:pt x="74656" y="18057"/>
                    <a:pt x="74530" y="18183"/>
                  </a:cubicBezTo>
                  <a:cubicBezTo>
                    <a:pt x="74342" y="18371"/>
                    <a:pt x="74133" y="18559"/>
                    <a:pt x="73903" y="18601"/>
                  </a:cubicBezTo>
                  <a:cubicBezTo>
                    <a:pt x="73170" y="18790"/>
                    <a:pt x="72459" y="19124"/>
                    <a:pt x="71664" y="19103"/>
                  </a:cubicBezTo>
                  <a:cubicBezTo>
                    <a:pt x="71036" y="19083"/>
                    <a:pt x="70388" y="19083"/>
                    <a:pt x="69760" y="19041"/>
                  </a:cubicBezTo>
                  <a:cubicBezTo>
                    <a:pt x="69530" y="19627"/>
                    <a:pt x="69341" y="20254"/>
                    <a:pt x="69048" y="20819"/>
                  </a:cubicBezTo>
                  <a:cubicBezTo>
                    <a:pt x="68693" y="21593"/>
                    <a:pt x="68065" y="22137"/>
                    <a:pt x="67333" y="22535"/>
                  </a:cubicBezTo>
                  <a:cubicBezTo>
                    <a:pt x="67040" y="22681"/>
                    <a:pt x="66747" y="22765"/>
                    <a:pt x="66412" y="22765"/>
                  </a:cubicBezTo>
                  <a:lnTo>
                    <a:pt x="65031" y="22765"/>
                  </a:lnTo>
                  <a:cubicBezTo>
                    <a:pt x="64947" y="22953"/>
                    <a:pt x="64864" y="23100"/>
                    <a:pt x="64822" y="23288"/>
                  </a:cubicBezTo>
                  <a:cubicBezTo>
                    <a:pt x="64759" y="23414"/>
                    <a:pt x="64759" y="23539"/>
                    <a:pt x="64717" y="23644"/>
                  </a:cubicBezTo>
                  <a:cubicBezTo>
                    <a:pt x="63880" y="25715"/>
                    <a:pt x="63671" y="27912"/>
                    <a:pt x="63127" y="30109"/>
                  </a:cubicBezTo>
                  <a:cubicBezTo>
                    <a:pt x="63357" y="30193"/>
                    <a:pt x="63587" y="30235"/>
                    <a:pt x="63797" y="30339"/>
                  </a:cubicBezTo>
                  <a:cubicBezTo>
                    <a:pt x="63985" y="30423"/>
                    <a:pt x="64006" y="30716"/>
                    <a:pt x="63880" y="30842"/>
                  </a:cubicBezTo>
                  <a:cubicBezTo>
                    <a:pt x="63650" y="31030"/>
                    <a:pt x="63441" y="31218"/>
                    <a:pt x="63169" y="31323"/>
                  </a:cubicBezTo>
                  <a:cubicBezTo>
                    <a:pt x="62834" y="31427"/>
                    <a:pt x="62730" y="31658"/>
                    <a:pt x="62730" y="32013"/>
                  </a:cubicBezTo>
                  <a:cubicBezTo>
                    <a:pt x="62876" y="32097"/>
                    <a:pt x="63085" y="32181"/>
                    <a:pt x="63274" y="32306"/>
                  </a:cubicBezTo>
                  <a:cubicBezTo>
                    <a:pt x="63378" y="32390"/>
                    <a:pt x="63504" y="32536"/>
                    <a:pt x="63504" y="32683"/>
                  </a:cubicBezTo>
                  <a:cubicBezTo>
                    <a:pt x="63546" y="32892"/>
                    <a:pt x="63357" y="33018"/>
                    <a:pt x="63148" y="33039"/>
                  </a:cubicBezTo>
                  <a:cubicBezTo>
                    <a:pt x="62939" y="33059"/>
                    <a:pt x="62709" y="33039"/>
                    <a:pt x="62437" y="33039"/>
                  </a:cubicBezTo>
                  <a:cubicBezTo>
                    <a:pt x="62227" y="33332"/>
                    <a:pt x="62185" y="33666"/>
                    <a:pt x="62144" y="34001"/>
                  </a:cubicBezTo>
                  <a:cubicBezTo>
                    <a:pt x="62081" y="34796"/>
                    <a:pt x="62018" y="35612"/>
                    <a:pt x="61934" y="36386"/>
                  </a:cubicBezTo>
                  <a:cubicBezTo>
                    <a:pt x="61913" y="36721"/>
                    <a:pt x="61830" y="37077"/>
                    <a:pt x="61788" y="37433"/>
                  </a:cubicBezTo>
                  <a:cubicBezTo>
                    <a:pt x="61704" y="37851"/>
                    <a:pt x="61621" y="38249"/>
                    <a:pt x="61516" y="38646"/>
                  </a:cubicBezTo>
                  <a:cubicBezTo>
                    <a:pt x="61474" y="38855"/>
                    <a:pt x="61390" y="39065"/>
                    <a:pt x="61307" y="39274"/>
                  </a:cubicBezTo>
                  <a:cubicBezTo>
                    <a:pt x="61286" y="39316"/>
                    <a:pt x="61202" y="39337"/>
                    <a:pt x="61160" y="39337"/>
                  </a:cubicBezTo>
                  <a:cubicBezTo>
                    <a:pt x="61077" y="39316"/>
                    <a:pt x="60951" y="39295"/>
                    <a:pt x="60930" y="39232"/>
                  </a:cubicBezTo>
                  <a:cubicBezTo>
                    <a:pt x="60721" y="38793"/>
                    <a:pt x="60616" y="38332"/>
                    <a:pt x="60742" y="37851"/>
                  </a:cubicBezTo>
                  <a:cubicBezTo>
                    <a:pt x="61035" y="36554"/>
                    <a:pt x="61035" y="35194"/>
                    <a:pt x="61181" y="33855"/>
                  </a:cubicBezTo>
                  <a:cubicBezTo>
                    <a:pt x="61244" y="33457"/>
                    <a:pt x="61286" y="33039"/>
                    <a:pt x="61369" y="32599"/>
                  </a:cubicBezTo>
                  <a:cubicBezTo>
                    <a:pt x="61056" y="32515"/>
                    <a:pt x="60784" y="32474"/>
                    <a:pt x="60470" y="32390"/>
                  </a:cubicBezTo>
                  <a:cubicBezTo>
                    <a:pt x="60261" y="32578"/>
                    <a:pt x="60051" y="32746"/>
                    <a:pt x="59842" y="32955"/>
                  </a:cubicBezTo>
                  <a:cubicBezTo>
                    <a:pt x="58754" y="34064"/>
                    <a:pt x="57499" y="34922"/>
                    <a:pt x="56139" y="35612"/>
                  </a:cubicBezTo>
                  <a:cubicBezTo>
                    <a:pt x="54799" y="36282"/>
                    <a:pt x="53439" y="36930"/>
                    <a:pt x="52142" y="37621"/>
                  </a:cubicBezTo>
                  <a:cubicBezTo>
                    <a:pt x="51577" y="37914"/>
                    <a:pt x="51012" y="38060"/>
                    <a:pt x="50406" y="38186"/>
                  </a:cubicBezTo>
                  <a:cubicBezTo>
                    <a:pt x="49778" y="38332"/>
                    <a:pt x="49150" y="38458"/>
                    <a:pt x="48543" y="38667"/>
                  </a:cubicBezTo>
                  <a:cubicBezTo>
                    <a:pt x="47999" y="38855"/>
                    <a:pt x="47455" y="38918"/>
                    <a:pt x="46848" y="38918"/>
                  </a:cubicBezTo>
                  <a:cubicBezTo>
                    <a:pt x="45405" y="38981"/>
                    <a:pt x="43982" y="38876"/>
                    <a:pt x="42580" y="38458"/>
                  </a:cubicBezTo>
                  <a:cubicBezTo>
                    <a:pt x="42517" y="38437"/>
                    <a:pt x="42413" y="38395"/>
                    <a:pt x="42308" y="38395"/>
                  </a:cubicBezTo>
                  <a:cubicBezTo>
                    <a:pt x="41994" y="38374"/>
                    <a:pt x="41680" y="38353"/>
                    <a:pt x="41366" y="38290"/>
                  </a:cubicBezTo>
                  <a:cubicBezTo>
                    <a:pt x="41053" y="38249"/>
                    <a:pt x="40760" y="38144"/>
                    <a:pt x="40341" y="38018"/>
                  </a:cubicBezTo>
                  <a:cubicBezTo>
                    <a:pt x="40467" y="38249"/>
                    <a:pt x="40530" y="38374"/>
                    <a:pt x="40592" y="38479"/>
                  </a:cubicBezTo>
                  <a:cubicBezTo>
                    <a:pt x="40969" y="38897"/>
                    <a:pt x="41199" y="39378"/>
                    <a:pt x="41262" y="39943"/>
                  </a:cubicBezTo>
                  <a:cubicBezTo>
                    <a:pt x="41283" y="40174"/>
                    <a:pt x="41408" y="40425"/>
                    <a:pt x="41513" y="40655"/>
                  </a:cubicBezTo>
                  <a:cubicBezTo>
                    <a:pt x="41639" y="40948"/>
                    <a:pt x="41806" y="41220"/>
                    <a:pt x="41911" y="41513"/>
                  </a:cubicBezTo>
                  <a:cubicBezTo>
                    <a:pt x="42203" y="42350"/>
                    <a:pt x="42475" y="43207"/>
                    <a:pt x="42747" y="44044"/>
                  </a:cubicBezTo>
                  <a:cubicBezTo>
                    <a:pt x="42873" y="44505"/>
                    <a:pt x="43061" y="44965"/>
                    <a:pt x="43103" y="45446"/>
                  </a:cubicBezTo>
                  <a:cubicBezTo>
                    <a:pt x="43250" y="46283"/>
                    <a:pt x="43501" y="47057"/>
                    <a:pt x="43731" y="47852"/>
                  </a:cubicBezTo>
                  <a:cubicBezTo>
                    <a:pt x="43982" y="48606"/>
                    <a:pt x="44107" y="49380"/>
                    <a:pt x="44296" y="50175"/>
                  </a:cubicBezTo>
                  <a:cubicBezTo>
                    <a:pt x="44610" y="51577"/>
                    <a:pt x="44924" y="52979"/>
                    <a:pt x="45196" y="54381"/>
                  </a:cubicBezTo>
                  <a:cubicBezTo>
                    <a:pt x="45384" y="55322"/>
                    <a:pt x="45468" y="56264"/>
                    <a:pt x="45154" y="57205"/>
                  </a:cubicBezTo>
                  <a:cubicBezTo>
                    <a:pt x="45091" y="57373"/>
                    <a:pt x="45133" y="57582"/>
                    <a:pt x="45154" y="57749"/>
                  </a:cubicBezTo>
                  <a:cubicBezTo>
                    <a:pt x="45279" y="58356"/>
                    <a:pt x="45488" y="58900"/>
                    <a:pt x="45802" y="59465"/>
                  </a:cubicBezTo>
                  <a:cubicBezTo>
                    <a:pt x="46095" y="59925"/>
                    <a:pt x="46179" y="60449"/>
                    <a:pt x="46200" y="60993"/>
                  </a:cubicBezTo>
                  <a:cubicBezTo>
                    <a:pt x="46221" y="61725"/>
                    <a:pt x="45970" y="62248"/>
                    <a:pt x="45342" y="62562"/>
                  </a:cubicBezTo>
                  <a:cubicBezTo>
                    <a:pt x="44547" y="62959"/>
                    <a:pt x="43835" y="63545"/>
                    <a:pt x="42894" y="63587"/>
                  </a:cubicBezTo>
                  <a:cubicBezTo>
                    <a:pt x="42559" y="63608"/>
                    <a:pt x="42245" y="63817"/>
                    <a:pt x="41890" y="63985"/>
                  </a:cubicBezTo>
                  <a:cubicBezTo>
                    <a:pt x="42224" y="65052"/>
                    <a:pt x="42099" y="66182"/>
                    <a:pt x="42308" y="67249"/>
                  </a:cubicBezTo>
                  <a:cubicBezTo>
                    <a:pt x="42517" y="68316"/>
                    <a:pt x="42455" y="69425"/>
                    <a:pt x="42434" y="70492"/>
                  </a:cubicBezTo>
                  <a:cubicBezTo>
                    <a:pt x="42413" y="71392"/>
                    <a:pt x="42266" y="72270"/>
                    <a:pt x="42015" y="73128"/>
                  </a:cubicBezTo>
                  <a:cubicBezTo>
                    <a:pt x="41952" y="73296"/>
                    <a:pt x="41931" y="73484"/>
                    <a:pt x="41890" y="73756"/>
                  </a:cubicBezTo>
                  <a:cubicBezTo>
                    <a:pt x="42308" y="73651"/>
                    <a:pt x="42643" y="73589"/>
                    <a:pt x="42957" y="73505"/>
                  </a:cubicBezTo>
                  <a:lnTo>
                    <a:pt x="43898" y="73337"/>
                  </a:lnTo>
                  <a:cubicBezTo>
                    <a:pt x="44547" y="73212"/>
                    <a:pt x="45237" y="73107"/>
                    <a:pt x="45886" y="73191"/>
                  </a:cubicBezTo>
                  <a:cubicBezTo>
                    <a:pt x="46953" y="73317"/>
                    <a:pt x="47790" y="73840"/>
                    <a:pt x="48271" y="74865"/>
                  </a:cubicBezTo>
                  <a:cubicBezTo>
                    <a:pt x="48418" y="75221"/>
                    <a:pt x="48418" y="75534"/>
                    <a:pt x="48167" y="75827"/>
                  </a:cubicBezTo>
                  <a:cubicBezTo>
                    <a:pt x="47853" y="76204"/>
                    <a:pt x="47497" y="76539"/>
                    <a:pt x="47141" y="76853"/>
                  </a:cubicBezTo>
                  <a:cubicBezTo>
                    <a:pt x="46974" y="76978"/>
                    <a:pt x="46744" y="77041"/>
                    <a:pt x="46535" y="77146"/>
                  </a:cubicBezTo>
                  <a:cubicBezTo>
                    <a:pt x="46514" y="77146"/>
                    <a:pt x="46493" y="77146"/>
                    <a:pt x="46430" y="77166"/>
                  </a:cubicBezTo>
                  <a:cubicBezTo>
                    <a:pt x="45677" y="77250"/>
                    <a:pt x="45028" y="77731"/>
                    <a:pt x="44233" y="77731"/>
                  </a:cubicBezTo>
                  <a:cubicBezTo>
                    <a:pt x="43501" y="77731"/>
                    <a:pt x="42768" y="77836"/>
                    <a:pt x="42036" y="77941"/>
                  </a:cubicBezTo>
                  <a:cubicBezTo>
                    <a:pt x="41639" y="78003"/>
                    <a:pt x="41366" y="77899"/>
                    <a:pt x="41074" y="77669"/>
                  </a:cubicBezTo>
                  <a:cubicBezTo>
                    <a:pt x="40843" y="77459"/>
                    <a:pt x="40571" y="77271"/>
                    <a:pt x="40320" y="77083"/>
                  </a:cubicBezTo>
                  <a:cubicBezTo>
                    <a:pt x="39797" y="76685"/>
                    <a:pt x="39525" y="76037"/>
                    <a:pt x="39693" y="75388"/>
                  </a:cubicBezTo>
                  <a:cubicBezTo>
                    <a:pt x="39734" y="75200"/>
                    <a:pt x="39839" y="75011"/>
                    <a:pt x="40006" y="74907"/>
                  </a:cubicBezTo>
                  <a:cubicBezTo>
                    <a:pt x="40530" y="74551"/>
                    <a:pt x="40697" y="74049"/>
                    <a:pt x="40781" y="73442"/>
                  </a:cubicBezTo>
                  <a:cubicBezTo>
                    <a:pt x="40885" y="72773"/>
                    <a:pt x="41074" y="72082"/>
                    <a:pt x="41199" y="71392"/>
                  </a:cubicBezTo>
                  <a:cubicBezTo>
                    <a:pt x="41492" y="69760"/>
                    <a:pt x="41408" y="68148"/>
                    <a:pt x="41178" y="66516"/>
                  </a:cubicBezTo>
                  <a:cubicBezTo>
                    <a:pt x="41157" y="66307"/>
                    <a:pt x="41074" y="66077"/>
                    <a:pt x="41094" y="65868"/>
                  </a:cubicBezTo>
                  <a:cubicBezTo>
                    <a:pt x="41220" y="65156"/>
                    <a:pt x="41094" y="64529"/>
                    <a:pt x="40802" y="63859"/>
                  </a:cubicBezTo>
                  <a:close/>
                  <a:moveTo>
                    <a:pt x="53000" y="20756"/>
                  </a:moveTo>
                  <a:cubicBezTo>
                    <a:pt x="53000" y="21217"/>
                    <a:pt x="53021" y="21719"/>
                    <a:pt x="53021" y="22179"/>
                  </a:cubicBezTo>
                  <a:cubicBezTo>
                    <a:pt x="53042" y="22807"/>
                    <a:pt x="52874" y="23393"/>
                    <a:pt x="52519" y="23895"/>
                  </a:cubicBezTo>
                  <a:cubicBezTo>
                    <a:pt x="52163" y="24439"/>
                    <a:pt x="51766" y="24983"/>
                    <a:pt x="51368" y="25527"/>
                  </a:cubicBezTo>
                  <a:cubicBezTo>
                    <a:pt x="51012" y="26050"/>
                    <a:pt x="50510" y="26448"/>
                    <a:pt x="49882" y="26678"/>
                  </a:cubicBezTo>
                  <a:cubicBezTo>
                    <a:pt x="49359" y="26887"/>
                    <a:pt x="48857" y="27159"/>
                    <a:pt x="48292" y="27452"/>
                  </a:cubicBezTo>
                  <a:cubicBezTo>
                    <a:pt x="48125" y="28331"/>
                    <a:pt x="47581" y="29084"/>
                    <a:pt x="47497" y="30172"/>
                  </a:cubicBezTo>
                  <a:cubicBezTo>
                    <a:pt x="48209" y="29858"/>
                    <a:pt x="48753" y="30130"/>
                    <a:pt x="49338" y="30319"/>
                  </a:cubicBezTo>
                  <a:cubicBezTo>
                    <a:pt x="49589" y="30402"/>
                    <a:pt x="49882" y="30486"/>
                    <a:pt x="50154" y="30611"/>
                  </a:cubicBezTo>
                  <a:cubicBezTo>
                    <a:pt x="50929" y="31009"/>
                    <a:pt x="51745" y="30946"/>
                    <a:pt x="52582" y="30737"/>
                  </a:cubicBezTo>
                  <a:cubicBezTo>
                    <a:pt x="53209" y="30591"/>
                    <a:pt x="53816" y="30381"/>
                    <a:pt x="54444" y="30339"/>
                  </a:cubicBezTo>
                  <a:cubicBezTo>
                    <a:pt x="55051" y="30319"/>
                    <a:pt x="55636" y="30172"/>
                    <a:pt x="56222" y="29984"/>
                  </a:cubicBezTo>
                  <a:cubicBezTo>
                    <a:pt x="56704" y="29816"/>
                    <a:pt x="57227" y="29649"/>
                    <a:pt x="57729" y="29335"/>
                  </a:cubicBezTo>
                  <a:cubicBezTo>
                    <a:pt x="57415" y="28917"/>
                    <a:pt x="57164" y="28519"/>
                    <a:pt x="56871" y="28184"/>
                  </a:cubicBezTo>
                  <a:cubicBezTo>
                    <a:pt x="56222" y="27368"/>
                    <a:pt x="55553" y="26531"/>
                    <a:pt x="55092" y="25590"/>
                  </a:cubicBezTo>
                  <a:cubicBezTo>
                    <a:pt x="54716" y="24899"/>
                    <a:pt x="54402" y="24230"/>
                    <a:pt x="54067" y="23539"/>
                  </a:cubicBezTo>
                  <a:cubicBezTo>
                    <a:pt x="53921" y="23225"/>
                    <a:pt x="53816" y="22912"/>
                    <a:pt x="53753" y="22556"/>
                  </a:cubicBezTo>
                  <a:cubicBezTo>
                    <a:pt x="53649" y="21907"/>
                    <a:pt x="53460" y="21279"/>
                    <a:pt x="53000" y="20756"/>
                  </a:cubicBezTo>
                  <a:cubicBezTo>
                    <a:pt x="52895" y="20191"/>
                    <a:pt x="52833" y="19627"/>
                    <a:pt x="52770" y="19083"/>
                  </a:cubicBezTo>
                  <a:cubicBezTo>
                    <a:pt x="52582" y="18078"/>
                    <a:pt x="52582" y="17053"/>
                    <a:pt x="52351" y="16070"/>
                  </a:cubicBezTo>
                  <a:cubicBezTo>
                    <a:pt x="52477" y="15128"/>
                    <a:pt x="52100" y="14228"/>
                    <a:pt x="52038" y="13329"/>
                  </a:cubicBezTo>
                  <a:cubicBezTo>
                    <a:pt x="51996" y="12868"/>
                    <a:pt x="51870" y="12450"/>
                    <a:pt x="51786" y="12010"/>
                  </a:cubicBezTo>
                  <a:cubicBezTo>
                    <a:pt x="51724" y="11676"/>
                    <a:pt x="51619" y="11362"/>
                    <a:pt x="51347" y="11069"/>
                  </a:cubicBezTo>
                  <a:cubicBezTo>
                    <a:pt x="51138" y="10839"/>
                    <a:pt x="50929" y="10567"/>
                    <a:pt x="50803" y="10295"/>
                  </a:cubicBezTo>
                  <a:cubicBezTo>
                    <a:pt x="50426" y="9500"/>
                    <a:pt x="49736" y="8955"/>
                    <a:pt x="49485" y="8098"/>
                  </a:cubicBezTo>
                  <a:cubicBezTo>
                    <a:pt x="49464" y="8035"/>
                    <a:pt x="49422" y="7972"/>
                    <a:pt x="49359" y="7951"/>
                  </a:cubicBezTo>
                  <a:cubicBezTo>
                    <a:pt x="49066" y="7700"/>
                    <a:pt x="48920" y="7323"/>
                    <a:pt x="48794" y="6989"/>
                  </a:cubicBezTo>
                  <a:cubicBezTo>
                    <a:pt x="48522" y="6277"/>
                    <a:pt x="48062" y="5733"/>
                    <a:pt x="47455" y="5273"/>
                  </a:cubicBezTo>
                  <a:cubicBezTo>
                    <a:pt x="46514" y="4562"/>
                    <a:pt x="45572" y="3850"/>
                    <a:pt x="44652" y="3097"/>
                  </a:cubicBezTo>
                  <a:cubicBezTo>
                    <a:pt x="43794" y="2365"/>
                    <a:pt x="42831" y="1841"/>
                    <a:pt x="41722" y="1549"/>
                  </a:cubicBezTo>
                  <a:cubicBezTo>
                    <a:pt x="40362" y="1151"/>
                    <a:pt x="39023" y="837"/>
                    <a:pt x="37600" y="921"/>
                  </a:cubicBezTo>
                  <a:cubicBezTo>
                    <a:pt x="36282" y="963"/>
                    <a:pt x="34985" y="900"/>
                    <a:pt x="33667" y="942"/>
                  </a:cubicBezTo>
                  <a:cubicBezTo>
                    <a:pt x="32097" y="1005"/>
                    <a:pt x="30591" y="1339"/>
                    <a:pt x="29189" y="2155"/>
                  </a:cubicBezTo>
                  <a:cubicBezTo>
                    <a:pt x="28959" y="2302"/>
                    <a:pt x="28666" y="2385"/>
                    <a:pt x="28415" y="2511"/>
                  </a:cubicBezTo>
                  <a:cubicBezTo>
                    <a:pt x="27599" y="2909"/>
                    <a:pt x="26825" y="3306"/>
                    <a:pt x="26197" y="3976"/>
                  </a:cubicBezTo>
                  <a:cubicBezTo>
                    <a:pt x="25778" y="4415"/>
                    <a:pt x="25318" y="4813"/>
                    <a:pt x="24962" y="5315"/>
                  </a:cubicBezTo>
                  <a:cubicBezTo>
                    <a:pt x="24628" y="5775"/>
                    <a:pt x="24063" y="6131"/>
                    <a:pt x="23623" y="6507"/>
                  </a:cubicBezTo>
                  <a:cubicBezTo>
                    <a:pt x="23581" y="6549"/>
                    <a:pt x="23581" y="6612"/>
                    <a:pt x="23519" y="6675"/>
                  </a:cubicBezTo>
                  <a:cubicBezTo>
                    <a:pt x="23540" y="6863"/>
                    <a:pt x="23623" y="7031"/>
                    <a:pt x="23623" y="7219"/>
                  </a:cubicBezTo>
                  <a:cubicBezTo>
                    <a:pt x="23623" y="7512"/>
                    <a:pt x="23330" y="7700"/>
                    <a:pt x="23079" y="7554"/>
                  </a:cubicBezTo>
                  <a:cubicBezTo>
                    <a:pt x="22493" y="7303"/>
                    <a:pt x="21908" y="7093"/>
                    <a:pt x="21343" y="6759"/>
                  </a:cubicBezTo>
                  <a:cubicBezTo>
                    <a:pt x="20966" y="6507"/>
                    <a:pt x="20548" y="6382"/>
                    <a:pt x="20087" y="6382"/>
                  </a:cubicBezTo>
                  <a:cubicBezTo>
                    <a:pt x="19125" y="6382"/>
                    <a:pt x="18162" y="6298"/>
                    <a:pt x="17221" y="6403"/>
                  </a:cubicBezTo>
                  <a:cubicBezTo>
                    <a:pt x="16384" y="6507"/>
                    <a:pt x="15547" y="6800"/>
                    <a:pt x="14731" y="7010"/>
                  </a:cubicBezTo>
                  <a:cubicBezTo>
                    <a:pt x="13433" y="7826"/>
                    <a:pt x="12220" y="8767"/>
                    <a:pt x="11404" y="10127"/>
                  </a:cubicBezTo>
                  <a:cubicBezTo>
                    <a:pt x="10944" y="10901"/>
                    <a:pt x="10504" y="11717"/>
                    <a:pt x="10044" y="12554"/>
                  </a:cubicBezTo>
                  <a:cubicBezTo>
                    <a:pt x="9458" y="13684"/>
                    <a:pt x="8998" y="14898"/>
                    <a:pt x="8768" y="16132"/>
                  </a:cubicBezTo>
                  <a:cubicBezTo>
                    <a:pt x="8558" y="17241"/>
                    <a:pt x="8328" y="18350"/>
                    <a:pt x="8140" y="19438"/>
                  </a:cubicBezTo>
                  <a:cubicBezTo>
                    <a:pt x="8056" y="19919"/>
                    <a:pt x="8056" y="20380"/>
                    <a:pt x="8014" y="20840"/>
                  </a:cubicBezTo>
                  <a:cubicBezTo>
                    <a:pt x="7951" y="21342"/>
                    <a:pt x="7931" y="21865"/>
                    <a:pt x="7826" y="22368"/>
                  </a:cubicBezTo>
                  <a:cubicBezTo>
                    <a:pt x="7575" y="23518"/>
                    <a:pt x="7282" y="24669"/>
                    <a:pt x="7010" y="25820"/>
                  </a:cubicBezTo>
                  <a:cubicBezTo>
                    <a:pt x="6905" y="26301"/>
                    <a:pt x="6738" y="26741"/>
                    <a:pt x="6445" y="27117"/>
                  </a:cubicBezTo>
                  <a:cubicBezTo>
                    <a:pt x="5734" y="28122"/>
                    <a:pt x="5064" y="29105"/>
                    <a:pt x="4353" y="30109"/>
                  </a:cubicBezTo>
                  <a:cubicBezTo>
                    <a:pt x="4185" y="30319"/>
                    <a:pt x="4018" y="30507"/>
                    <a:pt x="3830" y="30632"/>
                  </a:cubicBezTo>
                  <a:cubicBezTo>
                    <a:pt x="2825" y="31281"/>
                    <a:pt x="2093" y="32223"/>
                    <a:pt x="1235" y="33039"/>
                  </a:cubicBezTo>
                  <a:cubicBezTo>
                    <a:pt x="1193" y="33101"/>
                    <a:pt x="1151" y="33227"/>
                    <a:pt x="1130" y="33332"/>
                  </a:cubicBezTo>
                  <a:cubicBezTo>
                    <a:pt x="1214" y="33436"/>
                    <a:pt x="1256" y="33541"/>
                    <a:pt x="1361" y="33624"/>
                  </a:cubicBezTo>
                  <a:cubicBezTo>
                    <a:pt x="2030" y="34064"/>
                    <a:pt x="2658" y="34566"/>
                    <a:pt x="3348" y="34922"/>
                  </a:cubicBezTo>
                  <a:cubicBezTo>
                    <a:pt x="4604" y="35549"/>
                    <a:pt x="5922" y="36052"/>
                    <a:pt x="7156" y="36700"/>
                  </a:cubicBezTo>
                  <a:cubicBezTo>
                    <a:pt x="8642" y="37495"/>
                    <a:pt x="10148" y="38102"/>
                    <a:pt x="11781" y="38458"/>
                  </a:cubicBezTo>
                  <a:cubicBezTo>
                    <a:pt x="11822" y="38458"/>
                    <a:pt x="11906" y="38500"/>
                    <a:pt x="11969" y="38500"/>
                  </a:cubicBezTo>
                  <a:cubicBezTo>
                    <a:pt x="13580" y="38876"/>
                    <a:pt x="15170" y="39295"/>
                    <a:pt x="16886" y="39190"/>
                  </a:cubicBezTo>
                  <a:cubicBezTo>
                    <a:pt x="18162" y="39106"/>
                    <a:pt x="19334" y="38813"/>
                    <a:pt x="20338" y="38039"/>
                  </a:cubicBezTo>
                  <a:cubicBezTo>
                    <a:pt x="20401" y="37642"/>
                    <a:pt x="20485" y="37286"/>
                    <a:pt x="20548" y="36889"/>
                  </a:cubicBezTo>
                  <a:cubicBezTo>
                    <a:pt x="19773" y="36470"/>
                    <a:pt x="19355" y="35780"/>
                    <a:pt x="18832" y="35194"/>
                  </a:cubicBezTo>
                  <a:cubicBezTo>
                    <a:pt x="18309" y="34587"/>
                    <a:pt x="17827" y="33959"/>
                    <a:pt x="17304" y="33352"/>
                  </a:cubicBezTo>
                  <a:cubicBezTo>
                    <a:pt x="16739" y="33352"/>
                    <a:pt x="16258" y="33332"/>
                    <a:pt x="15735" y="33352"/>
                  </a:cubicBezTo>
                  <a:cubicBezTo>
                    <a:pt x="15045" y="33373"/>
                    <a:pt x="14480" y="33143"/>
                    <a:pt x="13998" y="32683"/>
                  </a:cubicBezTo>
                  <a:cubicBezTo>
                    <a:pt x="13601" y="32264"/>
                    <a:pt x="13182" y="31867"/>
                    <a:pt x="12764" y="31448"/>
                  </a:cubicBezTo>
                  <a:cubicBezTo>
                    <a:pt x="12304" y="30967"/>
                    <a:pt x="12115" y="30402"/>
                    <a:pt x="12094" y="29712"/>
                  </a:cubicBezTo>
                  <a:cubicBezTo>
                    <a:pt x="12032" y="28414"/>
                    <a:pt x="12827" y="27682"/>
                    <a:pt x="13998" y="27808"/>
                  </a:cubicBezTo>
                  <a:cubicBezTo>
                    <a:pt x="14208" y="27829"/>
                    <a:pt x="14522" y="27870"/>
                    <a:pt x="14626" y="27724"/>
                  </a:cubicBezTo>
                  <a:cubicBezTo>
                    <a:pt x="14856" y="27473"/>
                    <a:pt x="15149" y="27557"/>
                    <a:pt x="15421" y="27515"/>
                  </a:cubicBezTo>
                  <a:cubicBezTo>
                    <a:pt x="15630" y="27494"/>
                    <a:pt x="15861" y="27515"/>
                    <a:pt x="16070" y="27494"/>
                  </a:cubicBezTo>
                  <a:cubicBezTo>
                    <a:pt x="16488" y="27452"/>
                    <a:pt x="18455" y="26197"/>
                    <a:pt x="18706" y="25820"/>
                  </a:cubicBezTo>
                  <a:cubicBezTo>
                    <a:pt x="19125" y="25255"/>
                    <a:pt x="19439" y="24648"/>
                    <a:pt x="19648" y="23958"/>
                  </a:cubicBezTo>
                  <a:cubicBezTo>
                    <a:pt x="19983" y="22891"/>
                    <a:pt x="20234" y="21824"/>
                    <a:pt x="20150" y="20673"/>
                  </a:cubicBezTo>
                  <a:cubicBezTo>
                    <a:pt x="20129" y="20401"/>
                    <a:pt x="20150" y="20150"/>
                    <a:pt x="20150" y="19919"/>
                  </a:cubicBezTo>
                  <a:cubicBezTo>
                    <a:pt x="20171" y="19417"/>
                    <a:pt x="20255" y="18894"/>
                    <a:pt x="19920" y="18455"/>
                  </a:cubicBezTo>
                  <a:cubicBezTo>
                    <a:pt x="19857" y="18392"/>
                    <a:pt x="19920" y="18266"/>
                    <a:pt x="19941" y="18162"/>
                  </a:cubicBezTo>
                  <a:cubicBezTo>
                    <a:pt x="20087" y="18099"/>
                    <a:pt x="20234" y="18057"/>
                    <a:pt x="20380" y="17994"/>
                  </a:cubicBezTo>
                  <a:cubicBezTo>
                    <a:pt x="20820" y="17869"/>
                    <a:pt x="20820" y="17869"/>
                    <a:pt x="21112" y="18287"/>
                  </a:cubicBezTo>
                  <a:cubicBezTo>
                    <a:pt x="21217" y="18455"/>
                    <a:pt x="21384" y="18580"/>
                    <a:pt x="21510" y="18685"/>
                  </a:cubicBezTo>
                  <a:cubicBezTo>
                    <a:pt x="21908" y="18978"/>
                    <a:pt x="22284" y="19229"/>
                    <a:pt x="22682" y="19501"/>
                  </a:cubicBezTo>
                  <a:cubicBezTo>
                    <a:pt x="22849" y="19606"/>
                    <a:pt x="22996" y="19731"/>
                    <a:pt x="23184" y="19773"/>
                  </a:cubicBezTo>
                  <a:cubicBezTo>
                    <a:pt x="24377" y="20129"/>
                    <a:pt x="25590" y="20443"/>
                    <a:pt x="26846" y="20275"/>
                  </a:cubicBezTo>
                  <a:cubicBezTo>
                    <a:pt x="28666" y="20045"/>
                    <a:pt x="30507" y="19752"/>
                    <a:pt x="32202" y="18936"/>
                  </a:cubicBezTo>
                  <a:cubicBezTo>
                    <a:pt x="32913" y="18601"/>
                    <a:pt x="33562" y="18246"/>
                    <a:pt x="34211" y="17869"/>
                  </a:cubicBezTo>
                  <a:cubicBezTo>
                    <a:pt x="34420" y="17743"/>
                    <a:pt x="34629" y="17576"/>
                    <a:pt x="34713" y="17325"/>
                  </a:cubicBezTo>
                  <a:cubicBezTo>
                    <a:pt x="35006" y="16467"/>
                    <a:pt x="35633" y="15798"/>
                    <a:pt x="35968" y="14961"/>
                  </a:cubicBezTo>
                  <a:cubicBezTo>
                    <a:pt x="36136" y="14626"/>
                    <a:pt x="36387" y="14584"/>
                    <a:pt x="36680" y="14793"/>
                  </a:cubicBezTo>
                  <a:cubicBezTo>
                    <a:pt x="37224" y="15212"/>
                    <a:pt x="37914" y="15463"/>
                    <a:pt x="38249" y="16153"/>
                  </a:cubicBezTo>
                  <a:cubicBezTo>
                    <a:pt x="38291" y="16258"/>
                    <a:pt x="38437" y="16321"/>
                    <a:pt x="38542" y="16404"/>
                  </a:cubicBezTo>
                  <a:cubicBezTo>
                    <a:pt x="39630" y="17304"/>
                    <a:pt x="40760" y="18141"/>
                    <a:pt x="42036" y="18706"/>
                  </a:cubicBezTo>
                  <a:cubicBezTo>
                    <a:pt x="43291" y="19250"/>
                    <a:pt x="44547" y="19773"/>
                    <a:pt x="45823" y="20275"/>
                  </a:cubicBezTo>
                  <a:cubicBezTo>
                    <a:pt x="46221" y="20443"/>
                    <a:pt x="46639" y="20484"/>
                    <a:pt x="47037" y="20254"/>
                  </a:cubicBezTo>
                  <a:cubicBezTo>
                    <a:pt x="47162" y="20171"/>
                    <a:pt x="47330" y="20171"/>
                    <a:pt x="47476" y="20150"/>
                  </a:cubicBezTo>
                  <a:cubicBezTo>
                    <a:pt x="47665" y="20401"/>
                    <a:pt x="47790" y="20610"/>
                    <a:pt x="47978" y="20882"/>
                  </a:cubicBezTo>
                  <a:cubicBezTo>
                    <a:pt x="48857" y="20045"/>
                    <a:pt x="49882" y="19647"/>
                    <a:pt x="51054" y="19773"/>
                  </a:cubicBezTo>
                  <a:lnTo>
                    <a:pt x="51347" y="19773"/>
                  </a:lnTo>
                  <a:cubicBezTo>
                    <a:pt x="51933" y="19710"/>
                    <a:pt x="52310" y="19961"/>
                    <a:pt x="52623" y="20443"/>
                  </a:cubicBezTo>
                  <a:cubicBezTo>
                    <a:pt x="52833" y="20568"/>
                    <a:pt x="52916" y="20673"/>
                    <a:pt x="53000" y="20756"/>
                  </a:cubicBezTo>
                  <a:close/>
                  <a:moveTo>
                    <a:pt x="16363" y="28289"/>
                  </a:moveTo>
                  <a:cubicBezTo>
                    <a:pt x="16488" y="28770"/>
                    <a:pt x="16614" y="29189"/>
                    <a:pt x="16718" y="29607"/>
                  </a:cubicBezTo>
                  <a:cubicBezTo>
                    <a:pt x="16886" y="30277"/>
                    <a:pt x="17158" y="30863"/>
                    <a:pt x="17555" y="31427"/>
                  </a:cubicBezTo>
                  <a:cubicBezTo>
                    <a:pt x="18497" y="32808"/>
                    <a:pt x="19627" y="34001"/>
                    <a:pt x="20673" y="35298"/>
                  </a:cubicBezTo>
                  <a:cubicBezTo>
                    <a:pt x="20861" y="35508"/>
                    <a:pt x="21112" y="35654"/>
                    <a:pt x="21343" y="35821"/>
                  </a:cubicBezTo>
                  <a:cubicBezTo>
                    <a:pt x="22242" y="36345"/>
                    <a:pt x="23121" y="36805"/>
                    <a:pt x="24021" y="37328"/>
                  </a:cubicBezTo>
                  <a:cubicBezTo>
                    <a:pt x="25067" y="37935"/>
                    <a:pt x="26218" y="38165"/>
                    <a:pt x="27390" y="38249"/>
                  </a:cubicBezTo>
                  <a:cubicBezTo>
                    <a:pt x="29084" y="38353"/>
                    <a:pt x="30758" y="38123"/>
                    <a:pt x="32432" y="37935"/>
                  </a:cubicBezTo>
                  <a:cubicBezTo>
                    <a:pt x="33457" y="37830"/>
                    <a:pt x="34483" y="37725"/>
                    <a:pt x="35445" y="37433"/>
                  </a:cubicBezTo>
                  <a:cubicBezTo>
                    <a:pt x="36554" y="37098"/>
                    <a:pt x="37642" y="36805"/>
                    <a:pt x="38772" y="36512"/>
                  </a:cubicBezTo>
                  <a:cubicBezTo>
                    <a:pt x="39190" y="36407"/>
                    <a:pt x="39546" y="36261"/>
                    <a:pt x="39902" y="35989"/>
                  </a:cubicBezTo>
                  <a:cubicBezTo>
                    <a:pt x="40885" y="35298"/>
                    <a:pt x="41890" y="34608"/>
                    <a:pt x="42852" y="33896"/>
                  </a:cubicBezTo>
                  <a:cubicBezTo>
                    <a:pt x="43082" y="33750"/>
                    <a:pt x="43291" y="33541"/>
                    <a:pt x="43480" y="33332"/>
                  </a:cubicBezTo>
                  <a:cubicBezTo>
                    <a:pt x="43982" y="32746"/>
                    <a:pt x="44442" y="32160"/>
                    <a:pt x="44924" y="31532"/>
                  </a:cubicBezTo>
                  <a:cubicBezTo>
                    <a:pt x="45384" y="30904"/>
                    <a:pt x="46032" y="30381"/>
                    <a:pt x="46221" y="29565"/>
                  </a:cubicBezTo>
                  <a:cubicBezTo>
                    <a:pt x="46639" y="29251"/>
                    <a:pt x="46702" y="28749"/>
                    <a:pt x="46911" y="28331"/>
                  </a:cubicBezTo>
                  <a:cubicBezTo>
                    <a:pt x="47330" y="27494"/>
                    <a:pt x="47267" y="26531"/>
                    <a:pt x="47748" y="25715"/>
                  </a:cubicBezTo>
                  <a:cubicBezTo>
                    <a:pt x="47811" y="25569"/>
                    <a:pt x="47790" y="25360"/>
                    <a:pt x="47790" y="25150"/>
                  </a:cubicBezTo>
                  <a:cubicBezTo>
                    <a:pt x="47895" y="23958"/>
                    <a:pt x="47685" y="22870"/>
                    <a:pt x="47288" y="21761"/>
                  </a:cubicBezTo>
                  <a:cubicBezTo>
                    <a:pt x="47204" y="21552"/>
                    <a:pt x="47120" y="21384"/>
                    <a:pt x="47016" y="21175"/>
                  </a:cubicBezTo>
                  <a:lnTo>
                    <a:pt x="46409" y="21175"/>
                  </a:lnTo>
                  <a:cubicBezTo>
                    <a:pt x="45991" y="21175"/>
                    <a:pt x="45593" y="21028"/>
                    <a:pt x="45196" y="20903"/>
                  </a:cubicBezTo>
                  <a:cubicBezTo>
                    <a:pt x="44819" y="20756"/>
                    <a:pt x="44317" y="20798"/>
                    <a:pt x="43919" y="20673"/>
                  </a:cubicBezTo>
                  <a:cubicBezTo>
                    <a:pt x="42266" y="20087"/>
                    <a:pt x="40739" y="19334"/>
                    <a:pt x="39358" y="18287"/>
                  </a:cubicBezTo>
                  <a:cubicBezTo>
                    <a:pt x="38626" y="17743"/>
                    <a:pt x="37830" y="17262"/>
                    <a:pt x="37328" y="16467"/>
                  </a:cubicBezTo>
                  <a:cubicBezTo>
                    <a:pt x="37203" y="16258"/>
                    <a:pt x="36952" y="16090"/>
                    <a:pt x="36680" y="16174"/>
                  </a:cubicBezTo>
                  <a:cubicBezTo>
                    <a:pt x="36303" y="16593"/>
                    <a:pt x="36052" y="17116"/>
                    <a:pt x="35780" y="17618"/>
                  </a:cubicBezTo>
                  <a:cubicBezTo>
                    <a:pt x="35382" y="18371"/>
                    <a:pt x="35068" y="19292"/>
                    <a:pt x="33980" y="19355"/>
                  </a:cubicBezTo>
                  <a:cubicBezTo>
                    <a:pt x="33960" y="19355"/>
                    <a:pt x="33918" y="19396"/>
                    <a:pt x="33897" y="19417"/>
                  </a:cubicBezTo>
                  <a:cubicBezTo>
                    <a:pt x="33144" y="19752"/>
                    <a:pt x="32390" y="20066"/>
                    <a:pt x="31616" y="20401"/>
                  </a:cubicBezTo>
                  <a:cubicBezTo>
                    <a:pt x="30947" y="20715"/>
                    <a:pt x="30235" y="20882"/>
                    <a:pt x="29503" y="20987"/>
                  </a:cubicBezTo>
                  <a:cubicBezTo>
                    <a:pt x="28896" y="21091"/>
                    <a:pt x="28310" y="21196"/>
                    <a:pt x="27703" y="21279"/>
                  </a:cubicBezTo>
                  <a:cubicBezTo>
                    <a:pt x="27327" y="21321"/>
                    <a:pt x="26950" y="21342"/>
                    <a:pt x="26553" y="21384"/>
                  </a:cubicBezTo>
                  <a:cubicBezTo>
                    <a:pt x="25548" y="21447"/>
                    <a:pt x="24586" y="21133"/>
                    <a:pt x="23623" y="20966"/>
                  </a:cubicBezTo>
                  <a:cubicBezTo>
                    <a:pt x="23079" y="20861"/>
                    <a:pt x="22598" y="20610"/>
                    <a:pt x="22180" y="20254"/>
                  </a:cubicBezTo>
                  <a:cubicBezTo>
                    <a:pt x="21928" y="20045"/>
                    <a:pt x="21656" y="19773"/>
                    <a:pt x="21259" y="19647"/>
                  </a:cubicBezTo>
                  <a:cubicBezTo>
                    <a:pt x="21238" y="19857"/>
                    <a:pt x="21217" y="20024"/>
                    <a:pt x="21217" y="20150"/>
                  </a:cubicBezTo>
                  <a:cubicBezTo>
                    <a:pt x="21217" y="20589"/>
                    <a:pt x="21238" y="21028"/>
                    <a:pt x="21238" y="21489"/>
                  </a:cubicBezTo>
                  <a:cubicBezTo>
                    <a:pt x="21238" y="22807"/>
                    <a:pt x="20924" y="24062"/>
                    <a:pt x="20401" y="25276"/>
                  </a:cubicBezTo>
                  <a:cubicBezTo>
                    <a:pt x="20192" y="25736"/>
                    <a:pt x="19941" y="26197"/>
                    <a:pt x="19669" y="26615"/>
                  </a:cubicBezTo>
                  <a:cubicBezTo>
                    <a:pt x="19543" y="26824"/>
                    <a:pt x="19355" y="27033"/>
                    <a:pt x="19146" y="27138"/>
                  </a:cubicBezTo>
                  <a:cubicBezTo>
                    <a:pt x="18246" y="27619"/>
                    <a:pt x="17472" y="28310"/>
                    <a:pt x="16363" y="28289"/>
                  </a:cubicBezTo>
                  <a:close/>
                  <a:moveTo>
                    <a:pt x="36177" y="49547"/>
                  </a:moveTo>
                  <a:cubicBezTo>
                    <a:pt x="36366" y="49233"/>
                    <a:pt x="36491" y="48961"/>
                    <a:pt x="36659" y="48752"/>
                  </a:cubicBezTo>
                  <a:cubicBezTo>
                    <a:pt x="37077" y="48187"/>
                    <a:pt x="37705" y="47957"/>
                    <a:pt x="38374" y="47873"/>
                  </a:cubicBezTo>
                  <a:cubicBezTo>
                    <a:pt x="38458" y="47873"/>
                    <a:pt x="38563" y="47957"/>
                    <a:pt x="38605" y="47999"/>
                  </a:cubicBezTo>
                  <a:cubicBezTo>
                    <a:pt x="38646" y="48083"/>
                    <a:pt x="38667" y="48208"/>
                    <a:pt x="38605" y="48271"/>
                  </a:cubicBezTo>
                  <a:cubicBezTo>
                    <a:pt x="38333" y="48606"/>
                    <a:pt x="38040" y="48941"/>
                    <a:pt x="37621" y="49129"/>
                  </a:cubicBezTo>
                  <a:cubicBezTo>
                    <a:pt x="37454" y="49213"/>
                    <a:pt x="37391" y="49338"/>
                    <a:pt x="37496" y="49547"/>
                  </a:cubicBezTo>
                  <a:cubicBezTo>
                    <a:pt x="37977" y="49631"/>
                    <a:pt x="38458" y="49652"/>
                    <a:pt x="38918" y="49359"/>
                  </a:cubicBezTo>
                  <a:cubicBezTo>
                    <a:pt x="39107" y="49254"/>
                    <a:pt x="39337" y="49254"/>
                    <a:pt x="39546" y="49233"/>
                  </a:cubicBezTo>
                  <a:cubicBezTo>
                    <a:pt x="39693" y="49213"/>
                    <a:pt x="39860" y="49464"/>
                    <a:pt x="39797" y="49568"/>
                  </a:cubicBezTo>
                  <a:cubicBezTo>
                    <a:pt x="39442" y="50070"/>
                    <a:pt x="39107" y="50593"/>
                    <a:pt x="38374" y="50531"/>
                  </a:cubicBezTo>
                  <a:cubicBezTo>
                    <a:pt x="38165" y="50510"/>
                    <a:pt x="37935" y="50531"/>
                    <a:pt x="37705" y="50531"/>
                  </a:cubicBezTo>
                  <a:cubicBezTo>
                    <a:pt x="37537" y="50531"/>
                    <a:pt x="37349" y="50510"/>
                    <a:pt x="37307" y="50740"/>
                  </a:cubicBezTo>
                  <a:cubicBezTo>
                    <a:pt x="37558" y="51117"/>
                    <a:pt x="37935" y="51430"/>
                    <a:pt x="38291" y="51723"/>
                  </a:cubicBezTo>
                  <a:cubicBezTo>
                    <a:pt x="38458" y="51849"/>
                    <a:pt x="38563" y="51995"/>
                    <a:pt x="38437" y="52205"/>
                  </a:cubicBezTo>
                  <a:cubicBezTo>
                    <a:pt x="38333" y="52393"/>
                    <a:pt x="38144" y="52518"/>
                    <a:pt x="37956" y="52477"/>
                  </a:cubicBezTo>
                  <a:cubicBezTo>
                    <a:pt x="37747" y="52414"/>
                    <a:pt x="37537" y="52309"/>
                    <a:pt x="37391" y="52184"/>
                  </a:cubicBezTo>
                  <a:cubicBezTo>
                    <a:pt x="36973" y="51786"/>
                    <a:pt x="36554" y="51410"/>
                    <a:pt x="36177" y="50949"/>
                  </a:cubicBezTo>
                  <a:cubicBezTo>
                    <a:pt x="35864" y="50614"/>
                    <a:pt x="35529" y="50426"/>
                    <a:pt x="35048" y="50321"/>
                  </a:cubicBezTo>
                  <a:cubicBezTo>
                    <a:pt x="33897" y="50112"/>
                    <a:pt x="32809" y="49736"/>
                    <a:pt x="31783" y="49045"/>
                  </a:cubicBezTo>
                  <a:cubicBezTo>
                    <a:pt x="30967" y="48501"/>
                    <a:pt x="30319" y="47811"/>
                    <a:pt x="29649" y="47162"/>
                  </a:cubicBezTo>
                  <a:cubicBezTo>
                    <a:pt x="28980" y="46513"/>
                    <a:pt x="28415" y="45781"/>
                    <a:pt x="27996" y="44944"/>
                  </a:cubicBezTo>
                  <a:cubicBezTo>
                    <a:pt x="27934" y="44819"/>
                    <a:pt x="27829" y="44714"/>
                    <a:pt x="27682" y="44505"/>
                  </a:cubicBezTo>
                  <a:cubicBezTo>
                    <a:pt x="27557" y="44923"/>
                    <a:pt x="27452" y="45195"/>
                    <a:pt x="27348" y="45488"/>
                  </a:cubicBezTo>
                  <a:cubicBezTo>
                    <a:pt x="26887" y="46932"/>
                    <a:pt x="26322" y="48313"/>
                    <a:pt x="26092" y="49798"/>
                  </a:cubicBezTo>
                  <a:cubicBezTo>
                    <a:pt x="26050" y="50049"/>
                    <a:pt x="25925" y="50301"/>
                    <a:pt x="25820" y="50510"/>
                  </a:cubicBezTo>
                  <a:cubicBezTo>
                    <a:pt x="25088" y="52100"/>
                    <a:pt x="24669" y="53816"/>
                    <a:pt x="24146" y="55490"/>
                  </a:cubicBezTo>
                  <a:cubicBezTo>
                    <a:pt x="23958" y="56055"/>
                    <a:pt x="23770" y="56640"/>
                    <a:pt x="23853" y="57226"/>
                  </a:cubicBezTo>
                  <a:cubicBezTo>
                    <a:pt x="23958" y="57289"/>
                    <a:pt x="24105" y="57289"/>
                    <a:pt x="24146" y="57331"/>
                  </a:cubicBezTo>
                  <a:cubicBezTo>
                    <a:pt x="24753" y="57917"/>
                    <a:pt x="25444" y="58042"/>
                    <a:pt x="26239" y="58042"/>
                  </a:cubicBezTo>
                  <a:cubicBezTo>
                    <a:pt x="26532" y="58042"/>
                    <a:pt x="26804" y="58063"/>
                    <a:pt x="27097" y="58126"/>
                  </a:cubicBezTo>
                  <a:cubicBezTo>
                    <a:pt x="28038" y="58252"/>
                    <a:pt x="29022" y="58335"/>
                    <a:pt x="29963" y="58335"/>
                  </a:cubicBezTo>
                  <a:lnTo>
                    <a:pt x="35403" y="58335"/>
                  </a:lnTo>
                  <a:cubicBezTo>
                    <a:pt x="36282" y="58335"/>
                    <a:pt x="37182" y="58335"/>
                    <a:pt x="38061" y="58105"/>
                  </a:cubicBezTo>
                  <a:cubicBezTo>
                    <a:pt x="38270" y="58042"/>
                    <a:pt x="38500" y="58021"/>
                    <a:pt x="38709" y="58042"/>
                  </a:cubicBezTo>
                  <a:cubicBezTo>
                    <a:pt x="39504" y="58105"/>
                    <a:pt x="40237" y="57959"/>
                    <a:pt x="40969" y="57728"/>
                  </a:cubicBezTo>
                  <a:cubicBezTo>
                    <a:pt x="41890" y="57436"/>
                    <a:pt x="42789" y="57184"/>
                    <a:pt x="43710" y="56891"/>
                  </a:cubicBezTo>
                  <a:cubicBezTo>
                    <a:pt x="43898" y="56850"/>
                    <a:pt x="44045" y="56745"/>
                    <a:pt x="44212" y="56661"/>
                  </a:cubicBezTo>
                  <a:cubicBezTo>
                    <a:pt x="44128" y="56159"/>
                    <a:pt x="43982" y="55720"/>
                    <a:pt x="44024" y="55301"/>
                  </a:cubicBezTo>
                  <a:cubicBezTo>
                    <a:pt x="44107" y="54778"/>
                    <a:pt x="43982" y="54276"/>
                    <a:pt x="43877" y="53816"/>
                  </a:cubicBezTo>
                  <a:cubicBezTo>
                    <a:pt x="43731" y="53209"/>
                    <a:pt x="43605" y="52623"/>
                    <a:pt x="43480" y="52037"/>
                  </a:cubicBezTo>
                  <a:cubicBezTo>
                    <a:pt x="43082" y="50301"/>
                    <a:pt x="42873" y="48501"/>
                    <a:pt x="42245" y="46827"/>
                  </a:cubicBezTo>
                  <a:cubicBezTo>
                    <a:pt x="42162" y="46597"/>
                    <a:pt x="42120" y="46325"/>
                    <a:pt x="42099" y="46074"/>
                  </a:cubicBezTo>
                  <a:cubicBezTo>
                    <a:pt x="42015" y="45174"/>
                    <a:pt x="41722" y="44316"/>
                    <a:pt x="41429" y="43479"/>
                  </a:cubicBezTo>
                  <a:cubicBezTo>
                    <a:pt x="41262" y="42894"/>
                    <a:pt x="41094" y="42329"/>
                    <a:pt x="40948" y="41722"/>
                  </a:cubicBezTo>
                  <a:cubicBezTo>
                    <a:pt x="40885" y="41513"/>
                    <a:pt x="40843" y="41282"/>
                    <a:pt x="40697" y="41094"/>
                  </a:cubicBezTo>
                  <a:cubicBezTo>
                    <a:pt x="40383" y="40634"/>
                    <a:pt x="40174" y="40153"/>
                    <a:pt x="40237" y="39588"/>
                  </a:cubicBezTo>
                  <a:cubicBezTo>
                    <a:pt x="40237" y="39483"/>
                    <a:pt x="40216" y="39316"/>
                    <a:pt x="40132" y="39211"/>
                  </a:cubicBezTo>
                  <a:cubicBezTo>
                    <a:pt x="39797" y="38772"/>
                    <a:pt x="39693" y="38249"/>
                    <a:pt x="39525" y="37725"/>
                  </a:cubicBezTo>
                  <a:cubicBezTo>
                    <a:pt x="39504" y="37642"/>
                    <a:pt x="39400" y="37600"/>
                    <a:pt x="39295" y="37453"/>
                  </a:cubicBezTo>
                  <a:cubicBezTo>
                    <a:pt x="38500" y="37663"/>
                    <a:pt x="37726" y="37914"/>
                    <a:pt x="36910" y="38144"/>
                  </a:cubicBezTo>
                  <a:cubicBezTo>
                    <a:pt x="36889" y="38332"/>
                    <a:pt x="36868" y="38479"/>
                    <a:pt x="36826" y="38646"/>
                  </a:cubicBezTo>
                  <a:cubicBezTo>
                    <a:pt x="36721" y="39127"/>
                    <a:pt x="36512" y="39609"/>
                    <a:pt x="36157" y="39964"/>
                  </a:cubicBezTo>
                  <a:cubicBezTo>
                    <a:pt x="35885" y="40236"/>
                    <a:pt x="35613" y="40383"/>
                    <a:pt x="35236" y="40383"/>
                  </a:cubicBezTo>
                  <a:cubicBezTo>
                    <a:pt x="34692" y="40362"/>
                    <a:pt x="34169" y="40362"/>
                    <a:pt x="33625" y="40383"/>
                  </a:cubicBezTo>
                  <a:cubicBezTo>
                    <a:pt x="33269" y="40383"/>
                    <a:pt x="33018" y="40278"/>
                    <a:pt x="32746" y="40048"/>
                  </a:cubicBezTo>
                  <a:cubicBezTo>
                    <a:pt x="32474" y="39755"/>
                    <a:pt x="32160" y="39483"/>
                    <a:pt x="31804" y="39169"/>
                  </a:cubicBezTo>
                  <a:cubicBezTo>
                    <a:pt x="31323" y="39211"/>
                    <a:pt x="30821" y="39211"/>
                    <a:pt x="30319" y="39316"/>
                  </a:cubicBezTo>
                  <a:cubicBezTo>
                    <a:pt x="29817" y="39399"/>
                    <a:pt x="29294" y="39337"/>
                    <a:pt x="28875" y="39525"/>
                  </a:cubicBezTo>
                  <a:cubicBezTo>
                    <a:pt x="28645" y="40550"/>
                    <a:pt x="28436" y="41513"/>
                    <a:pt x="28247" y="42475"/>
                  </a:cubicBezTo>
                  <a:cubicBezTo>
                    <a:pt x="28206" y="42684"/>
                    <a:pt x="28247" y="42935"/>
                    <a:pt x="28331" y="43103"/>
                  </a:cubicBezTo>
                  <a:cubicBezTo>
                    <a:pt x="28770" y="44295"/>
                    <a:pt x="29398" y="45363"/>
                    <a:pt x="30298" y="46241"/>
                  </a:cubicBezTo>
                  <a:lnTo>
                    <a:pt x="31114" y="47057"/>
                  </a:lnTo>
                  <a:cubicBezTo>
                    <a:pt x="32579" y="48543"/>
                    <a:pt x="34252" y="49233"/>
                    <a:pt x="36177" y="49547"/>
                  </a:cubicBezTo>
                  <a:close/>
                  <a:moveTo>
                    <a:pt x="22661" y="61871"/>
                  </a:moveTo>
                  <a:cubicBezTo>
                    <a:pt x="23519" y="62499"/>
                    <a:pt x="24167" y="62771"/>
                    <a:pt x="25046" y="62917"/>
                  </a:cubicBezTo>
                  <a:cubicBezTo>
                    <a:pt x="25444" y="62980"/>
                    <a:pt x="25841" y="63043"/>
                    <a:pt x="26260" y="63148"/>
                  </a:cubicBezTo>
                  <a:cubicBezTo>
                    <a:pt x="27724" y="63503"/>
                    <a:pt x="29231" y="63671"/>
                    <a:pt x="30716" y="63629"/>
                  </a:cubicBezTo>
                  <a:cubicBezTo>
                    <a:pt x="31763" y="63629"/>
                    <a:pt x="32809" y="63608"/>
                    <a:pt x="33876" y="63629"/>
                  </a:cubicBezTo>
                  <a:cubicBezTo>
                    <a:pt x="34545" y="63629"/>
                    <a:pt x="35215" y="63608"/>
                    <a:pt x="35864" y="63420"/>
                  </a:cubicBezTo>
                  <a:cubicBezTo>
                    <a:pt x="36115" y="63357"/>
                    <a:pt x="36429" y="63315"/>
                    <a:pt x="36701" y="63315"/>
                  </a:cubicBezTo>
                  <a:cubicBezTo>
                    <a:pt x="37537" y="63294"/>
                    <a:pt x="38353" y="63148"/>
                    <a:pt x="39128" y="62897"/>
                  </a:cubicBezTo>
                  <a:cubicBezTo>
                    <a:pt x="39504" y="62792"/>
                    <a:pt x="39881" y="62771"/>
                    <a:pt x="40258" y="62750"/>
                  </a:cubicBezTo>
                  <a:cubicBezTo>
                    <a:pt x="40655" y="62729"/>
                    <a:pt x="41011" y="62729"/>
                    <a:pt x="41408" y="62750"/>
                  </a:cubicBezTo>
                  <a:cubicBezTo>
                    <a:pt x="42057" y="62771"/>
                    <a:pt x="42664" y="62562"/>
                    <a:pt x="43250" y="62353"/>
                  </a:cubicBezTo>
                  <a:cubicBezTo>
                    <a:pt x="43940" y="62122"/>
                    <a:pt x="44652" y="61788"/>
                    <a:pt x="45154" y="61181"/>
                  </a:cubicBezTo>
                  <a:cubicBezTo>
                    <a:pt x="45175" y="60428"/>
                    <a:pt x="45175" y="60428"/>
                    <a:pt x="44924" y="59863"/>
                  </a:cubicBezTo>
                  <a:cubicBezTo>
                    <a:pt x="44610" y="59277"/>
                    <a:pt x="44421" y="58649"/>
                    <a:pt x="44317" y="57959"/>
                  </a:cubicBezTo>
                  <a:cubicBezTo>
                    <a:pt x="44212" y="57980"/>
                    <a:pt x="44107" y="57980"/>
                    <a:pt x="44024" y="58021"/>
                  </a:cubicBezTo>
                  <a:cubicBezTo>
                    <a:pt x="42873" y="58586"/>
                    <a:pt x="41618" y="58816"/>
                    <a:pt x="40383" y="59130"/>
                  </a:cubicBezTo>
                  <a:cubicBezTo>
                    <a:pt x="40216" y="59193"/>
                    <a:pt x="40027" y="59214"/>
                    <a:pt x="39818" y="59214"/>
                  </a:cubicBezTo>
                  <a:cubicBezTo>
                    <a:pt x="39002" y="59193"/>
                    <a:pt x="38228" y="59298"/>
                    <a:pt x="37433" y="59423"/>
                  </a:cubicBezTo>
                  <a:cubicBezTo>
                    <a:pt x="37077" y="59507"/>
                    <a:pt x="36680" y="59507"/>
                    <a:pt x="36282" y="59507"/>
                  </a:cubicBezTo>
                  <a:cubicBezTo>
                    <a:pt x="34252" y="59507"/>
                    <a:pt x="32202" y="59528"/>
                    <a:pt x="30172" y="59507"/>
                  </a:cubicBezTo>
                  <a:cubicBezTo>
                    <a:pt x="29335" y="59507"/>
                    <a:pt x="28519" y="59423"/>
                    <a:pt x="27682" y="59381"/>
                  </a:cubicBezTo>
                  <a:cubicBezTo>
                    <a:pt x="27013" y="59319"/>
                    <a:pt x="26343" y="59277"/>
                    <a:pt x="25695" y="59193"/>
                  </a:cubicBezTo>
                  <a:cubicBezTo>
                    <a:pt x="25423" y="59172"/>
                    <a:pt x="25193" y="59088"/>
                    <a:pt x="24962" y="59026"/>
                  </a:cubicBezTo>
                  <a:cubicBezTo>
                    <a:pt x="24669" y="58984"/>
                    <a:pt x="24397" y="58879"/>
                    <a:pt x="24063" y="59068"/>
                  </a:cubicBezTo>
                  <a:cubicBezTo>
                    <a:pt x="23937" y="59507"/>
                    <a:pt x="23833" y="60009"/>
                    <a:pt x="23602" y="60449"/>
                  </a:cubicBezTo>
                  <a:cubicBezTo>
                    <a:pt x="23351" y="60972"/>
                    <a:pt x="22996" y="61390"/>
                    <a:pt x="22661" y="61871"/>
                  </a:cubicBezTo>
                  <a:close/>
                  <a:moveTo>
                    <a:pt x="68818" y="17722"/>
                  </a:moveTo>
                  <a:cubicBezTo>
                    <a:pt x="69028" y="17743"/>
                    <a:pt x="69216" y="17743"/>
                    <a:pt x="69404" y="17764"/>
                  </a:cubicBezTo>
                  <a:cubicBezTo>
                    <a:pt x="69948" y="17890"/>
                    <a:pt x="70513" y="17974"/>
                    <a:pt x="71099" y="18036"/>
                  </a:cubicBezTo>
                  <a:cubicBezTo>
                    <a:pt x="71957" y="18099"/>
                    <a:pt x="72710" y="17764"/>
                    <a:pt x="73526" y="17660"/>
                  </a:cubicBezTo>
                  <a:cubicBezTo>
                    <a:pt x="73652" y="17639"/>
                    <a:pt x="73819" y="17513"/>
                    <a:pt x="73861" y="17367"/>
                  </a:cubicBezTo>
                  <a:cubicBezTo>
                    <a:pt x="74070" y="16927"/>
                    <a:pt x="73903" y="16279"/>
                    <a:pt x="73505" y="16007"/>
                  </a:cubicBezTo>
                  <a:cubicBezTo>
                    <a:pt x="73233" y="15839"/>
                    <a:pt x="72961" y="15693"/>
                    <a:pt x="72689" y="15567"/>
                  </a:cubicBezTo>
                  <a:cubicBezTo>
                    <a:pt x="72459" y="15651"/>
                    <a:pt x="72250" y="15756"/>
                    <a:pt x="72041" y="15798"/>
                  </a:cubicBezTo>
                  <a:cubicBezTo>
                    <a:pt x="71622" y="15902"/>
                    <a:pt x="71204" y="15881"/>
                    <a:pt x="70827" y="15693"/>
                  </a:cubicBezTo>
                  <a:cubicBezTo>
                    <a:pt x="70722" y="15651"/>
                    <a:pt x="70618" y="15463"/>
                    <a:pt x="70597" y="15337"/>
                  </a:cubicBezTo>
                  <a:cubicBezTo>
                    <a:pt x="70576" y="15253"/>
                    <a:pt x="70722" y="15107"/>
                    <a:pt x="70806" y="15044"/>
                  </a:cubicBezTo>
                  <a:cubicBezTo>
                    <a:pt x="71015" y="14961"/>
                    <a:pt x="71225" y="14919"/>
                    <a:pt x="71434" y="14856"/>
                  </a:cubicBezTo>
                  <a:cubicBezTo>
                    <a:pt x="71978" y="14730"/>
                    <a:pt x="72501" y="14521"/>
                    <a:pt x="72982" y="14270"/>
                  </a:cubicBezTo>
                  <a:cubicBezTo>
                    <a:pt x="73191" y="12847"/>
                    <a:pt x="73003" y="12826"/>
                    <a:pt x="72145" y="12220"/>
                  </a:cubicBezTo>
                  <a:cubicBezTo>
                    <a:pt x="72082" y="12199"/>
                    <a:pt x="72041" y="12136"/>
                    <a:pt x="71978" y="12115"/>
                  </a:cubicBezTo>
                  <a:cubicBezTo>
                    <a:pt x="71559" y="11717"/>
                    <a:pt x="71057" y="11696"/>
                    <a:pt x="70576" y="11906"/>
                  </a:cubicBezTo>
                  <a:cubicBezTo>
                    <a:pt x="70178" y="12073"/>
                    <a:pt x="69781" y="12199"/>
                    <a:pt x="69425" y="12408"/>
                  </a:cubicBezTo>
                  <a:cubicBezTo>
                    <a:pt x="69048" y="12617"/>
                    <a:pt x="68693" y="12554"/>
                    <a:pt x="68295" y="12533"/>
                  </a:cubicBezTo>
                  <a:cubicBezTo>
                    <a:pt x="68086" y="12513"/>
                    <a:pt x="67960" y="12345"/>
                    <a:pt x="67939" y="12136"/>
                  </a:cubicBezTo>
                  <a:cubicBezTo>
                    <a:pt x="67898" y="11989"/>
                    <a:pt x="67877" y="11822"/>
                    <a:pt x="67898" y="11676"/>
                  </a:cubicBezTo>
                  <a:cubicBezTo>
                    <a:pt x="67960" y="11152"/>
                    <a:pt x="67730" y="10776"/>
                    <a:pt x="67375" y="10378"/>
                  </a:cubicBezTo>
                  <a:cubicBezTo>
                    <a:pt x="66789" y="9730"/>
                    <a:pt x="66035" y="9709"/>
                    <a:pt x="65261" y="9834"/>
                  </a:cubicBezTo>
                  <a:cubicBezTo>
                    <a:pt x="64947" y="9897"/>
                    <a:pt x="64634" y="10106"/>
                    <a:pt x="64550" y="10441"/>
                  </a:cubicBezTo>
                  <a:cubicBezTo>
                    <a:pt x="64424" y="11069"/>
                    <a:pt x="64445" y="11717"/>
                    <a:pt x="64989" y="12199"/>
                  </a:cubicBezTo>
                  <a:cubicBezTo>
                    <a:pt x="65282" y="12450"/>
                    <a:pt x="65491" y="12743"/>
                    <a:pt x="65554" y="13077"/>
                  </a:cubicBezTo>
                  <a:cubicBezTo>
                    <a:pt x="65345" y="13370"/>
                    <a:pt x="64926" y="13224"/>
                    <a:pt x="64822" y="13559"/>
                  </a:cubicBezTo>
                  <a:cubicBezTo>
                    <a:pt x="64780" y="13642"/>
                    <a:pt x="64613" y="13663"/>
                    <a:pt x="64508" y="13684"/>
                  </a:cubicBezTo>
                  <a:cubicBezTo>
                    <a:pt x="64382" y="13705"/>
                    <a:pt x="64236" y="13663"/>
                    <a:pt x="64110" y="13684"/>
                  </a:cubicBezTo>
                  <a:cubicBezTo>
                    <a:pt x="63608" y="13747"/>
                    <a:pt x="63085" y="13747"/>
                    <a:pt x="62604" y="13893"/>
                  </a:cubicBezTo>
                  <a:cubicBezTo>
                    <a:pt x="62248" y="13998"/>
                    <a:pt x="61997" y="14333"/>
                    <a:pt x="61641" y="14542"/>
                  </a:cubicBezTo>
                  <a:cubicBezTo>
                    <a:pt x="60805" y="15065"/>
                    <a:pt x="60700" y="15902"/>
                    <a:pt x="60595" y="16781"/>
                  </a:cubicBezTo>
                  <a:cubicBezTo>
                    <a:pt x="60574" y="17053"/>
                    <a:pt x="60742" y="17241"/>
                    <a:pt x="61035" y="17346"/>
                  </a:cubicBezTo>
                  <a:cubicBezTo>
                    <a:pt x="61160" y="17409"/>
                    <a:pt x="61265" y="17409"/>
                    <a:pt x="61390" y="17430"/>
                  </a:cubicBezTo>
                  <a:cubicBezTo>
                    <a:pt x="62123" y="17513"/>
                    <a:pt x="62771" y="17367"/>
                    <a:pt x="63399" y="16990"/>
                  </a:cubicBezTo>
                  <a:cubicBezTo>
                    <a:pt x="63734" y="16781"/>
                    <a:pt x="64110" y="16593"/>
                    <a:pt x="64508" y="16404"/>
                  </a:cubicBezTo>
                  <a:cubicBezTo>
                    <a:pt x="64738" y="16300"/>
                    <a:pt x="65073" y="16488"/>
                    <a:pt x="65073" y="16739"/>
                  </a:cubicBezTo>
                  <a:cubicBezTo>
                    <a:pt x="65073" y="17032"/>
                    <a:pt x="65031" y="17325"/>
                    <a:pt x="64947" y="17576"/>
                  </a:cubicBezTo>
                  <a:cubicBezTo>
                    <a:pt x="64822" y="18057"/>
                    <a:pt x="64613" y="18476"/>
                    <a:pt x="64550" y="18936"/>
                  </a:cubicBezTo>
                  <a:cubicBezTo>
                    <a:pt x="64466" y="19522"/>
                    <a:pt x="64529" y="20087"/>
                    <a:pt x="64550" y="20673"/>
                  </a:cubicBezTo>
                  <a:cubicBezTo>
                    <a:pt x="64571" y="21196"/>
                    <a:pt x="64947" y="21635"/>
                    <a:pt x="65575" y="21761"/>
                  </a:cubicBezTo>
                  <a:cubicBezTo>
                    <a:pt x="66203" y="21907"/>
                    <a:pt x="66747" y="21614"/>
                    <a:pt x="67333" y="21426"/>
                  </a:cubicBezTo>
                  <a:cubicBezTo>
                    <a:pt x="67437" y="21405"/>
                    <a:pt x="67500" y="21279"/>
                    <a:pt x="67563" y="21133"/>
                  </a:cubicBezTo>
                  <a:cubicBezTo>
                    <a:pt x="67772" y="20777"/>
                    <a:pt x="67877" y="20359"/>
                    <a:pt x="68170" y="20066"/>
                  </a:cubicBezTo>
                  <a:cubicBezTo>
                    <a:pt x="68484" y="19752"/>
                    <a:pt x="68504" y="19417"/>
                    <a:pt x="68504" y="19020"/>
                  </a:cubicBezTo>
                  <a:cubicBezTo>
                    <a:pt x="68484" y="18580"/>
                    <a:pt x="68651" y="18162"/>
                    <a:pt x="68818" y="17722"/>
                  </a:cubicBezTo>
                  <a:close/>
                  <a:moveTo>
                    <a:pt x="42036" y="76874"/>
                  </a:moveTo>
                  <a:cubicBezTo>
                    <a:pt x="42308" y="76853"/>
                    <a:pt x="42517" y="76790"/>
                    <a:pt x="42727" y="76790"/>
                  </a:cubicBezTo>
                  <a:cubicBezTo>
                    <a:pt x="43187" y="76790"/>
                    <a:pt x="43668" y="76832"/>
                    <a:pt x="44149" y="76853"/>
                  </a:cubicBezTo>
                  <a:cubicBezTo>
                    <a:pt x="45237" y="76894"/>
                    <a:pt x="46032" y="76371"/>
                    <a:pt x="46828" y="75786"/>
                  </a:cubicBezTo>
                  <a:cubicBezTo>
                    <a:pt x="47204" y="75472"/>
                    <a:pt x="47351" y="75095"/>
                    <a:pt x="47162" y="74635"/>
                  </a:cubicBezTo>
                  <a:cubicBezTo>
                    <a:pt x="46618" y="74112"/>
                    <a:pt x="45970" y="73923"/>
                    <a:pt x="45237" y="74007"/>
                  </a:cubicBezTo>
                  <a:cubicBezTo>
                    <a:pt x="45049" y="74028"/>
                    <a:pt x="44861" y="74070"/>
                    <a:pt x="44672" y="74112"/>
                  </a:cubicBezTo>
                  <a:cubicBezTo>
                    <a:pt x="44233" y="74174"/>
                    <a:pt x="43815" y="74342"/>
                    <a:pt x="43375" y="74342"/>
                  </a:cubicBezTo>
                  <a:cubicBezTo>
                    <a:pt x="42434" y="74363"/>
                    <a:pt x="41701" y="74823"/>
                    <a:pt x="40906" y="75283"/>
                  </a:cubicBezTo>
                  <a:cubicBezTo>
                    <a:pt x="40802" y="75325"/>
                    <a:pt x="40739" y="75576"/>
                    <a:pt x="40781" y="75702"/>
                  </a:cubicBezTo>
                  <a:cubicBezTo>
                    <a:pt x="40822" y="75848"/>
                    <a:pt x="40969" y="76037"/>
                    <a:pt x="41094" y="76141"/>
                  </a:cubicBezTo>
                  <a:cubicBezTo>
                    <a:pt x="41387" y="76413"/>
                    <a:pt x="41701" y="76622"/>
                    <a:pt x="42036" y="76874"/>
                  </a:cubicBezTo>
                  <a:close/>
                  <a:moveTo>
                    <a:pt x="48794" y="25925"/>
                  </a:moveTo>
                  <a:cubicBezTo>
                    <a:pt x="49694" y="25799"/>
                    <a:pt x="50280" y="25401"/>
                    <a:pt x="50698" y="24753"/>
                  </a:cubicBezTo>
                  <a:cubicBezTo>
                    <a:pt x="50991" y="24334"/>
                    <a:pt x="51263" y="23916"/>
                    <a:pt x="51619" y="23518"/>
                  </a:cubicBezTo>
                  <a:cubicBezTo>
                    <a:pt x="52184" y="22807"/>
                    <a:pt x="52184" y="22012"/>
                    <a:pt x="52079" y="21175"/>
                  </a:cubicBezTo>
                  <a:cubicBezTo>
                    <a:pt x="52058" y="20882"/>
                    <a:pt x="51849" y="20756"/>
                    <a:pt x="51535" y="20715"/>
                  </a:cubicBezTo>
                  <a:cubicBezTo>
                    <a:pt x="51222" y="20694"/>
                    <a:pt x="50908" y="20715"/>
                    <a:pt x="50573" y="20694"/>
                  </a:cubicBezTo>
                  <a:cubicBezTo>
                    <a:pt x="49882" y="20694"/>
                    <a:pt x="49338" y="21007"/>
                    <a:pt x="48857" y="21426"/>
                  </a:cubicBezTo>
                  <a:cubicBezTo>
                    <a:pt x="48522" y="21719"/>
                    <a:pt x="48376" y="22054"/>
                    <a:pt x="48543" y="22535"/>
                  </a:cubicBezTo>
                  <a:cubicBezTo>
                    <a:pt x="48794" y="23121"/>
                    <a:pt x="48815" y="23748"/>
                    <a:pt x="48794" y="24418"/>
                  </a:cubicBezTo>
                  <a:cubicBezTo>
                    <a:pt x="48753" y="24899"/>
                    <a:pt x="48794" y="25381"/>
                    <a:pt x="48794" y="25925"/>
                  </a:cubicBezTo>
                  <a:close/>
                  <a:moveTo>
                    <a:pt x="25485" y="74865"/>
                  </a:moveTo>
                  <a:cubicBezTo>
                    <a:pt x="25381" y="75806"/>
                    <a:pt x="25527" y="76581"/>
                    <a:pt x="25737" y="77355"/>
                  </a:cubicBezTo>
                  <a:cubicBezTo>
                    <a:pt x="25925" y="78024"/>
                    <a:pt x="26155" y="78631"/>
                    <a:pt x="26783" y="79071"/>
                  </a:cubicBezTo>
                  <a:cubicBezTo>
                    <a:pt x="27201" y="79363"/>
                    <a:pt x="27620" y="79573"/>
                    <a:pt x="28080" y="79698"/>
                  </a:cubicBezTo>
                  <a:cubicBezTo>
                    <a:pt x="28143" y="79615"/>
                    <a:pt x="28185" y="79615"/>
                    <a:pt x="28185" y="79594"/>
                  </a:cubicBezTo>
                  <a:cubicBezTo>
                    <a:pt x="28206" y="79510"/>
                    <a:pt x="28226" y="79405"/>
                    <a:pt x="28289" y="79343"/>
                  </a:cubicBezTo>
                  <a:cubicBezTo>
                    <a:pt x="28624" y="78506"/>
                    <a:pt x="28624" y="77690"/>
                    <a:pt x="28101" y="76894"/>
                  </a:cubicBezTo>
                  <a:cubicBezTo>
                    <a:pt x="27871" y="76560"/>
                    <a:pt x="27662" y="76225"/>
                    <a:pt x="27285" y="76016"/>
                  </a:cubicBezTo>
                  <a:cubicBezTo>
                    <a:pt x="26825" y="75744"/>
                    <a:pt x="26406" y="75409"/>
                    <a:pt x="25946" y="75095"/>
                  </a:cubicBezTo>
                  <a:cubicBezTo>
                    <a:pt x="25841" y="75011"/>
                    <a:pt x="25695" y="74969"/>
                    <a:pt x="25485" y="74865"/>
                  </a:cubicBezTo>
                  <a:close/>
                  <a:moveTo>
                    <a:pt x="16530" y="32285"/>
                  </a:moveTo>
                  <a:cubicBezTo>
                    <a:pt x="16384" y="32013"/>
                    <a:pt x="16300" y="31867"/>
                    <a:pt x="16195" y="31699"/>
                  </a:cubicBezTo>
                  <a:cubicBezTo>
                    <a:pt x="15902" y="31323"/>
                    <a:pt x="15735" y="30904"/>
                    <a:pt x="15630" y="30423"/>
                  </a:cubicBezTo>
                  <a:cubicBezTo>
                    <a:pt x="15568" y="30130"/>
                    <a:pt x="15463" y="29879"/>
                    <a:pt x="15379" y="29586"/>
                  </a:cubicBezTo>
                  <a:cubicBezTo>
                    <a:pt x="15149" y="28645"/>
                    <a:pt x="14982" y="28561"/>
                    <a:pt x="13936" y="28707"/>
                  </a:cubicBezTo>
                  <a:cubicBezTo>
                    <a:pt x="13831" y="28707"/>
                    <a:pt x="13768" y="28728"/>
                    <a:pt x="13664" y="28749"/>
                  </a:cubicBezTo>
                  <a:cubicBezTo>
                    <a:pt x="13392" y="28833"/>
                    <a:pt x="13224" y="29021"/>
                    <a:pt x="13182" y="29293"/>
                  </a:cubicBezTo>
                  <a:cubicBezTo>
                    <a:pt x="13120" y="29900"/>
                    <a:pt x="13182" y="30423"/>
                    <a:pt x="13664" y="30863"/>
                  </a:cubicBezTo>
                  <a:cubicBezTo>
                    <a:pt x="13977" y="31135"/>
                    <a:pt x="14270" y="31427"/>
                    <a:pt x="14542" y="31741"/>
                  </a:cubicBezTo>
                  <a:cubicBezTo>
                    <a:pt x="15045" y="32369"/>
                    <a:pt x="15672" y="32515"/>
                    <a:pt x="16530" y="32285"/>
                  </a:cubicBezTo>
                  <a:close/>
                  <a:moveTo>
                    <a:pt x="33416" y="39127"/>
                  </a:moveTo>
                  <a:cubicBezTo>
                    <a:pt x="33374" y="39190"/>
                    <a:pt x="33374" y="39274"/>
                    <a:pt x="33353" y="39316"/>
                  </a:cubicBezTo>
                  <a:cubicBezTo>
                    <a:pt x="33625" y="39399"/>
                    <a:pt x="33876" y="39525"/>
                    <a:pt x="34148" y="39546"/>
                  </a:cubicBezTo>
                  <a:cubicBezTo>
                    <a:pt x="34462" y="39588"/>
                    <a:pt x="34776" y="39588"/>
                    <a:pt x="35089" y="39546"/>
                  </a:cubicBezTo>
                  <a:cubicBezTo>
                    <a:pt x="35654" y="39525"/>
                    <a:pt x="35822" y="39295"/>
                    <a:pt x="35780" y="38667"/>
                  </a:cubicBezTo>
                  <a:cubicBezTo>
                    <a:pt x="35006" y="38813"/>
                    <a:pt x="34190" y="38981"/>
                    <a:pt x="33416" y="39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3"/>
            <p:cNvSpPr/>
            <p:nvPr/>
          </p:nvSpPr>
          <p:spPr>
            <a:xfrm>
              <a:off x="1320925" y="3317025"/>
              <a:ext cx="355725" cy="184675"/>
            </a:xfrm>
            <a:custGeom>
              <a:avLst/>
              <a:gdLst/>
              <a:ahLst/>
              <a:cxnLst/>
              <a:rect l="l" t="t" r="r" b="b"/>
              <a:pathLst>
                <a:path w="14229" h="7387" extrusionOk="0">
                  <a:moveTo>
                    <a:pt x="5922" y="7198"/>
                  </a:moveTo>
                  <a:cubicBezTo>
                    <a:pt x="5001" y="7323"/>
                    <a:pt x="4122" y="7009"/>
                    <a:pt x="3243" y="6570"/>
                  </a:cubicBezTo>
                  <a:cubicBezTo>
                    <a:pt x="2804" y="6340"/>
                    <a:pt x="2344" y="6131"/>
                    <a:pt x="1883" y="5859"/>
                  </a:cubicBezTo>
                  <a:cubicBezTo>
                    <a:pt x="1674" y="5733"/>
                    <a:pt x="1444" y="5587"/>
                    <a:pt x="1318" y="5398"/>
                  </a:cubicBezTo>
                  <a:cubicBezTo>
                    <a:pt x="1004" y="4917"/>
                    <a:pt x="732" y="4394"/>
                    <a:pt x="419" y="3913"/>
                  </a:cubicBezTo>
                  <a:cubicBezTo>
                    <a:pt x="0" y="3180"/>
                    <a:pt x="147" y="2406"/>
                    <a:pt x="293" y="1674"/>
                  </a:cubicBezTo>
                  <a:cubicBezTo>
                    <a:pt x="314" y="1569"/>
                    <a:pt x="502" y="1423"/>
                    <a:pt x="628" y="1423"/>
                  </a:cubicBezTo>
                  <a:cubicBezTo>
                    <a:pt x="774" y="1423"/>
                    <a:pt x="942" y="1548"/>
                    <a:pt x="984" y="1674"/>
                  </a:cubicBezTo>
                  <a:cubicBezTo>
                    <a:pt x="1046" y="1925"/>
                    <a:pt x="1088" y="2176"/>
                    <a:pt x="1088" y="2448"/>
                  </a:cubicBezTo>
                  <a:cubicBezTo>
                    <a:pt x="1046" y="2971"/>
                    <a:pt x="1256" y="3411"/>
                    <a:pt x="1528" y="3871"/>
                  </a:cubicBezTo>
                  <a:cubicBezTo>
                    <a:pt x="1946" y="4645"/>
                    <a:pt x="2490" y="5189"/>
                    <a:pt x="3327" y="5482"/>
                  </a:cubicBezTo>
                  <a:cubicBezTo>
                    <a:pt x="3411" y="5503"/>
                    <a:pt x="3515" y="5545"/>
                    <a:pt x="3599" y="5587"/>
                  </a:cubicBezTo>
                  <a:cubicBezTo>
                    <a:pt x="4917" y="6340"/>
                    <a:pt x="6319" y="6256"/>
                    <a:pt x="7742" y="5880"/>
                  </a:cubicBezTo>
                  <a:cubicBezTo>
                    <a:pt x="9081" y="5524"/>
                    <a:pt x="10148" y="4771"/>
                    <a:pt x="11299" y="4059"/>
                  </a:cubicBezTo>
                  <a:cubicBezTo>
                    <a:pt x="11362" y="4038"/>
                    <a:pt x="11403" y="4017"/>
                    <a:pt x="11466" y="3955"/>
                  </a:cubicBezTo>
                  <a:cubicBezTo>
                    <a:pt x="12073" y="3118"/>
                    <a:pt x="12910" y="2406"/>
                    <a:pt x="13140" y="1318"/>
                  </a:cubicBezTo>
                  <a:cubicBezTo>
                    <a:pt x="13224" y="921"/>
                    <a:pt x="13433" y="523"/>
                    <a:pt x="13600" y="167"/>
                  </a:cubicBezTo>
                  <a:cubicBezTo>
                    <a:pt x="13663" y="84"/>
                    <a:pt x="13810" y="0"/>
                    <a:pt x="13914" y="21"/>
                  </a:cubicBezTo>
                  <a:cubicBezTo>
                    <a:pt x="14019" y="63"/>
                    <a:pt x="14103" y="188"/>
                    <a:pt x="14186" y="272"/>
                  </a:cubicBezTo>
                  <a:cubicBezTo>
                    <a:pt x="14207" y="314"/>
                    <a:pt x="14228" y="398"/>
                    <a:pt x="14228" y="439"/>
                  </a:cubicBezTo>
                  <a:cubicBezTo>
                    <a:pt x="14186" y="1590"/>
                    <a:pt x="14019" y="2720"/>
                    <a:pt x="13161" y="3641"/>
                  </a:cubicBezTo>
                  <a:cubicBezTo>
                    <a:pt x="13077" y="3724"/>
                    <a:pt x="13015" y="3766"/>
                    <a:pt x="12973" y="3850"/>
                  </a:cubicBezTo>
                  <a:cubicBezTo>
                    <a:pt x="12303" y="5105"/>
                    <a:pt x="10943" y="5524"/>
                    <a:pt x="9897" y="6340"/>
                  </a:cubicBezTo>
                  <a:cubicBezTo>
                    <a:pt x="8955" y="6549"/>
                    <a:pt x="7114" y="7386"/>
                    <a:pt x="5922" y="7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3"/>
            <p:cNvSpPr/>
            <p:nvPr/>
          </p:nvSpPr>
          <p:spPr>
            <a:xfrm>
              <a:off x="1297375" y="3221800"/>
              <a:ext cx="37700" cy="36650"/>
            </a:xfrm>
            <a:custGeom>
              <a:avLst/>
              <a:gdLst/>
              <a:ahLst/>
              <a:cxnLst/>
              <a:rect l="l" t="t" r="r" b="b"/>
              <a:pathLst>
                <a:path w="1508" h="1466" extrusionOk="0">
                  <a:moveTo>
                    <a:pt x="147" y="126"/>
                  </a:moveTo>
                  <a:cubicBezTo>
                    <a:pt x="377" y="85"/>
                    <a:pt x="586" y="1"/>
                    <a:pt x="817" y="1"/>
                  </a:cubicBezTo>
                  <a:cubicBezTo>
                    <a:pt x="1256" y="1"/>
                    <a:pt x="1444" y="210"/>
                    <a:pt x="1465" y="650"/>
                  </a:cubicBezTo>
                  <a:cubicBezTo>
                    <a:pt x="1507" y="1256"/>
                    <a:pt x="1298" y="1466"/>
                    <a:pt x="691" y="1445"/>
                  </a:cubicBezTo>
                  <a:cubicBezTo>
                    <a:pt x="252" y="1403"/>
                    <a:pt x="42" y="1235"/>
                    <a:pt x="63" y="775"/>
                  </a:cubicBezTo>
                  <a:cubicBezTo>
                    <a:pt x="1" y="566"/>
                    <a:pt x="84" y="357"/>
                    <a:pt x="147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3"/>
            <p:cNvSpPr/>
            <p:nvPr/>
          </p:nvSpPr>
          <p:spPr>
            <a:xfrm>
              <a:off x="1619075" y="3185725"/>
              <a:ext cx="31925" cy="42375"/>
            </a:xfrm>
            <a:custGeom>
              <a:avLst/>
              <a:gdLst/>
              <a:ahLst/>
              <a:cxnLst/>
              <a:rect l="l" t="t" r="r" b="b"/>
              <a:pathLst>
                <a:path w="1277" h="1695" extrusionOk="0">
                  <a:moveTo>
                    <a:pt x="1" y="963"/>
                  </a:moveTo>
                  <a:cubicBezTo>
                    <a:pt x="1" y="816"/>
                    <a:pt x="42" y="712"/>
                    <a:pt x="42" y="628"/>
                  </a:cubicBezTo>
                  <a:cubicBezTo>
                    <a:pt x="84" y="126"/>
                    <a:pt x="398" y="0"/>
                    <a:pt x="838" y="230"/>
                  </a:cubicBezTo>
                  <a:cubicBezTo>
                    <a:pt x="1151" y="419"/>
                    <a:pt x="1277" y="712"/>
                    <a:pt x="1235" y="1025"/>
                  </a:cubicBezTo>
                  <a:cubicBezTo>
                    <a:pt x="1151" y="1339"/>
                    <a:pt x="796" y="1674"/>
                    <a:pt x="503" y="1695"/>
                  </a:cubicBezTo>
                  <a:cubicBezTo>
                    <a:pt x="294" y="1695"/>
                    <a:pt x="126" y="1590"/>
                    <a:pt x="84" y="1381"/>
                  </a:cubicBezTo>
                  <a:cubicBezTo>
                    <a:pt x="1" y="1235"/>
                    <a:pt x="1" y="106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3"/>
            <p:cNvSpPr/>
            <p:nvPr/>
          </p:nvSpPr>
          <p:spPr>
            <a:xfrm>
              <a:off x="2293350" y="2916850"/>
              <a:ext cx="95750" cy="98375"/>
            </a:xfrm>
            <a:custGeom>
              <a:avLst/>
              <a:gdLst/>
              <a:ahLst/>
              <a:cxnLst/>
              <a:rect l="l" t="t" r="r" b="b"/>
              <a:pathLst>
                <a:path w="3830" h="3935" extrusionOk="0">
                  <a:moveTo>
                    <a:pt x="502" y="272"/>
                  </a:moveTo>
                  <a:cubicBezTo>
                    <a:pt x="1214" y="0"/>
                    <a:pt x="1904" y="42"/>
                    <a:pt x="2616" y="42"/>
                  </a:cubicBezTo>
                  <a:cubicBezTo>
                    <a:pt x="3055" y="42"/>
                    <a:pt x="3578" y="524"/>
                    <a:pt x="3683" y="963"/>
                  </a:cubicBezTo>
                  <a:cubicBezTo>
                    <a:pt x="3725" y="1130"/>
                    <a:pt x="3725" y="1277"/>
                    <a:pt x="3745" y="1444"/>
                  </a:cubicBezTo>
                  <a:cubicBezTo>
                    <a:pt x="3829" y="2825"/>
                    <a:pt x="3725" y="3034"/>
                    <a:pt x="2574" y="3746"/>
                  </a:cubicBezTo>
                  <a:cubicBezTo>
                    <a:pt x="2427" y="3829"/>
                    <a:pt x="2281" y="3871"/>
                    <a:pt x="2113" y="3871"/>
                  </a:cubicBezTo>
                  <a:cubicBezTo>
                    <a:pt x="1946" y="3913"/>
                    <a:pt x="1737" y="3913"/>
                    <a:pt x="1548" y="3913"/>
                  </a:cubicBezTo>
                  <a:cubicBezTo>
                    <a:pt x="272" y="3934"/>
                    <a:pt x="481" y="3850"/>
                    <a:pt x="126" y="2804"/>
                  </a:cubicBezTo>
                  <a:cubicBezTo>
                    <a:pt x="0" y="2386"/>
                    <a:pt x="63" y="1863"/>
                    <a:pt x="126" y="1402"/>
                  </a:cubicBezTo>
                  <a:cubicBezTo>
                    <a:pt x="168" y="1026"/>
                    <a:pt x="335" y="691"/>
                    <a:pt x="502" y="272"/>
                  </a:cubicBezTo>
                  <a:close/>
                  <a:moveTo>
                    <a:pt x="1360" y="586"/>
                  </a:moveTo>
                  <a:cubicBezTo>
                    <a:pt x="1235" y="1088"/>
                    <a:pt x="1130" y="1528"/>
                    <a:pt x="1025" y="1967"/>
                  </a:cubicBezTo>
                  <a:cubicBezTo>
                    <a:pt x="984" y="2156"/>
                    <a:pt x="1025" y="2365"/>
                    <a:pt x="1046" y="2511"/>
                  </a:cubicBezTo>
                  <a:cubicBezTo>
                    <a:pt x="1109" y="2762"/>
                    <a:pt x="1256" y="2909"/>
                    <a:pt x="1528" y="2909"/>
                  </a:cubicBezTo>
                  <a:cubicBezTo>
                    <a:pt x="1779" y="2909"/>
                    <a:pt x="2009" y="2930"/>
                    <a:pt x="2260" y="2762"/>
                  </a:cubicBezTo>
                  <a:lnTo>
                    <a:pt x="2950" y="2281"/>
                  </a:lnTo>
                  <a:cubicBezTo>
                    <a:pt x="2992" y="1863"/>
                    <a:pt x="3013" y="1507"/>
                    <a:pt x="3013" y="1130"/>
                  </a:cubicBezTo>
                  <a:cubicBezTo>
                    <a:pt x="3013" y="879"/>
                    <a:pt x="2804" y="628"/>
                    <a:pt x="2574" y="607"/>
                  </a:cubicBezTo>
                  <a:cubicBezTo>
                    <a:pt x="2155" y="586"/>
                    <a:pt x="1737" y="482"/>
                    <a:pt x="1360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5" name="Google Shape;2155;p73"/>
          <p:cNvGrpSpPr/>
          <p:nvPr/>
        </p:nvGrpSpPr>
        <p:grpSpPr>
          <a:xfrm>
            <a:off x="1995250" y="4322837"/>
            <a:ext cx="956750" cy="553975"/>
            <a:chOff x="-1199475" y="2658325"/>
            <a:chExt cx="956750" cy="553975"/>
          </a:xfrm>
        </p:grpSpPr>
        <p:sp>
          <p:nvSpPr>
            <p:cNvPr id="2156" name="Google Shape;2156;p7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8" name="Google Shape;2168;p73"/>
          <p:cNvGrpSpPr/>
          <p:nvPr/>
        </p:nvGrpSpPr>
        <p:grpSpPr>
          <a:xfrm>
            <a:off x="296567" y="4032225"/>
            <a:ext cx="766953" cy="835523"/>
            <a:chOff x="296567" y="4032225"/>
            <a:chExt cx="766953" cy="835523"/>
          </a:xfrm>
        </p:grpSpPr>
        <p:sp>
          <p:nvSpPr>
            <p:cNvPr id="2169" name="Google Shape;2169;p73"/>
            <p:cNvSpPr/>
            <p:nvPr/>
          </p:nvSpPr>
          <p:spPr>
            <a:xfrm>
              <a:off x="541554" y="4620021"/>
              <a:ext cx="242990" cy="224922"/>
            </a:xfrm>
            <a:custGeom>
              <a:avLst/>
              <a:gdLst/>
              <a:ahLst/>
              <a:cxnLst/>
              <a:rect l="l" t="t" r="r" b="b"/>
              <a:pathLst>
                <a:path w="12722" h="11776" extrusionOk="0">
                  <a:moveTo>
                    <a:pt x="9347" y="1"/>
                  </a:moveTo>
                  <a:cubicBezTo>
                    <a:pt x="9174" y="1"/>
                    <a:pt x="9001" y="13"/>
                    <a:pt x="8830" y="39"/>
                  </a:cubicBezTo>
                  <a:cubicBezTo>
                    <a:pt x="6068" y="395"/>
                    <a:pt x="3306" y="750"/>
                    <a:pt x="544" y="1085"/>
                  </a:cubicBezTo>
                  <a:cubicBezTo>
                    <a:pt x="440" y="1085"/>
                    <a:pt x="356" y="1127"/>
                    <a:pt x="272" y="1190"/>
                  </a:cubicBezTo>
                  <a:cubicBezTo>
                    <a:pt x="0" y="1545"/>
                    <a:pt x="63" y="1922"/>
                    <a:pt x="126" y="2320"/>
                  </a:cubicBezTo>
                  <a:cubicBezTo>
                    <a:pt x="482" y="5186"/>
                    <a:pt x="858" y="8094"/>
                    <a:pt x="1214" y="10961"/>
                  </a:cubicBezTo>
                  <a:cubicBezTo>
                    <a:pt x="1256" y="11170"/>
                    <a:pt x="1298" y="11379"/>
                    <a:pt x="1360" y="11631"/>
                  </a:cubicBezTo>
                  <a:cubicBezTo>
                    <a:pt x="1932" y="11707"/>
                    <a:pt x="2480" y="11775"/>
                    <a:pt x="3024" y="11775"/>
                  </a:cubicBezTo>
                  <a:cubicBezTo>
                    <a:pt x="3376" y="11775"/>
                    <a:pt x="3727" y="11746"/>
                    <a:pt x="4080" y="11672"/>
                  </a:cubicBezTo>
                  <a:cubicBezTo>
                    <a:pt x="4645" y="11568"/>
                    <a:pt x="5231" y="11526"/>
                    <a:pt x="5796" y="11442"/>
                  </a:cubicBezTo>
                  <a:cubicBezTo>
                    <a:pt x="6030" y="11424"/>
                    <a:pt x="6249" y="11375"/>
                    <a:pt x="6478" y="11375"/>
                  </a:cubicBezTo>
                  <a:cubicBezTo>
                    <a:pt x="6516" y="11375"/>
                    <a:pt x="6553" y="11377"/>
                    <a:pt x="6591" y="11379"/>
                  </a:cubicBezTo>
                  <a:cubicBezTo>
                    <a:pt x="6854" y="11416"/>
                    <a:pt x="7118" y="11428"/>
                    <a:pt x="7382" y="11428"/>
                  </a:cubicBezTo>
                  <a:cubicBezTo>
                    <a:pt x="8002" y="11428"/>
                    <a:pt x="8626" y="11358"/>
                    <a:pt x="9247" y="11358"/>
                  </a:cubicBezTo>
                  <a:cubicBezTo>
                    <a:pt x="9583" y="11358"/>
                    <a:pt x="9919" y="11379"/>
                    <a:pt x="10253" y="11442"/>
                  </a:cubicBezTo>
                  <a:cubicBezTo>
                    <a:pt x="10295" y="11442"/>
                    <a:pt x="10378" y="11442"/>
                    <a:pt x="10420" y="11421"/>
                  </a:cubicBezTo>
                  <a:cubicBezTo>
                    <a:pt x="10569" y="11397"/>
                    <a:pt x="10711" y="11385"/>
                    <a:pt x="10849" y="11385"/>
                  </a:cubicBezTo>
                  <a:cubicBezTo>
                    <a:pt x="11061" y="11385"/>
                    <a:pt x="11264" y="11412"/>
                    <a:pt x="11466" y="11463"/>
                  </a:cubicBezTo>
                  <a:cubicBezTo>
                    <a:pt x="11622" y="11502"/>
                    <a:pt x="11774" y="11524"/>
                    <a:pt x="11925" y="11524"/>
                  </a:cubicBezTo>
                  <a:cubicBezTo>
                    <a:pt x="12183" y="11524"/>
                    <a:pt x="12438" y="11462"/>
                    <a:pt x="12701" y="11317"/>
                  </a:cubicBezTo>
                  <a:cubicBezTo>
                    <a:pt x="12722" y="10752"/>
                    <a:pt x="12722" y="10208"/>
                    <a:pt x="12513" y="9768"/>
                  </a:cubicBezTo>
                  <a:cubicBezTo>
                    <a:pt x="12282" y="9057"/>
                    <a:pt x="12136" y="8325"/>
                    <a:pt x="12052" y="7530"/>
                  </a:cubicBezTo>
                  <a:cubicBezTo>
                    <a:pt x="12031" y="7404"/>
                    <a:pt x="11990" y="7278"/>
                    <a:pt x="11948" y="7174"/>
                  </a:cubicBezTo>
                  <a:cubicBezTo>
                    <a:pt x="11634" y="6483"/>
                    <a:pt x="11571" y="5730"/>
                    <a:pt x="11508" y="4998"/>
                  </a:cubicBezTo>
                  <a:lnTo>
                    <a:pt x="11027" y="1232"/>
                  </a:lnTo>
                  <a:cubicBezTo>
                    <a:pt x="11006" y="1064"/>
                    <a:pt x="10985" y="855"/>
                    <a:pt x="10943" y="667"/>
                  </a:cubicBezTo>
                  <a:cubicBezTo>
                    <a:pt x="10922" y="374"/>
                    <a:pt x="10734" y="185"/>
                    <a:pt x="10462" y="144"/>
                  </a:cubicBezTo>
                  <a:cubicBezTo>
                    <a:pt x="10103" y="57"/>
                    <a:pt x="9725" y="1"/>
                    <a:pt x="9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3"/>
            <p:cNvSpPr/>
            <p:nvPr/>
          </p:nvSpPr>
          <p:spPr>
            <a:xfrm>
              <a:off x="766152" y="4553209"/>
              <a:ext cx="134292" cy="276186"/>
            </a:xfrm>
            <a:custGeom>
              <a:avLst/>
              <a:gdLst/>
              <a:ahLst/>
              <a:cxnLst/>
              <a:rect l="l" t="t" r="r" b="b"/>
              <a:pathLst>
                <a:path w="7031" h="14460" extrusionOk="0">
                  <a:moveTo>
                    <a:pt x="4938" y="1"/>
                  </a:moveTo>
                  <a:cubicBezTo>
                    <a:pt x="4624" y="84"/>
                    <a:pt x="4394" y="126"/>
                    <a:pt x="4143" y="210"/>
                  </a:cubicBezTo>
                  <a:cubicBezTo>
                    <a:pt x="3997" y="273"/>
                    <a:pt x="3892" y="315"/>
                    <a:pt x="3788" y="398"/>
                  </a:cubicBezTo>
                  <a:cubicBezTo>
                    <a:pt x="3516" y="649"/>
                    <a:pt x="3202" y="859"/>
                    <a:pt x="2804" y="1005"/>
                  </a:cubicBezTo>
                  <a:cubicBezTo>
                    <a:pt x="2679" y="1047"/>
                    <a:pt x="2532" y="1173"/>
                    <a:pt x="2427" y="1277"/>
                  </a:cubicBezTo>
                  <a:cubicBezTo>
                    <a:pt x="2260" y="1445"/>
                    <a:pt x="2072" y="1633"/>
                    <a:pt x="1863" y="1779"/>
                  </a:cubicBezTo>
                  <a:cubicBezTo>
                    <a:pt x="1235" y="2261"/>
                    <a:pt x="628" y="2721"/>
                    <a:pt x="0" y="3160"/>
                  </a:cubicBezTo>
                  <a:cubicBezTo>
                    <a:pt x="63" y="3683"/>
                    <a:pt x="126" y="4165"/>
                    <a:pt x="189" y="4625"/>
                  </a:cubicBezTo>
                  <a:cubicBezTo>
                    <a:pt x="377" y="6069"/>
                    <a:pt x="586" y="7512"/>
                    <a:pt x="795" y="8977"/>
                  </a:cubicBezTo>
                  <a:cubicBezTo>
                    <a:pt x="837" y="9291"/>
                    <a:pt x="858" y="9626"/>
                    <a:pt x="1005" y="9919"/>
                  </a:cubicBezTo>
                  <a:cubicBezTo>
                    <a:pt x="1235" y="10463"/>
                    <a:pt x="1360" y="11007"/>
                    <a:pt x="1444" y="11592"/>
                  </a:cubicBezTo>
                  <a:cubicBezTo>
                    <a:pt x="1465" y="11781"/>
                    <a:pt x="1486" y="11990"/>
                    <a:pt x="1570" y="12157"/>
                  </a:cubicBezTo>
                  <a:cubicBezTo>
                    <a:pt x="1904" y="12827"/>
                    <a:pt x="1988" y="13517"/>
                    <a:pt x="2093" y="14229"/>
                  </a:cubicBezTo>
                  <a:cubicBezTo>
                    <a:pt x="2093" y="14313"/>
                    <a:pt x="2176" y="14396"/>
                    <a:pt x="2197" y="14459"/>
                  </a:cubicBezTo>
                  <a:lnTo>
                    <a:pt x="2323" y="14459"/>
                  </a:lnTo>
                  <a:cubicBezTo>
                    <a:pt x="2992" y="13601"/>
                    <a:pt x="3934" y="12953"/>
                    <a:pt x="4415" y="11948"/>
                  </a:cubicBezTo>
                  <a:cubicBezTo>
                    <a:pt x="4478" y="11864"/>
                    <a:pt x="4520" y="11802"/>
                    <a:pt x="4604" y="11718"/>
                  </a:cubicBezTo>
                  <a:cubicBezTo>
                    <a:pt x="5294" y="11111"/>
                    <a:pt x="5943" y="10504"/>
                    <a:pt x="6612" y="9940"/>
                  </a:cubicBezTo>
                  <a:cubicBezTo>
                    <a:pt x="6905" y="9647"/>
                    <a:pt x="7031" y="9395"/>
                    <a:pt x="6821" y="8998"/>
                  </a:cubicBezTo>
                  <a:cubicBezTo>
                    <a:pt x="6508" y="8454"/>
                    <a:pt x="6487" y="7826"/>
                    <a:pt x="6382" y="7219"/>
                  </a:cubicBezTo>
                  <a:cubicBezTo>
                    <a:pt x="6319" y="6885"/>
                    <a:pt x="6236" y="6508"/>
                    <a:pt x="6068" y="6194"/>
                  </a:cubicBezTo>
                  <a:cubicBezTo>
                    <a:pt x="5650" y="5336"/>
                    <a:pt x="5420" y="4458"/>
                    <a:pt x="5336" y="3516"/>
                  </a:cubicBezTo>
                  <a:cubicBezTo>
                    <a:pt x="5273" y="2784"/>
                    <a:pt x="5189" y="2009"/>
                    <a:pt x="5106" y="1277"/>
                  </a:cubicBezTo>
                  <a:cubicBezTo>
                    <a:pt x="5043" y="859"/>
                    <a:pt x="5001" y="440"/>
                    <a:pt x="49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3"/>
            <p:cNvSpPr/>
            <p:nvPr/>
          </p:nvSpPr>
          <p:spPr>
            <a:xfrm>
              <a:off x="561533" y="4522019"/>
              <a:ext cx="278975" cy="100351"/>
            </a:xfrm>
            <a:custGeom>
              <a:avLst/>
              <a:gdLst/>
              <a:ahLst/>
              <a:cxnLst/>
              <a:rect l="l" t="t" r="r" b="b"/>
              <a:pathLst>
                <a:path w="14606" h="5254" extrusionOk="0">
                  <a:moveTo>
                    <a:pt x="6885" y="1"/>
                  </a:moveTo>
                  <a:cubicBezTo>
                    <a:pt x="6649" y="1"/>
                    <a:pt x="6449" y="74"/>
                    <a:pt x="6278" y="274"/>
                  </a:cubicBezTo>
                  <a:cubicBezTo>
                    <a:pt x="5650" y="922"/>
                    <a:pt x="4750" y="1236"/>
                    <a:pt x="4185" y="1969"/>
                  </a:cubicBezTo>
                  <a:cubicBezTo>
                    <a:pt x="4101" y="2073"/>
                    <a:pt x="3976" y="2115"/>
                    <a:pt x="3829" y="2178"/>
                  </a:cubicBezTo>
                  <a:cubicBezTo>
                    <a:pt x="3411" y="2471"/>
                    <a:pt x="2972" y="2743"/>
                    <a:pt x="2553" y="3057"/>
                  </a:cubicBezTo>
                  <a:cubicBezTo>
                    <a:pt x="1695" y="3705"/>
                    <a:pt x="858" y="4417"/>
                    <a:pt x="0" y="5086"/>
                  </a:cubicBezTo>
                  <a:lnTo>
                    <a:pt x="63" y="5254"/>
                  </a:lnTo>
                  <a:cubicBezTo>
                    <a:pt x="272" y="5212"/>
                    <a:pt x="524" y="5191"/>
                    <a:pt x="733" y="5170"/>
                  </a:cubicBezTo>
                  <a:lnTo>
                    <a:pt x="6696" y="4375"/>
                  </a:lnTo>
                  <a:cubicBezTo>
                    <a:pt x="7236" y="4309"/>
                    <a:pt x="7775" y="4227"/>
                    <a:pt x="8315" y="4227"/>
                  </a:cubicBezTo>
                  <a:cubicBezTo>
                    <a:pt x="8633" y="4227"/>
                    <a:pt x="8951" y="4255"/>
                    <a:pt x="9270" y="4333"/>
                  </a:cubicBezTo>
                  <a:cubicBezTo>
                    <a:pt x="9376" y="4357"/>
                    <a:pt x="9479" y="4369"/>
                    <a:pt x="9577" y="4369"/>
                  </a:cubicBezTo>
                  <a:cubicBezTo>
                    <a:pt x="9901" y="4369"/>
                    <a:pt x="10179" y="4239"/>
                    <a:pt x="10420" y="3998"/>
                  </a:cubicBezTo>
                  <a:cubicBezTo>
                    <a:pt x="10734" y="3705"/>
                    <a:pt x="11048" y="3433"/>
                    <a:pt x="11404" y="3203"/>
                  </a:cubicBezTo>
                  <a:cubicBezTo>
                    <a:pt x="11969" y="2910"/>
                    <a:pt x="12450" y="2659"/>
                    <a:pt x="12785" y="2178"/>
                  </a:cubicBezTo>
                  <a:cubicBezTo>
                    <a:pt x="12848" y="2052"/>
                    <a:pt x="13036" y="1969"/>
                    <a:pt x="13182" y="1948"/>
                  </a:cubicBezTo>
                  <a:cubicBezTo>
                    <a:pt x="13747" y="1843"/>
                    <a:pt x="14061" y="1383"/>
                    <a:pt x="14605" y="1006"/>
                  </a:cubicBezTo>
                  <a:cubicBezTo>
                    <a:pt x="13991" y="795"/>
                    <a:pt x="13466" y="690"/>
                    <a:pt x="12931" y="690"/>
                  </a:cubicBezTo>
                  <a:cubicBezTo>
                    <a:pt x="12882" y="690"/>
                    <a:pt x="12834" y="690"/>
                    <a:pt x="12785" y="692"/>
                  </a:cubicBezTo>
                  <a:cubicBezTo>
                    <a:pt x="12675" y="702"/>
                    <a:pt x="12566" y="706"/>
                    <a:pt x="12456" y="706"/>
                  </a:cubicBezTo>
                  <a:cubicBezTo>
                    <a:pt x="11833" y="706"/>
                    <a:pt x="11211" y="569"/>
                    <a:pt x="10588" y="462"/>
                  </a:cubicBezTo>
                  <a:cubicBezTo>
                    <a:pt x="10169" y="378"/>
                    <a:pt x="9751" y="337"/>
                    <a:pt x="9332" y="274"/>
                  </a:cubicBezTo>
                  <a:cubicBezTo>
                    <a:pt x="8621" y="190"/>
                    <a:pt x="7910" y="169"/>
                    <a:pt x="7240" y="44"/>
                  </a:cubicBezTo>
                  <a:cubicBezTo>
                    <a:pt x="7113" y="17"/>
                    <a:pt x="6995" y="1"/>
                    <a:pt x="6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3"/>
            <p:cNvSpPr/>
            <p:nvPr/>
          </p:nvSpPr>
          <p:spPr>
            <a:xfrm>
              <a:off x="519971" y="4505650"/>
              <a:ext cx="400050" cy="362098"/>
            </a:xfrm>
            <a:custGeom>
              <a:avLst/>
              <a:gdLst/>
              <a:ahLst/>
              <a:cxnLst/>
              <a:rect l="l" t="t" r="r" b="b"/>
              <a:pathLst>
                <a:path w="20945" h="18958" extrusionOk="0">
                  <a:moveTo>
                    <a:pt x="18392" y="1361"/>
                  </a:moveTo>
                  <a:cubicBezTo>
                    <a:pt x="18434" y="1633"/>
                    <a:pt x="18497" y="1926"/>
                    <a:pt x="18539" y="2198"/>
                  </a:cubicBezTo>
                  <a:cubicBezTo>
                    <a:pt x="18727" y="3453"/>
                    <a:pt x="18915" y="4709"/>
                    <a:pt x="19041" y="5964"/>
                  </a:cubicBezTo>
                  <a:cubicBezTo>
                    <a:pt x="19125" y="6759"/>
                    <a:pt x="19334" y="7492"/>
                    <a:pt x="19690" y="8203"/>
                  </a:cubicBezTo>
                  <a:cubicBezTo>
                    <a:pt x="19920" y="8663"/>
                    <a:pt x="20087" y="9165"/>
                    <a:pt x="20108" y="9689"/>
                  </a:cubicBezTo>
                  <a:cubicBezTo>
                    <a:pt x="20129" y="10170"/>
                    <a:pt x="20275" y="10630"/>
                    <a:pt x="20506" y="11069"/>
                  </a:cubicBezTo>
                  <a:cubicBezTo>
                    <a:pt x="20945" y="11948"/>
                    <a:pt x="20736" y="12597"/>
                    <a:pt x="20003" y="13225"/>
                  </a:cubicBezTo>
                  <a:cubicBezTo>
                    <a:pt x="19397" y="13706"/>
                    <a:pt x="18853" y="14229"/>
                    <a:pt x="18246" y="14752"/>
                  </a:cubicBezTo>
                  <a:cubicBezTo>
                    <a:pt x="18204" y="14815"/>
                    <a:pt x="18120" y="14836"/>
                    <a:pt x="18099" y="14878"/>
                  </a:cubicBezTo>
                  <a:cubicBezTo>
                    <a:pt x="17723" y="15840"/>
                    <a:pt x="16781" y="16321"/>
                    <a:pt x="16258" y="17137"/>
                  </a:cubicBezTo>
                  <a:cubicBezTo>
                    <a:pt x="15986" y="17577"/>
                    <a:pt x="15693" y="17974"/>
                    <a:pt x="15379" y="18456"/>
                  </a:cubicBezTo>
                  <a:cubicBezTo>
                    <a:pt x="14626" y="18518"/>
                    <a:pt x="13789" y="18665"/>
                    <a:pt x="12952" y="18686"/>
                  </a:cubicBezTo>
                  <a:cubicBezTo>
                    <a:pt x="12241" y="18707"/>
                    <a:pt x="11529" y="18581"/>
                    <a:pt x="10818" y="18518"/>
                  </a:cubicBezTo>
                  <a:cubicBezTo>
                    <a:pt x="10692" y="18518"/>
                    <a:pt x="10567" y="18476"/>
                    <a:pt x="10441" y="18497"/>
                  </a:cubicBezTo>
                  <a:cubicBezTo>
                    <a:pt x="9123" y="18686"/>
                    <a:pt x="7763" y="18414"/>
                    <a:pt x="6466" y="18644"/>
                  </a:cubicBezTo>
                  <a:cubicBezTo>
                    <a:pt x="5943" y="18728"/>
                    <a:pt x="5441" y="18790"/>
                    <a:pt x="4917" y="18853"/>
                  </a:cubicBezTo>
                  <a:cubicBezTo>
                    <a:pt x="4394" y="18937"/>
                    <a:pt x="3892" y="18958"/>
                    <a:pt x="3369" y="18895"/>
                  </a:cubicBezTo>
                  <a:cubicBezTo>
                    <a:pt x="3013" y="18832"/>
                    <a:pt x="2595" y="18916"/>
                    <a:pt x="2218" y="18916"/>
                  </a:cubicBezTo>
                  <a:cubicBezTo>
                    <a:pt x="1674" y="18937"/>
                    <a:pt x="1465" y="18748"/>
                    <a:pt x="1360" y="18225"/>
                  </a:cubicBezTo>
                  <a:lnTo>
                    <a:pt x="1277" y="17765"/>
                  </a:lnTo>
                  <a:cubicBezTo>
                    <a:pt x="879" y="14668"/>
                    <a:pt x="523" y="11593"/>
                    <a:pt x="105" y="8517"/>
                  </a:cubicBezTo>
                  <a:cubicBezTo>
                    <a:pt x="0" y="7805"/>
                    <a:pt x="189" y="7178"/>
                    <a:pt x="356" y="6508"/>
                  </a:cubicBezTo>
                  <a:cubicBezTo>
                    <a:pt x="461" y="6090"/>
                    <a:pt x="837" y="5818"/>
                    <a:pt x="1172" y="5608"/>
                  </a:cubicBezTo>
                  <a:cubicBezTo>
                    <a:pt x="2386" y="4834"/>
                    <a:pt x="3390" y="3851"/>
                    <a:pt x="4541" y="3014"/>
                  </a:cubicBezTo>
                  <a:cubicBezTo>
                    <a:pt x="4813" y="2826"/>
                    <a:pt x="5064" y="2637"/>
                    <a:pt x="5357" y="2470"/>
                  </a:cubicBezTo>
                  <a:cubicBezTo>
                    <a:pt x="5482" y="2386"/>
                    <a:pt x="5692" y="2323"/>
                    <a:pt x="5775" y="2219"/>
                  </a:cubicBezTo>
                  <a:cubicBezTo>
                    <a:pt x="6382" y="1466"/>
                    <a:pt x="7324" y="1152"/>
                    <a:pt x="7972" y="482"/>
                  </a:cubicBezTo>
                  <a:cubicBezTo>
                    <a:pt x="8349" y="85"/>
                    <a:pt x="8830" y="1"/>
                    <a:pt x="9311" y="43"/>
                  </a:cubicBezTo>
                  <a:cubicBezTo>
                    <a:pt x="9939" y="64"/>
                    <a:pt x="10588" y="189"/>
                    <a:pt x="11215" y="273"/>
                  </a:cubicBezTo>
                  <a:cubicBezTo>
                    <a:pt x="12324" y="419"/>
                    <a:pt x="13392" y="629"/>
                    <a:pt x="14480" y="712"/>
                  </a:cubicBezTo>
                  <a:cubicBezTo>
                    <a:pt x="15086" y="754"/>
                    <a:pt x="15714" y="754"/>
                    <a:pt x="16321" y="796"/>
                  </a:cubicBezTo>
                  <a:cubicBezTo>
                    <a:pt x="17074" y="796"/>
                    <a:pt x="17723" y="1005"/>
                    <a:pt x="18392" y="1361"/>
                  </a:cubicBezTo>
                  <a:close/>
                  <a:moveTo>
                    <a:pt x="2511" y="17577"/>
                  </a:moveTo>
                  <a:cubicBezTo>
                    <a:pt x="3453" y="17702"/>
                    <a:pt x="4332" y="17807"/>
                    <a:pt x="5231" y="17639"/>
                  </a:cubicBezTo>
                  <a:cubicBezTo>
                    <a:pt x="5796" y="17535"/>
                    <a:pt x="6382" y="17472"/>
                    <a:pt x="6947" y="17409"/>
                  </a:cubicBezTo>
                  <a:cubicBezTo>
                    <a:pt x="7219" y="17367"/>
                    <a:pt x="7470" y="17326"/>
                    <a:pt x="7742" y="17347"/>
                  </a:cubicBezTo>
                  <a:cubicBezTo>
                    <a:pt x="8977" y="17514"/>
                    <a:pt x="10190" y="17158"/>
                    <a:pt x="11404" y="17409"/>
                  </a:cubicBezTo>
                  <a:cubicBezTo>
                    <a:pt x="11446" y="17409"/>
                    <a:pt x="11529" y="17409"/>
                    <a:pt x="11592" y="17367"/>
                  </a:cubicBezTo>
                  <a:cubicBezTo>
                    <a:pt x="11948" y="17326"/>
                    <a:pt x="12283" y="17347"/>
                    <a:pt x="12638" y="17430"/>
                  </a:cubicBezTo>
                  <a:cubicBezTo>
                    <a:pt x="13057" y="17535"/>
                    <a:pt x="13433" y="17493"/>
                    <a:pt x="13852" y="17263"/>
                  </a:cubicBezTo>
                  <a:cubicBezTo>
                    <a:pt x="13894" y="16719"/>
                    <a:pt x="13894" y="16175"/>
                    <a:pt x="13684" y="15715"/>
                  </a:cubicBezTo>
                  <a:cubicBezTo>
                    <a:pt x="13371" y="14982"/>
                    <a:pt x="13224" y="14229"/>
                    <a:pt x="13120" y="13476"/>
                  </a:cubicBezTo>
                  <a:cubicBezTo>
                    <a:pt x="13099" y="13350"/>
                    <a:pt x="13078" y="13204"/>
                    <a:pt x="13015" y="13099"/>
                  </a:cubicBezTo>
                  <a:cubicBezTo>
                    <a:pt x="12701" y="12430"/>
                    <a:pt x="12659" y="11676"/>
                    <a:pt x="12575" y="10944"/>
                  </a:cubicBezTo>
                  <a:lnTo>
                    <a:pt x="12115" y="7178"/>
                  </a:lnTo>
                  <a:cubicBezTo>
                    <a:pt x="12073" y="6989"/>
                    <a:pt x="12052" y="6780"/>
                    <a:pt x="12031" y="6592"/>
                  </a:cubicBezTo>
                  <a:cubicBezTo>
                    <a:pt x="12011" y="6299"/>
                    <a:pt x="11822" y="6132"/>
                    <a:pt x="11529" y="6069"/>
                  </a:cubicBezTo>
                  <a:cubicBezTo>
                    <a:pt x="11006" y="5943"/>
                    <a:pt x="10462" y="5901"/>
                    <a:pt x="9918" y="5964"/>
                  </a:cubicBezTo>
                  <a:cubicBezTo>
                    <a:pt x="7135" y="6341"/>
                    <a:pt x="4394" y="6676"/>
                    <a:pt x="1612" y="7010"/>
                  </a:cubicBezTo>
                  <a:cubicBezTo>
                    <a:pt x="1507" y="7010"/>
                    <a:pt x="1444" y="7073"/>
                    <a:pt x="1360" y="7115"/>
                  </a:cubicBezTo>
                  <a:cubicBezTo>
                    <a:pt x="1068" y="7492"/>
                    <a:pt x="1151" y="7847"/>
                    <a:pt x="1193" y="8245"/>
                  </a:cubicBezTo>
                  <a:cubicBezTo>
                    <a:pt x="1570" y="11132"/>
                    <a:pt x="1925" y="14020"/>
                    <a:pt x="2302" y="16907"/>
                  </a:cubicBezTo>
                  <a:cubicBezTo>
                    <a:pt x="2407" y="17158"/>
                    <a:pt x="2448" y="17367"/>
                    <a:pt x="2511" y="17577"/>
                  </a:cubicBezTo>
                  <a:close/>
                  <a:moveTo>
                    <a:pt x="12868" y="5692"/>
                  </a:moveTo>
                  <a:cubicBezTo>
                    <a:pt x="12910" y="6194"/>
                    <a:pt x="12994" y="6676"/>
                    <a:pt x="13057" y="7157"/>
                  </a:cubicBezTo>
                  <a:cubicBezTo>
                    <a:pt x="13224" y="8580"/>
                    <a:pt x="13433" y="10023"/>
                    <a:pt x="13643" y="11488"/>
                  </a:cubicBezTo>
                  <a:cubicBezTo>
                    <a:pt x="13705" y="11802"/>
                    <a:pt x="13726" y="12137"/>
                    <a:pt x="13852" y="12430"/>
                  </a:cubicBezTo>
                  <a:cubicBezTo>
                    <a:pt x="14082" y="12974"/>
                    <a:pt x="14228" y="13538"/>
                    <a:pt x="14312" y="14103"/>
                  </a:cubicBezTo>
                  <a:cubicBezTo>
                    <a:pt x="14333" y="14292"/>
                    <a:pt x="14354" y="14501"/>
                    <a:pt x="14438" y="14689"/>
                  </a:cubicBezTo>
                  <a:cubicBezTo>
                    <a:pt x="14772" y="15338"/>
                    <a:pt x="14856" y="16049"/>
                    <a:pt x="14961" y="16740"/>
                  </a:cubicBezTo>
                  <a:cubicBezTo>
                    <a:pt x="14961" y="16823"/>
                    <a:pt x="15024" y="16907"/>
                    <a:pt x="15065" y="16970"/>
                  </a:cubicBezTo>
                  <a:lnTo>
                    <a:pt x="15191" y="16970"/>
                  </a:lnTo>
                  <a:cubicBezTo>
                    <a:pt x="15840" y="16112"/>
                    <a:pt x="16781" y="15463"/>
                    <a:pt x="17283" y="14459"/>
                  </a:cubicBezTo>
                  <a:cubicBezTo>
                    <a:pt x="17346" y="14396"/>
                    <a:pt x="17388" y="14313"/>
                    <a:pt x="17472" y="14229"/>
                  </a:cubicBezTo>
                  <a:cubicBezTo>
                    <a:pt x="18141" y="13622"/>
                    <a:pt x="18811" y="13036"/>
                    <a:pt x="19480" y="12450"/>
                  </a:cubicBezTo>
                  <a:cubicBezTo>
                    <a:pt x="19815" y="12158"/>
                    <a:pt x="19962" y="11906"/>
                    <a:pt x="19710" y="11509"/>
                  </a:cubicBezTo>
                  <a:cubicBezTo>
                    <a:pt x="19397" y="10965"/>
                    <a:pt x="19376" y="10337"/>
                    <a:pt x="19271" y="9730"/>
                  </a:cubicBezTo>
                  <a:cubicBezTo>
                    <a:pt x="19208" y="9396"/>
                    <a:pt x="19125" y="9019"/>
                    <a:pt x="18957" y="8705"/>
                  </a:cubicBezTo>
                  <a:cubicBezTo>
                    <a:pt x="18539" y="7847"/>
                    <a:pt x="18309" y="6968"/>
                    <a:pt x="18225" y="6027"/>
                  </a:cubicBezTo>
                  <a:cubicBezTo>
                    <a:pt x="18162" y="5295"/>
                    <a:pt x="18078" y="4520"/>
                    <a:pt x="17995" y="3788"/>
                  </a:cubicBezTo>
                  <a:cubicBezTo>
                    <a:pt x="17932" y="3370"/>
                    <a:pt x="17890" y="2951"/>
                    <a:pt x="17827" y="2512"/>
                  </a:cubicBezTo>
                  <a:cubicBezTo>
                    <a:pt x="17513" y="2595"/>
                    <a:pt x="17283" y="2637"/>
                    <a:pt x="17032" y="2721"/>
                  </a:cubicBezTo>
                  <a:cubicBezTo>
                    <a:pt x="16886" y="2784"/>
                    <a:pt x="16781" y="2826"/>
                    <a:pt x="16677" y="2909"/>
                  </a:cubicBezTo>
                  <a:cubicBezTo>
                    <a:pt x="16405" y="3160"/>
                    <a:pt x="16091" y="3370"/>
                    <a:pt x="15693" y="3516"/>
                  </a:cubicBezTo>
                  <a:cubicBezTo>
                    <a:pt x="15568" y="3558"/>
                    <a:pt x="15421" y="3683"/>
                    <a:pt x="15316" y="3788"/>
                  </a:cubicBezTo>
                  <a:cubicBezTo>
                    <a:pt x="15149" y="3955"/>
                    <a:pt x="14961" y="4144"/>
                    <a:pt x="14752" y="4290"/>
                  </a:cubicBezTo>
                  <a:cubicBezTo>
                    <a:pt x="14103" y="4771"/>
                    <a:pt x="13475" y="5232"/>
                    <a:pt x="12868" y="5692"/>
                  </a:cubicBezTo>
                  <a:close/>
                  <a:moveTo>
                    <a:pt x="2218" y="5964"/>
                  </a:moveTo>
                  <a:lnTo>
                    <a:pt x="2302" y="6132"/>
                  </a:lnTo>
                  <a:cubicBezTo>
                    <a:pt x="2511" y="6111"/>
                    <a:pt x="2741" y="6069"/>
                    <a:pt x="2951" y="6048"/>
                  </a:cubicBezTo>
                  <a:lnTo>
                    <a:pt x="8914" y="5274"/>
                  </a:lnTo>
                  <a:cubicBezTo>
                    <a:pt x="9772" y="5169"/>
                    <a:pt x="10651" y="5002"/>
                    <a:pt x="11508" y="5211"/>
                  </a:cubicBezTo>
                  <a:cubicBezTo>
                    <a:pt x="11948" y="5315"/>
                    <a:pt x="12345" y="5190"/>
                    <a:pt x="12659" y="4876"/>
                  </a:cubicBezTo>
                  <a:cubicBezTo>
                    <a:pt x="12973" y="4583"/>
                    <a:pt x="13287" y="4332"/>
                    <a:pt x="13622" y="4081"/>
                  </a:cubicBezTo>
                  <a:cubicBezTo>
                    <a:pt x="14061" y="3767"/>
                    <a:pt x="14542" y="3495"/>
                    <a:pt x="14877" y="3035"/>
                  </a:cubicBezTo>
                  <a:cubicBezTo>
                    <a:pt x="14961" y="2909"/>
                    <a:pt x="15128" y="2826"/>
                    <a:pt x="15275" y="2805"/>
                  </a:cubicBezTo>
                  <a:cubicBezTo>
                    <a:pt x="15840" y="2700"/>
                    <a:pt x="16153" y="2240"/>
                    <a:pt x="16697" y="1863"/>
                  </a:cubicBezTo>
                  <a:cubicBezTo>
                    <a:pt x="16028" y="1633"/>
                    <a:pt x="15484" y="1528"/>
                    <a:pt x="14877" y="1549"/>
                  </a:cubicBezTo>
                  <a:cubicBezTo>
                    <a:pt x="14145" y="1612"/>
                    <a:pt x="13412" y="1445"/>
                    <a:pt x="12680" y="1319"/>
                  </a:cubicBezTo>
                  <a:cubicBezTo>
                    <a:pt x="12262" y="1235"/>
                    <a:pt x="11843" y="1194"/>
                    <a:pt x="11425" y="1131"/>
                  </a:cubicBezTo>
                  <a:cubicBezTo>
                    <a:pt x="10713" y="1047"/>
                    <a:pt x="10023" y="1026"/>
                    <a:pt x="9332" y="901"/>
                  </a:cubicBezTo>
                  <a:cubicBezTo>
                    <a:pt x="8935" y="817"/>
                    <a:pt x="8621" y="838"/>
                    <a:pt x="8370" y="1131"/>
                  </a:cubicBezTo>
                  <a:cubicBezTo>
                    <a:pt x="7742" y="1779"/>
                    <a:pt x="6842" y="2093"/>
                    <a:pt x="6277" y="2826"/>
                  </a:cubicBezTo>
                  <a:cubicBezTo>
                    <a:pt x="6194" y="2930"/>
                    <a:pt x="6068" y="2972"/>
                    <a:pt x="5943" y="3035"/>
                  </a:cubicBezTo>
                  <a:cubicBezTo>
                    <a:pt x="5524" y="3328"/>
                    <a:pt x="5064" y="3600"/>
                    <a:pt x="4645" y="3914"/>
                  </a:cubicBezTo>
                  <a:cubicBezTo>
                    <a:pt x="3913" y="4583"/>
                    <a:pt x="3076" y="5295"/>
                    <a:pt x="2218" y="59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3"/>
            <p:cNvSpPr/>
            <p:nvPr/>
          </p:nvSpPr>
          <p:spPr>
            <a:xfrm>
              <a:off x="608290" y="4680703"/>
              <a:ext cx="101536" cy="115918"/>
            </a:xfrm>
            <a:custGeom>
              <a:avLst/>
              <a:gdLst/>
              <a:ahLst/>
              <a:cxnLst/>
              <a:rect l="l" t="t" r="r" b="b"/>
              <a:pathLst>
                <a:path w="5316" h="6069" extrusionOk="0">
                  <a:moveTo>
                    <a:pt x="1549" y="126"/>
                  </a:moveTo>
                  <a:cubicBezTo>
                    <a:pt x="1863" y="84"/>
                    <a:pt x="2072" y="0"/>
                    <a:pt x="2281" y="0"/>
                  </a:cubicBezTo>
                  <a:cubicBezTo>
                    <a:pt x="2742" y="0"/>
                    <a:pt x="3034" y="252"/>
                    <a:pt x="3202" y="691"/>
                  </a:cubicBezTo>
                  <a:cubicBezTo>
                    <a:pt x="3453" y="1528"/>
                    <a:pt x="3746" y="2344"/>
                    <a:pt x="4248" y="3076"/>
                  </a:cubicBezTo>
                  <a:cubicBezTo>
                    <a:pt x="4290" y="3160"/>
                    <a:pt x="4374" y="3244"/>
                    <a:pt x="4394" y="3306"/>
                  </a:cubicBezTo>
                  <a:cubicBezTo>
                    <a:pt x="4562" y="3934"/>
                    <a:pt x="4834" y="4520"/>
                    <a:pt x="5210" y="5064"/>
                  </a:cubicBezTo>
                  <a:cubicBezTo>
                    <a:pt x="5294" y="5189"/>
                    <a:pt x="5315" y="5378"/>
                    <a:pt x="5315" y="5545"/>
                  </a:cubicBezTo>
                  <a:cubicBezTo>
                    <a:pt x="5315" y="5754"/>
                    <a:pt x="5210" y="5901"/>
                    <a:pt x="5001" y="5985"/>
                  </a:cubicBezTo>
                  <a:cubicBezTo>
                    <a:pt x="4792" y="6068"/>
                    <a:pt x="4604" y="6026"/>
                    <a:pt x="4478" y="5880"/>
                  </a:cubicBezTo>
                  <a:cubicBezTo>
                    <a:pt x="4081" y="5399"/>
                    <a:pt x="3830" y="4855"/>
                    <a:pt x="3578" y="4290"/>
                  </a:cubicBezTo>
                  <a:cubicBezTo>
                    <a:pt x="3537" y="4185"/>
                    <a:pt x="3474" y="4060"/>
                    <a:pt x="3432" y="3913"/>
                  </a:cubicBezTo>
                  <a:cubicBezTo>
                    <a:pt x="2825" y="3997"/>
                    <a:pt x="2260" y="4081"/>
                    <a:pt x="1674" y="4122"/>
                  </a:cubicBezTo>
                  <a:cubicBezTo>
                    <a:pt x="1319" y="4164"/>
                    <a:pt x="1068" y="4353"/>
                    <a:pt x="963" y="4708"/>
                  </a:cubicBezTo>
                  <a:cubicBezTo>
                    <a:pt x="858" y="5106"/>
                    <a:pt x="754" y="5524"/>
                    <a:pt x="649" y="5901"/>
                  </a:cubicBezTo>
                  <a:cubicBezTo>
                    <a:pt x="628" y="5964"/>
                    <a:pt x="545" y="6006"/>
                    <a:pt x="524" y="6006"/>
                  </a:cubicBezTo>
                  <a:cubicBezTo>
                    <a:pt x="440" y="6006"/>
                    <a:pt x="314" y="5985"/>
                    <a:pt x="252" y="5922"/>
                  </a:cubicBezTo>
                  <a:cubicBezTo>
                    <a:pt x="42" y="5692"/>
                    <a:pt x="1" y="5399"/>
                    <a:pt x="84" y="5127"/>
                  </a:cubicBezTo>
                  <a:cubicBezTo>
                    <a:pt x="231" y="4604"/>
                    <a:pt x="398" y="4081"/>
                    <a:pt x="565" y="3557"/>
                  </a:cubicBezTo>
                  <a:cubicBezTo>
                    <a:pt x="817" y="2867"/>
                    <a:pt x="1089" y="2239"/>
                    <a:pt x="1172" y="1507"/>
                  </a:cubicBezTo>
                  <a:cubicBezTo>
                    <a:pt x="1235" y="1068"/>
                    <a:pt x="1423" y="628"/>
                    <a:pt x="1549" y="126"/>
                  </a:cubicBezTo>
                  <a:close/>
                  <a:moveTo>
                    <a:pt x="1591" y="3118"/>
                  </a:moveTo>
                  <a:cubicBezTo>
                    <a:pt x="2051" y="3139"/>
                    <a:pt x="2428" y="3118"/>
                    <a:pt x="2783" y="2909"/>
                  </a:cubicBezTo>
                  <a:cubicBezTo>
                    <a:pt x="2804" y="2197"/>
                    <a:pt x="2386" y="1653"/>
                    <a:pt x="2093" y="921"/>
                  </a:cubicBezTo>
                  <a:cubicBezTo>
                    <a:pt x="1800" y="1716"/>
                    <a:pt x="1800" y="2407"/>
                    <a:pt x="1591" y="31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3"/>
            <p:cNvSpPr/>
            <p:nvPr/>
          </p:nvSpPr>
          <p:spPr>
            <a:xfrm>
              <a:off x="423563" y="4218193"/>
              <a:ext cx="205860" cy="140722"/>
            </a:xfrm>
            <a:custGeom>
              <a:avLst/>
              <a:gdLst/>
              <a:ahLst/>
              <a:cxnLst/>
              <a:rect l="l" t="t" r="r" b="b"/>
              <a:pathLst>
                <a:path w="9124" h="6237" extrusionOk="0">
                  <a:moveTo>
                    <a:pt x="7490" y="0"/>
                  </a:moveTo>
                  <a:cubicBezTo>
                    <a:pt x="6544" y="0"/>
                    <a:pt x="5616" y="317"/>
                    <a:pt x="4664" y="317"/>
                  </a:cubicBezTo>
                  <a:cubicBezTo>
                    <a:pt x="4616" y="317"/>
                    <a:pt x="4568" y="316"/>
                    <a:pt x="4520" y="315"/>
                  </a:cubicBezTo>
                  <a:cubicBezTo>
                    <a:pt x="4394" y="315"/>
                    <a:pt x="4248" y="419"/>
                    <a:pt x="4101" y="482"/>
                  </a:cubicBezTo>
                  <a:cubicBezTo>
                    <a:pt x="3519" y="696"/>
                    <a:pt x="2937" y="819"/>
                    <a:pt x="2321" y="819"/>
                  </a:cubicBezTo>
                  <a:cubicBezTo>
                    <a:pt x="2273" y="819"/>
                    <a:pt x="2225" y="818"/>
                    <a:pt x="2176" y="817"/>
                  </a:cubicBezTo>
                  <a:cubicBezTo>
                    <a:pt x="2029" y="817"/>
                    <a:pt x="1876" y="798"/>
                    <a:pt x="1719" y="798"/>
                  </a:cubicBezTo>
                  <a:cubicBezTo>
                    <a:pt x="1543" y="798"/>
                    <a:pt x="1360" y="822"/>
                    <a:pt x="1172" y="922"/>
                  </a:cubicBezTo>
                  <a:cubicBezTo>
                    <a:pt x="1109" y="1110"/>
                    <a:pt x="1005" y="1298"/>
                    <a:pt x="942" y="1466"/>
                  </a:cubicBezTo>
                  <a:cubicBezTo>
                    <a:pt x="796" y="2093"/>
                    <a:pt x="628" y="2763"/>
                    <a:pt x="482" y="3391"/>
                  </a:cubicBezTo>
                  <a:cubicBezTo>
                    <a:pt x="440" y="3495"/>
                    <a:pt x="482" y="3621"/>
                    <a:pt x="440" y="3746"/>
                  </a:cubicBezTo>
                  <a:cubicBezTo>
                    <a:pt x="398" y="4144"/>
                    <a:pt x="314" y="4499"/>
                    <a:pt x="231" y="4876"/>
                  </a:cubicBezTo>
                  <a:cubicBezTo>
                    <a:pt x="189" y="5127"/>
                    <a:pt x="84" y="5399"/>
                    <a:pt x="21" y="5650"/>
                  </a:cubicBezTo>
                  <a:cubicBezTo>
                    <a:pt x="0" y="5818"/>
                    <a:pt x="63" y="5964"/>
                    <a:pt x="84" y="6236"/>
                  </a:cubicBezTo>
                  <a:cubicBezTo>
                    <a:pt x="398" y="6152"/>
                    <a:pt x="649" y="6069"/>
                    <a:pt x="921" y="6027"/>
                  </a:cubicBezTo>
                  <a:cubicBezTo>
                    <a:pt x="1151" y="5964"/>
                    <a:pt x="1381" y="5901"/>
                    <a:pt x="1591" y="5860"/>
                  </a:cubicBezTo>
                  <a:cubicBezTo>
                    <a:pt x="1904" y="5839"/>
                    <a:pt x="2176" y="5797"/>
                    <a:pt x="2469" y="5692"/>
                  </a:cubicBezTo>
                  <a:cubicBezTo>
                    <a:pt x="2679" y="5608"/>
                    <a:pt x="2930" y="5588"/>
                    <a:pt x="3160" y="5546"/>
                  </a:cubicBezTo>
                  <a:cubicBezTo>
                    <a:pt x="3788" y="5525"/>
                    <a:pt x="4415" y="5546"/>
                    <a:pt x="5022" y="5316"/>
                  </a:cubicBezTo>
                  <a:cubicBezTo>
                    <a:pt x="5096" y="5291"/>
                    <a:pt x="5184" y="5281"/>
                    <a:pt x="5273" y="5281"/>
                  </a:cubicBezTo>
                  <a:cubicBezTo>
                    <a:pt x="5337" y="5281"/>
                    <a:pt x="5401" y="5286"/>
                    <a:pt x="5461" y="5295"/>
                  </a:cubicBezTo>
                  <a:cubicBezTo>
                    <a:pt x="5563" y="5307"/>
                    <a:pt x="5661" y="5313"/>
                    <a:pt x="5758" y="5313"/>
                  </a:cubicBezTo>
                  <a:cubicBezTo>
                    <a:pt x="6305" y="5313"/>
                    <a:pt x="6800" y="5125"/>
                    <a:pt x="7386" y="4876"/>
                  </a:cubicBezTo>
                  <a:cubicBezTo>
                    <a:pt x="7554" y="4541"/>
                    <a:pt x="7826" y="4227"/>
                    <a:pt x="7910" y="3851"/>
                  </a:cubicBezTo>
                  <a:cubicBezTo>
                    <a:pt x="7972" y="3453"/>
                    <a:pt x="8077" y="3098"/>
                    <a:pt x="8265" y="2763"/>
                  </a:cubicBezTo>
                  <a:cubicBezTo>
                    <a:pt x="8433" y="2407"/>
                    <a:pt x="8495" y="2093"/>
                    <a:pt x="8537" y="1738"/>
                  </a:cubicBezTo>
                  <a:cubicBezTo>
                    <a:pt x="8558" y="1445"/>
                    <a:pt x="8684" y="1152"/>
                    <a:pt x="8788" y="901"/>
                  </a:cubicBezTo>
                  <a:cubicBezTo>
                    <a:pt x="8872" y="712"/>
                    <a:pt x="8998" y="524"/>
                    <a:pt x="9123" y="294"/>
                  </a:cubicBezTo>
                  <a:cubicBezTo>
                    <a:pt x="8767" y="210"/>
                    <a:pt x="8433" y="85"/>
                    <a:pt x="8056" y="43"/>
                  </a:cubicBezTo>
                  <a:cubicBezTo>
                    <a:pt x="7866" y="13"/>
                    <a:pt x="7678" y="0"/>
                    <a:pt x="74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3"/>
            <p:cNvSpPr/>
            <p:nvPr/>
          </p:nvSpPr>
          <p:spPr>
            <a:xfrm>
              <a:off x="367386" y="4055598"/>
              <a:ext cx="253061" cy="160825"/>
            </a:xfrm>
            <a:custGeom>
              <a:avLst/>
              <a:gdLst/>
              <a:ahLst/>
              <a:cxnLst/>
              <a:rect l="l" t="t" r="r" b="b"/>
              <a:pathLst>
                <a:path w="11216" h="7128" extrusionOk="0">
                  <a:moveTo>
                    <a:pt x="7293" y="0"/>
                  </a:moveTo>
                  <a:cubicBezTo>
                    <a:pt x="7221" y="0"/>
                    <a:pt x="7147" y="10"/>
                    <a:pt x="7073" y="31"/>
                  </a:cubicBezTo>
                  <a:cubicBezTo>
                    <a:pt x="6863" y="73"/>
                    <a:pt x="6654" y="94"/>
                    <a:pt x="6466" y="157"/>
                  </a:cubicBezTo>
                  <a:cubicBezTo>
                    <a:pt x="5127" y="408"/>
                    <a:pt x="3746" y="575"/>
                    <a:pt x="2469" y="1077"/>
                  </a:cubicBezTo>
                  <a:cubicBezTo>
                    <a:pt x="1967" y="1245"/>
                    <a:pt x="1444" y="1391"/>
                    <a:pt x="900" y="1391"/>
                  </a:cubicBezTo>
                  <a:cubicBezTo>
                    <a:pt x="607" y="1391"/>
                    <a:pt x="293" y="1391"/>
                    <a:pt x="1" y="1642"/>
                  </a:cubicBezTo>
                  <a:cubicBezTo>
                    <a:pt x="565" y="2730"/>
                    <a:pt x="1047" y="3902"/>
                    <a:pt x="1863" y="4864"/>
                  </a:cubicBezTo>
                  <a:cubicBezTo>
                    <a:pt x="2051" y="5116"/>
                    <a:pt x="2281" y="5408"/>
                    <a:pt x="2407" y="5722"/>
                  </a:cubicBezTo>
                  <a:cubicBezTo>
                    <a:pt x="2679" y="6266"/>
                    <a:pt x="3014" y="6748"/>
                    <a:pt x="3599" y="7103"/>
                  </a:cubicBezTo>
                  <a:cubicBezTo>
                    <a:pt x="3928" y="7103"/>
                    <a:pt x="4266" y="7127"/>
                    <a:pt x="4610" y="7127"/>
                  </a:cubicBezTo>
                  <a:cubicBezTo>
                    <a:pt x="4987" y="7127"/>
                    <a:pt x="5371" y="7098"/>
                    <a:pt x="5755" y="6978"/>
                  </a:cubicBezTo>
                  <a:cubicBezTo>
                    <a:pt x="6358" y="6783"/>
                    <a:pt x="6962" y="6557"/>
                    <a:pt x="7591" y="6557"/>
                  </a:cubicBezTo>
                  <a:cubicBezTo>
                    <a:pt x="7703" y="6557"/>
                    <a:pt x="7816" y="6564"/>
                    <a:pt x="7931" y="6580"/>
                  </a:cubicBezTo>
                  <a:cubicBezTo>
                    <a:pt x="7972" y="6580"/>
                    <a:pt x="8056" y="6580"/>
                    <a:pt x="8119" y="6559"/>
                  </a:cubicBezTo>
                  <a:cubicBezTo>
                    <a:pt x="8565" y="6336"/>
                    <a:pt x="9030" y="6308"/>
                    <a:pt x="9508" y="6308"/>
                  </a:cubicBezTo>
                  <a:cubicBezTo>
                    <a:pt x="9667" y="6308"/>
                    <a:pt x="9827" y="6311"/>
                    <a:pt x="9989" y="6311"/>
                  </a:cubicBezTo>
                  <a:cubicBezTo>
                    <a:pt x="10070" y="6311"/>
                    <a:pt x="10151" y="6311"/>
                    <a:pt x="10232" y="6308"/>
                  </a:cubicBezTo>
                  <a:cubicBezTo>
                    <a:pt x="10350" y="6308"/>
                    <a:pt x="10470" y="6317"/>
                    <a:pt x="10593" y="6317"/>
                  </a:cubicBezTo>
                  <a:cubicBezTo>
                    <a:pt x="10797" y="6317"/>
                    <a:pt x="11006" y="6293"/>
                    <a:pt x="11216" y="6162"/>
                  </a:cubicBezTo>
                  <a:cubicBezTo>
                    <a:pt x="11195" y="6036"/>
                    <a:pt x="11195" y="5848"/>
                    <a:pt x="11111" y="5785"/>
                  </a:cubicBezTo>
                  <a:cubicBezTo>
                    <a:pt x="10274" y="4844"/>
                    <a:pt x="9960" y="3546"/>
                    <a:pt x="9165" y="2605"/>
                  </a:cubicBezTo>
                  <a:cubicBezTo>
                    <a:pt x="9123" y="2584"/>
                    <a:pt x="9123" y="2563"/>
                    <a:pt x="9102" y="2542"/>
                  </a:cubicBezTo>
                  <a:cubicBezTo>
                    <a:pt x="8893" y="1747"/>
                    <a:pt x="8265" y="1182"/>
                    <a:pt x="7951" y="450"/>
                  </a:cubicBezTo>
                  <a:cubicBezTo>
                    <a:pt x="7834" y="164"/>
                    <a:pt x="7582" y="0"/>
                    <a:pt x="7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3"/>
            <p:cNvSpPr/>
            <p:nvPr/>
          </p:nvSpPr>
          <p:spPr>
            <a:xfrm>
              <a:off x="326799" y="4118136"/>
              <a:ext cx="108593" cy="236997"/>
            </a:xfrm>
            <a:custGeom>
              <a:avLst/>
              <a:gdLst/>
              <a:ahLst/>
              <a:cxnLst/>
              <a:rect l="l" t="t" r="r" b="b"/>
              <a:pathLst>
                <a:path w="4813" h="10504" extrusionOk="0">
                  <a:moveTo>
                    <a:pt x="1255" y="0"/>
                  </a:moveTo>
                  <a:cubicBezTo>
                    <a:pt x="858" y="356"/>
                    <a:pt x="816" y="753"/>
                    <a:pt x="732" y="1130"/>
                  </a:cubicBezTo>
                  <a:cubicBezTo>
                    <a:pt x="502" y="2616"/>
                    <a:pt x="272" y="4122"/>
                    <a:pt x="63" y="5629"/>
                  </a:cubicBezTo>
                  <a:cubicBezTo>
                    <a:pt x="0" y="6047"/>
                    <a:pt x="63" y="6466"/>
                    <a:pt x="63" y="6905"/>
                  </a:cubicBezTo>
                  <a:cubicBezTo>
                    <a:pt x="398" y="7156"/>
                    <a:pt x="711" y="7407"/>
                    <a:pt x="1025" y="7679"/>
                  </a:cubicBezTo>
                  <a:cubicBezTo>
                    <a:pt x="1235" y="7867"/>
                    <a:pt x="1444" y="8035"/>
                    <a:pt x="1569" y="8265"/>
                  </a:cubicBezTo>
                  <a:cubicBezTo>
                    <a:pt x="2051" y="8914"/>
                    <a:pt x="2469" y="9604"/>
                    <a:pt x="2908" y="10253"/>
                  </a:cubicBezTo>
                  <a:cubicBezTo>
                    <a:pt x="2978" y="10357"/>
                    <a:pt x="3076" y="10504"/>
                    <a:pt x="3214" y="10504"/>
                  </a:cubicBezTo>
                  <a:cubicBezTo>
                    <a:pt x="3243" y="10504"/>
                    <a:pt x="3274" y="10497"/>
                    <a:pt x="3306" y="10483"/>
                  </a:cubicBezTo>
                  <a:cubicBezTo>
                    <a:pt x="3452" y="10023"/>
                    <a:pt x="3620" y="9541"/>
                    <a:pt x="3745" y="9102"/>
                  </a:cubicBezTo>
                  <a:cubicBezTo>
                    <a:pt x="3829" y="8830"/>
                    <a:pt x="3955" y="8579"/>
                    <a:pt x="3955" y="8307"/>
                  </a:cubicBezTo>
                  <a:cubicBezTo>
                    <a:pt x="3955" y="7826"/>
                    <a:pt x="4080" y="7365"/>
                    <a:pt x="4268" y="6926"/>
                  </a:cubicBezTo>
                  <a:cubicBezTo>
                    <a:pt x="4457" y="6403"/>
                    <a:pt x="4624" y="5880"/>
                    <a:pt x="4813" y="5315"/>
                  </a:cubicBezTo>
                  <a:cubicBezTo>
                    <a:pt x="4101" y="4792"/>
                    <a:pt x="3724" y="4059"/>
                    <a:pt x="3348" y="3285"/>
                  </a:cubicBezTo>
                  <a:cubicBezTo>
                    <a:pt x="3264" y="3118"/>
                    <a:pt x="3139" y="2950"/>
                    <a:pt x="3013" y="2762"/>
                  </a:cubicBezTo>
                  <a:cubicBezTo>
                    <a:pt x="2741" y="2385"/>
                    <a:pt x="2427" y="2009"/>
                    <a:pt x="2176" y="1611"/>
                  </a:cubicBezTo>
                  <a:cubicBezTo>
                    <a:pt x="1862" y="1130"/>
                    <a:pt x="1590" y="607"/>
                    <a:pt x="1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3"/>
            <p:cNvSpPr/>
            <p:nvPr/>
          </p:nvSpPr>
          <p:spPr>
            <a:xfrm>
              <a:off x="296567" y="4032225"/>
              <a:ext cx="357413" cy="362106"/>
            </a:xfrm>
            <a:custGeom>
              <a:avLst/>
              <a:gdLst/>
              <a:ahLst/>
              <a:cxnLst/>
              <a:rect l="l" t="t" r="r" b="b"/>
              <a:pathLst>
                <a:path w="15841" h="16049" extrusionOk="0">
                  <a:moveTo>
                    <a:pt x="1" y="10169"/>
                  </a:moveTo>
                  <a:cubicBezTo>
                    <a:pt x="357" y="9792"/>
                    <a:pt x="461" y="9353"/>
                    <a:pt x="524" y="8872"/>
                  </a:cubicBezTo>
                  <a:cubicBezTo>
                    <a:pt x="712" y="7553"/>
                    <a:pt x="943" y="6235"/>
                    <a:pt x="1194" y="4896"/>
                  </a:cubicBezTo>
                  <a:cubicBezTo>
                    <a:pt x="1361" y="3850"/>
                    <a:pt x="1821" y="2950"/>
                    <a:pt x="2365" y="2051"/>
                  </a:cubicBezTo>
                  <a:cubicBezTo>
                    <a:pt x="2470" y="1862"/>
                    <a:pt x="2616" y="1737"/>
                    <a:pt x="2826" y="1674"/>
                  </a:cubicBezTo>
                  <a:cubicBezTo>
                    <a:pt x="3286" y="1611"/>
                    <a:pt x="3684" y="1507"/>
                    <a:pt x="4144" y="1423"/>
                  </a:cubicBezTo>
                  <a:cubicBezTo>
                    <a:pt x="4395" y="1381"/>
                    <a:pt x="4688" y="1402"/>
                    <a:pt x="4918" y="1297"/>
                  </a:cubicBezTo>
                  <a:cubicBezTo>
                    <a:pt x="6362" y="753"/>
                    <a:pt x="7847" y="502"/>
                    <a:pt x="9375" y="251"/>
                  </a:cubicBezTo>
                  <a:cubicBezTo>
                    <a:pt x="9605" y="230"/>
                    <a:pt x="9835" y="146"/>
                    <a:pt x="10086" y="105"/>
                  </a:cubicBezTo>
                  <a:cubicBezTo>
                    <a:pt x="10651" y="0"/>
                    <a:pt x="11153" y="167"/>
                    <a:pt x="11593" y="481"/>
                  </a:cubicBezTo>
                  <a:cubicBezTo>
                    <a:pt x="11802" y="628"/>
                    <a:pt x="12011" y="816"/>
                    <a:pt x="12053" y="1109"/>
                  </a:cubicBezTo>
                  <a:cubicBezTo>
                    <a:pt x="12137" y="1527"/>
                    <a:pt x="12409" y="1862"/>
                    <a:pt x="12618" y="2239"/>
                  </a:cubicBezTo>
                  <a:lnTo>
                    <a:pt x="13015" y="2950"/>
                  </a:lnTo>
                  <a:cubicBezTo>
                    <a:pt x="13057" y="3013"/>
                    <a:pt x="13057" y="3118"/>
                    <a:pt x="13099" y="3180"/>
                  </a:cubicBezTo>
                  <a:cubicBezTo>
                    <a:pt x="13811" y="3913"/>
                    <a:pt x="13999" y="4896"/>
                    <a:pt x="14606" y="5691"/>
                  </a:cubicBezTo>
                  <a:cubicBezTo>
                    <a:pt x="14710" y="5817"/>
                    <a:pt x="14815" y="6005"/>
                    <a:pt x="14920" y="6110"/>
                  </a:cubicBezTo>
                  <a:cubicBezTo>
                    <a:pt x="15129" y="6319"/>
                    <a:pt x="15254" y="6570"/>
                    <a:pt x="15359" y="6863"/>
                  </a:cubicBezTo>
                  <a:cubicBezTo>
                    <a:pt x="15443" y="7177"/>
                    <a:pt x="15673" y="7428"/>
                    <a:pt x="15756" y="7721"/>
                  </a:cubicBezTo>
                  <a:cubicBezTo>
                    <a:pt x="15840" y="8014"/>
                    <a:pt x="15422" y="8202"/>
                    <a:pt x="15484" y="8537"/>
                  </a:cubicBezTo>
                  <a:cubicBezTo>
                    <a:pt x="15526" y="8641"/>
                    <a:pt x="15526" y="8809"/>
                    <a:pt x="15443" y="8872"/>
                  </a:cubicBezTo>
                  <a:cubicBezTo>
                    <a:pt x="14857" y="9688"/>
                    <a:pt x="15108" y="10734"/>
                    <a:pt x="14627" y="11592"/>
                  </a:cubicBezTo>
                  <a:cubicBezTo>
                    <a:pt x="14585" y="11696"/>
                    <a:pt x="14522" y="11843"/>
                    <a:pt x="14522" y="11947"/>
                  </a:cubicBezTo>
                  <a:cubicBezTo>
                    <a:pt x="14543" y="12429"/>
                    <a:pt x="14334" y="12889"/>
                    <a:pt x="14103" y="13266"/>
                  </a:cubicBezTo>
                  <a:cubicBezTo>
                    <a:pt x="14062" y="13349"/>
                    <a:pt x="14020" y="13433"/>
                    <a:pt x="13999" y="13538"/>
                  </a:cubicBezTo>
                  <a:cubicBezTo>
                    <a:pt x="13957" y="13998"/>
                    <a:pt x="13685" y="14165"/>
                    <a:pt x="13225" y="14186"/>
                  </a:cubicBezTo>
                  <a:cubicBezTo>
                    <a:pt x="12723" y="14207"/>
                    <a:pt x="12220" y="14375"/>
                    <a:pt x="11718" y="14416"/>
                  </a:cubicBezTo>
                  <a:cubicBezTo>
                    <a:pt x="11258" y="14458"/>
                    <a:pt x="10756" y="14416"/>
                    <a:pt x="10316" y="14605"/>
                  </a:cubicBezTo>
                  <a:cubicBezTo>
                    <a:pt x="10233" y="14626"/>
                    <a:pt x="10128" y="14667"/>
                    <a:pt x="10044" y="14667"/>
                  </a:cubicBezTo>
                  <a:cubicBezTo>
                    <a:pt x="9103" y="14605"/>
                    <a:pt x="8224" y="14835"/>
                    <a:pt x="7303" y="14939"/>
                  </a:cubicBezTo>
                  <a:cubicBezTo>
                    <a:pt x="6843" y="15002"/>
                    <a:pt x="6362" y="15086"/>
                    <a:pt x="5901" y="15149"/>
                  </a:cubicBezTo>
                  <a:cubicBezTo>
                    <a:pt x="5608" y="15211"/>
                    <a:pt x="5483" y="15442"/>
                    <a:pt x="5316" y="15672"/>
                  </a:cubicBezTo>
                  <a:cubicBezTo>
                    <a:pt x="5064" y="16048"/>
                    <a:pt x="4772" y="16028"/>
                    <a:pt x="4541" y="15672"/>
                  </a:cubicBezTo>
                  <a:cubicBezTo>
                    <a:pt x="4374" y="15463"/>
                    <a:pt x="4207" y="15232"/>
                    <a:pt x="4144" y="14981"/>
                  </a:cubicBezTo>
                  <a:cubicBezTo>
                    <a:pt x="3809" y="14040"/>
                    <a:pt x="3119" y="13370"/>
                    <a:pt x="2344" y="12805"/>
                  </a:cubicBezTo>
                  <a:cubicBezTo>
                    <a:pt x="2093" y="12617"/>
                    <a:pt x="1884" y="12429"/>
                    <a:pt x="1717" y="12178"/>
                  </a:cubicBezTo>
                  <a:cubicBezTo>
                    <a:pt x="1403" y="11780"/>
                    <a:pt x="1026" y="11424"/>
                    <a:pt x="691" y="11048"/>
                  </a:cubicBezTo>
                  <a:cubicBezTo>
                    <a:pt x="482" y="10838"/>
                    <a:pt x="168" y="10650"/>
                    <a:pt x="1" y="10169"/>
                  </a:cubicBezTo>
                  <a:close/>
                  <a:moveTo>
                    <a:pt x="13036" y="13140"/>
                  </a:moveTo>
                  <a:cubicBezTo>
                    <a:pt x="13225" y="12805"/>
                    <a:pt x="13476" y="12491"/>
                    <a:pt x="13559" y="12115"/>
                  </a:cubicBezTo>
                  <a:cubicBezTo>
                    <a:pt x="13622" y="11738"/>
                    <a:pt x="13748" y="11362"/>
                    <a:pt x="13915" y="11027"/>
                  </a:cubicBezTo>
                  <a:cubicBezTo>
                    <a:pt x="14083" y="10692"/>
                    <a:pt x="14145" y="10378"/>
                    <a:pt x="14187" y="10002"/>
                  </a:cubicBezTo>
                  <a:cubicBezTo>
                    <a:pt x="14208" y="9709"/>
                    <a:pt x="14334" y="9437"/>
                    <a:pt x="14438" y="9165"/>
                  </a:cubicBezTo>
                  <a:cubicBezTo>
                    <a:pt x="14522" y="8976"/>
                    <a:pt x="14648" y="8809"/>
                    <a:pt x="14773" y="8558"/>
                  </a:cubicBezTo>
                  <a:cubicBezTo>
                    <a:pt x="14396" y="8453"/>
                    <a:pt x="14062" y="8349"/>
                    <a:pt x="13706" y="8307"/>
                  </a:cubicBezTo>
                  <a:cubicBezTo>
                    <a:pt x="12513" y="8118"/>
                    <a:pt x="11362" y="8621"/>
                    <a:pt x="10170" y="8600"/>
                  </a:cubicBezTo>
                  <a:cubicBezTo>
                    <a:pt x="10044" y="8600"/>
                    <a:pt x="9898" y="8704"/>
                    <a:pt x="9751" y="8746"/>
                  </a:cubicBezTo>
                  <a:cubicBezTo>
                    <a:pt x="9124" y="8976"/>
                    <a:pt x="8496" y="9123"/>
                    <a:pt x="7826" y="9081"/>
                  </a:cubicBezTo>
                  <a:cubicBezTo>
                    <a:pt x="7513" y="9081"/>
                    <a:pt x="7178" y="8997"/>
                    <a:pt x="6822" y="9185"/>
                  </a:cubicBezTo>
                  <a:cubicBezTo>
                    <a:pt x="6759" y="9374"/>
                    <a:pt x="6655" y="9562"/>
                    <a:pt x="6592" y="9750"/>
                  </a:cubicBezTo>
                  <a:cubicBezTo>
                    <a:pt x="6445" y="10378"/>
                    <a:pt x="6278" y="11027"/>
                    <a:pt x="6132" y="11654"/>
                  </a:cubicBezTo>
                  <a:cubicBezTo>
                    <a:pt x="6111" y="11759"/>
                    <a:pt x="6132" y="11885"/>
                    <a:pt x="6111" y="12010"/>
                  </a:cubicBezTo>
                  <a:cubicBezTo>
                    <a:pt x="6048" y="12408"/>
                    <a:pt x="5964" y="12784"/>
                    <a:pt x="5901" y="13140"/>
                  </a:cubicBezTo>
                  <a:cubicBezTo>
                    <a:pt x="5839" y="13412"/>
                    <a:pt x="5734" y="13663"/>
                    <a:pt x="5692" y="13935"/>
                  </a:cubicBezTo>
                  <a:cubicBezTo>
                    <a:pt x="5650" y="14082"/>
                    <a:pt x="5713" y="14249"/>
                    <a:pt x="5734" y="14500"/>
                  </a:cubicBezTo>
                  <a:cubicBezTo>
                    <a:pt x="6048" y="14416"/>
                    <a:pt x="6320" y="14354"/>
                    <a:pt x="6571" y="14291"/>
                  </a:cubicBezTo>
                  <a:cubicBezTo>
                    <a:pt x="6801" y="14249"/>
                    <a:pt x="7052" y="14165"/>
                    <a:pt x="7261" y="14144"/>
                  </a:cubicBezTo>
                  <a:cubicBezTo>
                    <a:pt x="7575" y="14103"/>
                    <a:pt x="7826" y="14061"/>
                    <a:pt x="8119" y="13956"/>
                  </a:cubicBezTo>
                  <a:cubicBezTo>
                    <a:pt x="8329" y="13872"/>
                    <a:pt x="8580" y="13851"/>
                    <a:pt x="8831" y="13831"/>
                  </a:cubicBezTo>
                  <a:cubicBezTo>
                    <a:pt x="9458" y="13789"/>
                    <a:pt x="10086" y="13831"/>
                    <a:pt x="10672" y="13579"/>
                  </a:cubicBezTo>
                  <a:cubicBezTo>
                    <a:pt x="10818" y="13538"/>
                    <a:pt x="10965" y="13538"/>
                    <a:pt x="11132" y="13559"/>
                  </a:cubicBezTo>
                  <a:cubicBezTo>
                    <a:pt x="11781" y="13621"/>
                    <a:pt x="12346" y="13412"/>
                    <a:pt x="13036" y="13140"/>
                  </a:cubicBezTo>
                  <a:close/>
                  <a:moveTo>
                    <a:pt x="6738" y="8139"/>
                  </a:moveTo>
                  <a:cubicBezTo>
                    <a:pt x="7429" y="8139"/>
                    <a:pt x="8161" y="8244"/>
                    <a:pt x="8894" y="8014"/>
                  </a:cubicBezTo>
                  <a:cubicBezTo>
                    <a:pt x="9605" y="7784"/>
                    <a:pt x="10316" y="7512"/>
                    <a:pt x="11070" y="7616"/>
                  </a:cubicBezTo>
                  <a:cubicBezTo>
                    <a:pt x="11111" y="7616"/>
                    <a:pt x="11195" y="7616"/>
                    <a:pt x="11258" y="7595"/>
                  </a:cubicBezTo>
                  <a:cubicBezTo>
                    <a:pt x="11927" y="7261"/>
                    <a:pt x="12639" y="7365"/>
                    <a:pt x="13371" y="7344"/>
                  </a:cubicBezTo>
                  <a:cubicBezTo>
                    <a:pt x="13685" y="7344"/>
                    <a:pt x="14020" y="7407"/>
                    <a:pt x="14355" y="7198"/>
                  </a:cubicBezTo>
                  <a:cubicBezTo>
                    <a:pt x="14334" y="7072"/>
                    <a:pt x="14334" y="6884"/>
                    <a:pt x="14250" y="6821"/>
                  </a:cubicBezTo>
                  <a:cubicBezTo>
                    <a:pt x="13413" y="5880"/>
                    <a:pt x="13099" y="4582"/>
                    <a:pt x="12304" y="3641"/>
                  </a:cubicBezTo>
                  <a:cubicBezTo>
                    <a:pt x="12262" y="3620"/>
                    <a:pt x="12262" y="3599"/>
                    <a:pt x="12241" y="3578"/>
                  </a:cubicBezTo>
                  <a:cubicBezTo>
                    <a:pt x="12032" y="2783"/>
                    <a:pt x="11404" y="2218"/>
                    <a:pt x="11090" y="1486"/>
                  </a:cubicBezTo>
                  <a:cubicBezTo>
                    <a:pt x="10944" y="1130"/>
                    <a:pt x="10588" y="963"/>
                    <a:pt x="10212" y="1067"/>
                  </a:cubicBezTo>
                  <a:cubicBezTo>
                    <a:pt x="10002" y="1109"/>
                    <a:pt x="9793" y="1130"/>
                    <a:pt x="9605" y="1193"/>
                  </a:cubicBezTo>
                  <a:cubicBezTo>
                    <a:pt x="8266" y="1444"/>
                    <a:pt x="6885" y="1611"/>
                    <a:pt x="5608" y="2113"/>
                  </a:cubicBezTo>
                  <a:cubicBezTo>
                    <a:pt x="5106" y="2281"/>
                    <a:pt x="4583" y="2427"/>
                    <a:pt x="4039" y="2427"/>
                  </a:cubicBezTo>
                  <a:cubicBezTo>
                    <a:pt x="3746" y="2427"/>
                    <a:pt x="3432" y="2427"/>
                    <a:pt x="3140" y="2678"/>
                  </a:cubicBezTo>
                  <a:cubicBezTo>
                    <a:pt x="3704" y="3766"/>
                    <a:pt x="4186" y="4938"/>
                    <a:pt x="5002" y="5900"/>
                  </a:cubicBezTo>
                  <a:cubicBezTo>
                    <a:pt x="5232" y="6193"/>
                    <a:pt x="5441" y="6465"/>
                    <a:pt x="5608" y="6779"/>
                  </a:cubicBezTo>
                  <a:cubicBezTo>
                    <a:pt x="5818" y="7302"/>
                    <a:pt x="6153" y="7784"/>
                    <a:pt x="6738" y="8139"/>
                  </a:cubicBezTo>
                  <a:close/>
                  <a:moveTo>
                    <a:pt x="2616" y="3808"/>
                  </a:moveTo>
                  <a:cubicBezTo>
                    <a:pt x="2240" y="4164"/>
                    <a:pt x="2177" y="4561"/>
                    <a:pt x="2093" y="4938"/>
                  </a:cubicBezTo>
                  <a:cubicBezTo>
                    <a:pt x="1863" y="6424"/>
                    <a:pt x="1633" y="7930"/>
                    <a:pt x="1424" y="9437"/>
                  </a:cubicBezTo>
                  <a:cubicBezTo>
                    <a:pt x="1361" y="9855"/>
                    <a:pt x="1424" y="10274"/>
                    <a:pt x="1424" y="10713"/>
                  </a:cubicBezTo>
                  <a:cubicBezTo>
                    <a:pt x="1759" y="10964"/>
                    <a:pt x="2072" y="11215"/>
                    <a:pt x="2386" y="11487"/>
                  </a:cubicBezTo>
                  <a:cubicBezTo>
                    <a:pt x="2595" y="11675"/>
                    <a:pt x="2805" y="11843"/>
                    <a:pt x="2930" y="12073"/>
                  </a:cubicBezTo>
                  <a:cubicBezTo>
                    <a:pt x="3412" y="12722"/>
                    <a:pt x="3830" y="13412"/>
                    <a:pt x="4269" y="14061"/>
                  </a:cubicBezTo>
                  <a:cubicBezTo>
                    <a:pt x="4353" y="14186"/>
                    <a:pt x="4479" y="14375"/>
                    <a:pt x="4667" y="14291"/>
                  </a:cubicBezTo>
                  <a:cubicBezTo>
                    <a:pt x="4813" y="13831"/>
                    <a:pt x="4981" y="13349"/>
                    <a:pt x="5106" y="12910"/>
                  </a:cubicBezTo>
                  <a:cubicBezTo>
                    <a:pt x="5190" y="12638"/>
                    <a:pt x="5316" y="12387"/>
                    <a:pt x="5316" y="12115"/>
                  </a:cubicBezTo>
                  <a:cubicBezTo>
                    <a:pt x="5316" y="11634"/>
                    <a:pt x="5441" y="11173"/>
                    <a:pt x="5629" y="10734"/>
                  </a:cubicBezTo>
                  <a:cubicBezTo>
                    <a:pt x="5818" y="10211"/>
                    <a:pt x="6006" y="9688"/>
                    <a:pt x="6173" y="9123"/>
                  </a:cubicBezTo>
                  <a:cubicBezTo>
                    <a:pt x="5483" y="8621"/>
                    <a:pt x="5064" y="7909"/>
                    <a:pt x="4709" y="7135"/>
                  </a:cubicBezTo>
                  <a:cubicBezTo>
                    <a:pt x="4646" y="6947"/>
                    <a:pt x="4500" y="6779"/>
                    <a:pt x="4374" y="6612"/>
                  </a:cubicBezTo>
                  <a:cubicBezTo>
                    <a:pt x="4123" y="6214"/>
                    <a:pt x="3809" y="5838"/>
                    <a:pt x="3537" y="5461"/>
                  </a:cubicBezTo>
                  <a:cubicBezTo>
                    <a:pt x="3223" y="4938"/>
                    <a:pt x="2972" y="4415"/>
                    <a:pt x="2616" y="38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3"/>
            <p:cNvSpPr/>
            <p:nvPr/>
          </p:nvSpPr>
          <p:spPr>
            <a:xfrm>
              <a:off x="442446" y="4076579"/>
              <a:ext cx="118521" cy="129847"/>
            </a:xfrm>
            <a:custGeom>
              <a:avLst/>
              <a:gdLst/>
              <a:ahLst/>
              <a:cxnLst/>
              <a:rect l="l" t="t" r="r" b="b"/>
              <a:pathLst>
                <a:path w="5253" h="5755" extrusionOk="0">
                  <a:moveTo>
                    <a:pt x="3348" y="524"/>
                  </a:moveTo>
                  <a:lnTo>
                    <a:pt x="3348" y="2177"/>
                  </a:lnTo>
                  <a:cubicBezTo>
                    <a:pt x="3474" y="2198"/>
                    <a:pt x="3620" y="2240"/>
                    <a:pt x="3725" y="2240"/>
                  </a:cubicBezTo>
                  <a:cubicBezTo>
                    <a:pt x="4708" y="2177"/>
                    <a:pt x="5252" y="3181"/>
                    <a:pt x="4938" y="4060"/>
                  </a:cubicBezTo>
                  <a:cubicBezTo>
                    <a:pt x="4771" y="4562"/>
                    <a:pt x="4352" y="4960"/>
                    <a:pt x="3829" y="5169"/>
                  </a:cubicBezTo>
                  <a:cubicBezTo>
                    <a:pt x="3474" y="5295"/>
                    <a:pt x="3139" y="5399"/>
                    <a:pt x="2825" y="5546"/>
                  </a:cubicBezTo>
                  <a:cubicBezTo>
                    <a:pt x="2469" y="5755"/>
                    <a:pt x="2072" y="5713"/>
                    <a:pt x="1695" y="5650"/>
                  </a:cubicBezTo>
                  <a:cubicBezTo>
                    <a:pt x="1465" y="5629"/>
                    <a:pt x="1319" y="5420"/>
                    <a:pt x="1381" y="5211"/>
                  </a:cubicBezTo>
                  <a:cubicBezTo>
                    <a:pt x="1632" y="4499"/>
                    <a:pt x="1235" y="3955"/>
                    <a:pt x="1026" y="3349"/>
                  </a:cubicBezTo>
                  <a:cubicBezTo>
                    <a:pt x="837" y="2888"/>
                    <a:pt x="523" y="2470"/>
                    <a:pt x="440" y="1947"/>
                  </a:cubicBezTo>
                  <a:cubicBezTo>
                    <a:pt x="419" y="1821"/>
                    <a:pt x="314" y="1675"/>
                    <a:pt x="210" y="1570"/>
                  </a:cubicBezTo>
                  <a:cubicBezTo>
                    <a:pt x="63" y="1361"/>
                    <a:pt x="0" y="1152"/>
                    <a:pt x="0" y="901"/>
                  </a:cubicBezTo>
                  <a:cubicBezTo>
                    <a:pt x="0" y="712"/>
                    <a:pt x="84" y="566"/>
                    <a:pt x="272" y="461"/>
                  </a:cubicBezTo>
                  <a:cubicBezTo>
                    <a:pt x="942" y="85"/>
                    <a:pt x="1695" y="1"/>
                    <a:pt x="2428" y="105"/>
                  </a:cubicBezTo>
                  <a:cubicBezTo>
                    <a:pt x="2720" y="168"/>
                    <a:pt x="3013" y="377"/>
                    <a:pt x="3348" y="524"/>
                  </a:cubicBezTo>
                  <a:close/>
                  <a:moveTo>
                    <a:pt x="2093" y="3411"/>
                  </a:moveTo>
                  <a:cubicBezTo>
                    <a:pt x="2030" y="3809"/>
                    <a:pt x="2176" y="4144"/>
                    <a:pt x="2448" y="4437"/>
                  </a:cubicBezTo>
                  <a:cubicBezTo>
                    <a:pt x="2532" y="4541"/>
                    <a:pt x="2720" y="4604"/>
                    <a:pt x="2846" y="4583"/>
                  </a:cubicBezTo>
                  <a:cubicBezTo>
                    <a:pt x="3348" y="4478"/>
                    <a:pt x="3829" y="4332"/>
                    <a:pt x="4122" y="3872"/>
                  </a:cubicBezTo>
                  <a:cubicBezTo>
                    <a:pt x="4373" y="3558"/>
                    <a:pt x="4206" y="3098"/>
                    <a:pt x="3850" y="3035"/>
                  </a:cubicBezTo>
                  <a:cubicBezTo>
                    <a:pt x="3641" y="2993"/>
                    <a:pt x="3432" y="3014"/>
                    <a:pt x="3244" y="3077"/>
                  </a:cubicBezTo>
                  <a:cubicBezTo>
                    <a:pt x="2846" y="3139"/>
                    <a:pt x="2511" y="3286"/>
                    <a:pt x="2093" y="3411"/>
                  </a:cubicBezTo>
                  <a:close/>
                  <a:moveTo>
                    <a:pt x="1695" y="2470"/>
                  </a:moveTo>
                  <a:cubicBezTo>
                    <a:pt x="2030" y="2261"/>
                    <a:pt x="2281" y="1989"/>
                    <a:pt x="2511" y="1737"/>
                  </a:cubicBezTo>
                  <a:cubicBezTo>
                    <a:pt x="2804" y="1382"/>
                    <a:pt x="2616" y="921"/>
                    <a:pt x="2176" y="838"/>
                  </a:cubicBezTo>
                  <a:cubicBezTo>
                    <a:pt x="1653" y="754"/>
                    <a:pt x="1130" y="817"/>
                    <a:pt x="733" y="1214"/>
                  </a:cubicBezTo>
                  <a:cubicBezTo>
                    <a:pt x="921" y="1382"/>
                    <a:pt x="1109" y="1549"/>
                    <a:pt x="1235" y="1737"/>
                  </a:cubicBezTo>
                  <a:cubicBezTo>
                    <a:pt x="1360" y="1968"/>
                    <a:pt x="1360" y="2282"/>
                    <a:pt x="1695" y="24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3"/>
            <p:cNvSpPr/>
            <p:nvPr/>
          </p:nvSpPr>
          <p:spPr>
            <a:xfrm>
              <a:off x="805268" y="4102292"/>
              <a:ext cx="193889" cy="134723"/>
            </a:xfrm>
            <a:custGeom>
              <a:avLst/>
              <a:gdLst/>
              <a:ahLst/>
              <a:cxnLst/>
              <a:rect l="l" t="t" r="r" b="b"/>
              <a:pathLst>
                <a:path w="10965" h="7619" extrusionOk="0">
                  <a:moveTo>
                    <a:pt x="8579" y="1"/>
                  </a:moveTo>
                  <a:cubicBezTo>
                    <a:pt x="8391" y="1"/>
                    <a:pt x="8181" y="1"/>
                    <a:pt x="8035" y="84"/>
                  </a:cubicBezTo>
                  <a:cubicBezTo>
                    <a:pt x="7491" y="294"/>
                    <a:pt x="6905" y="294"/>
                    <a:pt x="6340" y="294"/>
                  </a:cubicBezTo>
                  <a:cubicBezTo>
                    <a:pt x="5545" y="294"/>
                    <a:pt x="4729" y="273"/>
                    <a:pt x="3955" y="273"/>
                  </a:cubicBezTo>
                  <a:cubicBezTo>
                    <a:pt x="3662" y="273"/>
                    <a:pt x="3369" y="294"/>
                    <a:pt x="3118" y="356"/>
                  </a:cubicBezTo>
                  <a:cubicBezTo>
                    <a:pt x="2658" y="419"/>
                    <a:pt x="2260" y="503"/>
                    <a:pt x="1779" y="587"/>
                  </a:cubicBezTo>
                  <a:cubicBezTo>
                    <a:pt x="1402" y="880"/>
                    <a:pt x="1151" y="1298"/>
                    <a:pt x="984" y="1821"/>
                  </a:cubicBezTo>
                  <a:cubicBezTo>
                    <a:pt x="837" y="2365"/>
                    <a:pt x="670" y="2909"/>
                    <a:pt x="712" y="3495"/>
                  </a:cubicBezTo>
                  <a:cubicBezTo>
                    <a:pt x="712" y="3704"/>
                    <a:pt x="670" y="3934"/>
                    <a:pt x="607" y="4144"/>
                  </a:cubicBezTo>
                  <a:cubicBezTo>
                    <a:pt x="398" y="4688"/>
                    <a:pt x="356" y="5274"/>
                    <a:pt x="398" y="5838"/>
                  </a:cubicBezTo>
                  <a:cubicBezTo>
                    <a:pt x="419" y="6341"/>
                    <a:pt x="398" y="6780"/>
                    <a:pt x="63" y="7198"/>
                  </a:cubicBezTo>
                  <a:cubicBezTo>
                    <a:pt x="0" y="7261"/>
                    <a:pt x="21" y="7387"/>
                    <a:pt x="21" y="7596"/>
                  </a:cubicBezTo>
                  <a:cubicBezTo>
                    <a:pt x="272" y="7596"/>
                    <a:pt x="398" y="7617"/>
                    <a:pt x="544" y="7617"/>
                  </a:cubicBezTo>
                  <a:cubicBezTo>
                    <a:pt x="581" y="7618"/>
                    <a:pt x="617" y="7618"/>
                    <a:pt x="654" y="7618"/>
                  </a:cubicBezTo>
                  <a:cubicBezTo>
                    <a:pt x="1475" y="7618"/>
                    <a:pt x="2294" y="7398"/>
                    <a:pt x="3055" y="7178"/>
                  </a:cubicBezTo>
                  <a:cubicBezTo>
                    <a:pt x="4080" y="6885"/>
                    <a:pt x="5085" y="6654"/>
                    <a:pt x="6131" y="6466"/>
                  </a:cubicBezTo>
                  <a:cubicBezTo>
                    <a:pt x="6696" y="6362"/>
                    <a:pt x="7240" y="6236"/>
                    <a:pt x="7826" y="6215"/>
                  </a:cubicBezTo>
                  <a:cubicBezTo>
                    <a:pt x="8642" y="6215"/>
                    <a:pt x="9332" y="5818"/>
                    <a:pt x="10148" y="5818"/>
                  </a:cubicBezTo>
                  <a:cubicBezTo>
                    <a:pt x="10253" y="5818"/>
                    <a:pt x="10357" y="5692"/>
                    <a:pt x="10483" y="5608"/>
                  </a:cubicBezTo>
                  <a:cubicBezTo>
                    <a:pt x="10525" y="5001"/>
                    <a:pt x="10525" y="4395"/>
                    <a:pt x="10546" y="3830"/>
                  </a:cubicBezTo>
                  <a:cubicBezTo>
                    <a:pt x="10546" y="3537"/>
                    <a:pt x="10546" y="3223"/>
                    <a:pt x="10671" y="2993"/>
                  </a:cubicBezTo>
                  <a:cubicBezTo>
                    <a:pt x="10881" y="2574"/>
                    <a:pt x="10860" y="2135"/>
                    <a:pt x="10860" y="1675"/>
                  </a:cubicBezTo>
                  <a:cubicBezTo>
                    <a:pt x="10881" y="1152"/>
                    <a:pt x="10943" y="608"/>
                    <a:pt x="10964" y="64"/>
                  </a:cubicBezTo>
                  <a:cubicBezTo>
                    <a:pt x="10902" y="64"/>
                    <a:pt x="10776" y="1"/>
                    <a:pt x="10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3"/>
            <p:cNvSpPr/>
            <p:nvPr/>
          </p:nvSpPr>
          <p:spPr>
            <a:xfrm>
              <a:off x="806753" y="4223983"/>
              <a:ext cx="204604" cy="144908"/>
            </a:xfrm>
            <a:custGeom>
              <a:avLst/>
              <a:gdLst/>
              <a:ahLst/>
              <a:cxnLst/>
              <a:rect l="l" t="t" r="r" b="b"/>
              <a:pathLst>
                <a:path w="11571" h="8195" extrusionOk="0">
                  <a:moveTo>
                    <a:pt x="9753" y="0"/>
                  </a:moveTo>
                  <a:cubicBezTo>
                    <a:pt x="9523" y="0"/>
                    <a:pt x="9381" y="43"/>
                    <a:pt x="9039" y="128"/>
                  </a:cubicBezTo>
                  <a:cubicBezTo>
                    <a:pt x="8788" y="212"/>
                    <a:pt x="8495" y="275"/>
                    <a:pt x="8202" y="296"/>
                  </a:cubicBezTo>
                  <a:cubicBezTo>
                    <a:pt x="6612" y="421"/>
                    <a:pt x="5064" y="672"/>
                    <a:pt x="3557" y="1153"/>
                  </a:cubicBezTo>
                  <a:cubicBezTo>
                    <a:pt x="2532" y="1467"/>
                    <a:pt x="1486" y="1718"/>
                    <a:pt x="377" y="1718"/>
                  </a:cubicBezTo>
                  <a:cubicBezTo>
                    <a:pt x="340" y="1718"/>
                    <a:pt x="302" y="1716"/>
                    <a:pt x="265" y="1716"/>
                  </a:cubicBezTo>
                  <a:cubicBezTo>
                    <a:pt x="153" y="1716"/>
                    <a:pt x="47" y="1739"/>
                    <a:pt x="0" y="1928"/>
                  </a:cubicBezTo>
                  <a:cubicBezTo>
                    <a:pt x="628" y="2974"/>
                    <a:pt x="1109" y="4104"/>
                    <a:pt x="1527" y="5275"/>
                  </a:cubicBezTo>
                  <a:cubicBezTo>
                    <a:pt x="1883" y="6259"/>
                    <a:pt x="2364" y="7200"/>
                    <a:pt x="2825" y="8163"/>
                  </a:cubicBezTo>
                  <a:cubicBezTo>
                    <a:pt x="2966" y="8163"/>
                    <a:pt x="3140" y="8195"/>
                    <a:pt x="3296" y="8195"/>
                  </a:cubicBezTo>
                  <a:cubicBezTo>
                    <a:pt x="3394" y="8195"/>
                    <a:pt x="3485" y="8182"/>
                    <a:pt x="3557" y="8142"/>
                  </a:cubicBezTo>
                  <a:cubicBezTo>
                    <a:pt x="3886" y="7956"/>
                    <a:pt x="4225" y="7926"/>
                    <a:pt x="4568" y="7926"/>
                  </a:cubicBezTo>
                  <a:cubicBezTo>
                    <a:pt x="4725" y="7926"/>
                    <a:pt x="4884" y="7933"/>
                    <a:pt x="5043" y="7933"/>
                  </a:cubicBezTo>
                  <a:cubicBezTo>
                    <a:pt x="5282" y="7933"/>
                    <a:pt x="5523" y="7937"/>
                    <a:pt x="5765" y="7937"/>
                  </a:cubicBezTo>
                  <a:cubicBezTo>
                    <a:pt x="6409" y="7937"/>
                    <a:pt x="7055" y="7904"/>
                    <a:pt x="7679" y="7661"/>
                  </a:cubicBezTo>
                  <a:cubicBezTo>
                    <a:pt x="7763" y="7640"/>
                    <a:pt x="7867" y="7640"/>
                    <a:pt x="7972" y="7640"/>
                  </a:cubicBezTo>
                  <a:cubicBezTo>
                    <a:pt x="9102" y="7640"/>
                    <a:pt x="10148" y="7263"/>
                    <a:pt x="11236" y="7033"/>
                  </a:cubicBezTo>
                  <a:cubicBezTo>
                    <a:pt x="11445" y="6991"/>
                    <a:pt x="11571" y="6824"/>
                    <a:pt x="11508" y="6614"/>
                  </a:cubicBezTo>
                  <a:cubicBezTo>
                    <a:pt x="11341" y="6091"/>
                    <a:pt x="11320" y="5568"/>
                    <a:pt x="11341" y="5087"/>
                  </a:cubicBezTo>
                  <a:cubicBezTo>
                    <a:pt x="11382" y="4669"/>
                    <a:pt x="11278" y="4271"/>
                    <a:pt x="11173" y="3873"/>
                  </a:cubicBezTo>
                  <a:cubicBezTo>
                    <a:pt x="11006" y="3329"/>
                    <a:pt x="10818" y="2785"/>
                    <a:pt x="10797" y="2200"/>
                  </a:cubicBezTo>
                  <a:cubicBezTo>
                    <a:pt x="10776" y="1467"/>
                    <a:pt x="10546" y="756"/>
                    <a:pt x="10483" y="65"/>
                  </a:cubicBezTo>
                  <a:cubicBezTo>
                    <a:pt x="10125" y="22"/>
                    <a:pt x="9917" y="0"/>
                    <a:pt x="9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3"/>
            <p:cNvSpPr/>
            <p:nvPr/>
          </p:nvSpPr>
          <p:spPr>
            <a:xfrm>
              <a:off x="1003206" y="4132494"/>
              <a:ext cx="44047" cy="171096"/>
            </a:xfrm>
            <a:custGeom>
              <a:avLst/>
              <a:gdLst/>
              <a:ahLst/>
              <a:cxnLst/>
              <a:rect l="l" t="t" r="r" b="b"/>
              <a:pathLst>
                <a:path w="2491" h="9676" extrusionOk="0">
                  <a:moveTo>
                    <a:pt x="730" y="1"/>
                  </a:moveTo>
                  <a:cubicBezTo>
                    <a:pt x="696" y="1"/>
                    <a:pt x="655" y="9"/>
                    <a:pt x="607" y="29"/>
                  </a:cubicBezTo>
                  <a:cubicBezTo>
                    <a:pt x="628" y="573"/>
                    <a:pt x="607" y="1159"/>
                    <a:pt x="335" y="1682"/>
                  </a:cubicBezTo>
                  <a:cubicBezTo>
                    <a:pt x="293" y="1787"/>
                    <a:pt x="293" y="1933"/>
                    <a:pt x="293" y="2038"/>
                  </a:cubicBezTo>
                  <a:cubicBezTo>
                    <a:pt x="398" y="3586"/>
                    <a:pt x="0" y="5156"/>
                    <a:pt x="524" y="6662"/>
                  </a:cubicBezTo>
                  <a:cubicBezTo>
                    <a:pt x="544" y="6725"/>
                    <a:pt x="544" y="6809"/>
                    <a:pt x="544" y="6851"/>
                  </a:cubicBezTo>
                  <a:cubicBezTo>
                    <a:pt x="524" y="7687"/>
                    <a:pt x="816" y="8483"/>
                    <a:pt x="1068" y="9257"/>
                  </a:cubicBezTo>
                  <a:cubicBezTo>
                    <a:pt x="1130" y="9382"/>
                    <a:pt x="1214" y="9529"/>
                    <a:pt x="1277" y="9675"/>
                  </a:cubicBezTo>
                  <a:cubicBezTo>
                    <a:pt x="1528" y="9424"/>
                    <a:pt x="1632" y="9152"/>
                    <a:pt x="1632" y="8838"/>
                  </a:cubicBezTo>
                  <a:cubicBezTo>
                    <a:pt x="1570" y="8273"/>
                    <a:pt x="1716" y="7708"/>
                    <a:pt x="1904" y="7164"/>
                  </a:cubicBezTo>
                  <a:cubicBezTo>
                    <a:pt x="2051" y="6767"/>
                    <a:pt x="2093" y="6348"/>
                    <a:pt x="2176" y="5972"/>
                  </a:cubicBezTo>
                  <a:cubicBezTo>
                    <a:pt x="2281" y="5407"/>
                    <a:pt x="2386" y="4842"/>
                    <a:pt x="2490" y="4214"/>
                  </a:cubicBezTo>
                  <a:cubicBezTo>
                    <a:pt x="2428" y="4089"/>
                    <a:pt x="2365" y="3817"/>
                    <a:pt x="2281" y="3586"/>
                  </a:cubicBezTo>
                  <a:cubicBezTo>
                    <a:pt x="1884" y="2457"/>
                    <a:pt x="1591" y="1285"/>
                    <a:pt x="963" y="239"/>
                  </a:cubicBezTo>
                  <a:cubicBezTo>
                    <a:pt x="912" y="154"/>
                    <a:pt x="875" y="1"/>
                    <a:pt x="7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3"/>
            <p:cNvSpPr/>
            <p:nvPr/>
          </p:nvSpPr>
          <p:spPr>
            <a:xfrm>
              <a:off x="784544" y="4086395"/>
              <a:ext cx="278977" cy="300443"/>
            </a:xfrm>
            <a:custGeom>
              <a:avLst/>
              <a:gdLst/>
              <a:ahLst/>
              <a:cxnLst/>
              <a:rect l="l" t="t" r="r" b="b"/>
              <a:pathLst>
                <a:path w="15777" h="16991" extrusionOk="0">
                  <a:moveTo>
                    <a:pt x="13580" y="15609"/>
                  </a:moveTo>
                  <a:cubicBezTo>
                    <a:pt x="12450" y="15839"/>
                    <a:pt x="11341" y="16153"/>
                    <a:pt x="10232" y="16258"/>
                  </a:cubicBezTo>
                  <a:cubicBezTo>
                    <a:pt x="9040" y="16383"/>
                    <a:pt x="7868" y="16760"/>
                    <a:pt x="6633" y="16655"/>
                  </a:cubicBezTo>
                  <a:cubicBezTo>
                    <a:pt x="6152" y="16592"/>
                    <a:pt x="5650" y="16676"/>
                    <a:pt x="5148" y="16823"/>
                  </a:cubicBezTo>
                  <a:cubicBezTo>
                    <a:pt x="4687" y="16990"/>
                    <a:pt x="4164" y="16906"/>
                    <a:pt x="3641" y="16885"/>
                  </a:cubicBezTo>
                  <a:cubicBezTo>
                    <a:pt x="3495" y="16885"/>
                    <a:pt x="3369" y="16718"/>
                    <a:pt x="3244" y="16655"/>
                  </a:cubicBezTo>
                  <a:cubicBezTo>
                    <a:pt x="3181" y="16613"/>
                    <a:pt x="3160" y="16551"/>
                    <a:pt x="3160" y="16488"/>
                  </a:cubicBezTo>
                  <a:cubicBezTo>
                    <a:pt x="2804" y="15107"/>
                    <a:pt x="2009" y="13872"/>
                    <a:pt x="1591" y="12512"/>
                  </a:cubicBezTo>
                  <a:cubicBezTo>
                    <a:pt x="1382" y="11780"/>
                    <a:pt x="984" y="11131"/>
                    <a:pt x="649" y="10441"/>
                  </a:cubicBezTo>
                  <a:cubicBezTo>
                    <a:pt x="545" y="10211"/>
                    <a:pt x="440" y="9981"/>
                    <a:pt x="294" y="9792"/>
                  </a:cubicBezTo>
                  <a:cubicBezTo>
                    <a:pt x="1" y="9437"/>
                    <a:pt x="1" y="9060"/>
                    <a:pt x="189" y="8641"/>
                  </a:cubicBezTo>
                  <a:cubicBezTo>
                    <a:pt x="294" y="8453"/>
                    <a:pt x="294" y="8223"/>
                    <a:pt x="314" y="7993"/>
                  </a:cubicBezTo>
                  <a:cubicBezTo>
                    <a:pt x="398" y="7261"/>
                    <a:pt x="419" y="6528"/>
                    <a:pt x="503" y="5817"/>
                  </a:cubicBezTo>
                  <a:cubicBezTo>
                    <a:pt x="524" y="5566"/>
                    <a:pt x="607" y="5315"/>
                    <a:pt x="628" y="5064"/>
                  </a:cubicBezTo>
                  <a:cubicBezTo>
                    <a:pt x="670" y="4833"/>
                    <a:pt x="775" y="4561"/>
                    <a:pt x="754" y="4331"/>
                  </a:cubicBezTo>
                  <a:cubicBezTo>
                    <a:pt x="712" y="3473"/>
                    <a:pt x="1047" y="2699"/>
                    <a:pt x="1361" y="1946"/>
                  </a:cubicBezTo>
                  <a:cubicBezTo>
                    <a:pt x="1444" y="1716"/>
                    <a:pt x="1612" y="1527"/>
                    <a:pt x="1800" y="1339"/>
                  </a:cubicBezTo>
                  <a:cubicBezTo>
                    <a:pt x="2030" y="1088"/>
                    <a:pt x="2323" y="879"/>
                    <a:pt x="2616" y="607"/>
                  </a:cubicBezTo>
                  <a:cubicBezTo>
                    <a:pt x="3118" y="732"/>
                    <a:pt x="3579" y="649"/>
                    <a:pt x="4081" y="481"/>
                  </a:cubicBezTo>
                  <a:cubicBezTo>
                    <a:pt x="4374" y="377"/>
                    <a:pt x="4708" y="377"/>
                    <a:pt x="5022" y="356"/>
                  </a:cubicBezTo>
                  <a:cubicBezTo>
                    <a:pt x="5901" y="335"/>
                    <a:pt x="6801" y="356"/>
                    <a:pt x="7680" y="335"/>
                  </a:cubicBezTo>
                  <a:cubicBezTo>
                    <a:pt x="8056" y="335"/>
                    <a:pt x="8454" y="230"/>
                    <a:pt x="8809" y="167"/>
                  </a:cubicBezTo>
                  <a:cubicBezTo>
                    <a:pt x="9123" y="126"/>
                    <a:pt x="9437" y="21"/>
                    <a:pt x="9751" y="21"/>
                  </a:cubicBezTo>
                  <a:cubicBezTo>
                    <a:pt x="10609" y="0"/>
                    <a:pt x="11488" y="0"/>
                    <a:pt x="12325" y="21"/>
                  </a:cubicBezTo>
                  <a:cubicBezTo>
                    <a:pt x="12994" y="21"/>
                    <a:pt x="12994" y="63"/>
                    <a:pt x="13224" y="732"/>
                  </a:cubicBezTo>
                  <a:cubicBezTo>
                    <a:pt x="13287" y="900"/>
                    <a:pt x="13392" y="1067"/>
                    <a:pt x="13475" y="1255"/>
                  </a:cubicBezTo>
                  <a:cubicBezTo>
                    <a:pt x="13852" y="2030"/>
                    <a:pt x="14270" y="2825"/>
                    <a:pt x="14668" y="3620"/>
                  </a:cubicBezTo>
                  <a:cubicBezTo>
                    <a:pt x="14794" y="3913"/>
                    <a:pt x="14898" y="4206"/>
                    <a:pt x="15003" y="4520"/>
                  </a:cubicBezTo>
                  <a:cubicBezTo>
                    <a:pt x="15212" y="5189"/>
                    <a:pt x="15421" y="5900"/>
                    <a:pt x="15631" y="6612"/>
                  </a:cubicBezTo>
                  <a:cubicBezTo>
                    <a:pt x="15693" y="6821"/>
                    <a:pt x="15777" y="7051"/>
                    <a:pt x="15714" y="7261"/>
                  </a:cubicBezTo>
                  <a:cubicBezTo>
                    <a:pt x="15568" y="7846"/>
                    <a:pt x="15568" y="8474"/>
                    <a:pt x="15463" y="9039"/>
                  </a:cubicBezTo>
                  <a:cubicBezTo>
                    <a:pt x="15379" y="9520"/>
                    <a:pt x="15254" y="9960"/>
                    <a:pt x="15149" y="10420"/>
                  </a:cubicBezTo>
                  <a:cubicBezTo>
                    <a:pt x="15087" y="10608"/>
                    <a:pt x="14982" y="10797"/>
                    <a:pt x="15003" y="10985"/>
                  </a:cubicBezTo>
                  <a:cubicBezTo>
                    <a:pt x="15087" y="11759"/>
                    <a:pt x="14794" y="12471"/>
                    <a:pt x="14542" y="13161"/>
                  </a:cubicBezTo>
                  <a:cubicBezTo>
                    <a:pt x="14480" y="13287"/>
                    <a:pt x="14438" y="13433"/>
                    <a:pt x="14459" y="13538"/>
                  </a:cubicBezTo>
                  <a:cubicBezTo>
                    <a:pt x="14480" y="14354"/>
                    <a:pt x="14061" y="15002"/>
                    <a:pt x="13580" y="15609"/>
                  </a:cubicBezTo>
                  <a:close/>
                  <a:moveTo>
                    <a:pt x="1193" y="8474"/>
                  </a:moveTo>
                  <a:cubicBezTo>
                    <a:pt x="1402" y="8495"/>
                    <a:pt x="1570" y="8516"/>
                    <a:pt x="1716" y="8516"/>
                  </a:cubicBezTo>
                  <a:cubicBezTo>
                    <a:pt x="2574" y="8537"/>
                    <a:pt x="3432" y="8307"/>
                    <a:pt x="4227" y="8077"/>
                  </a:cubicBezTo>
                  <a:cubicBezTo>
                    <a:pt x="5252" y="7784"/>
                    <a:pt x="6257" y="7553"/>
                    <a:pt x="7303" y="7365"/>
                  </a:cubicBezTo>
                  <a:cubicBezTo>
                    <a:pt x="7868" y="7261"/>
                    <a:pt x="8412" y="7135"/>
                    <a:pt x="8998" y="7114"/>
                  </a:cubicBezTo>
                  <a:cubicBezTo>
                    <a:pt x="9814" y="7114"/>
                    <a:pt x="10504" y="6717"/>
                    <a:pt x="11320" y="6717"/>
                  </a:cubicBezTo>
                  <a:cubicBezTo>
                    <a:pt x="11425" y="6717"/>
                    <a:pt x="11529" y="6591"/>
                    <a:pt x="11655" y="6507"/>
                  </a:cubicBezTo>
                  <a:cubicBezTo>
                    <a:pt x="11697" y="5900"/>
                    <a:pt x="11697" y="5294"/>
                    <a:pt x="11718" y="4729"/>
                  </a:cubicBezTo>
                  <a:cubicBezTo>
                    <a:pt x="11718" y="4436"/>
                    <a:pt x="11718" y="4122"/>
                    <a:pt x="11843" y="3892"/>
                  </a:cubicBezTo>
                  <a:cubicBezTo>
                    <a:pt x="12053" y="3473"/>
                    <a:pt x="12032" y="3034"/>
                    <a:pt x="12032" y="2574"/>
                  </a:cubicBezTo>
                  <a:cubicBezTo>
                    <a:pt x="12053" y="2051"/>
                    <a:pt x="12115" y="1507"/>
                    <a:pt x="12136" y="963"/>
                  </a:cubicBezTo>
                  <a:cubicBezTo>
                    <a:pt x="12074" y="963"/>
                    <a:pt x="11948" y="900"/>
                    <a:pt x="11843" y="900"/>
                  </a:cubicBezTo>
                  <a:lnTo>
                    <a:pt x="9751" y="900"/>
                  </a:lnTo>
                  <a:cubicBezTo>
                    <a:pt x="9563" y="900"/>
                    <a:pt x="9353" y="900"/>
                    <a:pt x="9207" y="983"/>
                  </a:cubicBezTo>
                  <a:cubicBezTo>
                    <a:pt x="8663" y="1193"/>
                    <a:pt x="8077" y="1193"/>
                    <a:pt x="7512" y="1193"/>
                  </a:cubicBezTo>
                  <a:cubicBezTo>
                    <a:pt x="6717" y="1193"/>
                    <a:pt x="5901" y="1172"/>
                    <a:pt x="5127" y="1172"/>
                  </a:cubicBezTo>
                  <a:cubicBezTo>
                    <a:pt x="4834" y="1172"/>
                    <a:pt x="4541" y="1193"/>
                    <a:pt x="4290" y="1255"/>
                  </a:cubicBezTo>
                  <a:cubicBezTo>
                    <a:pt x="3830" y="1318"/>
                    <a:pt x="3432" y="1402"/>
                    <a:pt x="2951" y="1486"/>
                  </a:cubicBezTo>
                  <a:cubicBezTo>
                    <a:pt x="2574" y="1779"/>
                    <a:pt x="2323" y="2197"/>
                    <a:pt x="2156" y="2720"/>
                  </a:cubicBezTo>
                  <a:cubicBezTo>
                    <a:pt x="2009" y="3264"/>
                    <a:pt x="1842" y="3808"/>
                    <a:pt x="1884" y="4394"/>
                  </a:cubicBezTo>
                  <a:cubicBezTo>
                    <a:pt x="1884" y="4603"/>
                    <a:pt x="1842" y="4833"/>
                    <a:pt x="1779" y="5043"/>
                  </a:cubicBezTo>
                  <a:cubicBezTo>
                    <a:pt x="1570" y="5587"/>
                    <a:pt x="1528" y="6173"/>
                    <a:pt x="1570" y="6737"/>
                  </a:cubicBezTo>
                  <a:cubicBezTo>
                    <a:pt x="1591" y="7240"/>
                    <a:pt x="1570" y="7679"/>
                    <a:pt x="1235" y="8097"/>
                  </a:cubicBezTo>
                  <a:cubicBezTo>
                    <a:pt x="1172" y="8160"/>
                    <a:pt x="1235" y="8265"/>
                    <a:pt x="1193" y="8474"/>
                  </a:cubicBezTo>
                  <a:close/>
                  <a:moveTo>
                    <a:pt x="11739" y="7846"/>
                  </a:moveTo>
                  <a:cubicBezTo>
                    <a:pt x="10881" y="7742"/>
                    <a:pt x="10881" y="7763"/>
                    <a:pt x="10295" y="7909"/>
                  </a:cubicBezTo>
                  <a:cubicBezTo>
                    <a:pt x="10044" y="7993"/>
                    <a:pt x="9751" y="8056"/>
                    <a:pt x="9458" y="8077"/>
                  </a:cubicBezTo>
                  <a:cubicBezTo>
                    <a:pt x="7868" y="8202"/>
                    <a:pt x="6320" y="8453"/>
                    <a:pt x="4813" y="8934"/>
                  </a:cubicBezTo>
                  <a:cubicBezTo>
                    <a:pt x="3788" y="9248"/>
                    <a:pt x="2742" y="9499"/>
                    <a:pt x="1654" y="9499"/>
                  </a:cubicBezTo>
                  <a:cubicBezTo>
                    <a:pt x="1486" y="9499"/>
                    <a:pt x="1340" y="9458"/>
                    <a:pt x="1256" y="9709"/>
                  </a:cubicBezTo>
                  <a:cubicBezTo>
                    <a:pt x="1884" y="10755"/>
                    <a:pt x="2386" y="11885"/>
                    <a:pt x="2804" y="13056"/>
                  </a:cubicBezTo>
                  <a:cubicBezTo>
                    <a:pt x="3139" y="14040"/>
                    <a:pt x="3641" y="14981"/>
                    <a:pt x="4081" y="15944"/>
                  </a:cubicBezTo>
                  <a:cubicBezTo>
                    <a:pt x="4311" y="15944"/>
                    <a:pt x="4625" y="16028"/>
                    <a:pt x="4813" y="15923"/>
                  </a:cubicBezTo>
                  <a:cubicBezTo>
                    <a:pt x="5294" y="15651"/>
                    <a:pt x="5796" y="15714"/>
                    <a:pt x="6299" y="15714"/>
                  </a:cubicBezTo>
                  <a:cubicBezTo>
                    <a:pt x="7198" y="15714"/>
                    <a:pt x="8077" y="15776"/>
                    <a:pt x="8935" y="15442"/>
                  </a:cubicBezTo>
                  <a:cubicBezTo>
                    <a:pt x="9019" y="15421"/>
                    <a:pt x="9123" y="15421"/>
                    <a:pt x="9228" y="15421"/>
                  </a:cubicBezTo>
                  <a:cubicBezTo>
                    <a:pt x="10358" y="15421"/>
                    <a:pt x="11404" y="15044"/>
                    <a:pt x="12492" y="14814"/>
                  </a:cubicBezTo>
                  <a:cubicBezTo>
                    <a:pt x="12701" y="14772"/>
                    <a:pt x="12848" y="14605"/>
                    <a:pt x="12764" y="14395"/>
                  </a:cubicBezTo>
                  <a:cubicBezTo>
                    <a:pt x="12638" y="13893"/>
                    <a:pt x="12576" y="13412"/>
                    <a:pt x="12597" y="12889"/>
                  </a:cubicBezTo>
                  <a:cubicBezTo>
                    <a:pt x="12638" y="12471"/>
                    <a:pt x="12534" y="12073"/>
                    <a:pt x="12429" y="11675"/>
                  </a:cubicBezTo>
                  <a:cubicBezTo>
                    <a:pt x="12262" y="11131"/>
                    <a:pt x="12074" y="10587"/>
                    <a:pt x="12053" y="10002"/>
                  </a:cubicBezTo>
                  <a:cubicBezTo>
                    <a:pt x="12053" y="9227"/>
                    <a:pt x="11822" y="8537"/>
                    <a:pt x="11739" y="7846"/>
                  </a:cubicBezTo>
                  <a:close/>
                  <a:moveTo>
                    <a:pt x="14856" y="6821"/>
                  </a:moveTo>
                  <a:lnTo>
                    <a:pt x="14647" y="6193"/>
                  </a:lnTo>
                  <a:cubicBezTo>
                    <a:pt x="14250" y="5064"/>
                    <a:pt x="13957" y="3892"/>
                    <a:pt x="13329" y="2846"/>
                  </a:cubicBezTo>
                  <a:cubicBezTo>
                    <a:pt x="13266" y="2741"/>
                    <a:pt x="13224" y="2532"/>
                    <a:pt x="12973" y="2636"/>
                  </a:cubicBezTo>
                  <a:cubicBezTo>
                    <a:pt x="12994" y="3180"/>
                    <a:pt x="12973" y="3766"/>
                    <a:pt x="12701" y="4289"/>
                  </a:cubicBezTo>
                  <a:cubicBezTo>
                    <a:pt x="12659" y="4394"/>
                    <a:pt x="12659" y="4540"/>
                    <a:pt x="12659" y="4645"/>
                  </a:cubicBezTo>
                  <a:cubicBezTo>
                    <a:pt x="12764" y="6193"/>
                    <a:pt x="12366" y="7763"/>
                    <a:pt x="12890" y="9269"/>
                  </a:cubicBezTo>
                  <a:cubicBezTo>
                    <a:pt x="12910" y="9332"/>
                    <a:pt x="12910" y="9416"/>
                    <a:pt x="12910" y="9458"/>
                  </a:cubicBezTo>
                  <a:cubicBezTo>
                    <a:pt x="12890" y="10294"/>
                    <a:pt x="13182" y="11090"/>
                    <a:pt x="13434" y="11864"/>
                  </a:cubicBezTo>
                  <a:cubicBezTo>
                    <a:pt x="13496" y="11989"/>
                    <a:pt x="13580" y="12136"/>
                    <a:pt x="13643" y="12282"/>
                  </a:cubicBezTo>
                  <a:cubicBezTo>
                    <a:pt x="13894" y="12031"/>
                    <a:pt x="13998" y="11759"/>
                    <a:pt x="13998" y="11445"/>
                  </a:cubicBezTo>
                  <a:cubicBezTo>
                    <a:pt x="13936" y="10880"/>
                    <a:pt x="14082" y="10315"/>
                    <a:pt x="14270" y="9771"/>
                  </a:cubicBezTo>
                  <a:cubicBezTo>
                    <a:pt x="14417" y="9374"/>
                    <a:pt x="14459" y="8955"/>
                    <a:pt x="14542" y="8579"/>
                  </a:cubicBezTo>
                  <a:cubicBezTo>
                    <a:pt x="14647" y="8014"/>
                    <a:pt x="14731" y="7470"/>
                    <a:pt x="14856" y="68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3"/>
            <p:cNvSpPr/>
            <p:nvPr/>
          </p:nvSpPr>
          <p:spPr>
            <a:xfrm>
              <a:off x="856689" y="4262867"/>
              <a:ext cx="85495" cy="83267"/>
            </a:xfrm>
            <a:custGeom>
              <a:avLst/>
              <a:gdLst/>
              <a:ahLst/>
              <a:cxnLst/>
              <a:rect l="l" t="t" r="r" b="b"/>
              <a:pathLst>
                <a:path w="4835" h="4709" extrusionOk="0">
                  <a:moveTo>
                    <a:pt x="4834" y="3620"/>
                  </a:moveTo>
                  <a:cubicBezTo>
                    <a:pt x="4499" y="4290"/>
                    <a:pt x="3955" y="4708"/>
                    <a:pt x="3139" y="4687"/>
                  </a:cubicBezTo>
                  <a:cubicBezTo>
                    <a:pt x="2867" y="4687"/>
                    <a:pt x="2616" y="4708"/>
                    <a:pt x="2386" y="4687"/>
                  </a:cubicBezTo>
                  <a:cubicBezTo>
                    <a:pt x="1696" y="4604"/>
                    <a:pt x="1089" y="4374"/>
                    <a:pt x="754" y="3725"/>
                  </a:cubicBezTo>
                  <a:cubicBezTo>
                    <a:pt x="670" y="3579"/>
                    <a:pt x="587" y="3432"/>
                    <a:pt x="503" y="3327"/>
                  </a:cubicBezTo>
                  <a:cubicBezTo>
                    <a:pt x="231" y="3055"/>
                    <a:pt x="126" y="2742"/>
                    <a:pt x="147" y="2386"/>
                  </a:cubicBezTo>
                  <a:cubicBezTo>
                    <a:pt x="147" y="2281"/>
                    <a:pt x="189" y="2198"/>
                    <a:pt x="147" y="2093"/>
                  </a:cubicBezTo>
                  <a:cubicBezTo>
                    <a:pt x="1" y="1214"/>
                    <a:pt x="566" y="691"/>
                    <a:pt x="1151" y="189"/>
                  </a:cubicBezTo>
                  <a:cubicBezTo>
                    <a:pt x="1256" y="84"/>
                    <a:pt x="1444" y="22"/>
                    <a:pt x="1591" y="1"/>
                  </a:cubicBezTo>
                  <a:cubicBezTo>
                    <a:pt x="2240" y="1"/>
                    <a:pt x="2930" y="1"/>
                    <a:pt x="3579" y="22"/>
                  </a:cubicBezTo>
                  <a:cubicBezTo>
                    <a:pt x="3662" y="22"/>
                    <a:pt x="3767" y="84"/>
                    <a:pt x="3851" y="126"/>
                  </a:cubicBezTo>
                  <a:cubicBezTo>
                    <a:pt x="4081" y="231"/>
                    <a:pt x="4102" y="649"/>
                    <a:pt x="3872" y="754"/>
                  </a:cubicBezTo>
                  <a:cubicBezTo>
                    <a:pt x="3683" y="858"/>
                    <a:pt x="3453" y="921"/>
                    <a:pt x="3244" y="942"/>
                  </a:cubicBezTo>
                  <a:cubicBezTo>
                    <a:pt x="2867" y="963"/>
                    <a:pt x="2491" y="942"/>
                    <a:pt x="2093" y="963"/>
                  </a:cubicBezTo>
                  <a:cubicBezTo>
                    <a:pt x="1549" y="1005"/>
                    <a:pt x="1256" y="1340"/>
                    <a:pt x="1193" y="1884"/>
                  </a:cubicBezTo>
                  <a:cubicBezTo>
                    <a:pt x="1131" y="3118"/>
                    <a:pt x="2281" y="3955"/>
                    <a:pt x="3537" y="3620"/>
                  </a:cubicBezTo>
                  <a:cubicBezTo>
                    <a:pt x="3767" y="3537"/>
                    <a:pt x="3997" y="3411"/>
                    <a:pt x="4227" y="3348"/>
                  </a:cubicBezTo>
                  <a:cubicBezTo>
                    <a:pt x="4499" y="3265"/>
                    <a:pt x="4709" y="3327"/>
                    <a:pt x="4834" y="3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7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2185" name="Google Shape;2185;p7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5" name="Google Shape;2195;p7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196" name="Google Shape;2196;p7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8" name="Google Shape;2198;p7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199" name="Google Shape;2199;p7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1" name="Google Shape;2201;p73"/>
          <p:cNvGrpSpPr/>
          <p:nvPr/>
        </p:nvGrpSpPr>
        <p:grpSpPr>
          <a:xfrm>
            <a:off x="1474325" y="858525"/>
            <a:ext cx="808300" cy="1469525"/>
            <a:chOff x="1474325" y="858525"/>
            <a:chExt cx="808300" cy="1469525"/>
          </a:xfrm>
        </p:grpSpPr>
        <p:sp>
          <p:nvSpPr>
            <p:cNvPr id="2202" name="Google Shape;2202;p73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3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3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5" name="Google Shape;2205;p73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2206" name="Google Shape;2206;p73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07" name="Google Shape;2207;p73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2208" name="Google Shape;2208;p73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9" name="Google Shape;2209;p73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0" name="Google Shape;2210;p73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1" name="Google Shape;2211;p73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2" name="Google Shape;2212;p73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3" name="Google Shape;2213;p73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4" name="Google Shape;2214;p73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73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6" name="Google Shape;2216;p73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7" name="Google Shape;2217;p73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73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9" name="Google Shape;2219;p73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0" name="Google Shape;2220;p73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1" name="Google Shape;2221;p73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2" name="Google Shape;2222;p73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3" name="Google Shape;2223;p73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241" name="Google Shape;2241;p73"/>
          <p:cNvSpPr/>
          <p:nvPr/>
        </p:nvSpPr>
        <p:spPr>
          <a:xfrm>
            <a:off x="3810939" y="3186767"/>
            <a:ext cx="303577" cy="303527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2" name="Google Shape;2242;p73"/>
          <p:cNvGrpSpPr/>
          <p:nvPr/>
        </p:nvGrpSpPr>
        <p:grpSpPr>
          <a:xfrm>
            <a:off x="4428183" y="3186796"/>
            <a:ext cx="303552" cy="303469"/>
            <a:chOff x="1323129" y="2571761"/>
            <a:chExt cx="417024" cy="417024"/>
          </a:xfrm>
        </p:grpSpPr>
        <p:sp>
          <p:nvSpPr>
            <p:cNvPr id="2243" name="Google Shape;2243;p73"/>
            <p:cNvSpPr/>
            <p:nvPr/>
          </p:nvSpPr>
          <p:spPr>
            <a:xfrm>
              <a:off x="1385007" y="2719183"/>
              <a:ext cx="73337" cy="219907"/>
            </a:xfrm>
            <a:custGeom>
              <a:avLst/>
              <a:gdLst/>
              <a:ahLst/>
              <a:cxnLst/>
              <a:rect l="l" t="t" r="r" b="b"/>
              <a:pathLst>
                <a:path w="3514" h="10537" extrusionOk="0">
                  <a:moveTo>
                    <a:pt x="2342" y="1171"/>
                  </a:moveTo>
                  <a:lnTo>
                    <a:pt x="2342" y="9367"/>
                  </a:lnTo>
                  <a:lnTo>
                    <a:pt x="1171" y="9367"/>
                  </a:lnTo>
                  <a:lnTo>
                    <a:pt x="1171" y="1171"/>
                  </a:lnTo>
                  <a:close/>
                  <a:moveTo>
                    <a:pt x="586" y="0"/>
                  </a:moveTo>
                  <a:cubicBezTo>
                    <a:pt x="264" y="0"/>
                    <a:pt x="0" y="262"/>
                    <a:pt x="0" y="586"/>
                  </a:cubicBezTo>
                  <a:lnTo>
                    <a:pt x="0" y="9951"/>
                  </a:lnTo>
                  <a:cubicBezTo>
                    <a:pt x="0" y="10275"/>
                    <a:pt x="264" y="10537"/>
                    <a:pt x="586" y="10537"/>
                  </a:cubicBezTo>
                  <a:lnTo>
                    <a:pt x="2928" y="10537"/>
                  </a:lnTo>
                  <a:cubicBezTo>
                    <a:pt x="3252" y="10537"/>
                    <a:pt x="3514" y="10275"/>
                    <a:pt x="3514" y="9951"/>
                  </a:cubicBezTo>
                  <a:lnTo>
                    <a:pt x="3514" y="586"/>
                  </a:lnTo>
                  <a:cubicBezTo>
                    <a:pt x="3514" y="262"/>
                    <a:pt x="3252" y="0"/>
                    <a:pt x="2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3"/>
            <p:cNvSpPr/>
            <p:nvPr/>
          </p:nvSpPr>
          <p:spPr>
            <a:xfrm>
              <a:off x="1385007" y="2621430"/>
              <a:ext cx="73337" cy="73337"/>
            </a:xfrm>
            <a:custGeom>
              <a:avLst/>
              <a:gdLst/>
              <a:ahLst/>
              <a:cxnLst/>
              <a:rect l="l" t="t" r="r" b="b"/>
              <a:pathLst>
                <a:path w="3514" h="3514" extrusionOk="0">
                  <a:moveTo>
                    <a:pt x="1757" y="1171"/>
                  </a:moveTo>
                  <a:cubicBezTo>
                    <a:pt x="2081" y="1171"/>
                    <a:pt x="2342" y="1435"/>
                    <a:pt x="2342" y="1757"/>
                  </a:cubicBezTo>
                  <a:cubicBezTo>
                    <a:pt x="2342" y="2080"/>
                    <a:pt x="2081" y="2342"/>
                    <a:pt x="1757" y="2342"/>
                  </a:cubicBezTo>
                  <a:cubicBezTo>
                    <a:pt x="1435" y="2342"/>
                    <a:pt x="1171" y="2080"/>
                    <a:pt x="1171" y="1757"/>
                  </a:cubicBezTo>
                  <a:cubicBezTo>
                    <a:pt x="1171" y="1435"/>
                    <a:pt x="1435" y="1171"/>
                    <a:pt x="1757" y="1171"/>
                  </a:cubicBezTo>
                  <a:close/>
                  <a:moveTo>
                    <a:pt x="1757" y="0"/>
                  </a:moveTo>
                  <a:cubicBezTo>
                    <a:pt x="789" y="0"/>
                    <a:pt x="0" y="789"/>
                    <a:pt x="0" y="1757"/>
                  </a:cubicBezTo>
                  <a:cubicBezTo>
                    <a:pt x="0" y="2726"/>
                    <a:pt x="789" y="3513"/>
                    <a:pt x="1757" y="3513"/>
                  </a:cubicBezTo>
                  <a:cubicBezTo>
                    <a:pt x="2726" y="3513"/>
                    <a:pt x="3514" y="2726"/>
                    <a:pt x="3514" y="1757"/>
                  </a:cubicBezTo>
                  <a:cubicBezTo>
                    <a:pt x="3514" y="789"/>
                    <a:pt x="2726" y="0"/>
                    <a:pt x="17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3"/>
            <p:cNvSpPr/>
            <p:nvPr/>
          </p:nvSpPr>
          <p:spPr>
            <a:xfrm>
              <a:off x="1482759" y="2718786"/>
              <a:ext cx="195510" cy="220304"/>
            </a:xfrm>
            <a:custGeom>
              <a:avLst/>
              <a:gdLst/>
              <a:ahLst/>
              <a:cxnLst/>
              <a:rect l="l" t="t" r="r" b="b"/>
              <a:pathLst>
                <a:path w="9368" h="10556" extrusionOk="0">
                  <a:moveTo>
                    <a:pt x="5559" y="1173"/>
                  </a:moveTo>
                  <a:cubicBezTo>
                    <a:pt x="5720" y="1173"/>
                    <a:pt x="5883" y="1186"/>
                    <a:pt x="6044" y="1212"/>
                  </a:cubicBezTo>
                  <a:cubicBezTo>
                    <a:pt x="7422" y="1435"/>
                    <a:pt x="8196" y="2535"/>
                    <a:pt x="8196" y="3669"/>
                  </a:cubicBezTo>
                  <a:lnTo>
                    <a:pt x="8196" y="9386"/>
                  </a:lnTo>
                  <a:lnTo>
                    <a:pt x="7025" y="9386"/>
                  </a:lnTo>
                  <a:lnTo>
                    <a:pt x="7025" y="4702"/>
                  </a:lnTo>
                  <a:cubicBezTo>
                    <a:pt x="7025" y="3411"/>
                    <a:pt x="5975" y="2360"/>
                    <a:pt x="4683" y="2360"/>
                  </a:cubicBezTo>
                  <a:cubicBezTo>
                    <a:pt x="3392" y="2360"/>
                    <a:pt x="2341" y="3411"/>
                    <a:pt x="2341" y="4702"/>
                  </a:cubicBezTo>
                  <a:lnTo>
                    <a:pt x="2341" y="9386"/>
                  </a:lnTo>
                  <a:lnTo>
                    <a:pt x="1170" y="9386"/>
                  </a:lnTo>
                  <a:lnTo>
                    <a:pt x="1170" y="1190"/>
                  </a:lnTo>
                  <a:lnTo>
                    <a:pt x="2341" y="1190"/>
                  </a:lnTo>
                  <a:lnTo>
                    <a:pt x="2341" y="1776"/>
                  </a:lnTo>
                  <a:cubicBezTo>
                    <a:pt x="2341" y="2011"/>
                    <a:pt x="2484" y="2225"/>
                    <a:pt x="2704" y="2316"/>
                  </a:cubicBezTo>
                  <a:cubicBezTo>
                    <a:pt x="2776" y="2346"/>
                    <a:pt x="2852" y="2361"/>
                    <a:pt x="2928" y="2361"/>
                  </a:cubicBezTo>
                  <a:cubicBezTo>
                    <a:pt x="3080" y="2361"/>
                    <a:pt x="3229" y="2301"/>
                    <a:pt x="3341" y="2190"/>
                  </a:cubicBezTo>
                  <a:lnTo>
                    <a:pt x="3615" y="1916"/>
                  </a:lnTo>
                  <a:cubicBezTo>
                    <a:pt x="4086" y="1443"/>
                    <a:pt x="4813" y="1173"/>
                    <a:pt x="5559" y="1173"/>
                  </a:cubicBezTo>
                  <a:close/>
                  <a:moveTo>
                    <a:pt x="5553" y="0"/>
                  </a:moveTo>
                  <a:cubicBezTo>
                    <a:pt x="4823" y="0"/>
                    <a:pt x="4110" y="189"/>
                    <a:pt x="3509" y="536"/>
                  </a:cubicBezTo>
                  <a:cubicBezTo>
                    <a:pt x="3475" y="246"/>
                    <a:pt x="3227" y="19"/>
                    <a:pt x="2927" y="19"/>
                  </a:cubicBezTo>
                  <a:lnTo>
                    <a:pt x="586" y="19"/>
                  </a:lnTo>
                  <a:cubicBezTo>
                    <a:pt x="262" y="19"/>
                    <a:pt x="1" y="281"/>
                    <a:pt x="1" y="605"/>
                  </a:cubicBezTo>
                  <a:lnTo>
                    <a:pt x="1" y="9970"/>
                  </a:lnTo>
                  <a:cubicBezTo>
                    <a:pt x="1" y="10294"/>
                    <a:pt x="262" y="10556"/>
                    <a:pt x="586" y="10556"/>
                  </a:cubicBezTo>
                  <a:lnTo>
                    <a:pt x="2927" y="10556"/>
                  </a:lnTo>
                  <a:cubicBezTo>
                    <a:pt x="3250" y="10556"/>
                    <a:pt x="3512" y="10294"/>
                    <a:pt x="3512" y="9970"/>
                  </a:cubicBezTo>
                  <a:lnTo>
                    <a:pt x="3512" y="4702"/>
                  </a:lnTo>
                  <a:cubicBezTo>
                    <a:pt x="3512" y="4056"/>
                    <a:pt x="4038" y="3531"/>
                    <a:pt x="4683" y="3531"/>
                  </a:cubicBezTo>
                  <a:cubicBezTo>
                    <a:pt x="5329" y="3531"/>
                    <a:pt x="5854" y="4056"/>
                    <a:pt x="5854" y="4702"/>
                  </a:cubicBezTo>
                  <a:lnTo>
                    <a:pt x="5854" y="9970"/>
                  </a:lnTo>
                  <a:cubicBezTo>
                    <a:pt x="5854" y="10294"/>
                    <a:pt x="6116" y="10556"/>
                    <a:pt x="6440" y="10556"/>
                  </a:cubicBezTo>
                  <a:lnTo>
                    <a:pt x="8782" y="10556"/>
                  </a:lnTo>
                  <a:cubicBezTo>
                    <a:pt x="9104" y="10556"/>
                    <a:pt x="9368" y="10294"/>
                    <a:pt x="9368" y="9970"/>
                  </a:cubicBezTo>
                  <a:lnTo>
                    <a:pt x="9368" y="3669"/>
                  </a:lnTo>
                  <a:cubicBezTo>
                    <a:pt x="9368" y="1921"/>
                    <a:pt x="8131" y="364"/>
                    <a:pt x="6231" y="55"/>
                  </a:cubicBezTo>
                  <a:cubicBezTo>
                    <a:pt x="6005" y="18"/>
                    <a:pt x="5779" y="0"/>
                    <a:pt x="55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3"/>
            <p:cNvSpPr/>
            <p:nvPr/>
          </p:nvSpPr>
          <p:spPr>
            <a:xfrm>
              <a:off x="1323129" y="2571761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15" y="1170"/>
                  </a:moveTo>
                  <a:cubicBezTo>
                    <a:pt x="17989" y="1170"/>
                    <a:pt x="18810" y="1993"/>
                    <a:pt x="18810" y="2966"/>
                  </a:cubicBezTo>
                  <a:lnTo>
                    <a:pt x="18810" y="17015"/>
                  </a:lnTo>
                  <a:cubicBezTo>
                    <a:pt x="18810" y="17990"/>
                    <a:pt x="17989" y="18811"/>
                    <a:pt x="17015" y="18811"/>
                  </a:cubicBezTo>
                  <a:lnTo>
                    <a:pt x="2965" y="18811"/>
                  </a:lnTo>
                  <a:cubicBezTo>
                    <a:pt x="1992" y="18811"/>
                    <a:pt x="1170" y="17990"/>
                    <a:pt x="1170" y="17015"/>
                  </a:cubicBezTo>
                  <a:lnTo>
                    <a:pt x="1170" y="2966"/>
                  </a:lnTo>
                  <a:cubicBezTo>
                    <a:pt x="1170" y="1993"/>
                    <a:pt x="1992" y="1170"/>
                    <a:pt x="2965" y="1170"/>
                  </a:cubicBezTo>
                  <a:close/>
                  <a:moveTo>
                    <a:pt x="2965" y="1"/>
                  </a:moveTo>
                  <a:cubicBezTo>
                    <a:pt x="1347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5"/>
                    <a:pt x="1348" y="19982"/>
                    <a:pt x="2965" y="19982"/>
                  </a:cubicBezTo>
                  <a:lnTo>
                    <a:pt x="17017" y="19982"/>
                  </a:lnTo>
                  <a:cubicBezTo>
                    <a:pt x="18635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7"/>
                    <a:pt x="18633" y="1"/>
                    <a:pt x="170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7" name="Google Shape;2247;p73"/>
          <p:cNvSpPr/>
          <p:nvPr/>
        </p:nvSpPr>
        <p:spPr>
          <a:xfrm>
            <a:off x="5041517" y="3214147"/>
            <a:ext cx="305081" cy="248767"/>
          </a:xfrm>
          <a:custGeom>
            <a:avLst/>
            <a:gdLst/>
            <a:ahLst/>
            <a:cxnLst/>
            <a:rect l="l" t="t" r="r" b="b"/>
            <a:pathLst>
              <a:path w="20081" h="16377" extrusionOk="0">
                <a:moveTo>
                  <a:pt x="13632" y="1165"/>
                </a:moveTo>
                <a:cubicBezTo>
                  <a:pt x="14903" y="1165"/>
                  <a:pt x="15458" y="1658"/>
                  <a:pt x="15826" y="1984"/>
                </a:cubicBezTo>
                <a:cubicBezTo>
                  <a:pt x="16040" y="2173"/>
                  <a:pt x="16244" y="2353"/>
                  <a:pt x="16548" y="2353"/>
                </a:cubicBezTo>
                <a:cubicBezTo>
                  <a:pt x="16762" y="2353"/>
                  <a:pt x="17038" y="2293"/>
                  <a:pt x="17344" y="2196"/>
                </a:cubicBezTo>
                <a:lnTo>
                  <a:pt x="17344" y="2196"/>
                </a:lnTo>
                <a:cubicBezTo>
                  <a:pt x="17236" y="2288"/>
                  <a:pt x="17119" y="2376"/>
                  <a:pt x="16995" y="2461"/>
                </a:cubicBezTo>
                <a:cubicBezTo>
                  <a:pt x="16780" y="2612"/>
                  <a:pt x="16689" y="2889"/>
                  <a:pt x="16778" y="3137"/>
                </a:cubicBezTo>
                <a:cubicBezTo>
                  <a:pt x="16861" y="3373"/>
                  <a:pt x="17082" y="3528"/>
                  <a:pt x="17329" y="3528"/>
                </a:cubicBezTo>
                <a:cubicBezTo>
                  <a:pt x="17343" y="3528"/>
                  <a:pt x="17358" y="3527"/>
                  <a:pt x="17372" y="3526"/>
                </a:cubicBezTo>
                <a:cubicBezTo>
                  <a:pt x="17475" y="3519"/>
                  <a:pt x="17576" y="3508"/>
                  <a:pt x="17680" y="3494"/>
                </a:cubicBezTo>
                <a:lnTo>
                  <a:pt x="17680" y="3494"/>
                </a:lnTo>
                <a:cubicBezTo>
                  <a:pt x="17275" y="3802"/>
                  <a:pt x="16921" y="3990"/>
                  <a:pt x="16937" y="4786"/>
                </a:cubicBezTo>
                <a:cubicBezTo>
                  <a:pt x="16937" y="4826"/>
                  <a:pt x="16939" y="4881"/>
                  <a:pt x="16939" y="4971"/>
                </a:cubicBezTo>
                <a:cubicBezTo>
                  <a:pt x="16939" y="6510"/>
                  <a:pt x="16350" y="9097"/>
                  <a:pt x="14694" y="11320"/>
                </a:cubicBezTo>
                <a:cubicBezTo>
                  <a:pt x="13372" y="13093"/>
                  <a:pt x="10896" y="15207"/>
                  <a:pt x="6611" y="15207"/>
                </a:cubicBezTo>
                <a:cubicBezTo>
                  <a:pt x="5368" y="15207"/>
                  <a:pt x="4159" y="14996"/>
                  <a:pt x="3001" y="14582"/>
                </a:cubicBezTo>
                <a:cubicBezTo>
                  <a:pt x="4359" y="14345"/>
                  <a:pt x="5612" y="13799"/>
                  <a:pt x="6698" y="12960"/>
                </a:cubicBezTo>
                <a:cubicBezTo>
                  <a:pt x="6893" y="12812"/>
                  <a:pt x="6972" y="12557"/>
                  <a:pt x="6900" y="12323"/>
                </a:cubicBezTo>
                <a:cubicBezTo>
                  <a:pt x="6827" y="12090"/>
                  <a:pt x="6617" y="11925"/>
                  <a:pt x="6372" y="11913"/>
                </a:cubicBezTo>
                <a:cubicBezTo>
                  <a:pt x="5203" y="11849"/>
                  <a:pt x="4280" y="11209"/>
                  <a:pt x="3767" y="10448"/>
                </a:cubicBezTo>
                <a:cubicBezTo>
                  <a:pt x="3968" y="10434"/>
                  <a:pt x="4207" y="10404"/>
                  <a:pt x="4564" y="10340"/>
                </a:cubicBezTo>
                <a:cubicBezTo>
                  <a:pt x="4832" y="10294"/>
                  <a:pt x="5030" y="10071"/>
                  <a:pt x="5047" y="9801"/>
                </a:cubicBezTo>
                <a:cubicBezTo>
                  <a:pt x="5065" y="9532"/>
                  <a:pt x="4895" y="9286"/>
                  <a:pt x="4637" y="9205"/>
                </a:cubicBezTo>
                <a:cubicBezTo>
                  <a:pt x="3296" y="8787"/>
                  <a:pt x="2498" y="8025"/>
                  <a:pt x="2180" y="6838"/>
                </a:cubicBezTo>
                <a:lnTo>
                  <a:pt x="2180" y="6838"/>
                </a:lnTo>
                <a:cubicBezTo>
                  <a:pt x="2390" y="6891"/>
                  <a:pt x="2642" y="6933"/>
                  <a:pt x="3057" y="6986"/>
                </a:cubicBezTo>
                <a:cubicBezTo>
                  <a:pt x="3081" y="6989"/>
                  <a:pt x="3105" y="6991"/>
                  <a:pt x="3129" y="6991"/>
                </a:cubicBezTo>
                <a:cubicBezTo>
                  <a:pt x="3359" y="6991"/>
                  <a:pt x="3571" y="6854"/>
                  <a:pt x="3666" y="6640"/>
                </a:cubicBezTo>
                <a:cubicBezTo>
                  <a:pt x="3770" y="6403"/>
                  <a:pt x="3707" y="6125"/>
                  <a:pt x="3508" y="5957"/>
                </a:cubicBezTo>
                <a:cubicBezTo>
                  <a:pt x="2014" y="4697"/>
                  <a:pt x="1936" y="3409"/>
                  <a:pt x="2210" y="2373"/>
                </a:cubicBezTo>
                <a:lnTo>
                  <a:pt x="2210" y="2373"/>
                </a:lnTo>
                <a:cubicBezTo>
                  <a:pt x="4267" y="4464"/>
                  <a:pt x="6801" y="5670"/>
                  <a:pt x="9880" y="5882"/>
                </a:cubicBezTo>
                <a:cubicBezTo>
                  <a:pt x="9894" y="5883"/>
                  <a:pt x="9908" y="5884"/>
                  <a:pt x="9921" y="5884"/>
                </a:cubicBezTo>
                <a:cubicBezTo>
                  <a:pt x="10265" y="5884"/>
                  <a:pt x="10539" y="5586"/>
                  <a:pt x="10503" y="5239"/>
                </a:cubicBezTo>
                <a:cubicBezTo>
                  <a:pt x="10372" y="3940"/>
                  <a:pt x="10634" y="2919"/>
                  <a:pt x="11281" y="2203"/>
                </a:cubicBezTo>
                <a:cubicBezTo>
                  <a:pt x="11975" y="1437"/>
                  <a:pt x="12981" y="1165"/>
                  <a:pt x="13632" y="1165"/>
                </a:cubicBezTo>
                <a:close/>
                <a:moveTo>
                  <a:pt x="13631" y="1"/>
                </a:moveTo>
                <a:cubicBezTo>
                  <a:pt x="12698" y="1"/>
                  <a:pt x="11363" y="368"/>
                  <a:pt x="10413" y="1418"/>
                </a:cubicBezTo>
                <a:cubicBezTo>
                  <a:pt x="9665" y="2245"/>
                  <a:pt x="9291" y="3332"/>
                  <a:pt x="9300" y="4649"/>
                </a:cubicBezTo>
                <a:cubicBezTo>
                  <a:pt x="6556" y="4315"/>
                  <a:pt x="4306" y="3079"/>
                  <a:pt x="2438" y="887"/>
                </a:cubicBezTo>
                <a:cubicBezTo>
                  <a:pt x="2327" y="756"/>
                  <a:pt x="2163" y="681"/>
                  <a:pt x="1993" y="681"/>
                </a:cubicBezTo>
                <a:cubicBezTo>
                  <a:pt x="1966" y="681"/>
                  <a:pt x="1938" y="683"/>
                  <a:pt x="1911" y="687"/>
                </a:cubicBezTo>
                <a:cubicBezTo>
                  <a:pt x="1713" y="715"/>
                  <a:pt x="1541" y="843"/>
                  <a:pt x="1460" y="1025"/>
                </a:cubicBezTo>
                <a:cubicBezTo>
                  <a:pt x="1207" y="1582"/>
                  <a:pt x="876" y="2444"/>
                  <a:pt x="922" y="3466"/>
                </a:cubicBezTo>
                <a:cubicBezTo>
                  <a:pt x="952" y="4138"/>
                  <a:pt x="1138" y="4773"/>
                  <a:pt x="1479" y="5368"/>
                </a:cubicBezTo>
                <a:cubicBezTo>
                  <a:pt x="1469" y="5367"/>
                  <a:pt x="1459" y="5367"/>
                  <a:pt x="1449" y="5367"/>
                </a:cubicBezTo>
                <a:cubicBezTo>
                  <a:pt x="1114" y="5367"/>
                  <a:pt x="843" y="5650"/>
                  <a:pt x="865" y="5990"/>
                </a:cubicBezTo>
                <a:cubicBezTo>
                  <a:pt x="963" y="7455"/>
                  <a:pt x="1501" y="8589"/>
                  <a:pt x="2470" y="9380"/>
                </a:cubicBezTo>
                <a:cubicBezTo>
                  <a:pt x="2284" y="9528"/>
                  <a:pt x="2208" y="9773"/>
                  <a:pt x="2274" y="9999"/>
                </a:cubicBezTo>
                <a:cubicBezTo>
                  <a:pt x="2578" y="11057"/>
                  <a:pt x="3469" y="12207"/>
                  <a:pt x="4833" y="12757"/>
                </a:cubicBezTo>
                <a:cubicBezTo>
                  <a:pt x="3802" y="13279"/>
                  <a:pt x="2644" y="13546"/>
                  <a:pt x="1412" y="13546"/>
                </a:cubicBezTo>
                <a:cubicBezTo>
                  <a:pt x="1173" y="13546"/>
                  <a:pt x="932" y="13536"/>
                  <a:pt x="689" y="13516"/>
                </a:cubicBezTo>
                <a:cubicBezTo>
                  <a:pt x="673" y="13515"/>
                  <a:pt x="658" y="13514"/>
                  <a:pt x="642" y="13514"/>
                </a:cubicBezTo>
                <a:cubicBezTo>
                  <a:pt x="390" y="13514"/>
                  <a:pt x="164" y="13676"/>
                  <a:pt x="84" y="13919"/>
                </a:cubicBezTo>
                <a:cubicBezTo>
                  <a:pt x="0" y="14177"/>
                  <a:pt x="105" y="14460"/>
                  <a:pt x="338" y="14600"/>
                </a:cubicBezTo>
                <a:cubicBezTo>
                  <a:pt x="2284" y="15778"/>
                  <a:pt x="4395" y="16376"/>
                  <a:pt x="6611" y="16376"/>
                </a:cubicBezTo>
                <a:cubicBezTo>
                  <a:pt x="11382" y="16376"/>
                  <a:pt x="14151" y="14008"/>
                  <a:pt x="15631" y="12019"/>
                </a:cubicBezTo>
                <a:cubicBezTo>
                  <a:pt x="17461" y="9567"/>
                  <a:pt x="18108" y="6689"/>
                  <a:pt x="18108" y="4971"/>
                </a:cubicBezTo>
                <a:cubicBezTo>
                  <a:pt x="18108" y="4747"/>
                  <a:pt x="18103" y="4701"/>
                  <a:pt x="18110" y="4637"/>
                </a:cubicBezTo>
                <a:cubicBezTo>
                  <a:pt x="18336" y="4435"/>
                  <a:pt x="18964" y="4133"/>
                  <a:pt x="19935" y="2718"/>
                </a:cubicBezTo>
                <a:cubicBezTo>
                  <a:pt x="20080" y="2505"/>
                  <a:pt x="20070" y="2221"/>
                  <a:pt x="19909" y="2019"/>
                </a:cubicBezTo>
                <a:cubicBezTo>
                  <a:pt x="19795" y="1879"/>
                  <a:pt x="19625" y="1801"/>
                  <a:pt x="19451" y="1801"/>
                </a:cubicBezTo>
                <a:cubicBezTo>
                  <a:pt x="19377" y="1801"/>
                  <a:pt x="19303" y="1815"/>
                  <a:pt x="19231" y="1844"/>
                </a:cubicBezTo>
                <a:cubicBezTo>
                  <a:pt x="19194" y="1860"/>
                  <a:pt x="19155" y="1874"/>
                  <a:pt x="19118" y="1890"/>
                </a:cubicBezTo>
                <a:cubicBezTo>
                  <a:pt x="19269" y="1630"/>
                  <a:pt x="19392" y="1356"/>
                  <a:pt x="19490" y="1062"/>
                </a:cubicBezTo>
                <a:cubicBezTo>
                  <a:pt x="19564" y="841"/>
                  <a:pt x="19498" y="598"/>
                  <a:pt x="19327" y="443"/>
                </a:cubicBezTo>
                <a:cubicBezTo>
                  <a:pt x="19217" y="344"/>
                  <a:pt x="19076" y="292"/>
                  <a:pt x="18934" y="292"/>
                </a:cubicBezTo>
                <a:cubicBezTo>
                  <a:pt x="18853" y="292"/>
                  <a:pt x="18771" y="309"/>
                  <a:pt x="18694" y="344"/>
                </a:cubicBezTo>
                <a:cubicBezTo>
                  <a:pt x="18690" y="345"/>
                  <a:pt x="18676" y="351"/>
                  <a:pt x="18651" y="363"/>
                </a:cubicBezTo>
                <a:cubicBezTo>
                  <a:pt x="17724" y="830"/>
                  <a:pt x="16999" y="1103"/>
                  <a:pt x="16670" y="1166"/>
                </a:cubicBezTo>
                <a:cubicBezTo>
                  <a:pt x="16647" y="1147"/>
                  <a:pt x="16624" y="1126"/>
                  <a:pt x="16603" y="1106"/>
                </a:cubicBezTo>
                <a:cubicBezTo>
                  <a:pt x="16194" y="745"/>
                  <a:pt x="15347" y="1"/>
                  <a:pt x="136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F9C8FA8A-CD1F-40C4-8644-1714D551DDD7}"/>
              </a:ext>
            </a:extLst>
          </p:cNvPr>
          <p:cNvGrpSpPr/>
          <p:nvPr/>
        </p:nvGrpSpPr>
        <p:grpSpPr>
          <a:xfrm>
            <a:off x="6487800" y="2328049"/>
            <a:ext cx="2619795" cy="2563685"/>
            <a:chOff x="5981332" y="1854513"/>
            <a:chExt cx="2428730" cy="2759173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C41AEC6F-AC09-4C59-A6A8-024868C4C153}"/>
                </a:ext>
              </a:extLst>
            </p:cNvPr>
            <p:cNvGrpSpPr/>
            <p:nvPr/>
          </p:nvGrpSpPr>
          <p:grpSpPr>
            <a:xfrm>
              <a:off x="5981332" y="3338474"/>
              <a:ext cx="2428730" cy="1275212"/>
              <a:chOff x="965110" y="4504433"/>
              <a:chExt cx="2428730" cy="1275212"/>
            </a:xfrm>
          </p:grpSpPr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552B0B29-2EFB-4374-A03F-B48F3B9D22E2}"/>
                  </a:ext>
                </a:extLst>
              </p:cNvPr>
              <p:cNvSpPr txBox="1"/>
              <p:nvPr/>
            </p:nvSpPr>
            <p:spPr>
              <a:xfrm>
                <a:off x="965110" y="4504433"/>
                <a:ext cx="2428730" cy="563117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PH" sz="2800" dirty="0">
                    <a:ln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latin typeface="BubbleGum" panose="00000400000000000000" pitchFamily="2" charset="0"/>
                  </a:rPr>
                  <a:t>MAAM LARISEL</a:t>
                </a:r>
              </a:p>
            </p:txBody>
          </p:sp>
          <p:pic>
            <p:nvPicPr>
              <p:cNvPr id="169" name="Picture 168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55723E8A-3FC7-4CFF-A80F-A3DC01055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8965" y="5083071"/>
                <a:ext cx="1871650" cy="696574"/>
              </a:xfrm>
              <a:prstGeom prst="rect">
                <a:avLst/>
              </a:prstGeom>
            </p:spPr>
          </p:pic>
        </p:grpSp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D8475084-03BD-458C-B35C-DF2F73AF6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5990" y="1854513"/>
              <a:ext cx="1283961" cy="15123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869061"/>
              </p:ext>
            </p:extLst>
          </p:nvPr>
        </p:nvGraphicFramePr>
        <p:xfrm>
          <a:off x="291313" y="275129"/>
          <a:ext cx="8459495" cy="4415743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Piliin ang </a:t>
                      </a:r>
                      <a:r>
                        <a:rPr lang="en-PH" sz="1100" dirty="0" err="1"/>
                        <a:t>letra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angkop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pandiwa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bubuo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/>
                        <a:t>Isa-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_________________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panauhin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</a:t>
                      </a:r>
                      <a:r>
                        <a:rPr lang="en-PH" sz="1100" dirty="0"/>
                        <a:t> Kate.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a. </a:t>
                      </a:r>
                      <a:r>
                        <a:rPr lang="en-PH" sz="1100" dirty="0" err="1"/>
                        <a:t>dumarating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b. </a:t>
                      </a:r>
                      <a:r>
                        <a:rPr lang="en-PH" sz="1100" dirty="0" err="1"/>
                        <a:t>dumating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c. </a:t>
                      </a:r>
                      <a:r>
                        <a:rPr lang="en-PH" sz="1100" dirty="0" err="1"/>
                        <a:t>darating</a:t>
                      </a: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5: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Umisip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kuwentong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nabasa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kuwentong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napanood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tungkol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pagharap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hamon</a:t>
                      </a:r>
                      <a:r>
                        <a:rPr lang="en-PH" sz="1100" dirty="0"/>
                        <a:t> o </a:t>
                      </a:r>
                      <a:r>
                        <a:rPr lang="en-PH" sz="1100" dirty="0" err="1"/>
                        <a:t>suliranin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buhay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isang</a:t>
                      </a:r>
                      <a:r>
                        <a:rPr lang="en-PH" sz="1100" dirty="0"/>
                        <a:t> mag-</a:t>
                      </a:r>
                      <a:r>
                        <a:rPr lang="en-PH" sz="1100" dirty="0" err="1"/>
                        <a:t>aaral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Iguhit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napanood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sumisimbolo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matatag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pagharap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buhay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Pagkatapos</a:t>
                      </a:r>
                      <a:r>
                        <a:rPr lang="en-PH" sz="1100" dirty="0"/>
                        <a:t>, </a:t>
                      </a:r>
                      <a:r>
                        <a:rPr lang="en-PH" sz="1100" dirty="0" err="1"/>
                        <a:t>sumulat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dalawa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hanggang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tatlong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pangungusap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nagpapaliwanag</a:t>
                      </a:r>
                      <a:r>
                        <a:rPr lang="en-PH" sz="1100" dirty="0"/>
                        <a:t> kung </a:t>
                      </a:r>
                      <a:r>
                        <a:rPr lang="en-PH" sz="1100" dirty="0" err="1"/>
                        <a:t>bakit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napili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simbolo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Gawin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p.9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090489"/>
              </p:ext>
            </p:extLst>
          </p:nvPr>
        </p:nvGraphicFramePr>
        <p:xfrm>
          <a:off x="291313" y="275129"/>
          <a:ext cx="8459495" cy="4415743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6: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patlang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p.9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Batay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napag-aralan</a:t>
                      </a:r>
                      <a:r>
                        <a:rPr lang="en-PH" sz="1100" dirty="0"/>
                        <a:t>, may </a:t>
                      </a:r>
                      <a:r>
                        <a:rPr lang="en-PH" sz="1100" dirty="0" err="1"/>
                        <a:t>tatlong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panahunan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aspekto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pandiwa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ito</a:t>
                      </a:r>
                      <a:r>
                        <a:rPr lang="en-PH" sz="1100" dirty="0"/>
                        <a:t> ay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: Una _______________ </a:t>
                      </a:r>
                      <a:r>
                        <a:rPr lang="en-PH" sz="1100" dirty="0" err="1"/>
                        <a:t>Pangalawa</a:t>
                      </a:r>
                      <a:r>
                        <a:rPr lang="en-PH" sz="1100" dirty="0"/>
                        <a:t> _____________________ at </a:t>
                      </a:r>
                      <a:r>
                        <a:rPr lang="en-PH" sz="1100" dirty="0" err="1"/>
                        <a:t>Pangatlo</a:t>
                      </a:r>
                      <a:r>
                        <a:rPr lang="en-PH" sz="1100" dirty="0"/>
                        <a:t> _____________________. </a:t>
                      </a: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BE11453-FFF6-4DC7-B73C-3C2864D78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067" y="667512"/>
            <a:ext cx="2958982" cy="17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86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81B05E-FF6A-4D0D-9856-1E2543FF1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320" y="583560"/>
            <a:ext cx="2533942" cy="3224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Google Shape;149;p33">
            <a:extLst>
              <a:ext uri="{FF2B5EF4-FFF2-40B4-BE49-F238E27FC236}">
                <a16:creationId xmlns:a16="http://schemas.microsoft.com/office/drawing/2014/main" id="{0EDF2619-D653-4C8A-BA59-2851D816CAAE}"/>
              </a:ext>
            </a:extLst>
          </p:cNvPr>
          <p:cNvSpPr txBox="1">
            <a:spLocks/>
          </p:cNvSpPr>
          <p:nvPr/>
        </p:nvSpPr>
        <p:spPr>
          <a:xfrm>
            <a:off x="922041" y="813847"/>
            <a:ext cx="3942126" cy="87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Patrick Hand SC"/>
              <a:buNone/>
              <a:defRPr sz="70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algn="ctr"/>
            <a:r>
              <a:rPr lang="en-GB" sz="8800" dirty="0">
                <a:solidFill>
                  <a:srgbClr val="0000FF"/>
                </a:solidFill>
              </a:rPr>
              <a:t>Filipino 5</a:t>
            </a:r>
          </a:p>
        </p:txBody>
      </p:sp>
      <p:sp>
        <p:nvSpPr>
          <p:cNvPr id="40" name="Google Shape;150;p33">
            <a:extLst>
              <a:ext uri="{FF2B5EF4-FFF2-40B4-BE49-F238E27FC236}">
                <a16:creationId xmlns:a16="http://schemas.microsoft.com/office/drawing/2014/main" id="{40FDF149-20C0-46D4-B4ED-596A05C1516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5575" y="1886922"/>
            <a:ext cx="3708300" cy="1834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QUARTER 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400" b="1" dirty="0">
                <a:solidFill>
                  <a:srgbClr val="FF0000"/>
                </a:solidFill>
              </a:rPr>
              <a:t>WEEK 2</a:t>
            </a:r>
            <a:endParaRPr sz="5400" b="1" dirty="0">
              <a:solidFill>
                <a:srgbClr val="FF0000"/>
              </a:solidFill>
            </a:endParaRPr>
          </a:p>
        </p:txBody>
      </p:sp>
      <p:grpSp>
        <p:nvGrpSpPr>
          <p:cNvPr id="41" name="Google Shape;165;p33">
            <a:extLst>
              <a:ext uri="{FF2B5EF4-FFF2-40B4-BE49-F238E27FC236}">
                <a16:creationId xmlns:a16="http://schemas.microsoft.com/office/drawing/2014/main" id="{9C877455-203C-4BCC-9C34-D85F465CDDC3}"/>
              </a:ext>
            </a:extLst>
          </p:cNvPr>
          <p:cNvGrpSpPr/>
          <p:nvPr/>
        </p:nvGrpSpPr>
        <p:grpSpPr>
          <a:xfrm>
            <a:off x="202401" y="4154486"/>
            <a:ext cx="956750" cy="553975"/>
            <a:chOff x="-1199475" y="2658325"/>
            <a:chExt cx="956750" cy="553975"/>
          </a:xfrm>
        </p:grpSpPr>
        <p:sp>
          <p:nvSpPr>
            <p:cNvPr id="42" name="Google Shape;166;p33">
              <a:extLst>
                <a:ext uri="{FF2B5EF4-FFF2-40B4-BE49-F238E27FC236}">
                  <a16:creationId xmlns:a16="http://schemas.microsoft.com/office/drawing/2014/main" id="{5D841D9D-951C-4582-901C-4C90CC8805B9}"/>
                </a:ext>
              </a:extLst>
            </p:cNvPr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7;p33">
              <a:extLst>
                <a:ext uri="{FF2B5EF4-FFF2-40B4-BE49-F238E27FC236}">
                  <a16:creationId xmlns:a16="http://schemas.microsoft.com/office/drawing/2014/main" id="{A3C1E6E0-2D25-4176-9AA1-DC0D452462C2}"/>
                </a:ext>
              </a:extLst>
            </p:cNvPr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;p33">
              <a:extLst>
                <a:ext uri="{FF2B5EF4-FFF2-40B4-BE49-F238E27FC236}">
                  <a16:creationId xmlns:a16="http://schemas.microsoft.com/office/drawing/2014/main" id="{BFBD9FFE-96BF-48FD-9562-B0D4D835C95B}"/>
                </a:ext>
              </a:extLst>
            </p:cNvPr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9;p33">
              <a:extLst>
                <a:ext uri="{FF2B5EF4-FFF2-40B4-BE49-F238E27FC236}">
                  <a16:creationId xmlns:a16="http://schemas.microsoft.com/office/drawing/2014/main" id="{20092F85-6343-4A64-9D41-D6EAE7B43C6C}"/>
                </a:ext>
              </a:extLst>
            </p:cNvPr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0;p33">
              <a:extLst>
                <a:ext uri="{FF2B5EF4-FFF2-40B4-BE49-F238E27FC236}">
                  <a16:creationId xmlns:a16="http://schemas.microsoft.com/office/drawing/2014/main" id="{DADB2AB8-AAF3-4F37-BEBC-B206B65A5CD0}"/>
                </a:ext>
              </a:extLst>
            </p:cNvPr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1;p33">
              <a:extLst>
                <a:ext uri="{FF2B5EF4-FFF2-40B4-BE49-F238E27FC236}">
                  <a16:creationId xmlns:a16="http://schemas.microsoft.com/office/drawing/2014/main" id="{8862DE0A-1183-4E61-BD94-D5E8485D65E8}"/>
                </a:ext>
              </a:extLst>
            </p:cNvPr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;p33">
              <a:extLst>
                <a:ext uri="{FF2B5EF4-FFF2-40B4-BE49-F238E27FC236}">
                  <a16:creationId xmlns:a16="http://schemas.microsoft.com/office/drawing/2014/main" id="{DCA996C9-45F7-46FB-9FBE-186FE22923B1}"/>
                </a:ext>
              </a:extLst>
            </p:cNvPr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3;p33">
              <a:extLst>
                <a:ext uri="{FF2B5EF4-FFF2-40B4-BE49-F238E27FC236}">
                  <a16:creationId xmlns:a16="http://schemas.microsoft.com/office/drawing/2014/main" id="{3B67104E-97F3-4F89-A667-6198A0FD1A0B}"/>
                </a:ext>
              </a:extLst>
            </p:cNvPr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4;p33">
              <a:extLst>
                <a:ext uri="{FF2B5EF4-FFF2-40B4-BE49-F238E27FC236}">
                  <a16:creationId xmlns:a16="http://schemas.microsoft.com/office/drawing/2014/main" id="{5DFD6EE9-9EA8-42BC-A989-4D721CA5EEC4}"/>
                </a:ext>
              </a:extLst>
            </p:cNvPr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5;p33">
              <a:extLst>
                <a:ext uri="{FF2B5EF4-FFF2-40B4-BE49-F238E27FC236}">
                  <a16:creationId xmlns:a16="http://schemas.microsoft.com/office/drawing/2014/main" id="{1E479D93-38CD-4055-896E-7FBE214F79FE}"/>
                </a:ext>
              </a:extLst>
            </p:cNvPr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6;p33">
              <a:extLst>
                <a:ext uri="{FF2B5EF4-FFF2-40B4-BE49-F238E27FC236}">
                  <a16:creationId xmlns:a16="http://schemas.microsoft.com/office/drawing/2014/main" id="{A7D2F937-4E9A-4CE3-927B-56673322071F}"/>
                </a:ext>
              </a:extLst>
            </p:cNvPr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7;p33">
              <a:extLst>
                <a:ext uri="{FF2B5EF4-FFF2-40B4-BE49-F238E27FC236}">
                  <a16:creationId xmlns:a16="http://schemas.microsoft.com/office/drawing/2014/main" id="{41D8DE3D-30C9-4D78-9C12-984A5F6F2F43}"/>
                </a:ext>
              </a:extLst>
            </p:cNvPr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262;p33">
            <a:extLst>
              <a:ext uri="{FF2B5EF4-FFF2-40B4-BE49-F238E27FC236}">
                <a16:creationId xmlns:a16="http://schemas.microsoft.com/office/drawing/2014/main" id="{B8E7D864-9015-4152-8A70-BF0482E55DA0}"/>
              </a:ext>
            </a:extLst>
          </p:cNvPr>
          <p:cNvSpPr/>
          <p:nvPr/>
        </p:nvSpPr>
        <p:spPr>
          <a:xfrm>
            <a:off x="879645" y="1726207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178;p33">
            <a:extLst>
              <a:ext uri="{FF2B5EF4-FFF2-40B4-BE49-F238E27FC236}">
                <a16:creationId xmlns:a16="http://schemas.microsoft.com/office/drawing/2014/main" id="{BE47234C-1B01-4B11-A929-DC0F2189E3A1}"/>
              </a:ext>
            </a:extLst>
          </p:cNvPr>
          <p:cNvGrpSpPr/>
          <p:nvPr/>
        </p:nvGrpSpPr>
        <p:grpSpPr>
          <a:xfrm>
            <a:off x="267709" y="2577681"/>
            <a:ext cx="1767550" cy="2473200"/>
            <a:chOff x="347000" y="2571750"/>
            <a:chExt cx="1767550" cy="2473200"/>
          </a:xfrm>
        </p:grpSpPr>
        <p:sp>
          <p:nvSpPr>
            <p:cNvPr id="56" name="Google Shape;179;p33">
              <a:extLst>
                <a:ext uri="{FF2B5EF4-FFF2-40B4-BE49-F238E27FC236}">
                  <a16:creationId xmlns:a16="http://schemas.microsoft.com/office/drawing/2014/main" id="{7F543A1D-27B6-4414-8FF4-E38BD3E3C397}"/>
                </a:ext>
              </a:extLst>
            </p:cNvPr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0;p33">
              <a:extLst>
                <a:ext uri="{FF2B5EF4-FFF2-40B4-BE49-F238E27FC236}">
                  <a16:creationId xmlns:a16="http://schemas.microsoft.com/office/drawing/2014/main" id="{A5BD7C85-39F9-4376-9644-6BF0B4F9E6D1}"/>
                </a:ext>
              </a:extLst>
            </p:cNvPr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1;p33">
              <a:extLst>
                <a:ext uri="{FF2B5EF4-FFF2-40B4-BE49-F238E27FC236}">
                  <a16:creationId xmlns:a16="http://schemas.microsoft.com/office/drawing/2014/main" id="{C8554DEB-685A-482B-9906-149FD5552C4F}"/>
                </a:ext>
              </a:extLst>
            </p:cNvPr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2;p33">
              <a:extLst>
                <a:ext uri="{FF2B5EF4-FFF2-40B4-BE49-F238E27FC236}">
                  <a16:creationId xmlns:a16="http://schemas.microsoft.com/office/drawing/2014/main" id="{25C07828-F865-47AA-A48D-B2794348FB92}"/>
                </a:ext>
              </a:extLst>
            </p:cNvPr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3;p33">
              <a:extLst>
                <a:ext uri="{FF2B5EF4-FFF2-40B4-BE49-F238E27FC236}">
                  <a16:creationId xmlns:a16="http://schemas.microsoft.com/office/drawing/2014/main" id="{1164D093-BA19-4052-A6D8-F2C7BB85E23C}"/>
                </a:ext>
              </a:extLst>
            </p:cNvPr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4;p33">
              <a:extLst>
                <a:ext uri="{FF2B5EF4-FFF2-40B4-BE49-F238E27FC236}">
                  <a16:creationId xmlns:a16="http://schemas.microsoft.com/office/drawing/2014/main" id="{39B6266E-CAE4-4CF2-ABF1-56C35DA1FBA4}"/>
                </a:ext>
              </a:extLst>
            </p:cNvPr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5;p33">
              <a:extLst>
                <a:ext uri="{FF2B5EF4-FFF2-40B4-BE49-F238E27FC236}">
                  <a16:creationId xmlns:a16="http://schemas.microsoft.com/office/drawing/2014/main" id="{2195AFC1-7194-4908-94A9-2B09E17CCFF5}"/>
                </a:ext>
              </a:extLst>
            </p:cNvPr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6;p33">
              <a:extLst>
                <a:ext uri="{FF2B5EF4-FFF2-40B4-BE49-F238E27FC236}">
                  <a16:creationId xmlns:a16="http://schemas.microsoft.com/office/drawing/2014/main" id="{B6EE5A55-6B87-48E9-9B9B-B8D4362983CF}"/>
                </a:ext>
              </a:extLst>
            </p:cNvPr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7;p33">
              <a:extLst>
                <a:ext uri="{FF2B5EF4-FFF2-40B4-BE49-F238E27FC236}">
                  <a16:creationId xmlns:a16="http://schemas.microsoft.com/office/drawing/2014/main" id="{A3C8CDA4-4F59-4DEA-83B9-743E6F60EE2C}"/>
                </a:ext>
              </a:extLst>
            </p:cNvPr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8;p33">
              <a:extLst>
                <a:ext uri="{FF2B5EF4-FFF2-40B4-BE49-F238E27FC236}">
                  <a16:creationId xmlns:a16="http://schemas.microsoft.com/office/drawing/2014/main" id="{2FFC50D2-BDF8-4674-86CB-783F85B30DAD}"/>
                </a:ext>
              </a:extLst>
            </p:cNvPr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9;p33">
              <a:extLst>
                <a:ext uri="{FF2B5EF4-FFF2-40B4-BE49-F238E27FC236}">
                  <a16:creationId xmlns:a16="http://schemas.microsoft.com/office/drawing/2014/main" id="{244975DF-165A-4A63-A579-2CC895F69756}"/>
                </a:ext>
              </a:extLst>
            </p:cNvPr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0;p33">
              <a:extLst>
                <a:ext uri="{FF2B5EF4-FFF2-40B4-BE49-F238E27FC236}">
                  <a16:creationId xmlns:a16="http://schemas.microsoft.com/office/drawing/2014/main" id="{81AA3C07-1E86-464F-9BC6-31DCD6016CFD}"/>
                </a:ext>
              </a:extLst>
            </p:cNvPr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91;p33">
              <a:extLst>
                <a:ext uri="{FF2B5EF4-FFF2-40B4-BE49-F238E27FC236}">
                  <a16:creationId xmlns:a16="http://schemas.microsoft.com/office/drawing/2014/main" id="{51A6E953-9FA8-43CA-94D8-79DA2D67669B}"/>
                </a:ext>
              </a:extLst>
            </p:cNvPr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2;p33">
              <a:extLst>
                <a:ext uri="{FF2B5EF4-FFF2-40B4-BE49-F238E27FC236}">
                  <a16:creationId xmlns:a16="http://schemas.microsoft.com/office/drawing/2014/main" id="{466E5924-3267-4114-991B-F8CA5C888E1E}"/>
                </a:ext>
              </a:extLst>
            </p:cNvPr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3;p33">
              <a:extLst>
                <a:ext uri="{FF2B5EF4-FFF2-40B4-BE49-F238E27FC236}">
                  <a16:creationId xmlns:a16="http://schemas.microsoft.com/office/drawing/2014/main" id="{ACBD5B59-6404-4DE3-BC50-4E82C36E1D27}"/>
                </a:ext>
              </a:extLst>
            </p:cNvPr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4;p33">
              <a:extLst>
                <a:ext uri="{FF2B5EF4-FFF2-40B4-BE49-F238E27FC236}">
                  <a16:creationId xmlns:a16="http://schemas.microsoft.com/office/drawing/2014/main" id="{D855268B-A9A1-4500-922F-DF7561563E26}"/>
                </a:ext>
              </a:extLst>
            </p:cNvPr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5;p33">
              <a:extLst>
                <a:ext uri="{FF2B5EF4-FFF2-40B4-BE49-F238E27FC236}">
                  <a16:creationId xmlns:a16="http://schemas.microsoft.com/office/drawing/2014/main" id="{37328B1F-5FF2-4D24-9B9F-AF6DAC37C546}"/>
                </a:ext>
              </a:extLst>
            </p:cNvPr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6;p33">
              <a:extLst>
                <a:ext uri="{FF2B5EF4-FFF2-40B4-BE49-F238E27FC236}">
                  <a16:creationId xmlns:a16="http://schemas.microsoft.com/office/drawing/2014/main" id="{6CC5A2F8-28D0-439B-8FA6-400FECA08A99}"/>
                </a:ext>
              </a:extLst>
            </p:cNvPr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7;p33">
              <a:extLst>
                <a:ext uri="{FF2B5EF4-FFF2-40B4-BE49-F238E27FC236}">
                  <a16:creationId xmlns:a16="http://schemas.microsoft.com/office/drawing/2014/main" id="{48DA2A19-471B-4199-B914-4057470E0B54}"/>
                </a:ext>
              </a:extLst>
            </p:cNvPr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8;p33">
              <a:extLst>
                <a:ext uri="{FF2B5EF4-FFF2-40B4-BE49-F238E27FC236}">
                  <a16:creationId xmlns:a16="http://schemas.microsoft.com/office/drawing/2014/main" id="{BE1467E8-FD67-46AB-8068-A245BFD1315D}"/>
                </a:ext>
              </a:extLst>
            </p:cNvPr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;p33">
              <a:extLst>
                <a:ext uri="{FF2B5EF4-FFF2-40B4-BE49-F238E27FC236}">
                  <a16:creationId xmlns:a16="http://schemas.microsoft.com/office/drawing/2014/main" id="{32452211-D64B-436E-B04B-0048C6C404D6}"/>
                </a:ext>
              </a:extLst>
            </p:cNvPr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0;p33">
              <a:extLst>
                <a:ext uri="{FF2B5EF4-FFF2-40B4-BE49-F238E27FC236}">
                  <a16:creationId xmlns:a16="http://schemas.microsoft.com/office/drawing/2014/main" id="{9B68DCED-AB7B-4EDF-962B-689740040521}"/>
                </a:ext>
              </a:extLst>
            </p:cNvPr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1;p33">
              <a:extLst>
                <a:ext uri="{FF2B5EF4-FFF2-40B4-BE49-F238E27FC236}">
                  <a16:creationId xmlns:a16="http://schemas.microsoft.com/office/drawing/2014/main" id="{F190661E-DD5F-4228-AFCE-3DE1A3F7EB9A}"/>
                </a:ext>
              </a:extLst>
            </p:cNvPr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2;p33">
              <a:extLst>
                <a:ext uri="{FF2B5EF4-FFF2-40B4-BE49-F238E27FC236}">
                  <a16:creationId xmlns:a16="http://schemas.microsoft.com/office/drawing/2014/main" id="{BCC64165-950E-4B7A-BB42-ED4EBF77C2E6}"/>
                </a:ext>
              </a:extLst>
            </p:cNvPr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3;p33">
              <a:extLst>
                <a:ext uri="{FF2B5EF4-FFF2-40B4-BE49-F238E27FC236}">
                  <a16:creationId xmlns:a16="http://schemas.microsoft.com/office/drawing/2014/main" id="{CA6AD884-2DFD-4ADB-B22E-43621550EE14}"/>
                </a:ext>
              </a:extLst>
            </p:cNvPr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;p33">
              <a:extLst>
                <a:ext uri="{FF2B5EF4-FFF2-40B4-BE49-F238E27FC236}">
                  <a16:creationId xmlns:a16="http://schemas.microsoft.com/office/drawing/2014/main" id="{8F7D793F-6797-40A5-96EE-7A9F70F98C92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5;p33">
              <a:extLst>
                <a:ext uri="{FF2B5EF4-FFF2-40B4-BE49-F238E27FC236}">
                  <a16:creationId xmlns:a16="http://schemas.microsoft.com/office/drawing/2014/main" id="{7663D9FD-A565-4888-BB3E-4ABB0E35F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6;p33">
              <a:extLst>
                <a:ext uri="{FF2B5EF4-FFF2-40B4-BE49-F238E27FC236}">
                  <a16:creationId xmlns:a16="http://schemas.microsoft.com/office/drawing/2014/main" id="{BC8EB79D-E1F6-417D-849E-187EE29B6C0B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7;p33">
              <a:extLst>
                <a:ext uri="{FF2B5EF4-FFF2-40B4-BE49-F238E27FC236}">
                  <a16:creationId xmlns:a16="http://schemas.microsoft.com/office/drawing/2014/main" id="{4CA78747-B3F7-40CD-A7C7-CD0805AD59C9}"/>
                </a:ext>
              </a:extLst>
            </p:cNvPr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8;p33">
              <a:extLst>
                <a:ext uri="{FF2B5EF4-FFF2-40B4-BE49-F238E27FC236}">
                  <a16:creationId xmlns:a16="http://schemas.microsoft.com/office/drawing/2014/main" id="{08FEA486-FDA8-48BA-9A14-85EF7101CEED}"/>
                </a:ext>
              </a:extLst>
            </p:cNvPr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9;p33">
              <a:extLst>
                <a:ext uri="{FF2B5EF4-FFF2-40B4-BE49-F238E27FC236}">
                  <a16:creationId xmlns:a16="http://schemas.microsoft.com/office/drawing/2014/main" id="{B90CFFBC-58F3-4C7C-8147-6A8DEAA63CB3}"/>
                </a:ext>
              </a:extLst>
            </p:cNvPr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10;p33">
              <a:extLst>
                <a:ext uri="{FF2B5EF4-FFF2-40B4-BE49-F238E27FC236}">
                  <a16:creationId xmlns:a16="http://schemas.microsoft.com/office/drawing/2014/main" id="{1979FF0F-4925-4ABA-B448-C7FF44F684AD}"/>
                </a:ext>
              </a:extLst>
            </p:cNvPr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11;p33">
              <a:extLst>
                <a:ext uri="{FF2B5EF4-FFF2-40B4-BE49-F238E27FC236}">
                  <a16:creationId xmlns:a16="http://schemas.microsoft.com/office/drawing/2014/main" id="{542C6885-F470-453D-ADD5-6A8560EE5F2B}"/>
                </a:ext>
              </a:extLst>
            </p:cNvPr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12;p33">
              <a:extLst>
                <a:ext uri="{FF2B5EF4-FFF2-40B4-BE49-F238E27FC236}">
                  <a16:creationId xmlns:a16="http://schemas.microsoft.com/office/drawing/2014/main" id="{07345E1D-323B-47E0-9710-F2D296A242E5}"/>
                </a:ext>
              </a:extLst>
            </p:cNvPr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13;p33">
              <a:extLst>
                <a:ext uri="{FF2B5EF4-FFF2-40B4-BE49-F238E27FC236}">
                  <a16:creationId xmlns:a16="http://schemas.microsoft.com/office/drawing/2014/main" id="{2D60E8AE-17A7-4BB2-9C7F-D52294ED1BFA}"/>
                </a:ext>
              </a:extLst>
            </p:cNvPr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14;p33">
              <a:extLst>
                <a:ext uri="{FF2B5EF4-FFF2-40B4-BE49-F238E27FC236}">
                  <a16:creationId xmlns:a16="http://schemas.microsoft.com/office/drawing/2014/main" id="{51A15D98-7396-4448-8776-A938FAC1A885}"/>
                </a:ext>
              </a:extLst>
            </p:cNvPr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15;p33">
              <a:extLst>
                <a:ext uri="{FF2B5EF4-FFF2-40B4-BE49-F238E27FC236}">
                  <a16:creationId xmlns:a16="http://schemas.microsoft.com/office/drawing/2014/main" id="{E2978CE7-3EC7-4E06-94A5-A114197C2593}"/>
                </a:ext>
              </a:extLst>
            </p:cNvPr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16;p33">
              <a:extLst>
                <a:ext uri="{FF2B5EF4-FFF2-40B4-BE49-F238E27FC236}">
                  <a16:creationId xmlns:a16="http://schemas.microsoft.com/office/drawing/2014/main" id="{403ADD35-A290-4CF1-9C86-AD3E80428580}"/>
                </a:ext>
              </a:extLst>
            </p:cNvPr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7;p33">
              <a:extLst>
                <a:ext uri="{FF2B5EF4-FFF2-40B4-BE49-F238E27FC236}">
                  <a16:creationId xmlns:a16="http://schemas.microsoft.com/office/drawing/2014/main" id="{35BF487C-0581-4154-A446-CADD81B415AA}"/>
                </a:ext>
              </a:extLst>
            </p:cNvPr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8;p33">
              <a:extLst>
                <a:ext uri="{FF2B5EF4-FFF2-40B4-BE49-F238E27FC236}">
                  <a16:creationId xmlns:a16="http://schemas.microsoft.com/office/drawing/2014/main" id="{DB0508B3-951B-4506-91B9-EF7B0C288777}"/>
                </a:ext>
              </a:extLst>
            </p:cNvPr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9;p33">
              <a:extLst>
                <a:ext uri="{FF2B5EF4-FFF2-40B4-BE49-F238E27FC236}">
                  <a16:creationId xmlns:a16="http://schemas.microsoft.com/office/drawing/2014/main" id="{CE05255F-0504-4615-9820-4E403657D187}"/>
                </a:ext>
              </a:extLst>
            </p:cNvPr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20;p33">
              <a:extLst>
                <a:ext uri="{FF2B5EF4-FFF2-40B4-BE49-F238E27FC236}">
                  <a16:creationId xmlns:a16="http://schemas.microsoft.com/office/drawing/2014/main" id="{9D10B1EE-57AC-4751-AFE2-A1B1F5AB36C3}"/>
                </a:ext>
              </a:extLst>
            </p:cNvPr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21;p33">
              <a:extLst>
                <a:ext uri="{FF2B5EF4-FFF2-40B4-BE49-F238E27FC236}">
                  <a16:creationId xmlns:a16="http://schemas.microsoft.com/office/drawing/2014/main" id="{E969A352-21FB-4C79-8E2A-81DE7A6C182A}"/>
                </a:ext>
              </a:extLst>
            </p:cNvPr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22;p33">
              <a:extLst>
                <a:ext uri="{FF2B5EF4-FFF2-40B4-BE49-F238E27FC236}">
                  <a16:creationId xmlns:a16="http://schemas.microsoft.com/office/drawing/2014/main" id="{042FDFCE-BA97-4CA3-AB72-02DC129DC355}"/>
                </a:ext>
              </a:extLst>
            </p:cNvPr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23;p33">
              <a:extLst>
                <a:ext uri="{FF2B5EF4-FFF2-40B4-BE49-F238E27FC236}">
                  <a16:creationId xmlns:a16="http://schemas.microsoft.com/office/drawing/2014/main" id="{BDA07EFF-5924-4592-AD25-9A859F57362A}"/>
                </a:ext>
              </a:extLst>
            </p:cNvPr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24;p33">
              <a:extLst>
                <a:ext uri="{FF2B5EF4-FFF2-40B4-BE49-F238E27FC236}">
                  <a16:creationId xmlns:a16="http://schemas.microsoft.com/office/drawing/2014/main" id="{277493D2-EB16-40EA-9446-7AFA6FF0DA5D}"/>
                </a:ext>
              </a:extLst>
            </p:cNvPr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25;p33">
              <a:extLst>
                <a:ext uri="{FF2B5EF4-FFF2-40B4-BE49-F238E27FC236}">
                  <a16:creationId xmlns:a16="http://schemas.microsoft.com/office/drawing/2014/main" id="{F12A2ADF-C4AB-42C7-8562-8617AE5A9871}"/>
                </a:ext>
              </a:extLst>
            </p:cNvPr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26;p33">
              <a:extLst>
                <a:ext uri="{FF2B5EF4-FFF2-40B4-BE49-F238E27FC236}">
                  <a16:creationId xmlns:a16="http://schemas.microsoft.com/office/drawing/2014/main" id="{D3E1A05C-3142-4FC6-A2C6-85B4D622CBC7}"/>
                </a:ext>
              </a:extLst>
            </p:cNvPr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227;p33">
            <a:extLst>
              <a:ext uri="{FF2B5EF4-FFF2-40B4-BE49-F238E27FC236}">
                <a16:creationId xmlns:a16="http://schemas.microsoft.com/office/drawing/2014/main" id="{9428618F-AD2A-41A8-B5F9-17944C9E82E2}"/>
              </a:ext>
            </a:extLst>
          </p:cNvPr>
          <p:cNvGrpSpPr/>
          <p:nvPr/>
        </p:nvGrpSpPr>
        <p:grpSpPr>
          <a:xfrm flipH="1">
            <a:off x="6848216" y="3271073"/>
            <a:ext cx="2372800" cy="1808625"/>
            <a:chOff x="6368425" y="3177488"/>
            <a:chExt cx="2372800" cy="1808625"/>
          </a:xfrm>
        </p:grpSpPr>
        <p:sp>
          <p:nvSpPr>
            <p:cNvPr id="105" name="Google Shape;228;p33">
              <a:extLst>
                <a:ext uri="{FF2B5EF4-FFF2-40B4-BE49-F238E27FC236}">
                  <a16:creationId xmlns:a16="http://schemas.microsoft.com/office/drawing/2014/main" id="{6C260483-DE05-4DCC-B70D-5D05E89964C4}"/>
                </a:ext>
              </a:extLst>
            </p:cNvPr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9;p33">
              <a:extLst>
                <a:ext uri="{FF2B5EF4-FFF2-40B4-BE49-F238E27FC236}">
                  <a16:creationId xmlns:a16="http://schemas.microsoft.com/office/drawing/2014/main" id="{621BE0A3-A021-4B0F-A435-027AA7334665}"/>
                </a:ext>
              </a:extLst>
            </p:cNvPr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0;p33">
              <a:extLst>
                <a:ext uri="{FF2B5EF4-FFF2-40B4-BE49-F238E27FC236}">
                  <a16:creationId xmlns:a16="http://schemas.microsoft.com/office/drawing/2014/main" id="{BBC7E742-B6B1-4E6D-BF4A-A38F1360FE5A}"/>
                </a:ext>
              </a:extLst>
            </p:cNvPr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231;p33">
              <a:extLst>
                <a:ext uri="{FF2B5EF4-FFF2-40B4-BE49-F238E27FC236}">
                  <a16:creationId xmlns:a16="http://schemas.microsoft.com/office/drawing/2014/main" id="{1CA056E1-65CE-4037-AC24-D206E34BEEC0}"/>
                </a:ext>
              </a:extLst>
            </p:cNvPr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109" name="Google Shape;232;p33">
                <a:extLst>
                  <a:ext uri="{FF2B5EF4-FFF2-40B4-BE49-F238E27FC236}">
                    <a16:creationId xmlns:a16="http://schemas.microsoft.com/office/drawing/2014/main" id="{3070E692-6119-4B64-868C-5FD66662EC6E}"/>
                  </a:ext>
                </a:extLst>
              </p:cNvPr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113" name="Google Shape;233;p33">
                  <a:extLst>
                    <a:ext uri="{FF2B5EF4-FFF2-40B4-BE49-F238E27FC236}">
                      <a16:creationId xmlns:a16="http://schemas.microsoft.com/office/drawing/2014/main" id="{4A0F7758-3F6E-419A-80DC-410B2FC83294}"/>
                    </a:ext>
                  </a:extLst>
                </p:cNvPr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4" name="Google Shape;234;p33">
                  <a:extLst>
                    <a:ext uri="{FF2B5EF4-FFF2-40B4-BE49-F238E27FC236}">
                      <a16:creationId xmlns:a16="http://schemas.microsoft.com/office/drawing/2014/main" id="{C1920F82-2392-4CD9-A584-F52BC11B6A88}"/>
                    </a:ext>
                  </a:extLst>
                </p:cNvPr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115" name="Google Shape;235;p33">
                    <a:extLst>
                      <a:ext uri="{FF2B5EF4-FFF2-40B4-BE49-F238E27FC236}">
                        <a16:creationId xmlns:a16="http://schemas.microsoft.com/office/drawing/2014/main" id="{F372FD78-7CE0-4BB1-8BD0-0350018FACC9}"/>
                      </a:ext>
                    </a:extLst>
                  </p:cNvPr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116" name="Google Shape;236;p33">
                    <a:extLst>
                      <a:ext uri="{FF2B5EF4-FFF2-40B4-BE49-F238E27FC236}">
                        <a16:creationId xmlns:a16="http://schemas.microsoft.com/office/drawing/2014/main" id="{558A82F2-7B75-4797-A74F-BEAC5626E54F}"/>
                      </a:ext>
                    </a:extLst>
                  </p:cNvPr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117" name="Google Shape;237;p33">
                      <a:extLst>
                        <a:ext uri="{FF2B5EF4-FFF2-40B4-BE49-F238E27FC236}">
                          <a16:creationId xmlns:a16="http://schemas.microsoft.com/office/drawing/2014/main" id="{C2D76DA4-1BD6-4A9C-AA85-BF76A25BE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8" name="Google Shape;238;p33">
                      <a:extLst>
                        <a:ext uri="{FF2B5EF4-FFF2-40B4-BE49-F238E27FC236}">
                          <a16:creationId xmlns:a16="http://schemas.microsoft.com/office/drawing/2014/main" id="{9FC5B74A-0FF4-4D72-84B2-3568AFEB9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19" name="Google Shape;239;p33">
                      <a:extLst>
                        <a:ext uri="{FF2B5EF4-FFF2-40B4-BE49-F238E27FC236}">
                          <a16:creationId xmlns:a16="http://schemas.microsoft.com/office/drawing/2014/main" id="{49D32C31-40B2-4FEF-871C-D9F22BCA6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0" name="Google Shape;240;p33">
                      <a:extLst>
                        <a:ext uri="{FF2B5EF4-FFF2-40B4-BE49-F238E27FC236}">
                          <a16:creationId xmlns:a16="http://schemas.microsoft.com/office/drawing/2014/main" id="{23CD6F77-F481-4E61-9C40-2BE907749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1" name="Google Shape;241;p33">
                      <a:extLst>
                        <a:ext uri="{FF2B5EF4-FFF2-40B4-BE49-F238E27FC236}">
                          <a16:creationId xmlns:a16="http://schemas.microsoft.com/office/drawing/2014/main" id="{04B096C6-338A-4A70-8A7D-AC9A55FF22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2" name="Google Shape;242;p33">
                      <a:extLst>
                        <a:ext uri="{FF2B5EF4-FFF2-40B4-BE49-F238E27FC236}">
                          <a16:creationId xmlns:a16="http://schemas.microsoft.com/office/drawing/2014/main" id="{66999509-E7EB-4F4C-A5A7-76B8A492C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3" name="Google Shape;243;p33">
                      <a:extLst>
                        <a:ext uri="{FF2B5EF4-FFF2-40B4-BE49-F238E27FC236}">
                          <a16:creationId xmlns:a16="http://schemas.microsoft.com/office/drawing/2014/main" id="{B18ED360-5FA1-4350-91F8-29501ADCB9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4" name="Google Shape;244;p33">
                      <a:extLst>
                        <a:ext uri="{FF2B5EF4-FFF2-40B4-BE49-F238E27FC236}">
                          <a16:creationId xmlns:a16="http://schemas.microsoft.com/office/drawing/2014/main" id="{9F2B720D-393E-402C-99CC-C7D05C216E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5" name="Google Shape;245;p33">
                      <a:extLst>
                        <a:ext uri="{FF2B5EF4-FFF2-40B4-BE49-F238E27FC236}">
                          <a16:creationId xmlns:a16="http://schemas.microsoft.com/office/drawing/2014/main" id="{E2628F18-4631-4656-8A22-A2466E771C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6" name="Google Shape;246;p33">
                      <a:extLst>
                        <a:ext uri="{FF2B5EF4-FFF2-40B4-BE49-F238E27FC236}">
                          <a16:creationId xmlns:a16="http://schemas.microsoft.com/office/drawing/2014/main" id="{E46DCB9E-8C55-4D27-A983-7B74421C75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7" name="Google Shape;247;p33">
                      <a:extLst>
                        <a:ext uri="{FF2B5EF4-FFF2-40B4-BE49-F238E27FC236}">
                          <a16:creationId xmlns:a16="http://schemas.microsoft.com/office/drawing/2014/main" id="{6A5328BC-39B5-4A70-950C-577004CD57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8" name="Google Shape;248;p33">
                      <a:extLst>
                        <a:ext uri="{FF2B5EF4-FFF2-40B4-BE49-F238E27FC236}">
                          <a16:creationId xmlns:a16="http://schemas.microsoft.com/office/drawing/2014/main" id="{84D298EB-3560-4989-8203-14215F033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29" name="Google Shape;249;p33">
                      <a:extLst>
                        <a:ext uri="{FF2B5EF4-FFF2-40B4-BE49-F238E27FC236}">
                          <a16:creationId xmlns:a16="http://schemas.microsoft.com/office/drawing/2014/main" id="{C5EDD226-AE97-481B-ABFC-6B73D59E9F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0" name="Google Shape;250;p33">
                      <a:extLst>
                        <a:ext uri="{FF2B5EF4-FFF2-40B4-BE49-F238E27FC236}">
                          <a16:creationId xmlns:a16="http://schemas.microsoft.com/office/drawing/2014/main" id="{8320746F-0FD0-4F4B-B195-EF849F157B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1" name="Google Shape;251;p33">
                      <a:extLst>
                        <a:ext uri="{FF2B5EF4-FFF2-40B4-BE49-F238E27FC236}">
                          <a16:creationId xmlns:a16="http://schemas.microsoft.com/office/drawing/2014/main" id="{DE2E416F-6769-4895-943E-4341F6DE5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2" name="Google Shape;252;p33">
                      <a:extLst>
                        <a:ext uri="{FF2B5EF4-FFF2-40B4-BE49-F238E27FC236}">
                          <a16:creationId xmlns:a16="http://schemas.microsoft.com/office/drawing/2014/main" id="{68356DC3-4A39-4505-9087-0BE404A1F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3" name="Google Shape;253;p33">
                      <a:extLst>
                        <a:ext uri="{FF2B5EF4-FFF2-40B4-BE49-F238E27FC236}">
                          <a16:creationId xmlns:a16="http://schemas.microsoft.com/office/drawing/2014/main" id="{BE5964B4-7723-48D1-B75C-606623B07B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4" name="Google Shape;254;p33">
                      <a:extLst>
                        <a:ext uri="{FF2B5EF4-FFF2-40B4-BE49-F238E27FC236}">
                          <a16:creationId xmlns:a16="http://schemas.microsoft.com/office/drawing/2014/main" id="{9CFB81F8-AAA5-484C-A0E1-3A2F4A4C2C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5" name="Google Shape;255;p33">
                      <a:extLst>
                        <a:ext uri="{FF2B5EF4-FFF2-40B4-BE49-F238E27FC236}">
                          <a16:creationId xmlns:a16="http://schemas.microsoft.com/office/drawing/2014/main" id="{BA8E9D7A-0EBD-477F-8E0D-4F69284EF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6" name="Google Shape;256;p33">
                      <a:extLst>
                        <a:ext uri="{FF2B5EF4-FFF2-40B4-BE49-F238E27FC236}">
                          <a16:creationId xmlns:a16="http://schemas.microsoft.com/office/drawing/2014/main" id="{C29D8195-6D6B-4D65-96B0-F0041B3A0E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7" name="Google Shape;257;p33">
                      <a:extLst>
                        <a:ext uri="{FF2B5EF4-FFF2-40B4-BE49-F238E27FC236}">
                          <a16:creationId xmlns:a16="http://schemas.microsoft.com/office/drawing/2014/main" id="{4D5A5873-152D-417B-8BFB-EACD51C2DD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138" name="Google Shape;258;p33">
                      <a:extLst>
                        <a:ext uri="{FF2B5EF4-FFF2-40B4-BE49-F238E27FC236}">
                          <a16:creationId xmlns:a16="http://schemas.microsoft.com/office/drawing/2014/main" id="{6A2D712B-7FD7-475F-807D-24ADC2FF1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110" name="Google Shape;259;p33">
                <a:extLst>
                  <a:ext uri="{FF2B5EF4-FFF2-40B4-BE49-F238E27FC236}">
                    <a16:creationId xmlns:a16="http://schemas.microsoft.com/office/drawing/2014/main" id="{9272645A-956F-4992-A6F8-2F56C09510EE}"/>
                  </a:ext>
                </a:extLst>
              </p:cNvPr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60;p33">
                <a:extLst>
                  <a:ext uri="{FF2B5EF4-FFF2-40B4-BE49-F238E27FC236}">
                    <a16:creationId xmlns:a16="http://schemas.microsoft.com/office/drawing/2014/main" id="{E24DB655-607E-49B7-8210-B3384E015BC7}"/>
                  </a:ext>
                </a:extLst>
              </p:cNvPr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61;p33">
                <a:extLst>
                  <a:ext uri="{FF2B5EF4-FFF2-40B4-BE49-F238E27FC236}">
                    <a16:creationId xmlns:a16="http://schemas.microsoft.com/office/drawing/2014/main" id="{DE3ED26F-9B0C-442E-B610-2C4C01EC2FB1}"/>
                  </a:ext>
                </a:extLst>
              </p:cNvPr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" name="Google Shape;154;p33">
            <a:extLst>
              <a:ext uri="{FF2B5EF4-FFF2-40B4-BE49-F238E27FC236}">
                <a16:creationId xmlns:a16="http://schemas.microsoft.com/office/drawing/2014/main" id="{5EAA8993-3C06-40DE-9382-807567062A68}"/>
              </a:ext>
            </a:extLst>
          </p:cNvPr>
          <p:cNvGrpSpPr/>
          <p:nvPr/>
        </p:nvGrpSpPr>
        <p:grpSpPr>
          <a:xfrm>
            <a:off x="7963928" y="187560"/>
            <a:ext cx="741250" cy="792000"/>
            <a:chOff x="-3118700" y="2365900"/>
            <a:chExt cx="741250" cy="792000"/>
          </a:xfrm>
        </p:grpSpPr>
        <p:sp>
          <p:nvSpPr>
            <p:cNvPr id="140" name="Google Shape;155;p33">
              <a:extLst>
                <a:ext uri="{FF2B5EF4-FFF2-40B4-BE49-F238E27FC236}">
                  <a16:creationId xmlns:a16="http://schemas.microsoft.com/office/drawing/2014/main" id="{D70CF957-987D-48F1-B479-6362A4250D11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56;p33">
              <a:extLst>
                <a:ext uri="{FF2B5EF4-FFF2-40B4-BE49-F238E27FC236}">
                  <a16:creationId xmlns:a16="http://schemas.microsoft.com/office/drawing/2014/main" id="{CFA263CC-F0AD-4441-8171-F1F39F9C58EB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57;p33">
              <a:extLst>
                <a:ext uri="{FF2B5EF4-FFF2-40B4-BE49-F238E27FC236}">
                  <a16:creationId xmlns:a16="http://schemas.microsoft.com/office/drawing/2014/main" id="{6BF2EEE2-59B8-4CAB-B1D8-DE83FA71CC8E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58;p33">
              <a:extLst>
                <a:ext uri="{FF2B5EF4-FFF2-40B4-BE49-F238E27FC236}">
                  <a16:creationId xmlns:a16="http://schemas.microsoft.com/office/drawing/2014/main" id="{6BD147CE-10A5-42F9-BBA4-23914A2E6305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59;p33">
              <a:extLst>
                <a:ext uri="{FF2B5EF4-FFF2-40B4-BE49-F238E27FC236}">
                  <a16:creationId xmlns:a16="http://schemas.microsoft.com/office/drawing/2014/main" id="{F0A402F7-66F1-4816-A4E7-559C71D23417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60;p33">
              <a:extLst>
                <a:ext uri="{FF2B5EF4-FFF2-40B4-BE49-F238E27FC236}">
                  <a16:creationId xmlns:a16="http://schemas.microsoft.com/office/drawing/2014/main" id="{A7FD70A7-4B72-45E1-8929-79A7D215B442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61;p33">
              <a:extLst>
                <a:ext uri="{FF2B5EF4-FFF2-40B4-BE49-F238E27FC236}">
                  <a16:creationId xmlns:a16="http://schemas.microsoft.com/office/drawing/2014/main" id="{278F97EB-D077-458F-A6A3-8A6AB08B4ACB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62;p33">
              <a:extLst>
                <a:ext uri="{FF2B5EF4-FFF2-40B4-BE49-F238E27FC236}">
                  <a16:creationId xmlns:a16="http://schemas.microsoft.com/office/drawing/2014/main" id="{44EEE3F3-C23C-4726-BE02-BBC949A8E920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63;p33">
              <a:extLst>
                <a:ext uri="{FF2B5EF4-FFF2-40B4-BE49-F238E27FC236}">
                  <a16:creationId xmlns:a16="http://schemas.microsoft.com/office/drawing/2014/main" id="{EBC1430B-B481-478E-AD30-58C5318209E1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64;p33">
              <a:extLst>
                <a:ext uri="{FF2B5EF4-FFF2-40B4-BE49-F238E27FC236}">
                  <a16:creationId xmlns:a16="http://schemas.microsoft.com/office/drawing/2014/main" id="{789629C3-0BE0-4E05-8DAC-4A0B002F075E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263;p33">
            <a:extLst>
              <a:ext uri="{FF2B5EF4-FFF2-40B4-BE49-F238E27FC236}">
                <a16:creationId xmlns:a16="http://schemas.microsoft.com/office/drawing/2014/main" id="{5CFC3FC6-5C8C-4A3D-9ABA-C7B80A1DE77F}"/>
              </a:ext>
            </a:extLst>
          </p:cNvPr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151" name="Google Shape;264;p33">
              <a:extLst>
                <a:ext uri="{FF2B5EF4-FFF2-40B4-BE49-F238E27FC236}">
                  <a16:creationId xmlns:a16="http://schemas.microsoft.com/office/drawing/2014/main" id="{C46F8EA3-215F-492C-AEFA-2BCF474AAD82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5;p33">
              <a:extLst>
                <a:ext uri="{FF2B5EF4-FFF2-40B4-BE49-F238E27FC236}">
                  <a16:creationId xmlns:a16="http://schemas.microsoft.com/office/drawing/2014/main" id="{399E7D55-2C13-405E-9CC9-7D5636DCAAFD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66;p33">
            <a:extLst>
              <a:ext uri="{FF2B5EF4-FFF2-40B4-BE49-F238E27FC236}">
                <a16:creationId xmlns:a16="http://schemas.microsoft.com/office/drawing/2014/main" id="{49366099-3284-4E54-95E2-F641647103A3}"/>
              </a:ext>
            </a:extLst>
          </p:cNvPr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154" name="Google Shape;267;p33">
              <a:extLst>
                <a:ext uri="{FF2B5EF4-FFF2-40B4-BE49-F238E27FC236}">
                  <a16:creationId xmlns:a16="http://schemas.microsoft.com/office/drawing/2014/main" id="{11C53C7B-6063-4D24-A8F8-9B2F1B44DA24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8;p33">
              <a:extLst>
                <a:ext uri="{FF2B5EF4-FFF2-40B4-BE49-F238E27FC236}">
                  <a16:creationId xmlns:a16="http://schemas.microsoft.com/office/drawing/2014/main" id="{53507009-1910-4793-988F-198D271D2AA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78480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id="{587423DB-DF28-4B49-B5E5-140CBF36A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76" y="0"/>
            <a:ext cx="8690846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	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	Date:_______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0A88B83-5D85-4516-A047-53156C81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476" y="69794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4288"/>
              </p:ext>
            </p:extLst>
          </p:nvPr>
        </p:nvGraphicFramePr>
        <p:xfrm>
          <a:off x="291313" y="2006009"/>
          <a:ext cx="8561372" cy="3067697"/>
        </p:xfrm>
        <a:graphic>
          <a:graphicData uri="http://schemas.openxmlformats.org/drawingml/2006/table">
            <a:tbl>
              <a:tblPr firstRow="1" firstCol="1" bandRow="1"/>
              <a:tblGrid>
                <a:gridCol w="1011505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22414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90718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15818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78554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83913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683784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FILIPINO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33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asasabi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sanhi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bunga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pangyayari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at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nasasagot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ang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mga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literal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tanong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sa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napakinggang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</a:p>
                    <a:p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 </a:t>
                      </a:r>
                      <a:r>
                        <a:rPr lang="en-PH" sz="1100" b="0" dirty="0" err="1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teksto</a:t>
                      </a:r>
                      <a:r>
                        <a:rPr lang="en-PH" sz="1100" b="0" dirty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. </a:t>
                      </a:r>
                    </a:p>
                    <a:p>
                      <a:r>
                        <a:rPr lang="en-PH" sz="1100" dirty="0"/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F5EP-IIa-f-10</a:t>
                      </a:r>
                    </a:p>
                    <a:p>
                      <a:r>
                        <a:rPr lang="en-PH" sz="1100" dirty="0"/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F5PN-IIe-3.1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Sanhi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at Bunga ng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Pangyayari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Pagsagot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sa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mga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Literal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na</a:t>
                      </a:r>
                      <a:r>
                        <a:rPr lang="en-PH" sz="1100" b="1" dirty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PH" sz="1100" b="1" dirty="0" err="1">
                          <a:solidFill>
                            <a:srgbClr val="0070C0"/>
                          </a:solidFill>
                        </a:rPr>
                        <a:t>Tanong</a:t>
                      </a:r>
                      <a:endParaRPr lang="en-PH" sz="1100" b="1" dirty="0">
                        <a:solidFill>
                          <a:srgbClr val="0070C0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1: </a:t>
                      </a:r>
                    </a:p>
                    <a:p>
                      <a:pPr marL="85725" indent="0" algn="l"/>
                      <a:r>
                        <a:rPr lang="en-PH" sz="1100" dirty="0" err="1"/>
                        <a:t>Pagtambalin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A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B </a:t>
                      </a:r>
                      <a:r>
                        <a:rPr lang="en-PH" sz="1100" dirty="0" err="1"/>
                        <a:t>upang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mabuo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sanhi</a:t>
                      </a:r>
                      <a:r>
                        <a:rPr lang="en-PH" sz="1100" dirty="0"/>
                        <a:t> at </a:t>
                      </a:r>
                      <a:r>
                        <a:rPr lang="en-PH" sz="1100" dirty="0" err="1"/>
                        <a:t>bunga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letra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tamang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p.10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Pagsubaybay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progreso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mga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mag-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aaral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bawat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pamamagitan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ng Google Classroom</a:t>
                      </a:r>
                    </a:p>
                    <a:p>
                      <a:endParaRPr lang="en-US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B765C12-C3D4-49BB-A9E8-38A2C9BFC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583012"/>
              </p:ext>
            </p:extLst>
          </p:nvPr>
        </p:nvGraphicFramePr>
        <p:xfrm>
          <a:off x="4236476" y="3760412"/>
          <a:ext cx="3048000" cy="1112520"/>
        </p:xfrm>
        <a:graphic>
          <a:graphicData uri="http://schemas.openxmlformats.org/drawingml/2006/table">
            <a:tbl>
              <a:tblPr firstRow="1" bandRow="1">
                <a:tableStyleId>{FE10E2A9-19A5-470C-91BB-A20CA978038C}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81373360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609523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 err="1"/>
                        <a:t>Hanay</a:t>
                      </a:r>
                      <a:r>
                        <a:rPr lang="en-PH" sz="1100" b="1" dirty="0"/>
                        <a:t> A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 err="1"/>
                        <a:t>Hanay</a:t>
                      </a:r>
                      <a:r>
                        <a:rPr lang="en-PH" sz="1100" b="1" dirty="0"/>
                        <a:t> B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257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PH" sz="1100" dirty="0"/>
                        <a:t>1. </a:t>
                      </a:r>
                      <a:r>
                        <a:rPr lang="en-PH" sz="1100" dirty="0" err="1"/>
                        <a:t>Napakainit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panahon</a:t>
                      </a:r>
                      <a:r>
                        <a:rPr lang="en-PH" sz="1100" dirty="0"/>
                        <a:t>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dirty="0"/>
                        <a:t>A. </a:t>
                      </a:r>
                      <a:r>
                        <a:rPr lang="en-PH" sz="1100" dirty="0" err="1"/>
                        <a:t>Kinansela</a:t>
                      </a:r>
                      <a:r>
                        <a:rPr lang="en-PH" sz="1100" dirty="0"/>
                        <a:t> ng DepEd ang </a:t>
                      </a:r>
                      <a:r>
                        <a:rPr lang="en-PH" sz="1100" dirty="0" err="1"/>
                        <a:t>klase</a:t>
                      </a:r>
                      <a:r>
                        <a:rPr lang="en-PH" sz="1100" dirty="0"/>
                        <a:t>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167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100" dirty="0"/>
                        <a:t>2. May sirang ngipin si Mikay</a:t>
                      </a:r>
                      <a:endParaRPr lang="en-PH" sz="1100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/>
                        <a:t>B. Nakatawid ako nang maayos</a:t>
                      </a:r>
                      <a:r>
                        <a:rPr lang="en-PH" sz="1100" dirty="0"/>
                        <a:t>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076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80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3A699594-DF70-4EBC-B0E8-844F9DE58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911692"/>
              </p:ext>
            </p:extLst>
          </p:nvPr>
        </p:nvGraphicFramePr>
        <p:xfrm>
          <a:off x="291313" y="275129"/>
          <a:ext cx="8459495" cy="4415743"/>
        </p:xfrm>
        <a:graphic>
          <a:graphicData uri="http://schemas.openxmlformats.org/drawingml/2006/table">
            <a:tbl>
              <a:tblPr firstRow="1" firstCol="1" bandRow="1"/>
              <a:tblGrid>
                <a:gridCol w="999468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10248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93264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56176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60960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43500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4072243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3333F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Sagutin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tanong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napakinggan</a:t>
                      </a:r>
                      <a:r>
                        <a:rPr lang="en-PH" sz="1100" dirty="0"/>
                        <a:t>/ </a:t>
                      </a:r>
                      <a:r>
                        <a:rPr lang="en-PH" sz="1100" dirty="0" err="1"/>
                        <a:t>nabasang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teksto</a:t>
                      </a:r>
                      <a:r>
                        <a:rPr lang="en-PH" sz="1100" dirty="0"/>
                        <a:t>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p.12</a:t>
                      </a:r>
                    </a:p>
                    <a:p>
                      <a:pPr marL="85725" indent="0" algn="l">
                        <a:buNone/>
                      </a:pPr>
                      <a:endParaRPr lang="en-PH" sz="1100" dirty="0"/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PH" sz="1100" dirty="0"/>
                        <a:t>Alin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sumusunod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naging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impluwensiya</a:t>
                      </a:r>
                      <a:r>
                        <a:rPr lang="en-PH" sz="1100" dirty="0"/>
                        <a:t> kay Tia Patron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pagsali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rebolusyon</a:t>
                      </a:r>
                      <a:r>
                        <a:rPr lang="en-PH" sz="1100" dirty="0"/>
                        <a:t>?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a.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natutuhan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mula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guro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   </a:t>
                      </a:r>
                      <a:r>
                        <a:rPr lang="en-PH" sz="1100" dirty="0" err="1"/>
                        <a:t>paaralan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b. </a:t>
                      </a:r>
                      <a:r>
                        <a:rPr lang="en-PH" sz="1100" dirty="0" err="1"/>
                        <a:t>Mabuting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pagpapalaki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kaniyang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   </a:t>
                      </a:r>
                      <a:r>
                        <a:rPr lang="en-PH" sz="1100" dirty="0" err="1"/>
                        <a:t>magulang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c. </a:t>
                      </a:r>
                      <a:r>
                        <a:rPr lang="en-PH" sz="1100" dirty="0" err="1"/>
                        <a:t>Pagbabasa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akda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nina</a:t>
                      </a:r>
                      <a:r>
                        <a:rPr lang="en-PH" sz="1100" dirty="0"/>
                        <a:t> Rizal at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   Lopez </a:t>
                      </a:r>
                      <a:r>
                        <a:rPr lang="en-PH" sz="1100" dirty="0" err="1"/>
                        <a:t>Jaena</a:t>
                      </a:r>
                      <a:r>
                        <a:rPr lang="en-PH" sz="1100" dirty="0"/>
                        <a:t>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d. Ang </a:t>
                      </a:r>
                      <a:r>
                        <a:rPr lang="en-PH" sz="1100" dirty="0" err="1"/>
                        <a:t>nakikitang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kalupitan</a:t>
                      </a:r>
                      <a:r>
                        <a:rPr lang="en-PH" sz="1100" dirty="0"/>
                        <a:t> 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   </a:t>
                      </a:r>
                      <a:r>
                        <a:rPr lang="en-PH" sz="1100" dirty="0" err="1"/>
                        <a:t>sundalong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Español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kapuwa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niya</a:t>
                      </a:r>
                      <a:r>
                        <a:rPr lang="en-PH" sz="1100" dirty="0"/>
                        <a:t>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/>
                        <a:t>          Pilipino.</a:t>
                      </a: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PH" sz="1100" b="1" dirty="0"/>
                        <a:t>Gawain </a:t>
                      </a:r>
                      <a:r>
                        <a:rPr lang="en-PH" sz="1100" b="1" dirty="0" err="1"/>
                        <a:t>sa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Pagkatuto</a:t>
                      </a:r>
                      <a:r>
                        <a:rPr lang="en-PH" sz="1100" b="1" dirty="0"/>
                        <a:t> </a:t>
                      </a:r>
                      <a:r>
                        <a:rPr lang="en-PH" sz="1100" b="1" dirty="0" err="1"/>
                        <a:t>Bilang</a:t>
                      </a:r>
                      <a:r>
                        <a:rPr lang="en-PH" sz="1100" b="1" dirty="0"/>
                        <a:t>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PH" sz="1100" dirty="0" err="1"/>
                        <a:t>Pagtambalin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sanhi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A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mga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bunga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nasa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Hanay</a:t>
                      </a:r>
                      <a:r>
                        <a:rPr lang="en-PH" sz="1100" dirty="0"/>
                        <a:t> B. </a:t>
                      </a:r>
                      <a:r>
                        <a:rPr lang="en-PH" sz="1100" dirty="0" err="1"/>
                        <a:t>Isulat</a:t>
                      </a:r>
                      <a:r>
                        <a:rPr lang="en-PH" sz="1100" dirty="0"/>
                        <a:t> ang </a:t>
                      </a:r>
                      <a:r>
                        <a:rPr lang="en-PH" sz="1100" dirty="0" err="1"/>
                        <a:t>sagot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iyong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sagutang</a:t>
                      </a:r>
                      <a:r>
                        <a:rPr lang="en-PH" sz="1100" dirty="0"/>
                        <a:t> </a:t>
                      </a:r>
                      <a:r>
                        <a:rPr lang="en-PH" sz="1100" dirty="0" err="1"/>
                        <a:t>papel</a:t>
                      </a:r>
                      <a:r>
                        <a:rPr lang="en-PH" sz="1100" dirty="0"/>
                        <a:t>. </a:t>
                      </a:r>
                      <a:r>
                        <a:rPr lang="en-PH" sz="1100" b="1" dirty="0">
                          <a:solidFill>
                            <a:srgbClr val="FF0000"/>
                          </a:solidFill>
                        </a:rPr>
                        <a:t>p.13</a:t>
                      </a: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Pagsubaybay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progreso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mga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mag-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aaral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bawat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gawain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sa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1100" b="0" i="0" u="none" strike="noStrike" kern="1200" cap="none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pamamagitan</a:t>
                      </a:r>
                      <a:r>
                        <a:rPr lang="en-US" sz="1100" b="0" i="0" u="none" strike="noStrike" kern="1200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ng Google Classroom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8900" indent="0"/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nang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maayos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gawain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pamamgitan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pagbibigay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ng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malinaw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instruksiyon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</a:t>
                      </a:r>
                      <a:r>
                        <a:rPr lang="en-US" sz="1100" kern="12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kern="1200" dirty="0" err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pagkatuto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813569"/>
      </p:ext>
    </p:extLst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4813</Words>
  <Application>Microsoft Office PowerPoint</Application>
  <PresentationFormat>On-screen Show (16:9)</PresentationFormat>
  <Paragraphs>1287</Paragraphs>
  <Slides>40</Slides>
  <Notes>40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Old English Text MT</vt:lpstr>
      <vt:lpstr>Roboto Condensed</vt:lpstr>
      <vt:lpstr>Patrick Hand SC</vt:lpstr>
      <vt:lpstr>Times New Roman</vt:lpstr>
      <vt:lpstr>Tahoma</vt:lpstr>
      <vt:lpstr>BubbleGum</vt:lpstr>
      <vt:lpstr>Trajan Pro</vt:lpstr>
      <vt:lpstr>Patrick Hand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Ma'am Larisel</dc:creator>
  <cp:lastModifiedBy>Ganiron Laricile</cp:lastModifiedBy>
  <cp:revision>20</cp:revision>
  <dcterms:modified xsi:type="dcterms:W3CDTF">2020-12-11T08:48:39Z</dcterms:modified>
</cp:coreProperties>
</file>