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3"/>
  </p:notesMasterIdLst>
  <p:sldIdLst>
    <p:sldId id="268" r:id="rId2"/>
    <p:sldId id="256" r:id="rId3"/>
    <p:sldId id="257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8" r:id="rId14"/>
    <p:sldId id="317" r:id="rId15"/>
    <p:sldId id="319" r:id="rId16"/>
    <p:sldId id="320" r:id="rId17"/>
    <p:sldId id="321" r:id="rId18"/>
    <p:sldId id="322" r:id="rId19"/>
    <p:sldId id="323" r:id="rId20"/>
    <p:sldId id="324" r:id="rId21"/>
    <p:sldId id="326" r:id="rId22"/>
    <p:sldId id="325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288" r:id="rId32"/>
  </p:sldIdLst>
  <p:sldSz cx="9144000" cy="5143500" type="screen16x9"/>
  <p:notesSz cx="6858000" cy="9144000"/>
  <p:embeddedFontLst>
    <p:embeddedFont>
      <p:font typeface="Archivo" panose="020B0604020202020204" charset="0"/>
      <p:regular r:id="rId34"/>
      <p:bold r:id="rId35"/>
      <p:italic r:id="rId36"/>
      <p:boldItalic r:id="rId37"/>
    </p:embeddedFont>
    <p:embeddedFont>
      <p:font typeface="BubbleGum" panose="00000400000000000000" pitchFamily="2" charset="0"/>
      <p:regular r:id="rId38"/>
    </p:embeddedFont>
    <p:embeddedFont>
      <p:font typeface="Chelsea Market" panose="020B0604020202020204" charset="0"/>
      <p:regular r:id="rId39"/>
    </p:embeddedFont>
    <p:embeddedFont>
      <p:font typeface="Old English Text MT" panose="03040902040508030806" pitchFamily="66" charset="0"/>
      <p:regular r:id="rId40"/>
    </p:embeddedFont>
    <p:embeddedFont>
      <p:font typeface="Paytone One" panose="020B0604020202020204" charset="0"/>
      <p:regular r:id="rId41"/>
    </p:embeddedFont>
    <p:embeddedFont>
      <p:font typeface="Roboto Condensed Light" panose="02000000000000000000" pitchFamily="2" charset="0"/>
      <p:regular r:id="rId42"/>
      <p:italic r:id="rId43"/>
    </p:embeddedFont>
    <p:embeddedFont>
      <p:font typeface="Signika Negative" panose="020B0604020202020204" charset="0"/>
      <p:regular r:id="rId44"/>
      <p:bold r:id="rId45"/>
    </p:embeddedFont>
    <p:embeddedFont>
      <p:font typeface="Signika Negative Light" panose="020B0604020202020204" charset="0"/>
      <p:regular r:id="rId46"/>
      <p:bold r:id="rId47"/>
    </p:embeddedFont>
    <p:embeddedFont>
      <p:font typeface="Tahoma" panose="020B0604030504040204" pitchFamily="34" charset="0"/>
      <p:regular r:id="rId48"/>
      <p:bold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709D1F4-AE3F-4046-85C0-3B4ECEF7B379}">
  <a:tblStyle styleId="{B709D1F4-AE3F-4046-85C0-3B4ECEF7B37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g6320de4b7d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6" name="Google Shape;1196;g6320de4b7d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3666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916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0052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5905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6051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7040f09d03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7040f09d03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3825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57331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5900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4241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7871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7040f09d03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7040f09d03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33082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65115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39160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9229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39240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7105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8283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55027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26733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8191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20667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Google Shape;2155;g6320de4b7d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6" name="Google Shape;2156;g6320de4b7d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86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9492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3854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149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0" name="Google Shape;720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7420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7040f09d03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7040f09d03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155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-204670">
            <a:off x="851406" y="522992"/>
            <a:ext cx="7311366" cy="4103675"/>
            <a:chOff x="238125" y="847975"/>
            <a:chExt cx="7143400" cy="4009400"/>
          </a:xfrm>
        </p:grpSpPr>
        <p:sp>
          <p:nvSpPr>
            <p:cNvPr id="10" name="Google Shape;10;p2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956058" y="542208"/>
            <a:ext cx="7231978" cy="4059117"/>
            <a:chOff x="238125" y="847975"/>
            <a:chExt cx="7143400" cy="4009400"/>
          </a:xfrm>
        </p:grpSpPr>
        <p:sp>
          <p:nvSpPr>
            <p:cNvPr id="41" name="Google Shape;41;p2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71;p2"/>
          <p:cNvSpPr txBox="1">
            <a:spLocks noGrp="1"/>
          </p:cNvSpPr>
          <p:nvPr>
            <p:ph type="ctrTitle"/>
          </p:nvPr>
        </p:nvSpPr>
        <p:spPr>
          <a:xfrm rot="950">
            <a:off x="2943300" y="1260050"/>
            <a:ext cx="3257400" cy="149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45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2" name="Google Shape;72;p2"/>
          <p:cNvSpPr txBox="1">
            <a:spLocks noGrp="1"/>
          </p:cNvSpPr>
          <p:nvPr>
            <p:ph type="subTitle" idx="1"/>
          </p:nvPr>
        </p:nvSpPr>
        <p:spPr>
          <a:xfrm rot="1327">
            <a:off x="3017300" y="2994525"/>
            <a:ext cx="3109200" cy="8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7"/>
          <p:cNvGrpSpPr/>
          <p:nvPr/>
        </p:nvGrpSpPr>
        <p:grpSpPr>
          <a:xfrm>
            <a:off x="603841" y="344530"/>
            <a:ext cx="7936317" cy="4454443"/>
            <a:chOff x="238125" y="847975"/>
            <a:chExt cx="7143400" cy="4009400"/>
          </a:xfrm>
        </p:grpSpPr>
        <p:sp>
          <p:nvSpPr>
            <p:cNvPr id="189" name="Google Shape;189;p7"/>
            <p:cNvSpPr/>
            <p:nvPr/>
          </p:nvSpPr>
          <p:spPr>
            <a:xfrm>
              <a:off x="238475" y="847975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19;p7"/>
          <p:cNvSpPr txBox="1">
            <a:spLocks noGrp="1"/>
          </p:cNvSpPr>
          <p:nvPr>
            <p:ph type="subTitle" idx="1"/>
          </p:nvPr>
        </p:nvSpPr>
        <p:spPr>
          <a:xfrm flipH="1">
            <a:off x="1065575" y="1210375"/>
            <a:ext cx="7013100" cy="35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title"/>
          </p:nvPr>
        </p:nvSpPr>
        <p:spPr>
          <a:xfrm>
            <a:off x="895350" y="494411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SECTION_TITLE_AND_DESCRIPTION_1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7" name="Google Shape;607;p26"/>
          <p:cNvGrpSpPr/>
          <p:nvPr/>
        </p:nvGrpSpPr>
        <p:grpSpPr>
          <a:xfrm rot="-143982">
            <a:off x="1040267" y="489993"/>
            <a:ext cx="7063159" cy="3964363"/>
            <a:chOff x="238125" y="722768"/>
            <a:chExt cx="7143400" cy="4009400"/>
          </a:xfrm>
        </p:grpSpPr>
        <p:sp>
          <p:nvSpPr>
            <p:cNvPr id="608" name="Google Shape;608;p26"/>
            <p:cNvSpPr/>
            <p:nvPr/>
          </p:nvSpPr>
          <p:spPr>
            <a:xfrm>
              <a:off x="238475" y="722768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6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6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6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6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6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6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6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6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6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6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6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6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6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6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6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6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6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6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6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6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6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6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6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6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6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6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6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6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8" name="Google Shape;638;p26"/>
          <p:cNvGrpSpPr/>
          <p:nvPr/>
        </p:nvGrpSpPr>
        <p:grpSpPr>
          <a:xfrm>
            <a:off x="1040303" y="489974"/>
            <a:ext cx="7063394" cy="3964495"/>
            <a:chOff x="238125" y="722768"/>
            <a:chExt cx="7143400" cy="4009400"/>
          </a:xfrm>
        </p:grpSpPr>
        <p:sp>
          <p:nvSpPr>
            <p:cNvPr id="639" name="Google Shape;639;p26"/>
            <p:cNvSpPr/>
            <p:nvPr/>
          </p:nvSpPr>
          <p:spPr>
            <a:xfrm>
              <a:off x="238475" y="722768"/>
              <a:ext cx="7143050" cy="4009400"/>
            </a:xfrm>
            <a:custGeom>
              <a:avLst/>
              <a:gdLst/>
              <a:ahLst/>
              <a:cxnLst/>
              <a:rect l="l" t="t" r="r" b="b"/>
              <a:pathLst>
                <a:path w="285722" h="160376" extrusionOk="0">
                  <a:moveTo>
                    <a:pt x="5465" y="4426"/>
                  </a:moveTo>
                  <a:cubicBezTo>
                    <a:pt x="6551" y="4426"/>
                    <a:pt x="7593" y="5271"/>
                    <a:pt x="7593" y="6549"/>
                  </a:cubicBezTo>
                  <a:cubicBezTo>
                    <a:pt x="7593" y="7707"/>
                    <a:pt x="6649" y="8651"/>
                    <a:pt x="5491" y="8651"/>
                  </a:cubicBezTo>
                  <a:cubicBezTo>
                    <a:pt x="3604" y="8651"/>
                    <a:pt x="2660" y="6377"/>
                    <a:pt x="3990" y="5047"/>
                  </a:cubicBezTo>
                  <a:cubicBezTo>
                    <a:pt x="4419" y="4618"/>
                    <a:pt x="4947" y="4426"/>
                    <a:pt x="5465" y="4426"/>
                  </a:cubicBezTo>
                  <a:close/>
                  <a:moveTo>
                    <a:pt x="5467" y="12161"/>
                  </a:moveTo>
                  <a:cubicBezTo>
                    <a:pt x="6552" y="12161"/>
                    <a:pt x="7593" y="13003"/>
                    <a:pt x="7593" y="14270"/>
                  </a:cubicBezTo>
                  <a:cubicBezTo>
                    <a:pt x="7593" y="15443"/>
                    <a:pt x="6649" y="16386"/>
                    <a:pt x="5491" y="16386"/>
                  </a:cubicBezTo>
                  <a:cubicBezTo>
                    <a:pt x="3604" y="16386"/>
                    <a:pt x="2660" y="14113"/>
                    <a:pt x="3990" y="12783"/>
                  </a:cubicBezTo>
                  <a:cubicBezTo>
                    <a:pt x="4420" y="12353"/>
                    <a:pt x="4948" y="12161"/>
                    <a:pt x="5467" y="12161"/>
                  </a:cubicBezTo>
                  <a:close/>
                  <a:moveTo>
                    <a:pt x="5465" y="19883"/>
                  </a:moveTo>
                  <a:cubicBezTo>
                    <a:pt x="6551" y="19883"/>
                    <a:pt x="7593" y="20728"/>
                    <a:pt x="7593" y="22006"/>
                  </a:cubicBezTo>
                  <a:cubicBezTo>
                    <a:pt x="7593" y="23164"/>
                    <a:pt x="6649" y="24108"/>
                    <a:pt x="5491" y="24108"/>
                  </a:cubicBezTo>
                  <a:cubicBezTo>
                    <a:pt x="3604" y="24108"/>
                    <a:pt x="2660" y="21834"/>
                    <a:pt x="3990" y="20505"/>
                  </a:cubicBezTo>
                  <a:cubicBezTo>
                    <a:pt x="4419" y="20075"/>
                    <a:pt x="4947" y="19883"/>
                    <a:pt x="5465" y="19883"/>
                  </a:cubicBezTo>
                  <a:close/>
                  <a:moveTo>
                    <a:pt x="5467" y="27618"/>
                  </a:moveTo>
                  <a:cubicBezTo>
                    <a:pt x="6552" y="27618"/>
                    <a:pt x="7593" y="28460"/>
                    <a:pt x="7593" y="29727"/>
                  </a:cubicBezTo>
                  <a:cubicBezTo>
                    <a:pt x="7593" y="30900"/>
                    <a:pt x="6649" y="31844"/>
                    <a:pt x="5491" y="31844"/>
                  </a:cubicBezTo>
                  <a:cubicBezTo>
                    <a:pt x="3604" y="31844"/>
                    <a:pt x="2660" y="29570"/>
                    <a:pt x="3990" y="28240"/>
                  </a:cubicBezTo>
                  <a:cubicBezTo>
                    <a:pt x="4420" y="27810"/>
                    <a:pt x="4948" y="27618"/>
                    <a:pt x="5467" y="27618"/>
                  </a:cubicBezTo>
                  <a:close/>
                  <a:moveTo>
                    <a:pt x="5491" y="35347"/>
                  </a:moveTo>
                  <a:cubicBezTo>
                    <a:pt x="6049" y="35347"/>
                    <a:pt x="6578" y="35576"/>
                    <a:pt x="6978" y="35976"/>
                  </a:cubicBezTo>
                  <a:cubicBezTo>
                    <a:pt x="8387" y="37384"/>
                    <a:pt x="7233" y="39583"/>
                    <a:pt x="5519" y="39583"/>
                  </a:cubicBezTo>
                  <a:cubicBezTo>
                    <a:pt x="5249" y="39583"/>
                    <a:pt x="4966" y="39528"/>
                    <a:pt x="4676" y="39408"/>
                  </a:cubicBezTo>
                  <a:cubicBezTo>
                    <a:pt x="2546" y="38535"/>
                    <a:pt x="3175" y="35347"/>
                    <a:pt x="5491" y="35347"/>
                  </a:cubicBezTo>
                  <a:close/>
                  <a:moveTo>
                    <a:pt x="5465" y="43075"/>
                  </a:moveTo>
                  <a:cubicBezTo>
                    <a:pt x="6551" y="43075"/>
                    <a:pt x="7593" y="43921"/>
                    <a:pt x="7593" y="45199"/>
                  </a:cubicBezTo>
                  <a:cubicBezTo>
                    <a:pt x="7593" y="46357"/>
                    <a:pt x="6649" y="47301"/>
                    <a:pt x="5491" y="47301"/>
                  </a:cubicBezTo>
                  <a:cubicBezTo>
                    <a:pt x="3604" y="47301"/>
                    <a:pt x="2660" y="45027"/>
                    <a:pt x="3990" y="43697"/>
                  </a:cubicBezTo>
                  <a:cubicBezTo>
                    <a:pt x="4419" y="43268"/>
                    <a:pt x="4947" y="43075"/>
                    <a:pt x="5465" y="43075"/>
                  </a:cubicBezTo>
                  <a:close/>
                  <a:moveTo>
                    <a:pt x="5467" y="50811"/>
                  </a:moveTo>
                  <a:cubicBezTo>
                    <a:pt x="6552" y="50811"/>
                    <a:pt x="7593" y="51653"/>
                    <a:pt x="7593" y="52920"/>
                  </a:cubicBezTo>
                  <a:cubicBezTo>
                    <a:pt x="7593" y="54093"/>
                    <a:pt x="6649" y="55036"/>
                    <a:pt x="5491" y="55036"/>
                  </a:cubicBezTo>
                  <a:cubicBezTo>
                    <a:pt x="3604" y="55036"/>
                    <a:pt x="2660" y="52763"/>
                    <a:pt x="3990" y="51433"/>
                  </a:cubicBezTo>
                  <a:cubicBezTo>
                    <a:pt x="4420" y="51003"/>
                    <a:pt x="4948" y="50811"/>
                    <a:pt x="5467" y="50811"/>
                  </a:cubicBezTo>
                  <a:close/>
                  <a:moveTo>
                    <a:pt x="5465" y="58533"/>
                  </a:moveTo>
                  <a:cubicBezTo>
                    <a:pt x="6551" y="58533"/>
                    <a:pt x="7593" y="59378"/>
                    <a:pt x="7593" y="60656"/>
                  </a:cubicBezTo>
                  <a:cubicBezTo>
                    <a:pt x="7593" y="61814"/>
                    <a:pt x="6649" y="62758"/>
                    <a:pt x="5491" y="62758"/>
                  </a:cubicBezTo>
                  <a:cubicBezTo>
                    <a:pt x="3604" y="62758"/>
                    <a:pt x="2660" y="60484"/>
                    <a:pt x="3990" y="59154"/>
                  </a:cubicBezTo>
                  <a:cubicBezTo>
                    <a:pt x="4419" y="58725"/>
                    <a:pt x="4947" y="58533"/>
                    <a:pt x="5465" y="58533"/>
                  </a:cubicBezTo>
                  <a:close/>
                  <a:moveTo>
                    <a:pt x="5467" y="66268"/>
                  </a:moveTo>
                  <a:cubicBezTo>
                    <a:pt x="6552" y="66268"/>
                    <a:pt x="7593" y="67110"/>
                    <a:pt x="7593" y="68377"/>
                  </a:cubicBezTo>
                  <a:cubicBezTo>
                    <a:pt x="7593" y="69550"/>
                    <a:pt x="6649" y="70493"/>
                    <a:pt x="5491" y="70493"/>
                  </a:cubicBezTo>
                  <a:cubicBezTo>
                    <a:pt x="3604" y="70493"/>
                    <a:pt x="2660" y="68220"/>
                    <a:pt x="3990" y="66890"/>
                  </a:cubicBezTo>
                  <a:cubicBezTo>
                    <a:pt x="4420" y="66460"/>
                    <a:pt x="4948" y="66268"/>
                    <a:pt x="5467" y="66268"/>
                  </a:cubicBezTo>
                  <a:close/>
                  <a:moveTo>
                    <a:pt x="5473" y="74000"/>
                  </a:moveTo>
                  <a:cubicBezTo>
                    <a:pt x="6556" y="74000"/>
                    <a:pt x="7593" y="74838"/>
                    <a:pt x="7593" y="76113"/>
                  </a:cubicBezTo>
                  <a:cubicBezTo>
                    <a:pt x="7593" y="77285"/>
                    <a:pt x="6649" y="78229"/>
                    <a:pt x="5491" y="78229"/>
                  </a:cubicBezTo>
                  <a:cubicBezTo>
                    <a:pt x="3604" y="78229"/>
                    <a:pt x="2660" y="75956"/>
                    <a:pt x="3990" y="74626"/>
                  </a:cubicBezTo>
                  <a:cubicBezTo>
                    <a:pt x="4421" y="74194"/>
                    <a:pt x="4953" y="74000"/>
                    <a:pt x="5473" y="74000"/>
                  </a:cubicBezTo>
                  <a:close/>
                  <a:moveTo>
                    <a:pt x="5465" y="81725"/>
                  </a:moveTo>
                  <a:cubicBezTo>
                    <a:pt x="6551" y="81725"/>
                    <a:pt x="7593" y="82571"/>
                    <a:pt x="7593" y="83848"/>
                  </a:cubicBezTo>
                  <a:cubicBezTo>
                    <a:pt x="7593" y="85007"/>
                    <a:pt x="6649" y="85950"/>
                    <a:pt x="5491" y="85950"/>
                  </a:cubicBezTo>
                  <a:cubicBezTo>
                    <a:pt x="3604" y="85950"/>
                    <a:pt x="2660" y="83677"/>
                    <a:pt x="3990" y="82347"/>
                  </a:cubicBezTo>
                  <a:cubicBezTo>
                    <a:pt x="4419" y="81918"/>
                    <a:pt x="4947" y="81725"/>
                    <a:pt x="5465" y="81725"/>
                  </a:cubicBezTo>
                  <a:close/>
                  <a:moveTo>
                    <a:pt x="5467" y="89460"/>
                  </a:moveTo>
                  <a:cubicBezTo>
                    <a:pt x="6552" y="89460"/>
                    <a:pt x="7593" y="90302"/>
                    <a:pt x="7593" y="91570"/>
                  </a:cubicBezTo>
                  <a:cubicBezTo>
                    <a:pt x="7593" y="92742"/>
                    <a:pt x="6649" y="93686"/>
                    <a:pt x="5491" y="93686"/>
                  </a:cubicBezTo>
                  <a:cubicBezTo>
                    <a:pt x="3604" y="93686"/>
                    <a:pt x="2660" y="91413"/>
                    <a:pt x="3990" y="90083"/>
                  </a:cubicBezTo>
                  <a:cubicBezTo>
                    <a:pt x="4420" y="89653"/>
                    <a:pt x="4948" y="89460"/>
                    <a:pt x="5467" y="89460"/>
                  </a:cubicBezTo>
                  <a:close/>
                  <a:moveTo>
                    <a:pt x="5465" y="97182"/>
                  </a:moveTo>
                  <a:cubicBezTo>
                    <a:pt x="6551" y="97182"/>
                    <a:pt x="7593" y="98028"/>
                    <a:pt x="7593" y="99306"/>
                  </a:cubicBezTo>
                  <a:cubicBezTo>
                    <a:pt x="7593" y="100464"/>
                    <a:pt x="6649" y="101422"/>
                    <a:pt x="5491" y="101422"/>
                  </a:cubicBezTo>
                  <a:cubicBezTo>
                    <a:pt x="3604" y="101422"/>
                    <a:pt x="2660" y="99134"/>
                    <a:pt x="3990" y="97804"/>
                  </a:cubicBezTo>
                  <a:cubicBezTo>
                    <a:pt x="4419" y="97375"/>
                    <a:pt x="4947" y="97182"/>
                    <a:pt x="5465" y="97182"/>
                  </a:cubicBezTo>
                  <a:close/>
                  <a:moveTo>
                    <a:pt x="5465" y="104918"/>
                  </a:moveTo>
                  <a:cubicBezTo>
                    <a:pt x="6551" y="104918"/>
                    <a:pt x="7593" y="105763"/>
                    <a:pt x="7593" y="107041"/>
                  </a:cubicBezTo>
                  <a:cubicBezTo>
                    <a:pt x="7593" y="108199"/>
                    <a:pt x="6649" y="109143"/>
                    <a:pt x="5491" y="109143"/>
                  </a:cubicBezTo>
                  <a:cubicBezTo>
                    <a:pt x="3604" y="109143"/>
                    <a:pt x="2660" y="106870"/>
                    <a:pt x="3990" y="105540"/>
                  </a:cubicBezTo>
                  <a:cubicBezTo>
                    <a:pt x="4419" y="105110"/>
                    <a:pt x="4947" y="104918"/>
                    <a:pt x="5465" y="104918"/>
                  </a:cubicBezTo>
                  <a:close/>
                  <a:moveTo>
                    <a:pt x="5467" y="112653"/>
                  </a:moveTo>
                  <a:cubicBezTo>
                    <a:pt x="6552" y="112653"/>
                    <a:pt x="7593" y="113495"/>
                    <a:pt x="7593" y="114763"/>
                  </a:cubicBezTo>
                  <a:cubicBezTo>
                    <a:pt x="7593" y="115935"/>
                    <a:pt x="6649" y="116879"/>
                    <a:pt x="5491" y="116879"/>
                  </a:cubicBezTo>
                  <a:cubicBezTo>
                    <a:pt x="3604" y="116879"/>
                    <a:pt x="2660" y="114605"/>
                    <a:pt x="3990" y="113276"/>
                  </a:cubicBezTo>
                  <a:cubicBezTo>
                    <a:pt x="4420" y="112846"/>
                    <a:pt x="4948" y="112653"/>
                    <a:pt x="5467" y="112653"/>
                  </a:cubicBezTo>
                  <a:close/>
                  <a:moveTo>
                    <a:pt x="5465" y="120375"/>
                  </a:moveTo>
                  <a:cubicBezTo>
                    <a:pt x="6551" y="120375"/>
                    <a:pt x="7593" y="121220"/>
                    <a:pt x="7593" y="122498"/>
                  </a:cubicBezTo>
                  <a:cubicBezTo>
                    <a:pt x="7593" y="123656"/>
                    <a:pt x="6649" y="124600"/>
                    <a:pt x="5491" y="124600"/>
                  </a:cubicBezTo>
                  <a:cubicBezTo>
                    <a:pt x="3604" y="124600"/>
                    <a:pt x="2660" y="122327"/>
                    <a:pt x="3990" y="120997"/>
                  </a:cubicBezTo>
                  <a:cubicBezTo>
                    <a:pt x="4419" y="120567"/>
                    <a:pt x="4947" y="120375"/>
                    <a:pt x="5465" y="120375"/>
                  </a:cubicBezTo>
                  <a:close/>
                  <a:moveTo>
                    <a:pt x="5467" y="128110"/>
                  </a:moveTo>
                  <a:cubicBezTo>
                    <a:pt x="6552" y="128110"/>
                    <a:pt x="7593" y="128952"/>
                    <a:pt x="7593" y="130220"/>
                  </a:cubicBezTo>
                  <a:cubicBezTo>
                    <a:pt x="7593" y="131392"/>
                    <a:pt x="6649" y="132336"/>
                    <a:pt x="5491" y="132336"/>
                  </a:cubicBezTo>
                  <a:cubicBezTo>
                    <a:pt x="3604" y="132336"/>
                    <a:pt x="2660" y="130062"/>
                    <a:pt x="3990" y="128733"/>
                  </a:cubicBezTo>
                  <a:cubicBezTo>
                    <a:pt x="4420" y="128303"/>
                    <a:pt x="4948" y="128110"/>
                    <a:pt x="5467" y="128110"/>
                  </a:cubicBezTo>
                  <a:close/>
                  <a:moveTo>
                    <a:pt x="5465" y="135832"/>
                  </a:moveTo>
                  <a:cubicBezTo>
                    <a:pt x="6551" y="135832"/>
                    <a:pt x="7593" y="136677"/>
                    <a:pt x="7593" y="137955"/>
                  </a:cubicBezTo>
                  <a:cubicBezTo>
                    <a:pt x="7593" y="139114"/>
                    <a:pt x="6649" y="140072"/>
                    <a:pt x="5491" y="140072"/>
                  </a:cubicBezTo>
                  <a:cubicBezTo>
                    <a:pt x="3604" y="140072"/>
                    <a:pt x="2660" y="137784"/>
                    <a:pt x="3990" y="136454"/>
                  </a:cubicBezTo>
                  <a:cubicBezTo>
                    <a:pt x="4419" y="136024"/>
                    <a:pt x="4947" y="135832"/>
                    <a:pt x="5465" y="135832"/>
                  </a:cubicBezTo>
                  <a:close/>
                  <a:moveTo>
                    <a:pt x="5465" y="143568"/>
                  </a:moveTo>
                  <a:cubicBezTo>
                    <a:pt x="6551" y="143568"/>
                    <a:pt x="7593" y="144413"/>
                    <a:pt x="7593" y="145691"/>
                  </a:cubicBezTo>
                  <a:cubicBezTo>
                    <a:pt x="7593" y="146849"/>
                    <a:pt x="6649" y="147793"/>
                    <a:pt x="5491" y="147793"/>
                  </a:cubicBezTo>
                  <a:cubicBezTo>
                    <a:pt x="3604" y="147793"/>
                    <a:pt x="2660" y="145519"/>
                    <a:pt x="3990" y="144190"/>
                  </a:cubicBezTo>
                  <a:cubicBezTo>
                    <a:pt x="4419" y="143760"/>
                    <a:pt x="4947" y="143568"/>
                    <a:pt x="5465" y="143568"/>
                  </a:cubicBezTo>
                  <a:close/>
                  <a:moveTo>
                    <a:pt x="5467" y="151303"/>
                  </a:moveTo>
                  <a:cubicBezTo>
                    <a:pt x="6552" y="151303"/>
                    <a:pt x="7593" y="152145"/>
                    <a:pt x="7593" y="153412"/>
                  </a:cubicBezTo>
                  <a:cubicBezTo>
                    <a:pt x="7593" y="154585"/>
                    <a:pt x="6649" y="155529"/>
                    <a:pt x="5491" y="155529"/>
                  </a:cubicBezTo>
                  <a:cubicBezTo>
                    <a:pt x="3604" y="155529"/>
                    <a:pt x="2660" y="153255"/>
                    <a:pt x="3990" y="151925"/>
                  </a:cubicBezTo>
                  <a:cubicBezTo>
                    <a:pt x="4420" y="151495"/>
                    <a:pt x="4948" y="151303"/>
                    <a:pt x="5467" y="151303"/>
                  </a:cubicBezTo>
                  <a:close/>
                  <a:moveTo>
                    <a:pt x="0" y="0"/>
                  </a:moveTo>
                  <a:lnTo>
                    <a:pt x="0" y="160376"/>
                  </a:lnTo>
                  <a:lnTo>
                    <a:pt x="285722" y="160376"/>
                  </a:lnTo>
                  <a:lnTo>
                    <a:pt x="2857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6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6"/>
            <p:cNvSpPr/>
            <p:nvPr/>
          </p:nvSpPr>
          <p:spPr>
            <a:xfrm>
              <a:off x="238125" y="111462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6"/>
            <p:cNvSpPr/>
            <p:nvPr/>
          </p:nvSpPr>
          <p:spPr>
            <a:xfrm>
              <a:off x="238125" y="13259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6"/>
            <p:cNvSpPr/>
            <p:nvPr/>
          </p:nvSpPr>
          <p:spPr>
            <a:xfrm>
              <a:off x="238125" y="1747725"/>
              <a:ext cx="99400" cy="3600"/>
            </a:xfrm>
            <a:custGeom>
              <a:avLst/>
              <a:gdLst/>
              <a:ahLst/>
              <a:cxnLst/>
              <a:rect l="l" t="t" r="r" b="b"/>
              <a:pathLst>
                <a:path w="3976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861" y="143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238125" y="3013875"/>
              <a:ext cx="7138400" cy="3600"/>
            </a:xfrm>
            <a:custGeom>
              <a:avLst/>
              <a:gdLst/>
              <a:ahLst/>
              <a:cxnLst/>
              <a:rect l="l" t="t" r="r" b="b"/>
              <a:pathLst>
                <a:path w="285536" h="144" extrusionOk="0">
                  <a:moveTo>
                    <a:pt x="0" y="1"/>
                  </a:moveTo>
                  <a:lnTo>
                    <a:pt x="0" y="144"/>
                  </a:lnTo>
                  <a:lnTo>
                    <a:pt x="285536" y="144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6"/>
            <p:cNvSpPr/>
            <p:nvPr/>
          </p:nvSpPr>
          <p:spPr>
            <a:xfrm>
              <a:off x="238125" y="32251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6"/>
            <p:cNvSpPr/>
            <p:nvPr/>
          </p:nvSpPr>
          <p:spPr>
            <a:xfrm>
              <a:off x="238125" y="343605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6"/>
            <p:cNvSpPr/>
            <p:nvPr/>
          </p:nvSpPr>
          <p:spPr>
            <a:xfrm>
              <a:off x="238125" y="3646975"/>
              <a:ext cx="7138400" cy="3575"/>
            </a:xfrm>
            <a:custGeom>
              <a:avLst/>
              <a:gdLst/>
              <a:ahLst/>
              <a:cxnLst/>
              <a:rect l="l" t="t" r="r" b="b"/>
              <a:pathLst>
                <a:path w="285536" h="143" extrusionOk="0">
                  <a:moveTo>
                    <a:pt x="0" y="0"/>
                  </a:moveTo>
                  <a:lnTo>
                    <a:pt x="0" y="143"/>
                  </a:lnTo>
                  <a:lnTo>
                    <a:pt x="285536" y="143"/>
                  </a:lnTo>
                  <a:lnTo>
                    <a:pt x="285536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6"/>
            <p:cNvSpPr/>
            <p:nvPr/>
          </p:nvSpPr>
          <p:spPr>
            <a:xfrm>
              <a:off x="238125" y="1536800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1"/>
                  </a:moveTo>
                  <a:lnTo>
                    <a:pt x="0" y="130"/>
                  </a:lnTo>
                  <a:lnTo>
                    <a:pt x="4876" y="130"/>
                  </a:lnTo>
                  <a:cubicBezTo>
                    <a:pt x="5076" y="72"/>
                    <a:pt x="5280" y="44"/>
                    <a:pt x="5484" y="44"/>
                  </a:cubicBezTo>
                  <a:cubicBezTo>
                    <a:pt x="5687" y="44"/>
                    <a:pt x="5891" y="72"/>
                    <a:pt x="6091" y="130"/>
                  </a:cubicBezTo>
                  <a:lnTo>
                    <a:pt x="285536" y="130"/>
                  </a:lnTo>
                  <a:lnTo>
                    <a:pt x="285536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6"/>
            <p:cNvSpPr/>
            <p:nvPr/>
          </p:nvSpPr>
          <p:spPr>
            <a:xfrm>
              <a:off x="337125" y="17477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1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6"/>
            <p:cNvSpPr/>
            <p:nvPr/>
          </p:nvSpPr>
          <p:spPr>
            <a:xfrm>
              <a:off x="413275" y="1747725"/>
              <a:ext cx="6963250" cy="3600"/>
            </a:xfrm>
            <a:custGeom>
              <a:avLst/>
              <a:gdLst/>
              <a:ahLst/>
              <a:cxnLst/>
              <a:rect l="l" t="t" r="r" b="b"/>
              <a:pathLst>
                <a:path w="278530" h="144" extrusionOk="0">
                  <a:moveTo>
                    <a:pt x="0" y="0"/>
                  </a:moveTo>
                  <a:cubicBezTo>
                    <a:pt x="43" y="43"/>
                    <a:pt x="86" y="86"/>
                    <a:pt x="115" y="143"/>
                  </a:cubicBezTo>
                  <a:lnTo>
                    <a:pt x="278530" y="143"/>
                  </a:lnTo>
                  <a:lnTo>
                    <a:pt x="2785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6"/>
            <p:cNvSpPr/>
            <p:nvPr/>
          </p:nvSpPr>
          <p:spPr>
            <a:xfrm>
              <a:off x="238125" y="1958975"/>
              <a:ext cx="88300" cy="3250"/>
            </a:xfrm>
            <a:custGeom>
              <a:avLst/>
              <a:gdLst/>
              <a:ahLst/>
              <a:cxnLst/>
              <a:rect l="l" t="t" r="r" b="b"/>
              <a:pathLst>
                <a:path w="3532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89" y="130"/>
                  </a:lnTo>
                  <a:cubicBezTo>
                    <a:pt x="3503" y="87"/>
                    <a:pt x="3518" y="44"/>
                    <a:pt x="3532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6"/>
            <p:cNvSpPr/>
            <p:nvPr/>
          </p:nvSpPr>
          <p:spPr>
            <a:xfrm>
              <a:off x="424725" y="1958975"/>
              <a:ext cx="6951800" cy="3250"/>
            </a:xfrm>
            <a:custGeom>
              <a:avLst/>
              <a:gdLst/>
              <a:ahLst/>
              <a:cxnLst/>
              <a:rect l="l" t="t" r="r" b="b"/>
              <a:pathLst>
                <a:path w="278072" h="130" extrusionOk="0">
                  <a:moveTo>
                    <a:pt x="0" y="1"/>
                  </a:moveTo>
                  <a:cubicBezTo>
                    <a:pt x="29" y="44"/>
                    <a:pt x="43" y="87"/>
                    <a:pt x="57" y="130"/>
                  </a:cubicBezTo>
                  <a:lnTo>
                    <a:pt x="278072" y="130"/>
                  </a:lnTo>
                  <a:lnTo>
                    <a:pt x="278072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6"/>
            <p:cNvSpPr/>
            <p:nvPr/>
          </p:nvSpPr>
          <p:spPr>
            <a:xfrm>
              <a:off x="238125" y="2169900"/>
              <a:ext cx="85100" cy="3225"/>
            </a:xfrm>
            <a:custGeom>
              <a:avLst/>
              <a:gdLst/>
              <a:ahLst/>
              <a:cxnLst/>
              <a:rect l="l" t="t" r="r" b="b"/>
              <a:pathLst>
                <a:path w="3404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403" y="129"/>
                  </a:lnTo>
                  <a:lnTo>
                    <a:pt x="3403" y="43"/>
                  </a:lnTo>
                  <a:cubicBezTo>
                    <a:pt x="3389" y="29"/>
                    <a:pt x="3389" y="14"/>
                    <a:pt x="34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6"/>
            <p:cNvSpPr/>
            <p:nvPr/>
          </p:nvSpPr>
          <p:spPr>
            <a:xfrm>
              <a:off x="428300" y="2169900"/>
              <a:ext cx="6948575" cy="3225"/>
            </a:xfrm>
            <a:custGeom>
              <a:avLst/>
              <a:gdLst/>
              <a:ahLst/>
              <a:cxnLst/>
              <a:rect l="l" t="t" r="r" b="b"/>
              <a:pathLst>
                <a:path w="277943" h="129" extrusionOk="0">
                  <a:moveTo>
                    <a:pt x="0" y="0"/>
                  </a:moveTo>
                  <a:cubicBezTo>
                    <a:pt x="0" y="14"/>
                    <a:pt x="0" y="29"/>
                    <a:pt x="0" y="43"/>
                  </a:cubicBezTo>
                  <a:lnTo>
                    <a:pt x="0" y="129"/>
                  </a:lnTo>
                  <a:lnTo>
                    <a:pt x="277943" y="129"/>
                  </a:lnTo>
                  <a:lnTo>
                    <a:pt x="277943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6"/>
            <p:cNvSpPr/>
            <p:nvPr/>
          </p:nvSpPr>
          <p:spPr>
            <a:xfrm>
              <a:off x="238125" y="2380800"/>
              <a:ext cx="88675" cy="3600"/>
            </a:xfrm>
            <a:custGeom>
              <a:avLst/>
              <a:gdLst/>
              <a:ahLst/>
              <a:cxnLst/>
              <a:rect l="l" t="t" r="r" b="b"/>
              <a:pathLst>
                <a:path w="3547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546" y="143"/>
                  </a:lnTo>
                  <a:cubicBezTo>
                    <a:pt x="3532" y="101"/>
                    <a:pt x="3518" y="58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6"/>
            <p:cNvSpPr/>
            <p:nvPr/>
          </p:nvSpPr>
          <p:spPr>
            <a:xfrm>
              <a:off x="424725" y="2380800"/>
              <a:ext cx="6951800" cy="3600"/>
            </a:xfrm>
            <a:custGeom>
              <a:avLst/>
              <a:gdLst/>
              <a:ahLst/>
              <a:cxnLst/>
              <a:rect l="l" t="t" r="r" b="b"/>
              <a:pathLst>
                <a:path w="278072" h="144" extrusionOk="0">
                  <a:moveTo>
                    <a:pt x="43" y="0"/>
                  </a:moveTo>
                  <a:cubicBezTo>
                    <a:pt x="29" y="58"/>
                    <a:pt x="14" y="101"/>
                    <a:pt x="0" y="143"/>
                  </a:cubicBezTo>
                  <a:lnTo>
                    <a:pt x="278072" y="143"/>
                  </a:lnTo>
                  <a:lnTo>
                    <a:pt x="278072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6"/>
            <p:cNvSpPr/>
            <p:nvPr/>
          </p:nvSpPr>
          <p:spPr>
            <a:xfrm>
              <a:off x="238125" y="2592075"/>
              <a:ext cx="100825" cy="3225"/>
            </a:xfrm>
            <a:custGeom>
              <a:avLst/>
              <a:gdLst/>
              <a:ahLst/>
              <a:cxnLst/>
              <a:rect l="l" t="t" r="r" b="b"/>
              <a:pathLst>
                <a:path w="4033" h="129" extrusionOk="0">
                  <a:moveTo>
                    <a:pt x="0" y="0"/>
                  </a:moveTo>
                  <a:lnTo>
                    <a:pt x="0" y="129"/>
                  </a:lnTo>
                  <a:lnTo>
                    <a:pt x="4032" y="129"/>
                  </a:lnTo>
                  <a:cubicBezTo>
                    <a:pt x="3989" y="86"/>
                    <a:pt x="3947" y="43"/>
                    <a:pt x="3904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6"/>
            <p:cNvSpPr/>
            <p:nvPr/>
          </p:nvSpPr>
          <p:spPr>
            <a:xfrm>
              <a:off x="412550" y="2592075"/>
              <a:ext cx="6963975" cy="3225"/>
            </a:xfrm>
            <a:custGeom>
              <a:avLst/>
              <a:gdLst/>
              <a:ahLst/>
              <a:cxnLst/>
              <a:rect l="l" t="t" r="r" b="b"/>
              <a:pathLst>
                <a:path w="278559" h="129" extrusionOk="0">
                  <a:moveTo>
                    <a:pt x="130" y="0"/>
                  </a:moveTo>
                  <a:cubicBezTo>
                    <a:pt x="87" y="43"/>
                    <a:pt x="44" y="86"/>
                    <a:pt x="1" y="129"/>
                  </a:cubicBezTo>
                  <a:lnTo>
                    <a:pt x="278559" y="129"/>
                  </a:lnTo>
                  <a:lnTo>
                    <a:pt x="278559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6"/>
            <p:cNvSpPr/>
            <p:nvPr/>
          </p:nvSpPr>
          <p:spPr>
            <a:xfrm>
              <a:off x="238125" y="2802975"/>
              <a:ext cx="7138400" cy="3250"/>
            </a:xfrm>
            <a:custGeom>
              <a:avLst/>
              <a:gdLst/>
              <a:ahLst/>
              <a:cxnLst/>
              <a:rect l="l" t="t" r="r" b="b"/>
              <a:pathLst>
                <a:path w="285536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85536" y="129"/>
                  </a:lnTo>
                  <a:lnTo>
                    <a:pt x="285536" y="0"/>
                  </a:lnTo>
                  <a:lnTo>
                    <a:pt x="5791" y="0"/>
                  </a:lnTo>
                  <a:cubicBezTo>
                    <a:pt x="5698" y="15"/>
                    <a:pt x="5602" y="22"/>
                    <a:pt x="5503" y="22"/>
                  </a:cubicBezTo>
                  <a:cubicBezTo>
                    <a:pt x="5405" y="22"/>
                    <a:pt x="5305" y="15"/>
                    <a:pt x="5205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6"/>
            <p:cNvSpPr/>
            <p:nvPr/>
          </p:nvSpPr>
          <p:spPr>
            <a:xfrm>
              <a:off x="238125" y="3858225"/>
              <a:ext cx="130500" cy="3250"/>
            </a:xfrm>
            <a:custGeom>
              <a:avLst/>
              <a:gdLst/>
              <a:ahLst/>
              <a:cxnLst/>
              <a:rect l="l" t="t" r="r" b="b"/>
              <a:pathLst>
                <a:path w="5220" h="130" extrusionOk="0">
                  <a:moveTo>
                    <a:pt x="0" y="1"/>
                  </a:moveTo>
                  <a:lnTo>
                    <a:pt x="0" y="129"/>
                  </a:lnTo>
                  <a:lnTo>
                    <a:pt x="4704" y="129"/>
                  </a:lnTo>
                  <a:cubicBezTo>
                    <a:pt x="4876" y="58"/>
                    <a:pt x="5033" y="15"/>
                    <a:pt x="5219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6"/>
            <p:cNvSpPr/>
            <p:nvPr/>
          </p:nvSpPr>
          <p:spPr>
            <a:xfrm>
              <a:off x="382900" y="3858225"/>
              <a:ext cx="6993625" cy="3250"/>
            </a:xfrm>
            <a:custGeom>
              <a:avLst/>
              <a:gdLst/>
              <a:ahLst/>
              <a:cxnLst/>
              <a:rect l="l" t="t" r="r" b="b"/>
              <a:pathLst>
                <a:path w="279745" h="130" extrusionOk="0">
                  <a:moveTo>
                    <a:pt x="0" y="1"/>
                  </a:moveTo>
                  <a:cubicBezTo>
                    <a:pt x="172" y="15"/>
                    <a:pt x="343" y="58"/>
                    <a:pt x="501" y="129"/>
                  </a:cubicBezTo>
                  <a:lnTo>
                    <a:pt x="279745" y="129"/>
                  </a:lnTo>
                  <a:lnTo>
                    <a:pt x="279745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6"/>
            <p:cNvSpPr/>
            <p:nvPr/>
          </p:nvSpPr>
          <p:spPr>
            <a:xfrm>
              <a:off x="238125" y="4069125"/>
              <a:ext cx="97600" cy="3250"/>
            </a:xfrm>
            <a:custGeom>
              <a:avLst/>
              <a:gdLst/>
              <a:ahLst/>
              <a:cxnLst/>
              <a:rect l="l" t="t" r="r" b="b"/>
              <a:pathLst>
                <a:path w="39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804" y="130"/>
                  </a:lnTo>
                  <a:cubicBezTo>
                    <a:pt x="3832" y="87"/>
                    <a:pt x="3875" y="44"/>
                    <a:pt x="3904" y="1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6"/>
            <p:cNvSpPr/>
            <p:nvPr/>
          </p:nvSpPr>
          <p:spPr>
            <a:xfrm>
              <a:off x="415425" y="4069125"/>
              <a:ext cx="6961100" cy="3250"/>
            </a:xfrm>
            <a:custGeom>
              <a:avLst/>
              <a:gdLst/>
              <a:ahLst/>
              <a:cxnLst/>
              <a:rect l="l" t="t" r="r" b="b"/>
              <a:pathLst>
                <a:path w="278444" h="130" extrusionOk="0">
                  <a:moveTo>
                    <a:pt x="0" y="1"/>
                  </a:moveTo>
                  <a:cubicBezTo>
                    <a:pt x="43" y="44"/>
                    <a:pt x="72" y="87"/>
                    <a:pt x="115" y="130"/>
                  </a:cubicBezTo>
                  <a:lnTo>
                    <a:pt x="278444" y="130"/>
                  </a:lnTo>
                  <a:lnTo>
                    <a:pt x="278444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6"/>
            <p:cNvSpPr/>
            <p:nvPr/>
          </p:nvSpPr>
          <p:spPr>
            <a:xfrm>
              <a:off x="425775" y="4280050"/>
              <a:ext cx="6950750" cy="3600"/>
            </a:xfrm>
            <a:custGeom>
              <a:avLst/>
              <a:gdLst/>
              <a:ahLst/>
              <a:cxnLst/>
              <a:rect l="l" t="t" r="r" b="b"/>
              <a:pathLst>
                <a:path w="278030" h="144" extrusionOk="0">
                  <a:moveTo>
                    <a:pt x="1" y="0"/>
                  </a:moveTo>
                  <a:cubicBezTo>
                    <a:pt x="15" y="43"/>
                    <a:pt x="30" y="86"/>
                    <a:pt x="44" y="143"/>
                  </a:cubicBezTo>
                  <a:lnTo>
                    <a:pt x="278030" y="143"/>
                  </a:lnTo>
                  <a:lnTo>
                    <a:pt x="278030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6"/>
            <p:cNvSpPr/>
            <p:nvPr/>
          </p:nvSpPr>
          <p:spPr>
            <a:xfrm>
              <a:off x="238125" y="4280050"/>
              <a:ext cx="87600" cy="3600"/>
            </a:xfrm>
            <a:custGeom>
              <a:avLst/>
              <a:gdLst/>
              <a:ahLst/>
              <a:cxnLst/>
              <a:rect l="l" t="t" r="r" b="b"/>
              <a:pathLst>
                <a:path w="3504" h="144" extrusionOk="0">
                  <a:moveTo>
                    <a:pt x="0" y="0"/>
                  </a:moveTo>
                  <a:lnTo>
                    <a:pt x="0" y="143"/>
                  </a:lnTo>
                  <a:lnTo>
                    <a:pt x="3460" y="143"/>
                  </a:lnTo>
                  <a:cubicBezTo>
                    <a:pt x="3475" y="86"/>
                    <a:pt x="3489" y="43"/>
                    <a:pt x="3503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6"/>
            <p:cNvSpPr/>
            <p:nvPr/>
          </p:nvSpPr>
          <p:spPr>
            <a:xfrm>
              <a:off x="428300" y="4491300"/>
              <a:ext cx="6948575" cy="3250"/>
            </a:xfrm>
            <a:custGeom>
              <a:avLst/>
              <a:gdLst/>
              <a:ahLst/>
              <a:cxnLst/>
              <a:rect l="l" t="t" r="r" b="b"/>
              <a:pathLst>
                <a:path w="277943" h="130" extrusionOk="0">
                  <a:moveTo>
                    <a:pt x="0" y="1"/>
                  </a:moveTo>
                  <a:lnTo>
                    <a:pt x="0" y="130"/>
                  </a:lnTo>
                  <a:lnTo>
                    <a:pt x="277943" y="130"/>
                  </a:lnTo>
                  <a:lnTo>
                    <a:pt x="27794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6"/>
            <p:cNvSpPr/>
            <p:nvPr/>
          </p:nvSpPr>
          <p:spPr>
            <a:xfrm>
              <a:off x="238125" y="4491300"/>
              <a:ext cx="85100" cy="3250"/>
            </a:xfrm>
            <a:custGeom>
              <a:avLst/>
              <a:gdLst/>
              <a:ahLst/>
              <a:cxnLst/>
              <a:rect l="l" t="t" r="r" b="b"/>
              <a:pathLst>
                <a:path w="3404" h="130" extrusionOk="0">
                  <a:moveTo>
                    <a:pt x="0" y="1"/>
                  </a:moveTo>
                  <a:lnTo>
                    <a:pt x="0" y="130"/>
                  </a:lnTo>
                  <a:lnTo>
                    <a:pt x="3403" y="130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6"/>
            <p:cNvSpPr/>
            <p:nvPr/>
          </p:nvSpPr>
          <p:spPr>
            <a:xfrm>
              <a:off x="423650" y="4702225"/>
              <a:ext cx="6952875" cy="3225"/>
            </a:xfrm>
            <a:custGeom>
              <a:avLst/>
              <a:gdLst/>
              <a:ahLst/>
              <a:cxnLst/>
              <a:rect l="l" t="t" r="r" b="b"/>
              <a:pathLst>
                <a:path w="278115" h="129" extrusionOk="0">
                  <a:moveTo>
                    <a:pt x="57" y="0"/>
                  </a:moveTo>
                  <a:cubicBezTo>
                    <a:pt x="29" y="43"/>
                    <a:pt x="14" y="86"/>
                    <a:pt x="0" y="129"/>
                  </a:cubicBezTo>
                  <a:lnTo>
                    <a:pt x="278115" y="129"/>
                  </a:lnTo>
                  <a:lnTo>
                    <a:pt x="278115" y="0"/>
                  </a:ln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6"/>
            <p:cNvSpPr/>
            <p:nvPr/>
          </p:nvSpPr>
          <p:spPr>
            <a:xfrm>
              <a:off x="238125" y="4702225"/>
              <a:ext cx="89750" cy="3225"/>
            </a:xfrm>
            <a:custGeom>
              <a:avLst/>
              <a:gdLst/>
              <a:ahLst/>
              <a:cxnLst/>
              <a:rect l="l" t="t" r="r" b="b"/>
              <a:pathLst>
                <a:path w="3590" h="129" extrusionOk="0">
                  <a:moveTo>
                    <a:pt x="0" y="0"/>
                  </a:moveTo>
                  <a:lnTo>
                    <a:pt x="0" y="129"/>
                  </a:lnTo>
                  <a:lnTo>
                    <a:pt x="3589" y="129"/>
                  </a:lnTo>
                  <a:cubicBezTo>
                    <a:pt x="3575" y="86"/>
                    <a:pt x="3546" y="43"/>
                    <a:pt x="3532" y="0"/>
                  </a:cubicBezTo>
                  <a:close/>
                </a:path>
              </a:pathLst>
            </a:custGeom>
            <a:solidFill>
              <a:srgbClr val="A1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9" name="Google Shape;669;p26"/>
          <p:cNvSpPr txBox="1">
            <a:spLocks noGrp="1"/>
          </p:cNvSpPr>
          <p:nvPr>
            <p:ph type="subTitle" idx="1"/>
          </p:nvPr>
        </p:nvSpPr>
        <p:spPr>
          <a:xfrm>
            <a:off x="2157575" y="1539675"/>
            <a:ext cx="4828800" cy="20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70" name="Google Shape;670;p26"/>
          <p:cNvSpPr txBox="1">
            <a:spLocks noGrp="1"/>
          </p:cNvSpPr>
          <p:nvPr>
            <p:ph type="title"/>
          </p:nvPr>
        </p:nvSpPr>
        <p:spPr>
          <a:xfrm>
            <a:off x="3114200" y="671500"/>
            <a:ext cx="2915400" cy="9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2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52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52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52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52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52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52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52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52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671" name="Google Shape;671;p26"/>
          <p:cNvSpPr txBox="1"/>
          <p:nvPr/>
        </p:nvSpPr>
        <p:spPr>
          <a:xfrm>
            <a:off x="3024350" y="3484725"/>
            <a:ext cx="30951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Signika Negative"/>
                <a:ea typeface="Signika Negative"/>
                <a:cs typeface="Signika Negative"/>
                <a:sym typeface="Signika Negativ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, including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Signika Negative"/>
                <a:ea typeface="Signika Negative"/>
                <a:cs typeface="Signika Negative"/>
                <a:sym typeface="Signika Negativ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, and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Signika Negative"/>
                <a:ea typeface="Signika Negative"/>
                <a:cs typeface="Signika Negative"/>
                <a:sym typeface="Signika Negativ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dk1"/>
              </a:solidFill>
              <a:latin typeface="Signika Negative"/>
              <a:ea typeface="Signika Negative"/>
              <a:cs typeface="Signika Negative"/>
              <a:sym typeface="Signika Negative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0"/>
          <p:cNvSpPr txBox="1">
            <a:spLocks noGrp="1"/>
          </p:cNvSpPr>
          <p:nvPr>
            <p:ph type="ctrTitle"/>
          </p:nvPr>
        </p:nvSpPr>
        <p:spPr>
          <a:xfrm rot="248135" flipH="1">
            <a:off x="3749721" y="1355763"/>
            <a:ext cx="4093358" cy="15403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29" name="Google Shape;229;p10"/>
          <p:cNvSpPr txBox="1">
            <a:spLocks noGrp="1"/>
          </p:cNvSpPr>
          <p:nvPr>
            <p:ph type="subTitle" idx="1"/>
          </p:nvPr>
        </p:nvSpPr>
        <p:spPr>
          <a:xfrm rot="248338" flipH="1">
            <a:off x="4020764" y="2814667"/>
            <a:ext cx="3420822" cy="1029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6458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helsea Market"/>
              <a:buNone/>
              <a:defRPr sz="3000" b="1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ignika Negative Light"/>
              <a:buChar char="●"/>
              <a:defRPr sz="18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ignika Negative Light"/>
              <a:buChar char="○"/>
              <a:defRPr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●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○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●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 Negative Light"/>
              <a:buChar char="○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Signika Negative Light"/>
              <a:buChar char="■"/>
              <a:defRPr sz="12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72" r:id="rId3"/>
    <p:sldLayoutId id="2147483674" r:id="rId4"/>
    <p:sldLayoutId id="2147483675" r:id="rId5"/>
    <p:sldLayoutId id="2147483678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gif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9" name="Google Shape;1199;p44"/>
          <p:cNvGrpSpPr/>
          <p:nvPr/>
        </p:nvGrpSpPr>
        <p:grpSpPr>
          <a:xfrm rot="248040">
            <a:off x="2816832" y="1169527"/>
            <a:ext cx="5542214" cy="2866940"/>
            <a:chOff x="4219534" y="-908625"/>
            <a:chExt cx="4902266" cy="2535900"/>
          </a:xfrm>
        </p:grpSpPr>
        <p:sp>
          <p:nvSpPr>
            <p:cNvPr id="1200" name="Google Shape;1200;p44"/>
            <p:cNvSpPr/>
            <p:nvPr/>
          </p:nvSpPr>
          <p:spPr>
            <a:xfrm>
              <a:off x="6705600" y="-908625"/>
              <a:ext cx="2416200" cy="25359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1" name="Google Shape;1201;p44"/>
            <p:cNvGrpSpPr/>
            <p:nvPr/>
          </p:nvGrpSpPr>
          <p:grpSpPr>
            <a:xfrm>
              <a:off x="4219534" y="-908625"/>
              <a:ext cx="4902266" cy="2535900"/>
              <a:chOff x="4219534" y="-908625"/>
              <a:chExt cx="4902266" cy="2535900"/>
            </a:xfrm>
          </p:grpSpPr>
          <p:sp>
            <p:nvSpPr>
              <p:cNvPr id="1202" name="Google Shape;1202;p44"/>
              <p:cNvSpPr/>
              <p:nvPr/>
            </p:nvSpPr>
            <p:spPr>
              <a:xfrm rot="-5400000">
                <a:off x="4240679" y="-929754"/>
                <a:ext cx="2535853" cy="2578143"/>
              </a:xfrm>
              <a:custGeom>
                <a:avLst/>
                <a:gdLst/>
                <a:ahLst/>
                <a:cxnLst/>
                <a:rect l="l" t="t" r="r" b="b"/>
                <a:pathLst>
                  <a:path w="195781" h="199046" extrusionOk="0">
                    <a:moveTo>
                      <a:pt x="0" y="1"/>
                    </a:moveTo>
                    <a:lnTo>
                      <a:pt x="0" y="199045"/>
                    </a:lnTo>
                    <a:lnTo>
                      <a:pt x="195780" y="199045"/>
                    </a:lnTo>
                    <a:lnTo>
                      <a:pt x="195780" y="1"/>
                    </a:lnTo>
                    <a:close/>
                    <a:moveTo>
                      <a:pt x="18002" y="19125"/>
                    </a:moveTo>
                    <a:cubicBezTo>
                      <a:pt x="13667" y="19278"/>
                      <a:pt x="11423" y="14076"/>
                      <a:pt x="14381" y="11016"/>
                    </a:cubicBezTo>
                    <a:cubicBezTo>
                      <a:pt x="17390" y="7905"/>
                      <a:pt x="22643" y="10047"/>
                      <a:pt x="22643" y="14331"/>
                    </a:cubicBezTo>
                    <a:cubicBezTo>
                      <a:pt x="22694" y="16932"/>
                      <a:pt x="20603" y="19125"/>
                      <a:pt x="18002" y="19125"/>
                    </a:cubicBezTo>
                    <a:close/>
                    <a:moveTo>
                      <a:pt x="33964" y="19125"/>
                    </a:moveTo>
                    <a:cubicBezTo>
                      <a:pt x="29630" y="19278"/>
                      <a:pt x="27386" y="14076"/>
                      <a:pt x="30395" y="11016"/>
                    </a:cubicBezTo>
                    <a:cubicBezTo>
                      <a:pt x="33403" y="7905"/>
                      <a:pt x="38605" y="10047"/>
                      <a:pt x="38605" y="14331"/>
                    </a:cubicBezTo>
                    <a:cubicBezTo>
                      <a:pt x="38656" y="16932"/>
                      <a:pt x="36565" y="19125"/>
                      <a:pt x="33964" y="19125"/>
                    </a:cubicBezTo>
                    <a:close/>
                    <a:moveTo>
                      <a:pt x="49927" y="19125"/>
                    </a:moveTo>
                    <a:cubicBezTo>
                      <a:pt x="45643" y="19278"/>
                      <a:pt x="43348" y="14076"/>
                      <a:pt x="46357" y="11016"/>
                    </a:cubicBezTo>
                    <a:cubicBezTo>
                      <a:pt x="49366" y="7905"/>
                      <a:pt x="54619" y="10047"/>
                      <a:pt x="54619" y="14331"/>
                    </a:cubicBezTo>
                    <a:cubicBezTo>
                      <a:pt x="54670" y="16983"/>
                      <a:pt x="52579" y="19125"/>
                      <a:pt x="49927" y="19125"/>
                    </a:cubicBezTo>
                    <a:close/>
                    <a:moveTo>
                      <a:pt x="65940" y="19125"/>
                    </a:moveTo>
                    <a:cubicBezTo>
                      <a:pt x="61605" y="19278"/>
                      <a:pt x="59310" y="14076"/>
                      <a:pt x="62319" y="11016"/>
                    </a:cubicBezTo>
                    <a:cubicBezTo>
                      <a:pt x="65328" y="7905"/>
                      <a:pt x="70581" y="10047"/>
                      <a:pt x="70581" y="14331"/>
                    </a:cubicBezTo>
                    <a:cubicBezTo>
                      <a:pt x="70632" y="16932"/>
                      <a:pt x="68541" y="19125"/>
                      <a:pt x="65940" y="19125"/>
                    </a:cubicBezTo>
                    <a:close/>
                    <a:moveTo>
                      <a:pt x="81902" y="19125"/>
                    </a:moveTo>
                    <a:cubicBezTo>
                      <a:pt x="77618" y="19278"/>
                      <a:pt x="75324" y="14076"/>
                      <a:pt x="78332" y="11016"/>
                    </a:cubicBezTo>
                    <a:cubicBezTo>
                      <a:pt x="81341" y="7905"/>
                      <a:pt x="86543" y="10047"/>
                      <a:pt x="86543" y="14331"/>
                    </a:cubicBezTo>
                    <a:cubicBezTo>
                      <a:pt x="86594" y="16932"/>
                      <a:pt x="84503" y="19125"/>
                      <a:pt x="81902" y="19125"/>
                    </a:cubicBezTo>
                    <a:close/>
                    <a:moveTo>
                      <a:pt x="97865" y="19125"/>
                    </a:moveTo>
                    <a:cubicBezTo>
                      <a:pt x="93581" y="19278"/>
                      <a:pt x="91286" y="14076"/>
                      <a:pt x="94295" y="11016"/>
                    </a:cubicBezTo>
                    <a:cubicBezTo>
                      <a:pt x="97304" y="7905"/>
                      <a:pt x="102556" y="10047"/>
                      <a:pt x="102556" y="14331"/>
                    </a:cubicBezTo>
                    <a:cubicBezTo>
                      <a:pt x="102607" y="16932"/>
                      <a:pt x="100516" y="19125"/>
                      <a:pt x="97865" y="19125"/>
                    </a:cubicBezTo>
                    <a:close/>
                    <a:moveTo>
                      <a:pt x="113878" y="19125"/>
                    </a:moveTo>
                    <a:cubicBezTo>
                      <a:pt x="109543" y="19278"/>
                      <a:pt x="107299" y="14076"/>
                      <a:pt x="110257" y="11016"/>
                    </a:cubicBezTo>
                    <a:cubicBezTo>
                      <a:pt x="113266" y="7905"/>
                      <a:pt x="118519" y="10047"/>
                      <a:pt x="118519" y="14331"/>
                    </a:cubicBezTo>
                    <a:cubicBezTo>
                      <a:pt x="118570" y="16932"/>
                      <a:pt x="116479" y="19125"/>
                      <a:pt x="113878" y="19125"/>
                    </a:cubicBezTo>
                    <a:close/>
                    <a:moveTo>
                      <a:pt x="129840" y="19125"/>
                    </a:moveTo>
                    <a:cubicBezTo>
                      <a:pt x="125556" y="19278"/>
                      <a:pt x="123261" y="14076"/>
                      <a:pt x="126270" y="11016"/>
                    </a:cubicBezTo>
                    <a:cubicBezTo>
                      <a:pt x="129279" y="7905"/>
                      <a:pt x="134481" y="10047"/>
                      <a:pt x="134532" y="14331"/>
                    </a:cubicBezTo>
                    <a:cubicBezTo>
                      <a:pt x="134532" y="16932"/>
                      <a:pt x="132441" y="19125"/>
                      <a:pt x="129840" y="19125"/>
                    </a:cubicBezTo>
                    <a:close/>
                    <a:moveTo>
                      <a:pt x="145802" y="19125"/>
                    </a:moveTo>
                    <a:cubicBezTo>
                      <a:pt x="141519" y="19278"/>
                      <a:pt x="139224" y="14076"/>
                      <a:pt x="142233" y="11016"/>
                    </a:cubicBezTo>
                    <a:cubicBezTo>
                      <a:pt x="145241" y="7905"/>
                      <a:pt x="150494" y="10047"/>
                      <a:pt x="150494" y="14331"/>
                    </a:cubicBezTo>
                    <a:cubicBezTo>
                      <a:pt x="150545" y="16932"/>
                      <a:pt x="148454" y="19125"/>
                      <a:pt x="145802" y="19125"/>
                    </a:cubicBezTo>
                    <a:close/>
                    <a:moveTo>
                      <a:pt x="161816" y="19125"/>
                    </a:moveTo>
                    <a:cubicBezTo>
                      <a:pt x="157481" y="19278"/>
                      <a:pt x="155237" y="14076"/>
                      <a:pt x="158246" y="11016"/>
                    </a:cubicBezTo>
                    <a:cubicBezTo>
                      <a:pt x="161204" y="7905"/>
                      <a:pt x="166456" y="10047"/>
                      <a:pt x="166456" y="14331"/>
                    </a:cubicBezTo>
                    <a:cubicBezTo>
                      <a:pt x="166507" y="16932"/>
                      <a:pt x="164417" y="19125"/>
                      <a:pt x="161816" y="19125"/>
                    </a:cubicBezTo>
                    <a:close/>
                    <a:moveTo>
                      <a:pt x="177778" y="19125"/>
                    </a:moveTo>
                    <a:cubicBezTo>
                      <a:pt x="173494" y="19278"/>
                      <a:pt x="171199" y="14076"/>
                      <a:pt x="174208" y="11016"/>
                    </a:cubicBezTo>
                    <a:cubicBezTo>
                      <a:pt x="177217" y="7905"/>
                      <a:pt x="182470" y="10047"/>
                      <a:pt x="182470" y="14331"/>
                    </a:cubicBezTo>
                    <a:cubicBezTo>
                      <a:pt x="182470" y="16932"/>
                      <a:pt x="180379" y="19125"/>
                      <a:pt x="177778" y="191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783F04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44"/>
              <p:cNvSpPr/>
              <p:nvPr/>
            </p:nvSpPr>
            <p:spPr>
              <a:xfrm>
                <a:off x="6705600" y="-908625"/>
                <a:ext cx="2416200" cy="25359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4" name="Google Shape;1204;p44"/>
            <p:cNvGrpSpPr/>
            <p:nvPr/>
          </p:nvGrpSpPr>
          <p:grpSpPr>
            <a:xfrm>
              <a:off x="4827654" y="-516937"/>
              <a:ext cx="4009237" cy="1752515"/>
              <a:chOff x="1673825" y="1519425"/>
              <a:chExt cx="4250675" cy="3416875"/>
            </a:xfrm>
          </p:grpSpPr>
          <p:sp>
            <p:nvSpPr>
              <p:cNvPr id="1205" name="Google Shape;1205;p44"/>
              <p:cNvSpPr/>
              <p:nvPr/>
            </p:nvSpPr>
            <p:spPr>
              <a:xfrm>
                <a:off x="1673825" y="4936275"/>
                <a:ext cx="42506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70027" h="1" fill="none" extrusionOk="0">
                    <a:moveTo>
                      <a:pt x="0" y="1"/>
                    </a:moveTo>
                    <a:lnTo>
                      <a:pt x="170027" y="1"/>
                    </a:lnTo>
                  </a:path>
                </a:pathLst>
              </a:custGeom>
              <a:solidFill>
                <a:schemeClr val="dk2"/>
              </a:solidFill>
              <a:ln w="16575" cap="flat" cmpd="sng">
                <a:solidFill>
                  <a:srgbClr val="FFD7DB"/>
                </a:solidFill>
                <a:prstDash val="solid"/>
                <a:miter lim="509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44"/>
              <p:cNvSpPr/>
              <p:nvPr/>
            </p:nvSpPr>
            <p:spPr>
              <a:xfrm>
                <a:off x="1673825" y="4447975"/>
                <a:ext cx="42506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70027" h="1" fill="none" extrusionOk="0">
                    <a:moveTo>
                      <a:pt x="0" y="1"/>
                    </a:moveTo>
                    <a:lnTo>
                      <a:pt x="170027" y="1"/>
                    </a:lnTo>
                  </a:path>
                </a:pathLst>
              </a:custGeom>
              <a:solidFill>
                <a:schemeClr val="dk2"/>
              </a:solidFill>
              <a:ln w="16575" cap="flat" cmpd="sng">
                <a:solidFill>
                  <a:srgbClr val="FFD7DB"/>
                </a:solidFill>
                <a:prstDash val="solid"/>
                <a:miter lim="509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44"/>
              <p:cNvSpPr/>
              <p:nvPr/>
            </p:nvSpPr>
            <p:spPr>
              <a:xfrm>
                <a:off x="1673825" y="3959675"/>
                <a:ext cx="42506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70027" h="1" fill="none" extrusionOk="0">
                    <a:moveTo>
                      <a:pt x="0" y="1"/>
                    </a:moveTo>
                    <a:lnTo>
                      <a:pt x="170027" y="1"/>
                    </a:lnTo>
                  </a:path>
                </a:pathLst>
              </a:custGeom>
              <a:solidFill>
                <a:schemeClr val="dk2"/>
              </a:solidFill>
              <a:ln w="16575" cap="flat" cmpd="sng">
                <a:solidFill>
                  <a:srgbClr val="FFD7DB"/>
                </a:solidFill>
                <a:prstDash val="solid"/>
                <a:miter lim="509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44"/>
              <p:cNvSpPr/>
              <p:nvPr/>
            </p:nvSpPr>
            <p:spPr>
              <a:xfrm>
                <a:off x="1673825" y="3471375"/>
                <a:ext cx="42506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70027" h="1" fill="none" extrusionOk="0">
                    <a:moveTo>
                      <a:pt x="0" y="0"/>
                    </a:moveTo>
                    <a:lnTo>
                      <a:pt x="170027" y="0"/>
                    </a:lnTo>
                  </a:path>
                </a:pathLst>
              </a:custGeom>
              <a:solidFill>
                <a:schemeClr val="dk2"/>
              </a:solidFill>
              <a:ln w="16575" cap="flat" cmpd="sng">
                <a:solidFill>
                  <a:srgbClr val="FFD7DB"/>
                </a:solidFill>
                <a:prstDash val="solid"/>
                <a:miter lim="509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44"/>
              <p:cNvSpPr/>
              <p:nvPr/>
            </p:nvSpPr>
            <p:spPr>
              <a:xfrm>
                <a:off x="1673825" y="2983075"/>
                <a:ext cx="42506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70027" h="1" fill="none" extrusionOk="0">
                    <a:moveTo>
                      <a:pt x="0" y="0"/>
                    </a:moveTo>
                    <a:lnTo>
                      <a:pt x="170027" y="0"/>
                    </a:lnTo>
                  </a:path>
                </a:pathLst>
              </a:custGeom>
              <a:solidFill>
                <a:schemeClr val="dk2"/>
              </a:solidFill>
              <a:ln w="16575" cap="flat" cmpd="sng">
                <a:solidFill>
                  <a:srgbClr val="FFD7DB"/>
                </a:solidFill>
                <a:prstDash val="solid"/>
                <a:miter lim="509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44"/>
              <p:cNvSpPr/>
              <p:nvPr/>
            </p:nvSpPr>
            <p:spPr>
              <a:xfrm>
                <a:off x="1673825" y="2494775"/>
                <a:ext cx="42506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70027" h="1" fill="none" extrusionOk="0">
                    <a:moveTo>
                      <a:pt x="0" y="0"/>
                    </a:moveTo>
                    <a:lnTo>
                      <a:pt x="170027" y="0"/>
                    </a:lnTo>
                  </a:path>
                </a:pathLst>
              </a:custGeom>
              <a:solidFill>
                <a:schemeClr val="dk2"/>
              </a:solidFill>
              <a:ln w="16575" cap="flat" cmpd="sng">
                <a:solidFill>
                  <a:srgbClr val="FFD7DB"/>
                </a:solidFill>
                <a:prstDash val="solid"/>
                <a:miter lim="509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44"/>
              <p:cNvSpPr/>
              <p:nvPr/>
            </p:nvSpPr>
            <p:spPr>
              <a:xfrm>
                <a:off x="1673825" y="2007725"/>
                <a:ext cx="42506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70027" h="1" fill="none" extrusionOk="0">
                    <a:moveTo>
                      <a:pt x="0" y="1"/>
                    </a:moveTo>
                    <a:lnTo>
                      <a:pt x="170027" y="1"/>
                    </a:lnTo>
                  </a:path>
                </a:pathLst>
              </a:custGeom>
              <a:solidFill>
                <a:schemeClr val="dk2"/>
              </a:solidFill>
              <a:ln w="16575" cap="flat" cmpd="sng">
                <a:solidFill>
                  <a:srgbClr val="FFD7DB"/>
                </a:solidFill>
                <a:prstDash val="solid"/>
                <a:miter lim="509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44"/>
              <p:cNvSpPr/>
              <p:nvPr/>
            </p:nvSpPr>
            <p:spPr>
              <a:xfrm>
                <a:off x="1673825" y="1519425"/>
                <a:ext cx="42506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70027" h="1" fill="none" extrusionOk="0">
                    <a:moveTo>
                      <a:pt x="0" y="1"/>
                    </a:moveTo>
                    <a:lnTo>
                      <a:pt x="170027" y="1"/>
                    </a:lnTo>
                  </a:path>
                </a:pathLst>
              </a:custGeom>
              <a:solidFill>
                <a:schemeClr val="dk2"/>
              </a:solidFill>
              <a:ln w="16575" cap="flat" cmpd="sng">
                <a:solidFill>
                  <a:srgbClr val="FFD7DB"/>
                </a:solidFill>
                <a:prstDash val="solid"/>
                <a:miter lim="509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4BAA0DA-738E-472F-A7DD-D634C20D3A74}"/>
              </a:ext>
            </a:extLst>
          </p:cNvPr>
          <p:cNvGrpSpPr/>
          <p:nvPr/>
        </p:nvGrpSpPr>
        <p:grpSpPr>
          <a:xfrm>
            <a:off x="112554" y="1797353"/>
            <a:ext cx="2611608" cy="2957029"/>
            <a:chOff x="5229574" y="773455"/>
            <a:chExt cx="3106698" cy="385650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072D897-1E58-4F92-A497-80E830C23DE5}"/>
                </a:ext>
              </a:extLst>
            </p:cNvPr>
            <p:cNvGrpSpPr/>
            <p:nvPr/>
          </p:nvGrpSpPr>
          <p:grpSpPr>
            <a:xfrm>
              <a:off x="5229574" y="2897848"/>
              <a:ext cx="3106698" cy="1732111"/>
              <a:chOff x="213352" y="4063807"/>
              <a:chExt cx="3106698" cy="1732111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3C37AA5-E023-4E3B-85CA-06167C8CA632}"/>
                  </a:ext>
                </a:extLst>
              </p:cNvPr>
              <p:cNvSpPr txBox="1"/>
              <p:nvPr/>
            </p:nvSpPr>
            <p:spPr>
              <a:xfrm>
                <a:off x="213352" y="4063807"/>
                <a:ext cx="3106698" cy="682374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PH" sz="2800" dirty="0">
                    <a:ln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latin typeface="BubbleGum" panose="00000400000000000000" pitchFamily="2" charset="0"/>
                  </a:rPr>
                  <a:t>MAAM LARISEL</a:t>
                </a:r>
              </a:p>
            </p:txBody>
          </p:sp>
          <p:pic>
            <p:nvPicPr>
              <p:cNvPr id="26" name="Picture 25" descr="A picture containing text, sign, red&#10;&#10;Description automatically generated">
                <a:extLst>
                  <a:ext uri="{FF2B5EF4-FFF2-40B4-BE49-F238E27FC236}">
                    <a16:creationId xmlns:a16="http://schemas.microsoft.com/office/drawing/2014/main" id="{88931D66-FF15-477D-BCB0-276F6E831A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4791" y="4909521"/>
                <a:ext cx="2381693" cy="886397"/>
              </a:xfrm>
              <a:prstGeom prst="rect">
                <a:avLst/>
              </a:prstGeom>
            </p:spPr>
          </p:pic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A4131E7-6E74-49E1-9A4C-18D9CFCCD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8525" y="773455"/>
              <a:ext cx="1888797" cy="2124394"/>
            </a:xfrm>
            <a:prstGeom prst="rect">
              <a:avLst/>
            </a:prstGeom>
          </p:spPr>
        </p:pic>
      </p:grpSp>
      <p:pic>
        <p:nvPicPr>
          <p:cNvPr id="31" name="final intro">
            <a:hlinkClick r:id="" action="ppaction://media"/>
            <a:extLst>
              <a:ext uri="{FF2B5EF4-FFF2-40B4-BE49-F238E27FC236}">
                <a16:creationId xmlns:a16="http://schemas.microsoft.com/office/drawing/2014/main" id="{F2F9BA4B-1B75-4695-9837-A2C32B79BD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2000" t="21926" r="21833"/>
          <a:stretch/>
        </p:blipFill>
        <p:spPr>
          <a:xfrm rot="247671">
            <a:off x="3200195" y="1241722"/>
            <a:ext cx="5074693" cy="2739478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1217" name="Google Shape;1217;p44"/>
          <p:cNvSpPr/>
          <p:nvPr/>
        </p:nvSpPr>
        <p:spPr>
          <a:xfrm rot="10190941">
            <a:off x="3368904" y="976274"/>
            <a:ext cx="397539" cy="470285"/>
          </a:xfrm>
          <a:custGeom>
            <a:avLst/>
            <a:gdLst/>
            <a:ahLst/>
            <a:cxnLst/>
            <a:rect l="l" t="t" r="r" b="b"/>
            <a:pathLst>
              <a:path w="44204" h="52293" extrusionOk="0">
                <a:moveTo>
                  <a:pt x="35127" y="1"/>
                </a:moveTo>
                <a:cubicBezTo>
                  <a:pt x="34818" y="1"/>
                  <a:pt x="34509" y="20"/>
                  <a:pt x="34200" y="61"/>
                </a:cubicBezTo>
                <a:cubicBezTo>
                  <a:pt x="33328" y="119"/>
                  <a:pt x="32513" y="352"/>
                  <a:pt x="31699" y="643"/>
                </a:cubicBezTo>
                <a:cubicBezTo>
                  <a:pt x="31350" y="817"/>
                  <a:pt x="31001" y="992"/>
                  <a:pt x="30652" y="1166"/>
                </a:cubicBezTo>
                <a:lnTo>
                  <a:pt x="30129" y="1457"/>
                </a:lnTo>
                <a:lnTo>
                  <a:pt x="29721" y="1748"/>
                </a:lnTo>
                <a:cubicBezTo>
                  <a:pt x="29431" y="1922"/>
                  <a:pt x="29198" y="2155"/>
                  <a:pt x="28965" y="2329"/>
                </a:cubicBezTo>
                <a:lnTo>
                  <a:pt x="28733" y="2620"/>
                </a:lnTo>
                <a:lnTo>
                  <a:pt x="28500" y="2853"/>
                </a:lnTo>
                <a:lnTo>
                  <a:pt x="28093" y="3260"/>
                </a:lnTo>
                <a:lnTo>
                  <a:pt x="12738" y="22046"/>
                </a:lnTo>
                <a:lnTo>
                  <a:pt x="2618" y="34318"/>
                </a:lnTo>
                <a:lnTo>
                  <a:pt x="2153" y="34900"/>
                </a:lnTo>
                <a:lnTo>
                  <a:pt x="1920" y="35191"/>
                </a:lnTo>
                <a:lnTo>
                  <a:pt x="1687" y="35656"/>
                </a:lnTo>
                <a:cubicBezTo>
                  <a:pt x="1513" y="35947"/>
                  <a:pt x="1338" y="36238"/>
                  <a:pt x="1164" y="36587"/>
                </a:cubicBezTo>
                <a:lnTo>
                  <a:pt x="931" y="37168"/>
                </a:lnTo>
                <a:cubicBezTo>
                  <a:pt x="815" y="37401"/>
                  <a:pt x="757" y="37575"/>
                  <a:pt x="699" y="37808"/>
                </a:cubicBezTo>
                <a:cubicBezTo>
                  <a:pt x="175" y="39262"/>
                  <a:pt x="1" y="40832"/>
                  <a:pt x="175" y="42403"/>
                </a:cubicBezTo>
                <a:cubicBezTo>
                  <a:pt x="291" y="43450"/>
                  <a:pt x="524" y="44439"/>
                  <a:pt x="873" y="45427"/>
                </a:cubicBezTo>
                <a:cubicBezTo>
                  <a:pt x="1106" y="45893"/>
                  <a:pt x="1338" y="46300"/>
                  <a:pt x="1571" y="46765"/>
                </a:cubicBezTo>
                <a:lnTo>
                  <a:pt x="1920" y="47347"/>
                </a:lnTo>
                <a:cubicBezTo>
                  <a:pt x="2036" y="47521"/>
                  <a:pt x="2153" y="47696"/>
                  <a:pt x="2269" y="47870"/>
                </a:cubicBezTo>
                <a:cubicBezTo>
                  <a:pt x="2502" y="48161"/>
                  <a:pt x="2734" y="48452"/>
                  <a:pt x="3025" y="48684"/>
                </a:cubicBezTo>
                <a:lnTo>
                  <a:pt x="3316" y="49033"/>
                </a:lnTo>
                <a:lnTo>
                  <a:pt x="3607" y="49324"/>
                </a:lnTo>
                <a:lnTo>
                  <a:pt x="4188" y="49789"/>
                </a:lnTo>
                <a:lnTo>
                  <a:pt x="4770" y="50255"/>
                </a:lnTo>
                <a:lnTo>
                  <a:pt x="5061" y="50487"/>
                </a:lnTo>
                <a:lnTo>
                  <a:pt x="5468" y="50720"/>
                </a:lnTo>
                <a:cubicBezTo>
                  <a:pt x="5759" y="50894"/>
                  <a:pt x="6108" y="51069"/>
                  <a:pt x="6457" y="51243"/>
                </a:cubicBezTo>
                <a:lnTo>
                  <a:pt x="7038" y="51476"/>
                </a:lnTo>
                <a:lnTo>
                  <a:pt x="7620" y="51709"/>
                </a:lnTo>
                <a:cubicBezTo>
                  <a:pt x="8085" y="51883"/>
                  <a:pt x="8609" y="52000"/>
                  <a:pt x="9074" y="52116"/>
                </a:cubicBezTo>
                <a:cubicBezTo>
                  <a:pt x="9750" y="52229"/>
                  <a:pt x="10426" y="52293"/>
                  <a:pt x="11102" y="52293"/>
                </a:cubicBezTo>
                <a:cubicBezTo>
                  <a:pt x="11473" y="52293"/>
                  <a:pt x="11844" y="52273"/>
                  <a:pt x="12215" y="52232"/>
                </a:cubicBezTo>
                <a:cubicBezTo>
                  <a:pt x="13262" y="52116"/>
                  <a:pt x="14309" y="51883"/>
                  <a:pt x="15297" y="51534"/>
                </a:cubicBezTo>
                <a:cubicBezTo>
                  <a:pt x="15704" y="51302"/>
                  <a:pt x="16170" y="51127"/>
                  <a:pt x="16577" y="50894"/>
                </a:cubicBezTo>
                <a:lnTo>
                  <a:pt x="17158" y="50545"/>
                </a:lnTo>
                <a:lnTo>
                  <a:pt x="17682" y="50138"/>
                </a:lnTo>
                <a:cubicBezTo>
                  <a:pt x="17973" y="49906"/>
                  <a:pt x="18264" y="49673"/>
                  <a:pt x="18554" y="49440"/>
                </a:cubicBezTo>
                <a:lnTo>
                  <a:pt x="18671" y="49266"/>
                </a:lnTo>
                <a:lnTo>
                  <a:pt x="18671" y="45253"/>
                </a:lnTo>
                <a:lnTo>
                  <a:pt x="17566" y="46590"/>
                </a:lnTo>
                <a:lnTo>
                  <a:pt x="17217" y="46998"/>
                </a:lnTo>
                <a:cubicBezTo>
                  <a:pt x="17158" y="47056"/>
                  <a:pt x="17042" y="47172"/>
                  <a:pt x="16984" y="47230"/>
                </a:cubicBezTo>
                <a:cubicBezTo>
                  <a:pt x="16926" y="47288"/>
                  <a:pt x="16810" y="47405"/>
                  <a:pt x="16751" y="47463"/>
                </a:cubicBezTo>
                <a:cubicBezTo>
                  <a:pt x="16519" y="47637"/>
                  <a:pt x="16286" y="47812"/>
                  <a:pt x="16053" y="47986"/>
                </a:cubicBezTo>
                <a:lnTo>
                  <a:pt x="15704" y="48277"/>
                </a:lnTo>
                <a:lnTo>
                  <a:pt x="15239" y="48510"/>
                </a:lnTo>
                <a:cubicBezTo>
                  <a:pt x="14948" y="48742"/>
                  <a:pt x="14599" y="48859"/>
                  <a:pt x="14250" y="49033"/>
                </a:cubicBezTo>
                <a:cubicBezTo>
                  <a:pt x="13494" y="49324"/>
                  <a:pt x="12738" y="49499"/>
                  <a:pt x="11924" y="49615"/>
                </a:cubicBezTo>
                <a:cubicBezTo>
                  <a:pt x="11721" y="49630"/>
                  <a:pt x="11515" y="49638"/>
                  <a:pt x="11305" y="49638"/>
                </a:cubicBezTo>
                <a:cubicBezTo>
                  <a:pt x="10731" y="49638"/>
                  <a:pt x="10135" y="49584"/>
                  <a:pt x="9539" y="49499"/>
                </a:cubicBezTo>
                <a:cubicBezTo>
                  <a:pt x="9190" y="49382"/>
                  <a:pt x="8841" y="49324"/>
                  <a:pt x="8492" y="49208"/>
                </a:cubicBezTo>
                <a:lnTo>
                  <a:pt x="8027" y="49033"/>
                </a:lnTo>
                <a:lnTo>
                  <a:pt x="7562" y="48801"/>
                </a:lnTo>
                <a:cubicBezTo>
                  <a:pt x="7329" y="48684"/>
                  <a:pt x="7096" y="48568"/>
                  <a:pt x="6864" y="48452"/>
                </a:cubicBezTo>
                <a:lnTo>
                  <a:pt x="6515" y="48219"/>
                </a:lnTo>
                <a:lnTo>
                  <a:pt x="6282" y="48045"/>
                </a:lnTo>
                <a:lnTo>
                  <a:pt x="5875" y="47754"/>
                </a:lnTo>
                <a:lnTo>
                  <a:pt x="5410" y="47347"/>
                </a:lnTo>
                <a:lnTo>
                  <a:pt x="5235" y="47172"/>
                </a:lnTo>
                <a:lnTo>
                  <a:pt x="5003" y="46881"/>
                </a:lnTo>
                <a:cubicBezTo>
                  <a:pt x="4770" y="46707"/>
                  <a:pt x="4595" y="46474"/>
                  <a:pt x="4421" y="46242"/>
                </a:cubicBezTo>
                <a:cubicBezTo>
                  <a:pt x="4363" y="46125"/>
                  <a:pt x="4247" y="46009"/>
                  <a:pt x="4188" y="45893"/>
                </a:cubicBezTo>
                <a:lnTo>
                  <a:pt x="3898" y="45427"/>
                </a:lnTo>
                <a:cubicBezTo>
                  <a:pt x="3723" y="45078"/>
                  <a:pt x="3549" y="44787"/>
                  <a:pt x="3432" y="44439"/>
                </a:cubicBezTo>
                <a:cubicBezTo>
                  <a:pt x="2792" y="42926"/>
                  <a:pt x="2618" y="41298"/>
                  <a:pt x="2967" y="39727"/>
                </a:cubicBezTo>
                <a:cubicBezTo>
                  <a:pt x="3025" y="39378"/>
                  <a:pt x="3141" y="39029"/>
                  <a:pt x="3258" y="38680"/>
                </a:cubicBezTo>
                <a:cubicBezTo>
                  <a:pt x="3316" y="38506"/>
                  <a:pt x="3374" y="38332"/>
                  <a:pt x="3432" y="38157"/>
                </a:cubicBezTo>
                <a:cubicBezTo>
                  <a:pt x="3490" y="38041"/>
                  <a:pt x="3549" y="37866"/>
                  <a:pt x="3607" y="37750"/>
                </a:cubicBezTo>
                <a:cubicBezTo>
                  <a:pt x="3723" y="37517"/>
                  <a:pt x="3839" y="37226"/>
                  <a:pt x="4014" y="36994"/>
                </a:cubicBezTo>
                <a:cubicBezTo>
                  <a:pt x="4072" y="36936"/>
                  <a:pt x="4130" y="36819"/>
                  <a:pt x="4188" y="36703"/>
                </a:cubicBezTo>
                <a:lnTo>
                  <a:pt x="4363" y="36470"/>
                </a:lnTo>
                <a:lnTo>
                  <a:pt x="4712" y="36005"/>
                </a:lnTo>
                <a:lnTo>
                  <a:pt x="14774" y="23733"/>
                </a:lnTo>
                <a:lnTo>
                  <a:pt x="30187" y="5005"/>
                </a:lnTo>
                <a:lnTo>
                  <a:pt x="30478" y="4656"/>
                </a:lnTo>
                <a:lnTo>
                  <a:pt x="30594" y="4481"/>
                </a:lnTo>
                <a:lnTo>
                  <a:pt x="30827" y="4365"/>
                </a:lnTo>
                <a:cubicBezTo>
                  <a:pt x="30943" y="4191"/>
                  <a:pt x="31117" y="4074"/>
                  <a:pt x="31292" y="3958"/>
                </a:cubicBezTo>
                <a:lnTo>
                  <a:pt x="31583" y="3725"/>
                </a:lnTo>
                <a:lnTo>
                  <a:pt x="31932" y="3551"/>
                </a:lnTo>
                <a:cubicBezTo>
                  <a:pt x="32164" y="3435"/>
                  <a:pt x="32397" y="3260"/>
                  <a:pt x="32688" y="3144"/>
                </a:cubicBezTo>
                <a:cubicBezTo>
                  <a:pt x="33211" y="2969"/>
                  <a:pt x="33851" y="2795"/>
                  <a:pt x="34433" y="2737"/>
                </a:cubicBezTo>
                <a:cubicBezTo>
                  <a:pt x="34620" y="2720"/>
                  <a:pt x="34802" y="2713"/>
                  <a:pt x="34983" y="2713"/>
                </a:cubicBezTo>
                <a:cubicBezTo>
                  <a:pt x="35418" y="2713"/>
                  <a:pt x="35841" y="2754"/>
                  <a:pt x="36294" y="2795"/>
                </a:cubicBezTo>
                <a:cubicBezTo>
                  <a:pt x="36526" y="2853"/>
                  <a:pt x="36817" y="2969"/>
                  <a:pt x="37108" y="3027"/>
                </a:cubicBezTo>
                <a:lnTo>
                  <a:pt x="37457" y="3144"/>
                </a:lnTo>
                <a:lnTo>
                  <a:pt x="37806" y="3318"/>
                </a:lnTo>
                <a:cubicBezTo>
                  <a:pt x="37980" y="3435"/>
                  <a:pt x="38155" y="3493"/>
                  <a:pt x="38388" y="3609"/>
                </a:cubicBezTo>
                <a:lnTo>
                  <a:pt x="38620" y="3784"/>
                </a:lnTo>
                <a:lnTo>
                  <a:pt x="38795" y="3900"/>
                </a:lnTo>
                <a:lnTo>
                  <a:pt x="39144" y="4132"/>
                </a:lnTo>
                <a:lnTo>
                  <a:pt x="39435" y="4481"/>
                </a:lnTo>
                <a:lnTo>
                  <a:pt x="39609" y="4598"/>
                </a:lnTo>
                <a:lnTo>
                  <a:pt x="39783" y="4830"/>
                </a:lnTo>
                <a:cubicBezTo>
                  <a:pt x="39958" y="4947"/>
                  <a:pt x="40074" y="5121"/>
                  <a:pt x="40191" y="5296"/>
                </a:cubicBezTo>
                <a:lnTo>
                  <a:pt x="40423" y="5587"/>
                </a:lnTo>
                <a:lnTo>
                  <a:pt x="40598" y="5935"/>
                </a:lnTo>
                <a:cubicBezTo>
                  <a:pt x="40772" y="6168"/>
                  <a:pt x="40889" y="6401"/>
                  <a:pt x="41005" y="6633"/>
                </a:cubicBezTo>
                <a:cubicBezTo>
                  <a:pt x="41179" y="7215"/>
                  <a:pt x="41354" y="7855"/>
                  <a:pt x="41412" y="8436"/>
                </a:cubicBezTo>
                <a:cubicBezTo>
                  <a:pt x="41470" y="9076"/>
                  <a:pt x="41470" y="9658"/>
                  <a:pt x="41354" y="10298"/>
                </a:cubicBezTo>
                <a:cubicBezTo>
                  <a:pt x="41296" y="10530"/>
                  <a:pt x="41179" y="10821"/>
                  <a:pt x="41121" y="11112"/>
                </a:cubicBezTo>
                <a:lnTo>
                  <a:pt x="41005" y="11461"/>
                </a:lnTo>
                <a:lnTo>
                  <a:pt x="40830" y="11810"/>
                </a:lnTo>
                <a:cubicBezTo>
                  <a:pt x="40772" y="11984"/>
                  <a:pt x="40656" y="12159"/>
                  <a:pt x="40540" y="12333"/>
                </a:cubicBezTo>
                <a:lnTo>
                  <a:pt x="40423" y="12566"/>
                </a:lnTo>
                <a:lnTo>
                  <a:pt x="40249" y="12740"/>
                </a:lnTo>
                <a:lnTo>
                  <a:pt x="40016" y="13089"/>
                </a:lnTo>
                <a:lnTo>
                  <a:pt x="15763" y="42635"/>
                </a:lnTo>
                <a:lnTo>
                  <a:pt x="15588" y="42868"/>
                </a:lnTo>
                <a:cubicBezTo>
                  <a:pt x="15472" y="42926"/>
                  <a:pt x="15414" y="43043"/>
                  <a:pt x="15297" y="43101"/>
                </a:cubicBezTo>
                <a:cubicBezTo>
                  <a:pt x="15239" y="43217"/>
                  <a:pt x="15123" y="43275"/>
                  <a:pt x="15006" y="43392"/>
                </a:cubicBezTo>
                <a:cubicBezTo>
                  <a:pt x="14658" y="43566"/>
                  <a:pt x="14367" y="43799"/>
                  <a:pt x="14018" y="43915"/>
                </a:cubicBezTo>
                <a:cubicBezTo>
                  <a:pt x="13611" y="44090"/>
                  <a:pt x="13203" y="44148"/>
                  <a:pt x="12796" y="44206"/>
                </a:cubicBezTo>
                <a:cubicBezTo>
                  <a:pt x="12604" y="44230"/>
                  <a:pt x="12421" y="44244"/>
                  <a:pt x="12244" y="44244"/>
                </a:cubicBezTo>
                <a:cubicBezTo>
                  <a:pt x="11994" y="44244"/>
                  <a:pt x="11755" y="44216"/>
                  <a:pt x="11517" y="44148"/>
                </a:cubicBezTo>
                <a:cubicBezTo>
                  <a:pt x="11168" y="44090"/>
                  <a:pt x="10819" y="43973"/>
                  <a:pt x="10470" y="43799"/>
                </a:cubicBezTo>
                <a:cubicBezTo>
                  <a:pt x="10354" y="43741"/>
                  <a:pt x="10179" y="43682"/>
                  <a:pt x="10063" y="43624"/>
                </a:cubicBezTo>
                <a:cubicBezTo>
                  <a:pt x="9946" y="43566"/>
                  <a:pt x="9888" y="43508"/>
                  <a:pt x="9772" y="43392"/>
                </a:cubicBezTo>
                <a:lnTo>
                  <a:pt x="9597" y="43275"/>
                </a:lnTo>
                <a:lnTo>
                  <a:pt x="9365" y="43043"/>
                </a:lnTo>
                <a:cubicBezTo>
                  <a:pt x="9248" y="42984"/>
                  <a:pt x="9190" y="42868"/>
                  <a:pt x="9132" y="42810"/>
                </a:cubicBezTo>
                <a:cubicBezTo>
                  <a:pt x="9016" y="42694"/>
                  <a:pt x="8899" y="42577"/>
                  <a:pt x="8841" y="42461"/>
                </a:cubicBezTo>
                <a:cubicBezTo>
                  <a:pt x="8609" y="42170"/>
                  <a:pt x="8434" y="41821"/>
                  <a:pt x="8260" y="41472"/>
                </a:cubicBezTo>
                <a:cubicBezTo>
                  <a:pt x="8143" y="41123"/>
                  <a:pt x="8027" y="40658"/>
                  <a:pt x="7969" y="40251"/>
                </a:cubicBezTo>
                <a:cubicBezTo>
                  <a:pt x="7969" y="39844"/>
                  <a:pt x="7969" y="39437"/>
                  <a:pt x="8027" y="38971"/>
                </a:cubicBezTo>
                <a:cubicBezTo>
                  <a:pt x="8085" y="38622"/>
                  <a:pt x="8202" y="38273"/>
                  <a:pt x="8376" y="37924"/>
                </a:cubicBezTo>
                <a:cubicBezTo>
                  <a:pt x="8434" y="37808"/>
                  <a:pt x="8492" y="37692"/>
                  <a:pt x="8609" y="37575"/>
                </a:cubicBezTo>
                <a:cubicBezTo>
                  <a:pt x="8667" y="37459"/>
                  <a:pt x="8725" y="37343"/>
                  <a:pt x="8783" y="37285"/>
                </a:cubicBezTo>
                <a:lnTo>
                  <a:pt x="8958" y="36994"/>
                </a:lnTo>
                <a:lnTo>
                  <a:pt x="27395" y="14543"/>
                </a:lnTo>
                <a:cubicBezTo>
                  <a:pt x="27860" y="13962"/>
                  <a:pt x="27802" y="13148"/>
                  <a:pt x="27221" y="12682"/>
                </a:cubicBezTo>
                <a:lnTo>
                  <a:pt x="27162" y="12682"/>
                </a:lnTo>
                <a:cubicBezTo>
                  <a:pt x="26939" y="12483"/>
                  <a:pt x="26662" y="12391"/>
                  <a:pt x="26382" y="12391"/>
                </a:cubicBezTo>
                <a:cubicBezTo>
                  <a:pt x="26007" y="12391"/>
                  <a:pt x="25626" y="12557"/>
                  <a:pt x="25359" y="12857"/>
                </a:cubicBezTo>
                <a:lnTo>
                  <a:pt x="6864" y="35307"/>
                </a:lnTo>
                <a:lnTo>
                  <a:pt x="6573" y="35714"/>
                </a:lnTo>
                <a:cubicBezTo>
                  <a:pt x="6457" y="35831"/>
                  <a:pt x="6340" y="36005"/>
                  <a:pt x="6282" y="36180"/>
                </a:cubicBezTo>
                <a:cubicBezTo>
                  <a:pt x="6166" y="36354"/>
                  <a:pt x="6050" y="36587"/>
                  <a:pt x="5933" y="36819"/>
                </a:cubicBezTo>
                <a:cubicBezTo>
                  <a:pt x="5701" y="37343"/>
                  <a:pt x="5468" y="37866"/>
                  <a:pt x="5352" y="38506"/>
                </a:cubicBezTo>
                <a:cubicBezTo>
                  <a:pt x="5235" y="39146"/>
                  <a:pt x="5235" y="39844"/>
                  <a:pt x="5293" y="40542"/>
                </a:cubicBezTo>
                <a:cubicBezTo>
                  <a:pt x="5352" y="41181"/>
                  <a:pt x="5526" y="41879"/>
                  <a:pt x="5759" y="42519"/>
                </a:cubicBezTo>
                <a:cubicBezTo>
                  <a:pt x="5991" y="43043"/>
                  <a:pt x="6282" y="43566"/>
                  <a:pt x="6689" y="44031"/>
                </a:cubicBezTo>
                <a:cubicBezTo>
                  <a:pt x="6806" y="44264"/>
                  <a:pt x="6922" y="44439"/>
                  <a:pt x="7096" y="44613"/>
                </a:cubicBezTo>
                <a:cubicBezTo>
                  <a:pt x="7213" y="44729"/>
                  <a:pt x="7329" y="44846"/>
                  <a:pt x="7504" y="44962"/>
                </a:cubicBezTo>
                <a:lnTo>
                  <a:pt x="7853" y="45311"/>
                </a:lnTo>
                <a:lnTo>
                  <a:pt x="8202" y="45602"/>
                </a:lnTo>
                <a:cubicBezTo>
                  <a:pt x="8376" y="45718"/>
                  <a:pt x="8550" y="45776"/>
                  <a:pt x="8667" y="45893"/>
                </a:cubicBezTo>
                <a:cubicBezTo>
                  <a:pt x="8899" y="46009"/>
                  <a:pt x="9074" y="46125"/>
                  <a:pt x="9307" y="46242"/>
                </a:cubicBezTo>
                <a:cubicBezTo>
                  <a:pt x="9830" y="46474"/>
                  <a:pt x="10412" y="46649"/>
                  <a:pt x="10993" y="46765"/>
                </a:cubicBezTo>
                <a:cubicBezTo>
                  <a:pt x="11504" y="46850"/>
                  <a:pt x="11984" y="46904"/>
                  <a:pt x="12478" y="46904"/>
                </a:cubicBezTo>
                <a:cubicBezTo>
                  <a:pt x="12659" y="46904"/>
                  <a:pt x="12842" y="46897"/>
                  <a:pt x="13029" y="46881"/>
                </a:cubicBezTo>
                <a:cubicBezTo>
                  <a:pt x="13727" y="46823"/>
                  <a:pt x="14367" y="46649"/>
                  <a:pt x="15006" y="46416"/>
                </a:cubicBezTo>
                <a:cubicBezTo>
                  <a:pt x="15588" y="46183"/>
                  <a:pt x="16112" y="45893"/>
                  <a:pt x="16577" y="45544"/>
                </a:cubicBezTo>
                <a:cubicBezTo>
                  <a:pt x="16751" y="45369"/>
                  <a:pt x="16926" y="45253"/>
                  <a:pt x="17100" y="45078"/>
                </a:cubicBezTo>
                <a:cubicBezTo>
                  <a:pt x="17275" y="44962"/>
                  <a:pt x="17391" y="44846"/>
                  <a:pt x="17507" y="44671"/>
                </a:cubicBezTo>
                <a:lnTo>
                  <a:pt x="17856" y="44322"/>
                </a:lnTo>
                <a:lnTo>
                  <a:pt x="42110" y="14834"/>
                </a:lnTo>
                <a:lnTo>
                  <a:pt x="42459" y="14311"/>
                </a:lnTo>
                <a:lnTo>
                  <a:pt x="42633" y="14078"/>
                </a:lnTo>
                <a:lnTo>
                  <a:pt x="42866" y="13729"/>
                </a:lnTo>
                <a:cubicBezTo>
                  <a:pt x="42982" y="13497"/>
                  <a:pt x="43157" y="13206"/>
                  <a:pt x="43273" y="12915"/>
                </a:cubicBezTo>
                <a:cubicBezTo>
                  <a:pt x="43331" y="12799"/>
                  <a:pt x="43390" y="12624"/>
                  <a:pt x="43506" y="12450"/>
                </a:cubicBezTo>
                <a:lnTo>
                  <a:pt x="43680" y="11926"/>
                </a:lnTo>
                <a:cubicBezTo>
                  <a:pt x="43797" y="11577"/>
                  <a:pt x="43855" y="11228"/>
                  <a:pt x="43971" y="10763"/>
                </a:cubicBezTo>
                <a:cubicBezTo>
                  <a:pt x="44146" y="9890"/>
                  <a:pt x="44204" y="9018"/>
                  <a:pt x="44087" y="8204"/>
                </a:cubicBezTo>
                <a:cubicBezTo>
                  <a:pt x="44029" y="7331"/>
                  <a:pt x="43797" y="6459"/>
                  <a:pt x="43506" y="5645"/>
                </a:cubicBezTo>
                <a:cubicBezTo>
                  <a:pt x="43331" y="5296"/>
                  <a:pt x="43157" y="4947"/>
                  <a:pt x="42924" y="4598"/>
                </a:cubicBezTo>
                <a:lnTo>
                  <a:pt x="42692" y="4074"/>
                </a:lnTo>
                <a:cubicBezTo>
                  <a:pt x="42575" y="3958"/>
                  <a:pt x="42459" y="3784"/>
                  <a:pt x="42343" y="3667"/>
                </a:cubicBezTo>
                <a:cubicBezTo>
                  <a:pt x="42168" y="3435"/>
                  <a:pt x="41994" y="3202"/>
                  <a:pt x="41761" y="2969"/>
                </a:cubicBezTo>
                <a:lnTo>
                  <a:pt x="41587" y="2678"/>
                </a:lnTo>
                <a:lnTo>
                  <a:pt x="41354" y="2446"/>
                </a:lnTo>
                <a:lnTo>
                  <a:pt x="40830" y="2039"/>
                </a:lnTo>
                <a:lnTo>
                  <a:pt x="40365" y="1690"/>
                </a:lnTo>
                <a:lnTo>
                  <a:pt x="40132" y="1515"/>
                </a:lnTo>
                <a:lnTo>
                  <a:pt x="39783" y="1283"/>
                </a:lnTo>
                <a:cubicBezTo>
                  <a:pt x="39493" y="1166"/>
                  <a:pt x="39260" y="992"/>
                  <a:pt x="38969" y="875"/>
                </a:cubicBezTo>
                <a:lnTo>
                  <a:pt x="38504" y="643"/>
                </a:lnTo>
                <a:lnTo>
                  <a:pt x="37980" y="468"/>
                </a:lnTo>
                <a:cubicBezTo>
                  <a:pt x="37632" y="352"/>
                  <a:pt x="37224" y="294"/>
                  <a:pt x="36817" y="177"/>
                </a:cubicBezTo>
                <a:cubicBezTo>
                  <a:pt x="36254" y="65"/>
                  <a:pt x="35690" y="1"/>
                  <a:pt x="351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42863" dist="9525" dir="5400000" algn="bl" rotWithShape="0">
              <a:srgbClr val="783F04">
                <a:alpha val="5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8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2E2AD4CF-ACB3-4A00-A1B6-7909E53BD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018" y="-13294"/>
            <a:ext cx="7735987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br>
              <a:rPr kumimoji="0" lang="en-PH" altLang="en-US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</a:rPr>
            </a:b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Republic of the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Philippines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Education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Trajan Pro" charset="0"/>
                <a:ea typeface="Times New Roman" panose="02020603050405020304" pitchFamily="18" charset="0"/>
              </a:rPr>
              <a:t>REGION IV-A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SCHOOLS DIVISION OFFICE OF IMUS CITY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PH" altLang="en-US" sz="11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NAME OF SCHOOL</a:t>
            </a:r>
            <a:endParaRPr kumimoji="0" lang="en-PH" altLang="en-US" sz="1100" b="0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WEEKLY HOME LEARNING PLAN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Grade and Section: </a:t>
            </a:r>
            <a:r>
              <a:rPr lang="en-US" altLang="en-US" sz="1100" b="1" u="sng" dirty="0">
                <a:solidFill>
                  <a:schemeClr val="tx1">
                    <a:lumMod val="90000"/>
                    <a:lumOff val="10000"/>
                  </a:schemeClr>
                </a:solidFill>
                <a:ea typeface="Calibri" panose="020F0502020204030204" pitchFamily="34" charset="0"/>
              </a:rPr>
              <a:t>_______________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			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Quarter</a:t>
            </a:r>
            <a:r>
              <a:rPr lang="en-US" altLang="en-US" sz="1100" b="1" dirty="0">
                <a:solidFill>
                  <a:schemeClr val="tx1">
                    <a:lumMod val="90000"/>
                    <a:lumOff val="1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2</a:t>
            </a:r>
            <a:r>
              <a:rPr lang="en-US" altLang="en-US" sz="1100" b="1" dirty="0">
                <a:solidFill>
                  <a:schemeClr val="tx1">
                    <a:lumMod val="90000"/>
                    <a:lumOff val="10000"/>
                  </a:schemeClr>
                </a:solidFill>
                <a:ea typeface="Calibri" panose="020F0502020204030204" pitchFamily="34" charset="0"/>
              </a:rPr>
              <a:t> Week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2 &amp; 3 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</a:t>
            </a:r>
            <a:endParaRPr kumimoji="0" lang="en-PH" altLang="en-US" sz="1100" b="0" i="0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Adviser:  ________________________                                                           	Date: _______________        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61">
            <a:extLst>
              <a:ext uri="{FF2B5EF4-FFF2-40B4-BE49-F238E27FC236}">
                <a16:creationId xmlns:a16="http://schemas.microsoft.com/office/drawing/2014/main" id="{07B0F8F1-246A-463C-AE66-841B2452B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408" y="53781"/>
            <a:ext cx="537826" cy="5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5BE5989-6E51-4CAB-AE2B-C98AD8D0C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343193"/>
              </p:ext>
            </p:extLst>
          </p:nvPr>
        </p:nvGraphicFramePr>
        <p:xfrm>
          <a:off x="865848" y="2039193"/>
          <a:ext cx="7663157" cy="2754233"/>
        </p:xfrm>
        <a:graphic>
          <a:graphicData uri="http://schemas.openxmlformats.org/drawingml/2006/table">
            <a:tbl>
              <a:tblPr firstRow="1" firstCol="1" bandRow="1"/>
              <a:tblGrid>
                <a:gridCol w="950362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7016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846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580729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23431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76793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340782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Nasusuri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paraan</a:t>
                      </a:r>
                      <a:r>
                        <a:rPr lang="en-PH" sz="1100" dirty="0"/>
                        <a:t> ng  </a:t>
                      </a:r>
                    </a:p>
                    <a:p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pagsasailalim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katutubong</a:t>
                      </a:r>
                      <a:r>
                        <a:rPr lang="en-PH" sz="1100" dirty="0"/>
                        <a:t> </a:t>
                      </a:r>
                    </a:p>
                    <a:p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populasyon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kapangyarihan</a:t>
                      </a:r>
                      <a:r>
                        <a:rPr lang="en-PH" sz="1100" dirty="0"/>
                        <a:t> </a:t>
                      </a:r>
                    </a:p>
                    <a:p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Espanya</a:t>
                      </a:r>
                      <a:endParaRPr lang="en-PH" sz="1100" dirty="0"/>
                    </a:p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AP5PKEIIb-4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Pagsasailalim</a:t>
                      </a:r>
                      <a:r>
                        <a:rPr lang="en-PH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Katutubong</a:t>
                      </a:r>
                      <a:r>
                        <a:rPr lang="en-PH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Populasyon</a:t>
                      </a:r>
                      <a:r>
                        <a:rPr lang="en-PH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Kapangyarihan</a:t>
                      </a:r>
                      <a:r>
                        <a:rPr lang="en-PH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Espanya</a:t>
                      </a:r>
                      <a:r>
                        <a:rPr lang="en-PH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1: </a:t>
                      </a:r>
                      <a:r>
                        <a:rPr lang="en-PH" sz="1100" dirty="0" err="1"/>
                        <a:t>Basahin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unawain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pangungusap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b="1" dirty="0"/>
                        <a:t>FACT</a:t>
                      </a:r>
                      <a:r>
                        <a:rPr lang="en-PH" sz="1100" dirty="0"/>
                        <a:t> kung may </a:t>
                      </a:r>
                      <a:r>
                        <a:rPr lang="en-PH" sz="1100" dirty="0" err="1"/>
                        <a:t>katotohanan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b="1" dirty="0"/>
                        <a:t>BLUFF</a:t>
                      </a:r>
                      <a:r>
                        <a:rPr lang="en-PH" sz="1100" dirty="0"/>
                        <a:t> kung </a:t>
                      </a:r>
                      <a:r>
                        <a:rPr lang="en-PH" sz="1100" dirty="0" err="1"/>
                        <a:t>walang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katotohanan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p.13</a:t>
                      </a:r>
                      <a:endParaRPr lang="en-PH" sz="1100" dirty="0"/>
                    </a:p>
                    <a:p>
                      <a:pPr marL="85725" indent="0" algn="l"/>
                      <a:endParaRPr lang="en-PH" sz="800" dirty="0"/>
                    </a:p>
                    <a:p>
                      <a:pPr marL="85725" indent="0" algn="l"/>
                      <a:r>
                        <a:rPr lang="en-PH" sz="1100" dirty="0"/>
                        <a:t>______1. Isa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layunin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pagsakop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Espanyol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Pilipinas</a:t>
                      </a:r>
                      <a:r>
                        <a:rPr lang="en-PH" sz="1100" dirty="0"/>
                        <a:t> ay </a:t>
                      </a:r>
                      <a:r>
                        <a:rPr lang="en-PH" sz="1100" dirty="0" err="1"/>
                        <a:t>palaganapin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Kristiyanismo</a:t>
                      </a:r>
                      <a:r>
                        <a:rPr lang="en-PH" sz="1100" dirty="0"/>
                        <a:t>. </a:t>
                      </a:r>
                      <a:endParaRPr lang="en-PH" sz="11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0655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5BE5989-6E51-4CAB-AE2B-C98AD8D0C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33648"/>
              </p:ext>
            </p:extLst>
          </p:nvPr>
        </p:nvGraphicFramePr>
        <p:xfrm>
          <a:off x="865848" y="364143"/>
          <a:ext cx="7663157" cy="4426342"/>
        </p:xfrm>
        <a:graphic>
          <a:graphicData uri="http://schemas.openxmlformats.org/drawingml/2006/table">
            <a:tbl>
              <a:tblPr firstRow="1" firstCol="1" bandRow="1"/>
              <a:tblGrid>
                <a:gridCol w="950362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7016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846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580729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23431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030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6603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2: 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 err="1"/>
                        <a:t>Sagutin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tanong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p.17</a:t>
                      </a: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800" dirty="0"/>
                    </a:p>
                    <a:p>
                      <a:pPr marL="314325" indent="-228600" algn="l">
                        <a:buFont typeface="Wingdings" panose="05000000000000000000" pitchFamily="2" charset="2"/>
                        <a:buAutoNum type="arabicPeriod"/>
                      </a:pPr>
                      <a:r>
                        <a:rPr lang="en-PH" sz="1100" dirty="0" err="1"/>
                        <a:t>Ano-anong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pamamaraan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ginawa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Espanyol </a:t>
                      </a:r>
                      <a:r>
                        <a:rPr lang="en-PH" sz="1100" dirty="0" err="1"/>
                        <a:t>upang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mapasailalim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katutubong</a:t>
                      </a:r>
                      <a:r>
                        <a:rPr lang="en-PH" sz="1100" dirty="0"/>
                        <a:t> Filipino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kapangyarihan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Espanyol?</a:t>
                      </a:r>
                    </a:p>
                    <a:p>
                      <a:pPr marL="314325" indent="-228600" algn="l">
                        <a:buFont typeface="Wingdings" panose="05000000000000000000" pitchFamily="2" charset="2"/>
                        <a:buAutoNum type="arabicPeriod"/>
                      </a:pPr>
                      <a:endParaRPr lang="en-PH" sz="8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3: 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 err="1"/>
                        <a:t>Tukuyin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konseptong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isinasaad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bawat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bilang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tamang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p.17</a:t>
                      </a: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800" dirty="0"/>
                    </a:p>
                    <a:p>
                      <a:pPr marL="314325" indent="-228600" algn="l">
                        <a:buFont typeface="Wingdings" panose="05000000000000000000" pitchFamily="2" charset="2"/>
                        <a:buAutoNum type="arabicPeriod"/>
                      </a:pPr>
                      <a:r>
                        <a:rPr lang="en-PH" sz="1100" dirty="0" err="1"/>
                        <a:t>Teritoryong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ipinagkatiwala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conquistador o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Espanyol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katulong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paglaganap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kolonyalismo</a:t>
                      </a:r>
                      <a:r>
                        <a:rPr lang="en-PH" sz="1100" dirty="0"/>
                        <a:t>. ________________ 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8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4: </a:t>
                      </a:r>
                      <a:r>
                        <a:rPr lang="en-PH" sz="1100" dirty="0" err="1"/>
                        <a:t>Kompletuhin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pangungusap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pamamagitan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pagtukoy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tamang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salita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tamang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p.18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7161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5BE5989-6E51-4CAB-AE2B-C98AD8D0C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990877"/>
              </p:ext>
            </p:extLst>
          </p:nvPr>
        </p:nvGraphicFramePr>
        <p:xfrm>
          <a:off x="865848" y="364143"/>
          <a:ext cx="7663157" cy="4426342"/>
        </p:xfrm>
        <a:graphic>
          <a:graphicData uri="http://schemas.openxmlformats.org/drawingml/2006/table">
            <a:tbl>
              <a:tblPr firstRow="1" firstCol="1" bandRow="1"/>
              <a:tblGrid>
                <a:gridCol w="950362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7016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846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580729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23431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030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6603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4325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AutoNum type="arabicPeriod"/>
                        <a:tabLst/>
                        <a:defRPr/>
                      </a:pPr>
                      <a:r>
                        <a:rPr lang="en-PH" sz="1100" dirty="0"/>
                        <a:t>Ang </a:t>
                      </a:r>
                      <a:r>
                        <a:rPr lang="en-PH" sz="1100" dirty="0" err="1"/>
                        <a:t>tawag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bayang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itinatag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Espanyol </a:t>
                      </a:r>
                      <a:r>
                        <a:rPr lang="en-PH" sz="1100" dirty="0" err="1"/>
                        <a:t>batay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patakarang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reduccion</a:t>
                      </a:r>
                      <a:r>
                        <a:rPr lang="en-PH" sz="1100" dirty="0"/>
                        <a:t> ay ___________________.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PH" sz="1100" dirty="0"/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5: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salitang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Tama</a:t>
                      </a:r>
                      <a:r>
                        <a:rPr lang="en-PH" sz="1100" dirty="0"/>
                        <a:t> kung </a:t>
                      </a:r>
                      <a:r>
                        <a:rPr lang="en-PH" sz="1100" dirty="0" err="1"/>
                        <a:t>Tama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isinasaad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pangungusap</a:t>
                      </a:r>
                      <a:r>
                        <a:rPr lang="en-PH" sz="1100" dirty="0"/>
                        <a:t>. Kung </a:t>
                      </a:r>
                      <a:r>
                        <a:rPr lang="en-PH" sz="1100" dirty="0" err="1"/>
                        <a:t>mali</a:t>
                      </a:r>
                      <a:r>
                        <a:rPr lang="en-PH" sz="1100" dirty="0"/>
                        <a:t>,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Mali at </a:t>
                      </a:r>
                      <a:r>
                        <a:rPr lang="en-PH" sz="1100" dirty="0" err="1"/>
                        <a:t>palitan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salitang</a:t>
                      </a:r>
                      <a:r>
                        <a:rPr lang="en-PH" sz="1100" dirty="0"/>
                        <a:t> may </a:t>
                      </a:r>
                      <a:r>
                        <a:rPr lang="en-PH" sz="1100" dirty="0" err="1"/>
                        <a:t>salungguhit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upang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maitama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pangungusap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p.18</a:t>
                      </a:r>
                      <a:endParaRPr lang="en-PH" sz="1100" dirty="0"/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PH" sz="1100" dirty="0"/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PH" sz="1100" dirty="0"/>
                        <a:t>1.Nagsimulang </a:t>
                      </a:r>
                      <a:r>
                        <a:rPr lang="en-PH" sz="1100" dirty="0" err="1"/>
                        <a:t>dumanas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krisis</a:t>
                      </a:r>
                      <a:r>
                        <a:rPr lang="en-PH" sz="1100" dirty="0"/>
                        <a:t> o </a:t>
                      </a:r>
                      <a:r>
                        <a:rPr lang="en-PH" sz="1100" dirty="0" err="1"/>
                        <a:t>pagbabagong-anyo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Filipino </a:t>
                      </a:r>
                      <a:r>
                        <a:rPr lang="en-PH" sz="1100" dirty="0" err="1"/>
                        <a:t>noong</a:t>
                      </a:r>
                      <a:r>
                        <a:rPr lang="en-PH" sz="1100" dirty="0"/>
                        <a:t> 1521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pagsisimula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kolonyalismong</a:t>
                      </a:r>
                      <a:r>
                        <a:rPr lang="en-PH" sz="1100" dirty="0"/>
                        <a:t> Espanyol.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PH" sz="1100" dirty="0"/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6: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PH" sz="1100" dirty="0" err="1"/>
                        <a:t>Buuin</a:t>
                      </a:r>
                      <a:r>
                        <a:rPr lang="en-PH" sz="1100" dirty="0"/>
                        <a:t> ang Puzzle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salitang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tinutukoy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loob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kahon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p.19</a:t>
                      </a:r>
                      <a:endParaRPr lang="en-PH" sz="1100" dirty="0"/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PH" sz="1100" dirty="0"/>
                        <a:t>. 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5973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5BE5989-6E51-4CAB-AE2B-C98AD8D0C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582234"/>
              </p:ext>
            </p:extLst>
          </p:nvPr>
        </p:nvGraphicFramePr>
        <p:xfrm>
          <a:off x="865848" y="364143"/>
          <a:ext cx="7663157" cy="4426342"/>
        </p:xfrm>
        <a:graphic>
          <a:graphicData uri="http://schemas.openxmlformats.org/drawingml/2006/table">
            <a:tbl>
              <a:tblPr firstRow="1" firstCol="1" bandRow="1"/>
              <a:tblGrid>
                <a:gridCol w="950362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7016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846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580729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23431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030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6603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/>
                        <a:t>1.Pagdiriwang kung </a:t>
                      </a:r>
                      <a:r>
                        <a:rPr lang="en-PH" sz="1100" dirty="0" err="1"/>
                        <a:t>saan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makakakita</a:t>
                      </a:r>
                      <a:r>
                        <a:rPr lang="en-PH" sz="1100" dirty="0"/>
                        <a:t> ka ng </a:t>
                      </a:r>
                      <a:r>
                        <a:rPr lang="en-PH" sz="1100" dirty="0" err="1"/>
                        <a:t>banderitas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kalye</a:t>
                      </a: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7: 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Wasto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 kung </a:t>
                      </a:r>
                      <a:r>
                        <a:rPr lang="en-PH" sz="1100" dirty="0" err="1"/>
                        <a:t>tama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inilalahad</a:t>
                      </a:r>
                      <a:r>
                        <a:rPr lang="en-PH" sz="1100" dirty="0"/>
                        <a:t> at Hindi </a:t>
                      </a:r>
                      <a:r>
                        <a:rPr lang="en-PH" sz="1100" dirty="0" err="1"/>
                        <a:t>Wasto</a:t>
                      </a:r>
                      <a:r>
                        <a:rPr lang="en-PH" sz="1100" dirty="0"/>
                        <a:t> kung </a:t>
                      </a:r>
                      <a:r>
                        <a:rPr lang="en-PH" sz="1100" dirty="0" err="1"/>
                        <a:t>mali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binanggit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p.19</a:t>
                      </a: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/>
                        <a:t>_______1. </a:t>
                      </a:r>
                      <a:r>
                        <a:rPr lang="en-PH" sz="1100" dirty="0" err="1"/>
                        <a:t>Naging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mabait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makatao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turing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encomendero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Pilipino. 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7: </a:t>
                      </a:r>
                      <a:r>
                        <a:rPr lang="en-PH" sz="1100" dirty="0" err="1"/>
                        <a:t>Ngayong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alam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paraang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ginamit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Espanyol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pananakop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ating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bansa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Ilahad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saloobin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ukol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dito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pamamagitan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paggawa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sanaysay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p.20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275A05F-D039-4AB0-83BF-9044667F6B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912542"/>
              </p:ext>
            </p:extLst>
          </p:nvPr>
        </p:nvGraphicFramePr>
        <p:xfrm>
          <a:off x="4709565" y="1146650"/>
          <a:ext cx="2451883" cy="370840"/>
        </p:xfrm>
        <a:graphic>
          <a:graphicData uri="http://schemas.openxmlformats.org/drawingml/2006/table">
            <a:tbl>
              <a:tblPr firstRow="1" bandRow="1">
                <a:tableStyleId>{B709D1F4-AE3F-4046-85C0-3B4ECEF7B379}</a:tableStyleId>
              </a:tblPr>
              <a:tblGrid>
                <a:gridCol w="350269">
                  <a:extLst>
                    <a:ext uri="{9D8B030D-6E8A-4147-A177-3AD203B41FA5}">
                      <a16:colId xmlns:a16="http://schemas.microsoft.com/office/drawing/2014/main" val="1386821985"/>
                    </a:ext>
                  </a:extLst>
                </a:gridCol>
                <a:gridCol w="350269">
                  <a:extLst>
                    <a:ext uri="{9D8B030D-6E8A-4147-A177-3AD203B41FA5}">
                      <a16:colId xmlns:a16="http://schemas.microsoft.com/office/drawing/2014/main" val="2691868658"/>
                    </a:ext>
                  </a:extLst>
                </a:gridCol>
                <a:gridCol w="350269">
                  <a:extLst>
                    <a:ext uri="{9D8B030D-6E8A-4147-A177-3AD203B41FA5}">
                      <a16:colId xmlns:a16="http://schemas.microsoft.com/office/drawing/2014/main" val="3454485854"/>
                    </a:ext>
                  </a:extLst>
                </a:gridCol>
                <a:gridCol w="350269">
                  <a:extLst>
                    <a:ext uri="{9D8B030D-6E8A-4147-A177-3AD203B41FA5}">
                      <a16:colId xmlns:a16="http://schemas.microsoft.com/office/drawing/2014/main" val="3586862736"/>
                    </a:ext>
                  </a:extLst>
                </a:gridCol>
                <a:gridCol w="350269">
                  <a:extLst>
                    <a:ext uri="{9D8B030D-6E8A-4147-A177-3AD203B41FA5}">
                      <a16:colId xmlns:a16="http://schemas.microsoft.com/office/drawing/2014/main" val="732387820"/>
                    </a:ext>
                  </a:extLst>
                </a:gridCol>
                <a:gridCol w="350269">
                  <a:extLst>
                    <a:ext uri="{9D8B030D-6E8A-4147-A177-3AD203B41FA5}">
                      <a16:colId xmlns:a16="http://schemas.microsoft.com/office/drawing/2014/main" val="177638967"/>
                    </a:ext>
                  </a:extLst>
                </a:gridCol>
                <a:gridCol w="350269">
                  <a:extLst>
                    <a:ext uri="{9D8B030D-6E8A-4147-A177-3AD203B41FA5}">
                      <a16:colId xmlns:a16="http://schemas.microsoft.com/office/drawing/2014/main" val="30135595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PH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1155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9439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5BE5989-6E51-4CAB-AE2B-C98AD8D0C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688365"/>
              </p:ext>
            </p:extLst>
          </p:nvPr>
        </p:nvGraphicFramePr>
        <p:xfrm>
          <a:off x="865848" y="364143"/>
          <a:ext cx="7663157" cy="4426342"/>
        </p:xfrm>
        <a:graphic>
          <a:graphicData uri="http://schemas.openxmlformats.org/drawingml/2006/table">
            <a:tbl>
              <a:tblPr firstRow="1" firstCol="1" bandRow="1"/>
              <a:tblGrid>
                <a:gridCol w="950362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7016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846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580729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23431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030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6603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8 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inilalarawan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bawat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pangungusap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p.20</a:t>
                      </a:r>
                      <a:r>
                        <a:rPr lang="en-PH" sz="1100" dirty="0"/>
                        <a:t> 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/>
                        <a:t>___________ 1. Dating </a:t>
                      </a:r>
                      <a:r>
                        <a:rPr lang="en-PH" sz="1100" dirty="0" err="1"/>
                        <a:t>datu</a:t>
                      </a:r>
                      <a:r>
                        <a:rPr lang="en-PH" sz="1100" dirty="0"/>
                        <a:t> o </a:t>
                      </a:r>
                      <a:r>
                        <a:rPr lang="en-PH" sz="1100" dirty="0" err="1"/>
                        <a:t>pinuno</a:t>
                      </a:r>
                      <a:r>
                        <a:rPr lang="en-PH" sz="1100" dirty="0"/>
                        <a:t> ng barangay.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5412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32"/>
          <p:cNvSpPr txBox="1">
            <a:spLocks noGrp="1"/>
          </p:cNvSpPr>
          <p:nvPr>
            <p:ph type="ctrTitle"/>
          </p:nvPr>
        </p:nvSpPr>
        <p:spPr>
          <a:xfrm rot="950">
            <a:off x="717310" y="2125836"/>
            <a:ext cx="6864971" cy="149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ARALING </a:t>
            </a:r>
            <a:br>
              <a:rPr lang="en" sz="4800" dirty="0"/>
            </a:br>
            <a:r>
              <a:rPr lang="en" sz="4800" dirty="0"/>
              <a:t>PANLIPUNAN 5</a:t>
            </a:r>
            <a:br>
              <a:rPr lang="en" sz="4800" dirty="0"/>
            </a:br>
            <a:r>
              <a:rPr lang="en" sz="4800" dirty="0">
                <a:solidFill>
                  <a:srgbClr val="00B050"/>
                </a:solidFill>
              </a:rPr>
              <a:t>WEEKLY HOME </a:t>
            </a:r>
            <a:br>
              <a:rPr lang="en" sz="4800" dirty="0">
                <a:solidFill>
                  <a:srgbClr val="00B050"/>
                </a:solidFill>
              </a:rPr>
            </a:br>
            <a:r>
              <a:rPr lang="en" sz="4800" dirty="0">
                <a:solidFill>
                  <a:srgbClr val="00B050"/>
                </a:solidFill>
              </a:rPr>
              <a:t>LEARNING PLAN</a:t>
            </a:r>
            <a:endParaRPr sz="5400" dirty="0">
              <a:solidFill>
                <a:srgbClr val="00B050"/>
              </a:solidFill>
            </a:endParaRPr>
          </a:p>
        </p:txBody>
      </p:sp>
      <p:sp>
        <p:nvSpPr>
          <p:cNvPr id="701" name="Google Shape;701;p32"/>
          <p:cNvSpPr txBox="1">
            <a:spLocks noGrp="1"/>
          </p:cNvSpPr>
          <p:nvPr>
            <p:ph type="subTitle" idx="1"/>
          </p:nvPr>
        </p:nvSpPr>
        <p:spPr>
          <a:xfrm rot="1327">
            <a:off x="2063471" y="3706427"/>
            <a:ext cx="4125286" cy="8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C000"/>
                </a:solidFill>
              </a:rPr>
              <a:t>QUARTER 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C000"/>
                </a:solidFill>
              </a:rPr>
              <a:t>WEEK 4-8</a:t>
            </a:r>
            <a:endParaRPr b="1" dirty="0">
              <a:solidFill>
                <a:srgbClr val="FFC000"/>
              </a:solidFill>
            </a:endParaRPr>
          </a:p>
        </p:txBody>
      </p:sp>
      <p:grpSp>
        <p:nvGrpSpPr>
          <p:cNvPr id="711" name="Google Shape;711;p32"/>
          <p:cNvGrpSpPr/>
          <p:nvPr/>
        </p:nvGrpSpPr>
        <p:grpSpPr>
          <a:xfrm flipH="1">
            <a:off x="1174604" y="542569"/>
            <a:ext cx="446283" cy="535571"/>
            <a:chOff x="2279900" y="1356008"/>
            <a:chExt cx="355973" cy="427192"/>
          </a:xfrm>
        </p:grpSpPr>
        <p:sp>
          <p:nvSpPr>
            <p:cNvPr id="712" name="Google Shape;712;p32"/>
            <p:cNvSpPr/>
            <p:nvPr/>
          </p:nvSpPr>
          <p:spPr>
            <a:xfrm>
              <a:off x="2279900" y="1566300"/>
              <a:ext cx="240900" cy="216900"/>
            </a:xfrm>
            <a:prstGeom prst="ellipse">
              <a:avLst/>
            </a:prstGeom>
            <a:gradFill>
              <a:gsLst>
                <a:gs pos="0">
                  <a:srgbClr val="ADADAD">
                    <a:alpha val="30980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3" name="Google Shape;713;p32"/>
            <p:cNvGrpSpPr/>
            <p:nvPr/>
          </p:nvGrpSpPr>
          <p:grpSpPr>
            <a:xfrm>
              <a:off x="2395070" y="1356008"/>
              <a:ext cx="240802" cy="326586"/>
              <a:chOff x="1847775" y="238125"/>
              <a:chExt cx="3637500" cy="4933325"/>
            </a:xfrm>
          </p:grpSpPr>
          <p:sp>
            <p:nvSpPr>
              <p:cNvPr id="714" name="Google Shape;714;p32"/>
              <p:cNvSpPr/>
              <p:nvPr/>
            </p:nvSpPr>
            <p:spPr>
              <a:xfrm>
                <a:off x="1847775" y="3431350"/>
                <a:ext cx="1268050" cy="1740100"/>
              </a:xfrm>
              <a:custGeom>
                <a:avLst/>
                <a:gdLst/>
                <a:ahLst/>
                <a:cxnLst/>
                <a:rect l="l" t="t" r="r" b="b"/>
                <a:pathLst>
                  <a:path w="50722" h="69604" extrusionOk="0">
                    <a:moveTo>
                      <a:pt x="34802" y="0"/>
                    </a:moveTo>
                    <a:lnTo>
                      <a:pt x="0" y="69603"/>
                    </a:lnTo>
                    <a:lnTo>
                      <a:pt x="0" y="69603"/>
                    </a:lnTo>
                    <a:lnTo>
                      <a:pt x="50721" y="12218"/>
                    </a:lnTo>
                    <a:lnTo>
                      <a:pt x="34802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2"/>
              <p:cNvSpPr/>
              <p:nvPr/>
            </p:nvSpPr>
            <p:spPr>
              <a:xfrm>
                <a:off x="1866275" y="774950"/>
                <a:ext cx="3535700" cy="3387625"/>
              </a:xfrm>
              <a:custGeom>
                <a:avLst/>
                <a:gdLst/>
                <a:ahLst/>
                <a:cxnLst/>
                <a:rect l="l" t="t" r="r" b="b"/>
                <a:pathLst>
                  <a:path w="141428" h="135505" extrusionOk="0">
                    <a:moveTo>
                      <a:pt x="70714" y="0"/>
                    </a:moveTo>
                    <a:cubicBezTo>
                      <a:pt x="31840" y="0"/>
                      <a:pt x="0" y="29989"/>
                      <a:pt x="0" y="67752"/>
                    </a:cubicBezTo>
                    <a:cubicBezTo>
                      <a:pt x="0" y="105146"/>
                      <a:pt x="31840" y="135504"/>
                      <a:pt x="70714" y="135504"/>
                    </a:cubicBezTo>
                    <a:cubicBezTo>
                      <a:pt x="109958" y="135504"/>
                      <a:pt x="141428" y="105146"/>
                      <a:pt x="141428" y="67752"/>
                    </a:cubicBezTo>
                    <a:cubicBezTo>
                      <a:pt x="141428" y="29989"/>
                      <a:pt x="109958" y="0"/>
                      <a:pt x="707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1155CC">
                    <a:alpha val="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2"/>
              <p:cNvSpPr/>
              <p:nvPr/>
            </p:nvSpPr>
            <p:spPr>
              <a:xfrm>
                <a:off x="2690025" y="238125"/>
                <a:ext cx="2795250" cy="2674925"/>
              </a:xfrm>
              <a:custGeom>
                <a:avLst/>
                <a:gdLst/>
                <a:ahLst/>
                <a:cxnLst/>
                <a:rect l="l" t="t" r="r" b="b"/>
                <a:pathLst>
                  <a:path w="111810" h="106997" extrusionOk="0">
                    <a:moveTo>
                      <a:pt x="55905" y="0"/>
                    </a:moveTo>
                    <a:cubicBezTo>
                      <a:pt x="25176" y="0"/>
                      <a:pt x="1" y="24065"/>
                      <a:pt x="1" y="53683"/>
                    </a:cubicBezTo>
                    <a:cubicBezTo>
                      <a:pt x="1" y="83302"/>
                      <a:pt x="25176" y="106996"/>
                      <a:pt x="55905" y="106996"/>
                    </a:cubicBezTo>
                    <a:cubicBezTo>
                      <a:pt x="86634" y="106996"/>
                      <a:pt x="111810" y="83302"/>
                      <a:pt x="111810" y="53683"/>
                    </a:cubicBezTo>
                    <a:cubicBezTo>
                      <a:pt x="111810" y="24065"/>
                      <a:pt x="86634" y="0"/>
                      <a:pt x="559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28575" dist="9525" dir="6480000" algn="bl" rotWithShape="0">
                  <a:srgbClr val="99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17" name="Google Shape;717;p32"/>
          <p:cNvSpPr/>
          <p:nvPr/>
        </p:nvSpPr>
        <p:spPr>
          <a:xfrm>
            <a:off x="2987681" y="3557310"/>
            <a:ext cx="2276866" cy="106198"/>
          </a:xfrm>
          <a:custGeom>
            <a:avLst/>
            <a:gdLst/>
            <a:ahLst/>
            <a:cxnLst/>
            <a:rect l="l" t="t" r="r" b="b"/>
            <a:pathLst>
              <a:path w="31057" h="2191" extrusionOk="0">
                <a:moveTo>
                  <a:pt x="30648" y="1"/>
                </a:moveTo>
                <a:cubicBezTo>
                  <a:pt x="30584" y="1"/>
                  <a:pt x="30518" y="27"/>
                  <a:pt x="30461" y="90"/>
                </a:cubicBezTo>
                <a:cubicBezTo>
                  <a:pt x="30173" y="399"/>
                  <a:pt x="29626" y="888"/>
                  <a:pt x="29155" y="888"/>
                </a:cubicBezTo>
                <a:cubicBezTo>
                  <a:pt x="28947" y="888"/>
                  <a:pt x="28755" y="793"/>
                  <a:pt x="28606" y="546"/>
                </a:cubicBezTo>
                <a:cubicBezTo>
                  <a:pt x="28556" y="458"/>
                  <a:pt x="28450" y="405"/>
                  <a:pt x="28346" y="405"/>
                </a:cubicBezTo>
                <a:cubicBezTo>
                  <a:pt x="28253" y="405"/>
                  <a:pt x="28163" y="448"/>
                  <a:pt x="28119" y="546"/>
                </a:cubicBezTo>
                <a:cubicBezTo>
                  <a:pt x="28026" y="594"/>
                  <a:pt x="27937" y="619"/>
                  <a:pt x="27856" y="619"/>
                </a:cubicBezTo>
                <a:cubicBezTo>
                  <a:pt x="27728" y="619"/>
                  <a:pt x="27616" y="558"/>
                  <a:pt x="27528" y="432"/>
                </a:cubicBezTo>
                <a:cubicBezTo>
                  <a:pt x="27476" y="380"/>
                  <a:pt x="27406" y="354"/>
                  <a:pt x="27336" y="354"/>
                </a:cubicBezTo>
                <a:cubicBezTo>
                  <a:pt x="27266" y="354"/>
                  <a:pt x="27196" y="380"/>
                  <a:pt x="27144" y="432"/>
                </a:cubicBezTo>
                <a:cubicBezTo>
                  <a:pt x="26733" y="770"/>
                  <a:pt x="26324" y="899"/>
                  <a:pt x="25906" y="899"/>
                </a:cubicBezTo>
                <a:cubicBezTo>
                  <a:pt x="25492" y="899"/>
                  <a:pt x="25069" y="773"/>
                  <a:pt x="24626" y="597"/>
                </a:cubicBezTo>
                <a:cubicBezTo>
                  <a:pt x="24526" y="547"/>
                  <a:pt x="24420" y="523"/>
                  <a:pt x="24315" y="523"/>
                </a:cubicBezTo>
                <a:cubicBezTo>
                  <a:pt x="24181" y="523"/>
                  <a:pt x="24048" y="563"/>
                  <a:pt x="23931" y="639"/>
                </a:cubicBezTo>
                <a:cubicBezTo>
                  <a:pt x="23786" y="722"/>
                  <a:pt x="23703" y="898"/>
                  <a:pt x="23558" y="970"/>
                </a:cubicBezTo>
                <a:cubicBezTo>
                  <a:pt x="23471" y="1017"/>
                  <a:pt x="23380" y="1038"/>
                  <a:pt x="23291" y="1038"/>
                </a:cubicBezTo>
                <a:cubicBezTo>
                  <a:pt x="23045" y="1038"/>
                  <a:pt x="22815" y="875"/>
                  <a:pt x="22709" y="639"/>
                </a:cubicBezTo>
                <a:cubicBezTo>
                  <a:pt x="22675" y="568"/>
                  <a:pt x="22617" y="539"/>
                  <a:pt x="22556" y="539"/>
                </a:cubicBezTo>
                <a:cubicBezTo>
                  <a:pt x="22448" y="539"/>
                  <a:pt x="22332" y="630"/>
                  <a:pt x="22325" y="742"/>
                </a:cubicBezTo>
                <a:cubicBezTo>
                  <a:pt x="22304" y="972"/>
                  <a:pt x="22167" y="1051"/>
                  <a:pt x="21984" y="1051"/>
                </a:cubicBezTo>
                <a:cubicBezTo>
                  <a:pt x="21620" y="1051"/>
                  <a:pt x="21074" y="739"/>
                  <a:pt x="20895" y="670"/>
                </a:cubicBezTo>
                <a:cubicBezTo>
                  <a:pt x="20682" y="572"/>
                  <a:pt x="20454" y="520"/>
                  <a:pt x="20224" y="520"/>
                </a:cubicBezTo>
                <a:cubicBezTo>
                  <a:pt x="20185" y="520"/>
                  <a:pt x="20146" y="522"/>
                  <a:pt x="20107" y="525"/>
                </a:cubicBezTo>
                <a:cubicBezTo>
                  <a:pt x="19931" y="535"/>
                  <a:pt x="19765" y="608"/>
                  <a:pt x="19630" y="722"/>
                </a:cubicBezTo>
                <a:cubicBezTo>
                  <a:pt x="19475" y="856"/>
                  <a:pt x="19382" y="1074"/>
                  <a:pt x="19185" y="1136"/>
                </a:cubicBezTo>
                <a:cubicBezTo>
                  <a:pt x="19134" y="1154"/>
                  <a:pt x="19083" y="1163"/>
                  <a:pt x="19032" y="1163"/>
                </a:cubicBezTo>
                <a:cubicBezTo>
                  <a:pt x="18790" y="1163"/>
                  <a:pt x="18557" y="975"/>
                  <a:pt x="18480" y="753"/>
                </a:cubicBezTo>
                <a:cubicBezTo>
                  <a:pt x="18457" y="666"/>
                  <a:pt x="18382" y="618"/>
                  <a:pt x="18304" y="618"/>
                </a:cubicBezTo>
                <a:cubicBezTo>
                  <a:pt x="18242" y="618"/>
                  <a:pt x="18179" y="648"/>
                  <a:pt x="18138" y="711"/>
                </a:cubicBezTo>
                <a:cubicBezTo>
                  <a:pt x="18022" y="939"/>
                  <a:pt x="17782" y="1046"/>
                  <a:pt x="17536" y="1046"/>
                </a:cubicBezTo>
                <a:cubicBezTo>
                  <a:pt x="17279" y="1046"/>
                  <a:pt x="17017" y="929"/>
                  <a:pt x="16884" y="711"/>
                </a:cubicBezTo>
                <a:cubicBezTo>
                  <a:pt x="16837" y="634"/>
                  <a:pt x="16760" y="595"/>
                  <a:pt x="16682" y="595"/>
                </a:cubicBezTo>
                <a:cubicBezTo>
                  <a:pt x="16604" y="595"/>
                  <a:pt x="16526" y="634"/>
                  <a:pt x="16480" y="711"/>
                </a:cubicBezTo>
                <a:cubicBezTo>
                  <a:pt x="16217" y="1094"/>
                  <a:pt x="15799" y="1290"/>
                  <a:pt x="15380" y="1290"/>
                </a:cubicBezTo>
                <a:cubicBezTo>
                  <a:pt x="15005" y="1290"/>
                  <a:pt x="14630" y="1133"/>
                  <a:pt x="14366" y="815"/>
                </a:cubicBezTo>
                <a:cubicBezTo>
                  <a:pt x="14324" y="732"/>
                  <a:pt x="14283" y="670"/>
                  <a:pt x="14210" y="618"/>
                </a:cubicBezTo>
                <a:cubicBezTo>
                  <a:pt x="14166" y="579"/>
                  <a:pt x="14115" y="563"/>
                  <a:pt x="14064" y="563"/>
                </a:cubicBezTo>
                <a:cubicBezTo>
                  <a:pt x="13911" y="563"/>
                  <a:pt x="13767" y="716"/>
                  <a:pt x="13868" y="888"/>
                </a:cubicBezTo>
                <a:cubicBezTo>
                  <a:pt x="13878" y="898"/>
                  <a:pt x="13889" y="919"/>
                  <a:pt x="13899" y="929"/>
                </a:cubicBezTo>
                <a:cubicBezTo>
                  <a:pt x="13791" y="1144"/>
                  <a:pt x="13669" y="1250"/>
                  <a:pt x="13531" y="1250"/>
                </a:cubicBezTo>
                <a:cubicBezTo>
                  <a:pt x="13470" y="1250"/>
                  <a:pt x="13406" y="1230"/>
                  <a:pt x="13339" y="1188"/>
                </a:cubicBezTo>
                <a:cubicBezTo>
                  <a:pt x="13225" y="1147"/>
                  <a:pt x="13111" y="1095"/>
                  <a:pt x="13008" y="1033"/>
                </a:cubicBezTo>
                <a:cubicBezTo>
                  <a:pt x="12873" y="981"/>
                  <a:pt x="12738" y="939"/>
                  <a:pt x="12604" y="898"/>
                </a:cubicBezTo>
                <a:cubicBezTo>
                  <a:pt x="12586" y="894"/>
                  <a:pt x="12569" y="892"/>
                  <a:pt x="12553" y="892"/>
                </a:cubicBezTo>
                <a:cubicBezTo>
                  <a:pt x="12492" y="892"/>
                  <a:pt x="12440" y="921"/>
                  <a:pt x="12407" y="970"/>
                </a:cubicBezTo>
                <a:cubicBezTo>
                  <a:pt x="12171" y="1341"/>
                  <a:pt x="11798" y="1553"/>
                  <a:pt x="11432" y="1553"/>
                </a:cubicBezTo>
                <a:cubicBezTo>
                  <a:pt x="11122" y="1553"/>
                  <a:pt x="10817" y="1401"/>
                  <a:pt x="10603" y="1064"/>
                </a:cubicBezTo>
                <a:cubicBezTo>
                  <a:pt x="10568" y="998"/>
                  <a:pt x="10501" y="964"/>
                  <a:pt x="10435" y="964"/>
                </a:cubicBezTo>
                <a:cubicBezTo>
                  <a:pt x="10387" y="964"/>
                  <a:pt x="10338" y="983"/>
                  <a:pt x="10303" y="1022"/>
                </a:cubicBezTo>
                <a:cubicBezTo>
                  <a:pt x="10084" y="1303"/>
                  <a:pt x="9743" y="1437"/>
                  <a:pt x="9400" y="1437"/>
                </a:cubicBezTo>
                <a:cubicBezTo>
                  <a:pt x="8997" y="1437"/>
                  <a:pt x="8593" y="1251"/>
                  <a:pt x="8386" y="898"/>
                </a:cubicBezTo>
                <a:cubicBezTo>
                  <a:pt x="8339" y="825"/>
                  <a:pt x="8266" y="789"/>
                  <a:pt x="8194" y="789"/>
                </a:cubicBezTo>
                <a:cubicBezTo>
                  <a:pt x="8121" y="789"/>
                  <a:pt x="8049" y="825"/>
                  <a:pt x="8002" y="898"/>
                </a:cubicBezTo>
                <a:cubicBezTo>
                  <a:pt x="7756" y="1261"/>
                  <a:pt x="7361" y="1446"/>
                  <a:pt x="6962" y="1446"/>
                </a:cubicBezTo>
                <a:cubicBezTo>
                  <a:pt x="6620" y="1446"/>
                  <a:pt x="6276" y="1310"/>
                  <a:pt x="6023" y="1033"/>
                </a:cubicBezTo>
                <a:cubicBezTo>
                  <a:pt x="5979" y="994"/>
                  <a:pt x="5923" y="975"/>
                  <a:pt x="5868" y="975"/>
                </a:cubicBezTo>
                <a:cubicBezTo>
                  <a:pt x="5790" y="975"/>
                  <a:pt x="5712" y="1012"/>
                  <a:pt x="5670" y="1085"/>
                </a:cubicBezTo>
                <a:cubicBezTo>
                  <a:pt x="5436" y="1397"/>
                  <a:pt x="5082" y="1556"/>
                  <a:pt x="4728" y="1556"/>
                </a:cubicBezTo>
                <a:cubicBezTo>
                  <a:pt x="4423" y="1556"/>
                  <a:pt x="4118" y="1438"/>
                  <a:pt x="3888" y="1199"/>
                </a:cubicBezTo>
                <a:cubicBezTo>
                  <a:pt x="3843" y="1154"/>
                  <a:pt x="3786" y="1132"/>
                  <a:pt x="3731" y="1132"/>
                </a:cubicBezTo>
                <a:cubicBezTo>
                  <a:pt x="3658" y="1132"/>
                  <a:pt x="3587" y="1169"/>
                  <a:pt x="3546" y="1240"/>
                </a:cubicBezTo>
                <a:cubicBezTo>
                  <a:pt x="3395" y="1590"/>
                  <a:pt x="3099" y="1772"/>
                  <a:pt x="2801" y="1772"/>
                </a:cubicBezTo>
                <a:cubicBezTo>
                  <a:pt x="2526" y="1772"/>
                  <a:pt x="2249" y="1616"/>
                  <a:pt x="2084" y="1292"/>
                </a:cubicBezTo>
                <a:cubicBezTo>
                  <a:pt x="2050" y="1227"/>
                  <a:pt x="1994" y="1200"/>
                  <a:pt x="1936" y="1200"/>
                </a:cubicBezTo>
                <a:cubicBezTo>
                  <a:pt x="1854" y="1200"/>
                  <a:pt x="1768" y="1254"/>
                  <a:pt x="1732" y="1333"/>
                </a:cubicBezTo>
                <a:cubicBezTo>
                  <a:pt x="1593" y="1690"/>
                  <a:pt x="1312" y="1858"/>
                  <a:pt x="1028" y="1858"/>
                </a:cubicBezTo>
                <a:cubicBezTo>
                  <a:pt x="718" y="1858"/>
                  <a:pt x="406" y="1659"/>
                  <a:pt x="270" y="1292"/>
                </a:cubicBezTo>
                <a:cubicBezTo>
                  <a:pt x="250" y="1230"/>
                  <a:pt x="199" y="1202"/>
                  <a:pt x="150" y="1202"/>
                </a:cubicBezTo>
                <a:cubicBezTo>
                  <a:pt x="75" y="1202"/>
                  <a:pt x="1" y="1265"/>
                  <a:pt x="32" y="1364"/>
                </a:cubicBezTo>
                <a:cubicBezTo>
                  <a:pt x="190" y="1898"/>
                  <a:pt x="631" y="2176"/>
                  <a:pt x="1076" y="2176"/>
                </a:cubicBezTo>
                <a:cubicBezTo>
                  <a:pt x="1392" y="2176"/>
                  <a:pt x="1709" y="2036"/>
                  <a:pt x="1929" y="1748"/>
                </a:cubicBezTo>
                <a:cubicBezTo>
                  <a:pt x="2156" y="2045"/>
                  <a:pt x="2493" y="2191"/>
                  <a:pt x="2830" y="2191"/>
                </a:cubicBezTo>
                <a:cubicBezTo>
                  <a:pt x="3198" y="2191"/>
                  <a:pt x="3567" y="2016"/>
                  <a:pt x="3794" y="1675"/>
                </a:cubicBezTo>
                <a:cubicBezTo>
                  <a:pt x="4078" y="1881"/>
                  <a:pt x="4407" y="1982"/>
                  <a:pt x="4734" y="1982"/>
                </a:cubicBezTo>
                <a:cubicBezTo>
                  <a:pt x="5148" y="1982"/>
                  <a:pt x="5559" y="1822"/>
                  <a:pt x="5877" y="1509"/>
                </a:cubicBezTo>
                <a:cubicBezTo>
                  <a:pt x="6189" y="1769"/>
                  <a:pt x="6572" y="1898"/>
                  <a:pt x="6955" y="1898"/>
                </a:cubicBezTo>
                <a:cubicBezTo>
                  <a:pt x="7411" y="1898"/>
                  <a:pt x="7866" y="1715"/>
                  <a:pt x="8199" y="1354"/>
                </a:cubicBezTo>
                <a:cubicBezTo>
                  <a:pt x="8506" y="1694"/>
                  <a:pt x="8930" y="1866"/>
                  <a:pt x="9356" y="1866"/>
                </a:cubicBezTo>
                <a:cubicBezTo>
                  <a:pt x="9734" y="1866"/>
                  <a:pt x="10115" y="1731"/>
                  <a:pt x="10417" y="1458"/>
                </a:cubicBezTo>
                <a:cubicBezTo>
                  <a:pt x="10703" y="1807"/>
                  <a:pt x="11110" y="1986"/>
                  <a:pt x="11509" y="1986"/>
                </a:cubicBezTo>
                <a:cubicBezTo>
                  <a:pt x="11961" y="1986"/>
                  <a:pt x="12403" y="1755"/>
                  <a:pt x="12645" y="1281"/>
                </a:cubicBezTo>
                <a:cubicBezTo>
                  <a:pt x="12996" y="1411"/>
                  <a:pt x="13381" y="1687"/>
                  <a:pt x="13758" y="1687"/>
                </a:cubicBezTo>
                <a:cubicBezTo>
                  <a:pt x="13893" y="1687"/>
                  <a:pt x="14027" y="1651"/>
                  <a:pt x="14158" y="1561"/>
                </a:cubicBezTo>
                <a:cubicBezTo>
                  <a:pt x="14220" y="1520"/>
                  <a:pt x="14272" y="1458"/>
                  <a:pt x="14314" y="1406"/>
                </a:cubicBezTo>
                <a:cubicBezTo>
                  <a:pt x="14627" y="1660"/>
                  <a:pt x="15001" y="1786"/>
                  <a:pt x="15377" y="1786"/>
                </a:cubicBezTo>
                <a:cubicBezTo>
                  <a:pt x="15846" y="1786"/>
                  <a:pt x="16319" y="1590"/>
                  <a:pt x="16687" y="1199"/>
                </a:cubicBezTo>
                <a:cubicBezTo>
                  <a:pt x="16895" y="1397"/>
                  <a:pt x="17155" y="1491"/>
                  <a:pt x="17420" y="1491"/>
                </a:cubicBezTo>
                <a:cubicBezTo>
                  <a:pt x="17709" y="1491"/>
                  <a:pt x="18004" y="1378"/>
                  <a:pt x="18242" y="1167"/>
                </a:cubicBezTo>
                <a:cubicBezTo>
                  <a:pt x="18366" y="1395"/>
                  <a:pt x="18594" y="1551"/>
                  <a:pt x="18853" y="1603"/>
                </a:cubicBezTo>
                <a:cubicBezTo>
                  <a:pt x="18922" y="1620"/>
                  <a:pt x="18993" y="1628"/>
                  <a:pt x="19065" y="1628"/>
                </a:cubicBezTo>
                <a:cubicBezTo>
                  <a:pt x="19166" y="1628"/>
                  <a:pt x="19269" y="1612"/>
                  <a:pt x="19371" y="1582"/>
                </a:cubicBezTo>
                <a:cubicBezTo>
                  <a:pt x="19599" y="1489"/>
                  <a:pt x="19662" y="1302"/>
                  <a:pt x="19848" y="1178"/>
                </a:cubicBezTo>
                <a:cubicBezTo>
                  <a:pt x="20003" y="1082"/>
                  <a:pt x="20151" y="1044"/>
                  <a:pt x="20294" y="1044"/>
                </a:cubicBezTo>
                <a:cubicBezTo>
                  <a:pt x="20819" y="1044"/>
                  <a:pt x="21281" y="1555"/>
                  <a:pt x="21835" y="1555"/>
                </a:cubicBezTo>
                <a:cubicBezTo>
                  <a:pt x="21863" y="1555"/>
                  <a:pt x="21892" y="1554"/>
                  <a:pt x="21921" y="1551"/>
                </a:cubicBezTo>
                <a:cubicBezTo>
                  <a:pt x="22180" y="1530"/>
                  <a:pt x="22408" y="1395"/>
                  <a:pt x="22563" y="1199"/>
                </a:cubicBezTo>
                <a:cubicBezTo>
                  <a:pt x="22719" y="1364"/>
                  <a:pt x="22926" y="1468"/>
                  <a:pt x="23144" y="1509"/>
                </a:cubicBezTo>
                <a:cubicBezTo>
                  <a:pt x="23188" y="1517"/>
                  <a:pt x="23231" y="1520"/>
                  <a:pt x="23272" y="1520"/>
                </a:cubicBezTo>
                <a:cubicBezTo>
                  <a:pt x="23719" y="1520"/>
                  <a:pt x="24009" y="1139"/>
                  <a:pt x="24428" y="1139"/>
                </a:cubicBezTo>
                <a:cubicBezTo>
                  <a:pt x="24478" y="1139"/>
                  <a:pt x="24530" y="1145"/>
                  <a:pt x="24584" y="1157"/>
                </a:cubicBezTo>
                <a:cubicBezTo>
                  <a:pt x="25058" y="1278"/>
                  <a:pt x="25416" y="1465"/>
                  <a:pt x="25896" y="1465"/>
                </a:cubicBezTo>
                <a:cubicBezTo>
                  <a:pt x="25951" y="1465"/>
                  <a:pt x="26008" y="1463"/>
                  <a:pt x="26066" y="1458"/>
                </a:cubicBezTo>
                <a:cubicBezTo>
                  <a:pt x="26522" y="1406"/>
                  <a:pt x="26947" y="1240"/>
                  <a:pt x="27321" y="981"/>
                </a:cubicBezTo>
                <a:cubicBezTo>
                  <a:pt x="27533" y="1132"/>
                  <a:pt x="27782" y="1247"/>
                  <a:pt x="28017" y="1247"/>
                </a:cubicBezTo>
                <a:cubicBezTo>
                  <a:pt x="28136" y="1247"/>
                  <a:pt x="28252" y="1217"/>
                  <a:pt x="28357" y="1147"/>
                </a:cubicBezTo>
                <a:cubicBezTo>
                  <a:pt x="28581" y="1371"/>
                  <a:pt x="28844" y="1462"/>
                  <a:pt x="29119" y="1462"/>
                </a:cubicBezTo>
                <a:cubicBezTo>
                  <a:pt x="29748" y="1462"/>
                  <a:pt x="30440" y="983"/>
                  <a:pt x="30865" y="514"/>
                </a:cubicBezTo>
                <a:cubicBezTo>
                  <a:pt x="31056" y="291"/>
                  <a:pt x="30862" y="1"/>
                  <a:pt x="306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81DCF-EAF3-4875-9C1C-DD19810E2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150" y="2369859"/>
            <a:ext cx="2112125" cy="2672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617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2E2AD4CF-ACB3-4A00-A1B6-7909E53BD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018" y="-13294"/>
            <a:ext cx="7735987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br>
              <a:rPr kumimoji="0" lang="en-PH" altLang="en-US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</a:rPr>
            </a:b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Republic of the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Philippines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Education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Trajan Pro" charset="0"/>
                <a:ea typeface="Times New Roman" panose="02020603050405020304" pitchFamily="18" charset="0"/>
              </a:rPr>
              <a:t>REGION IV-A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SCHOOLS DIVISION OFFICE OF IMUS CITY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PH" altLang="en-US" sz="11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NAME OF SCHOOL</a:t>
            </a:r>
            <a:endParaRPr kumimoji="0" lang="en-PH" altLang="en-US" sz="1100" b="0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WEEKLY HOME LEARNING PLAN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Grade and Section: </a:t>
            </a:r>
            <a:r>
              <a:rPr lang="en-US" altLang="en-US" sz="1100" b="1" u="sng" dirty="0">
                <a:solidFill>
                  <a:schemeClr val="tx1">
                    <a:lumMod val="90000"/>
                    <a:lumOff val="10000"/>
                  </a:schemeClr>
                </a:solidFill>
                <a:ea typeface="Calibri" panose="020F0502020204030204" pitchFamily="34" charset="0"/>
              </a:rPr>
              <a:t>_______________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			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Quarter</a:t>
            </a:r>
            <a:r>
              <a:rPr lang="en-US" altLang="en-US" sz="1100" b="1" dirty="0">
                <a:solidFill>
                  <a:schemeClr val="tx1">
                    <a:lumMod val="90000"/>
                    <a:lumOff val="1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2</a:t>
            </a:r>
            <a:r>
              <a:rPr lang="en-US" altLang="en-US" sz="1100" b="1" dirty="0">
                <a:solidFill>
                  <a:schemeClr val="tx1">
                    <a:lumMod val="90000"/>
                    <a:lumOff val="10000"/>
                  </a:schemeClr>
                </a:solidFill>
                <a:ea typeface="Calibri" panose="020F0502020204030204" pitchFamily="34" charset="0"/>
              </a:rPr>
              <a:t> Week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4 to 8 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</a:t>
            </a:r>
            <a:endParaRPr kumimoji="0" lang="en-PH" altLang="en-US" sz="1100" b="0" i="0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Adviser:  ________________________                                                           	Date: _______________        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61">
            <a:extLst>
              <a:ext uri="{FF2B5EF4-FFF2-40B4-BE49-F238E27FC236}">
                <a16:creationId xmlns:a16="http://schemas.microsoft.com/office/drawing/2014/main" id="{07B0F8F1-246A-463C-AE66-841B2452B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408" y="53781"/>
            <a:ext cx="537826" cy="5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5BE5989-6E51-4CAB-AE2B-C98AD8D0C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972748"/>
              </p:ext>
            </p:extLst>
          </p:nvPr>
        </p:nvGraphicFramePr>
        <p:xfrm>
          <a:off x="865848" y="2039193"/>
          <a:ext cx="7663157" cy="2754233"/>
        </p:xfrm>
        <a:graphic>
          <a:graphicData uri="http://schemas.openxmlformats.org/drawingml/2006/table">
            <a:tbl>
              <a:tblPr firstRow="1" firstCol="1" bandRow="1"/>
              <a:tblGrid>
                <a:gridCol w="950362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7016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846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580729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23431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76793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340782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PH" sz="1100" dirty="0" err="1"/>
                        <a:t>Nasusuri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epekto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patakarang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kolonyal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ipinatupad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Espanya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bansa</a:t>
                      </a:r>
                      <a:r>
                        <a:rPr lang="en-PH" sz="1100" dirty="0"/>
                        <a:t> 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AP5PKEIIe-f-6</a:t>
                      </a:r>
                    </a:p>
                    <a:p>
                      <a:pPr marL="228600" indent="-228600">
                        <a:buFont typeface="Arial" panose="020B0604020202020204" pitchFamily="34" charset="0"/>
                        <a:buAutoNum type="alphaUcPeriod"/>
                      </a:pPr>
                      <a:r>
                        <a:rPr lang="en-PH" sz="1100" dirty="0" err="1"/>
                        <a:t>Patakarang</a:t>
                      </a:r>
                      <a:r>
                        <a:rPr lang="en-PH" sz="1100" dirty="0"/>
                        <a:t> pang-</a:t>
                      </a:r>
                      <a:r>
                        <a:rPr lang="en-PH" sz="1100" dirty="0" err="1"/>
                        <a:t>ekonomiya</a:t>
                      </a:r>
                      <a:r>
                        <a:rPr lang="en-PH" sz="1100" dirty="0"/>
                        <a:t> (</a:t>
                      </a:r>
                      <a:r>
                        <a:rPr lang="en-PH" sz="1100" dirty="0" err="1"/>
                        <a:t>Halimbawa</a:t>
                      </a:r>
                      <a:r>
                        <a:rPr lang="en-PH" sz="1100" dirty="0"/>
                        <a:t>: </a:t>
                      </a:r>
                      <a:r>
                        <a:rPr lang="en-PH" sz="1100" dirty="0" err="1"/>
                        <a:t>Pagbubuwis</a:t>
                      </a:r>
                      <a:r>
                        <a:rPr lang="en-PH" sz="1100" dirty="0"/>
                        <a:t>, </a:t>
                      </a:r>
                      <a:r>
                        <a:rPr lang="en-PH" sz="1100" dirty="0" err="1"/>
                        <a:t>Sistemang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Bandala</a:t>
                      </a:r>
                      <a:r>
                        <a:rPr lang="en-PH" sz="1100" dirty="0"/>
                        <a:t>, </a:t>
                      </a:r>
                      <a:r>
                        <a:rPr lang="en-PH" sz="1100" dirty="0" err="1"/>
                        <a:t>Kalakalang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Galyon</a:t>
                      </a:r>
                      <a:r>
                        <a:rPr lang="en-PH" sz="1100" dirty="0"/>
                        <a:t>, </a:t>
                      </a:r>
                      <a:r>
                        <a:rPr lang="en-PH" sz="1100" dirty="0" err="1"/>
                        <a:t>Monopolyo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Tabako</a:t>
                      </a:r>
                      <a:r>
                        <a:rPr lang="en-PH" sz="1100" dirty="0"/>
                        <a:t>, Royal Company, </a:t>
                      </a:r>
                      <a:r>
                        <a:rPr lang="en-PH" sz="1100" dirty="0" err="1"/>
                        <a:t>Sapilitang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Paggawa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iba</a:t>
                      </a:r>
                      <a:r>
                        <a:rPr lang="en-PH" sz="1100" dirty="0"/>
                        <a:t> pa)</a:t>
                      </a:r>
                    </a:p>
                    <a:p>
                      <a:pPr marL="228600" indent="-228600">
                        <a:buFont typeface="Arial" panose="020B0604020202020204" pitchFamily="34" charset="0"/>
                        <a:buAutoNum type="alphaUcPeriod"/>
                      </a:pPr>
                      <a:r>
                        <a:rPr lang="en-PH" sz="1100" dirty="0" err="1"/>
                        <a:t>Patakarang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pampolitika</a:t>
                      </a:r>
                      <a:r>
                        <a:rPr lang="en-PH" sz="1100" dirty="0"/>
                        <a:t> (</a:t>
                      </a:r>
                      <a:r>
                        <a:rPr lang="en-PH" sz="1100" dirty="0" err="1"/>
                        <a:t>Pamahalaang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kolonyal</a:t>
                      </a:r>
                      <a:r>
                        <a:rPr lang="en-PH" sz="1100" dirty="0"/>
                        <a:t>)</a:t>
                      </a:r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Epekto</a:t>
                      </a:r>
                      <a:r>
                        <a:rPr lang="en-PH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Patakarang</a:t>
                      </a:r>
                      <a:r>
                        <a:rPr lang="en-PH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Kolonyal</a:t>
                      </a:r>
                      <a:r>
                        <a:rPr lang="en-PH" sz="1100" dirty="0"/>
                        <a:t>. 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1: </a:t>
                      </a:r>
                      <a:r>
                        <a:rPr lang="en-PH" sz="1100" dirty="0" err="1"/>
                        <a:t>Hanapin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salitang</a:t>
                      </a:r>
                      <a:r>
                        <a:rPr lang="en-PH" sz="1100" dirty="0"/>
                        <a:t> may </a:t>
                      </a:r>
                      <a:r>
                        <a:rPr lang="en-PH" sz="1100" dirty="0" err="1"/>
                        <a:t>kaugnayan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aralin</a:t>
                      </a:r>
                      <a:r>
                        <a:rPr lang="en-PH" sz="1100" dirty="0"/>
                        <a:t>. Ito ay </a:t>
                      </a:r>
                      <a:r>
                        <a:rPr lang="en-PH" sz="1100" dirty="0" err="1"/>
                        <a:t>maaaring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pahalang</a:t>
                      </a:r>
                      <a:r>
                        <a:rPr lang="en-PH" sz="1100" dirty="0"/>
                        <a:t>, </a:t>
                      </a:r>
                      <a:r>
                        <a:rPr lang="en-PH" sz="1100" dirty="0" err="1"/>
                        <a:t>pahilis</a:t>
                      </a:r>
                      <a:r>
                        <a:rPr lang="en-PH" sz="1100" dirty="0"/>
                        <a:t>, </a:t>
                      </a:r>
                      <a:r>
                        <a:rPr lang="en-PH" sz="1100" dirty="0" err="1"/>
                        <a:t>patayo</a:t>
                      </a:r>
                      <a:r>
                        <a:rPr lang="en-PH" sz="1100" dirty="0"/>
                        <a:t> o </a:t>
                      </a:r>
                      <a:r>
                        <a:rPr lang="en-PH" sz="1100" dirty="0" err="1"/>
                        <a:t>pabaligtad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Pagkatapos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makita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salita</a:t>
                      </a:r>
                      <a:r>
                        <a:rPr lang="en-PH" sz="1100" dirty="0"/>
                        <a:t> ay </a:t>
                      </a:r>
                      <a:r>
                        <a:rPr lang="en-PH" sz="1100" dirty="0" err="1"/>
                        <a:t>sagutin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sumusunod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tanong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p.22</a:t>
                      </a:r>
                      <a:endParaRPr lang="en-PH" sz="11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2807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5BE5989-6E51-4CAB-AE2B-C98AD8D0C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951399"/>
              </p:ext>
            </p:extLst>
          </p:nvPr>
        </p:nvGraphicFramePr>
        <p:xfrm>
          <a:off x="865848" y="364143"/>
          <a:ext cx="7663157" cy="4426342"/>
        </p:xfrm>
        <a:graphic>
          <a:graphicData uri="http://schemas.openxmlformats.org/drawingml/2006/table">
            <a:tbl>
              <a:tblPr firstRow="1" firstCol="1" bandRow="1"/>
              <a:tblGrid>
                <a:gridCol w="950362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7016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846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580729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23431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030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6603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14325" indent="-228600" algn="l">
                        <a:buFont typeface="Wingdings" panose="05000000000000000000" pitchFamily="2" charset="2"/>
                        <a:buAutoNum type="arabicPeriod"/>
                      </a:pPr>
                      <a:r>
                        <a:rPr lang="pt-BR" sz="1100" dirty="0"/>
                        <a:t>Ano-anong mga salita ang nakita o naisulat mo mula sa gawain?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pt-BR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2: 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 err="1"/>
                        <a:t>Ibigay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salitang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kaugnay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salita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loob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kahon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sagutin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tanong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ibaba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p.23</a:t>
                      </a: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7CD8095-83C4-4A1C-8FC2-E7DCCB294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242" y="742950"/>
            <a:ext cx="2481820" cy="13852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31F2BA-74D5-402F-B3B3-8EA486319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834" y="3671869"/>
            <a:ext cx="1233277" cy="99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96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5BE5989-6E51-4CAB-AE2B-C98AD8D0C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597484"/>
              </p:ext>
            </p:extLst>
          </p:nvPr>
        </p:nvGraphicFramePr>
        <p:xfrm>
          <a:off x="865848" y="364143"/>
          <a:ext cx="7663157" cy="4426342"/>
        </p:xfrm>
        <a:graphic>
          <a:graphicData uri="http://schemas.openxmlformats.org/drawingml/2006/table">
            <a:tbl>
              <a:tblPr firstRow="1" firstCol="1" bandRow="1"/>
              <a:tblGrid>
                <a:gridCol w="950362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7016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846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580729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23431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030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6603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4325" indent="-228600" algn="l">
                        <a:buFont typeface="Wingdings" panose="05000000000000000000" pitchFamily="2" charset="2"/>
                        <a:buAutoNum type="arabicPeriod"/>
                      </a:pPr>
                      <a:r>
                        <a:rPr lang="en-PH" sz="1100" dirty="0"/>
                        <a:t>Sa </a:t>
                      </a:r>
                      <a:r>
                        <a:rPr lang="en-PH" sz="1100" dirty="0" err="1"/>
                        <a:t>kasalukuyan</a:t>
                      </a:r>
                      <a:r>
                        <a:rPr lang="en-PH" sz="1100" dirty="0"/>
                        <a:t>, </a:t>
                      </a:r>
                      <a:r>
                        <a:rPr lang="en-PH" sz="1100" dirty="0" err="1"/>
                        <a:t>ano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kalagayan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politika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bansa</a:t>
                      </a:r>
                      <a:r>
                        <a:rPr lang="en-PH" sz="1100" dirty="0"/>
                        <a:t> ? 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3: 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 err="1"/>
                        <a:t>Punan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tsart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ibaba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impormasyong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kinakailangan</a:t>
                      </a:r>
                      <a:r>
                        <a:rPr lang="en-PH" sz="1100" dirty="0"/>
                        <a:t>. Base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paksa</a:t>
                      </a:r>
                      <a:r>
                        <a:rPr lang="en-PH" sz="1100" dirty="0"/>
                        <a:t>, </a:t>
                      </a:r>
                      <a:r>
                        <a:rPr lang="en-PH" sz="1100" dirty="0" err="1"/>
                        <a:t>ano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alam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ano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gustong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malaman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Pagkatapos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gawin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ituloy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pagbasa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paksa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pagkatpos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muling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balikan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gawain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sagutan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bahaging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natutunan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p.23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CFE287E-AD5D-477C-B000-010C976DC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828" y="2937410"/>
            <a:ext cx="2529201" cy="184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95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5BE5989-6E51-4CAB-AE2B-C98AD8D0C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140150"/>
              </p:ext>
            </p:extLst>
          </p:nvPr>
        </p:nvGraphicFramePr>
        <p:xfrm>
          <a:off x="865848" y="364143"/>
          <a:ext cx="7663157" cy="4426342"/>
        </p:xfrm>
        <a:graphic>
          <a:graphicData uri="http://schemas.openxmlformats.org/drawingml/2006/table">
            <a:tbl>
              <a:tblPr firstRow="1" firstCol="1" bandRow="1"/>
              <a:tblGrid>
                <a:gridCol w="950362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7016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846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580729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23431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030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6603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4: 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tamang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Hanay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salita</a:t>
                      </a:r>
                      <a:r>
                        <a:rPr lang="en-PH" sz="1100" dirty="0"/>
                        <a:t> o </a:t>
                      </a:r>
                      <a:r>
                        <a:rPr lang="en-PH" sz="1100" dirty="0" err="1"/>
                        <a:t>parilala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loob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kahon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inyong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p.27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35B4430-28E2-427E-9BAA-818DE8EA0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426" y="1610317"/>
            <a:ext cx="2466539" cy="1715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EDC3F3-5600-459F-BABF-D5F07F9FE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7426" y="3063847"/>
            <a:ext cx="2466539" cy="171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96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32"/>
          <p:cNvSpPr txBox="1">
            <a:spLocks noGrp="1"/>
          </p:cNvSpPr>
          <p:nvPr>
            <p:ph type="ctrTitle"/>
          </p:nvPr>
        </p:nvSpPr>
        <p:spPr>
          <a:xfrm rot="950">
            <a:off x="717310" y="2125836"/>
            <a:ext cx="6864971" cy="149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ARALING </a:t>
            </a:r>
            <a:br>
              <a:rPr lang="en" sz="4800" dirty="0"/>
            </a:br>
            <a:r>
              <a:rPr lang="en" sz="4800" dirty="0"/>
              <a:t>PANLIPUNAN 5</a:t>
            </a:r>
            <a:br>
              <a:rPr lang="en" sz="4800" dirty="0"/>
            </a:br>
            <a:r>
              <a:rPr lang="en" sz="4800" dirty="0">
                <a:solidFill>
                  <a:srgbClr val="00B050"/>
                </a:solidFill>
              </a:rPr>
              <a:t>WEEKLY HOME </a:t>
            </a:r>
            <a:br>
              <a:rPr lang="en" sz="4800" dirty="0">
                <a:solidFill>
                  <a:srgbClr val="00B050"/>
                </a:solidFill>
              </a:rPr>
            </a:br>
            <a:r>
              <a:rPr lang="en" sz="4800" dirty="0">
                <a:solidFill>
                  <a:srgbClr val="00B050"/>
                </a:solidFill>
              </a:rPr>
              <a:t>LEARNING PLAN</a:t>
            </a:r>
            <a:endParaRPr sz="5400" dirty="0">
              <a:solidFill>
                <a:srgbClr val="00B050"/>
              </a:solidFill>
            </a:endParaRPr>
          </a:p>
        </p:txBody>
      </p:sp>
      <p:sp>
        <p:nvSpPr>
          <p:cNvPr id="701" name="Google Shape;701;p32"/>
          <p:cNvSpPr txBox="1">
            <a:spLocks noGrp="1"/>
          </p:cNvSpPr>
          <p:nvPr>
            <p:ph type="subTitle" idx="1"/>
          </p:nvPr>
        </p:nvSpPr>
        <p:spPr>
          <a:xfrm rot="1327">
            <a:off x="2063471" y="3706427"/>
            <a:ext cx="4125286" cy="8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C000"/>
                </a:solidFill>
              </a:rPr>
              <a:t>QUARTER 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C000"/>
                </a:solidFill>
              </a:rPr>
              <a:t>WEEK 1</a:t>
            </a:r>
            <a:endParaRPr b="1" dirty="0">
              <a:solidFill>
                <a:srgbClr val="FFC000"/>
              </a:solidFill>
            </a:endParaRPr>
          </a:p>
        </p:txBody>
      </p:sp>
      <p:grpSp>
        <p:nvGrpSpPr>
          <p:cNvPr id="711" name="Google Shape;711;p32"/>
          <p:cNvGrpSpPr/>
          <p:nvPr/>
        </p:nvGrpSpPr>
        <p:grpSpPr>
          <a:xfrm flipH="1">
            <a:off x="1174604" y="542569"/>
            <a:ext cx="446283" cy="535571"/>
            <a:chOff x="2279900" y="1356008"/>
            <a:chExt cx="355973" cy="427192"/>
          </a:xfrm>
        </p:grpSpPr>
        <p:sp>
          <p:nvSpPr>
            <p:cNvPr id="712" name="Google Shape;712;p32"/>
            <p:cNvSpPr/>
            <p:nvPr/>
          </p:nvSpPr>
          <p:spPr>
            <a:xfrm>
              <a:off x="2279900" y="1566300"/>
              <a:ext cx="240900" cy="216900"/>
            </a:xfrm>
            <a:prstGeom prst="ellipse">
              <a:avLst/>
            </a:prstGeom>
            <a:gradFill>
              <a:gsLst>
                <a:gs pos="0">
                  <a:srgbClr val="ADADAD">
                    <a:alpha val="30980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3" name="Google Shape;713;p32"/>
            <p:cNvGrpSpPr/>
            <p:nvPr/>
          </p:nvGrpSpPr>
          <p:grpSpPr>
            <a:xfrm>
              <a:off x="2395070" y="1356008"/>
              <a:ext cx="240802" cy="326586"/>
              <a:chOff x="1847775" y="238125"/>
              <a:chExt cx="3637500" cy="4933325"/>
            </a:xfrm>
          </p:grpSpPr>
          <p:sp>
            <p:nvSpPr>
              <p:cNvPr id="714" name="Google Shape;714;p32"/>
              <p:cNvSpPr/>
              <p:nvPr/>
            </p:nvSpPr>
            <p:spPr>
              <a:xfrm>
                <a:off x="1847775" y="3431350"/>
                <a:ext cx="1268050" cy="1740100"/>
              </a:xfrm>
              <a:custGeom>
                <a:avLst/>
                <a:gdLst/>
                <a:ahLst/>
                <a:cxnLst/>
                <a:rect l="l" t="t" r="r" b="b"/>
                <a:pathLst>
                  <a:path w="50722" h="69604" extrusionOk="0">
                    <a:moveTo>
                      <a:pt x="34802" y="0"/>
                    </a:moveTo>
                    <a:lnTo>
                      <a:pt x="0" y="69603"/>
                    </a:lnTo>
                    <a:lnTo>
                      <a:pt x="0" y="69603"/>
                    </a:lnTo>
                    <a:lnTo>
                      <a:pt x="50721" y="12218"/>
                    </a:lnTo>
                    <a:lnTo>
                      <a:pt x="34802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2"/>
              <p:cNvSpPr/>
              <p:nvPr/>
            </p:nvSpPr>
            <p:spPr>
              <a:xfrm>
                <a:off x="1866275" y="774950"/>
                <a:ext cx="3535700" cy="3387625"/>
              </a:xfrm>
              <a:custGeom>
                <a:avLst/>
                <a:gdLst/>
                <a:ahLst/>
                <a:cxnLst/>
                <a:rect l="l" t="t" r="r" b="b"/>
                <a:pathLst>
                  <a:path w="141428" h="135505" extrusionOk="0">
                    <a:moveTo>
                      <a:pt x="70714" y="0"/>
                    </a:moveTo>
                    <a:cubicBezTo>
                      <a:pt x="31840" y="0"/>
                      <a:pt x="0" y="29989"/>
                      <a:pt x="0" y="67752"/>
                    </a:cubicBezTo>
                    <a:cubicBezTo>
                      <a:pt x="0" y="105146"/>
                      <a:pt x="31840" y="135504"/>
                      <a:pt x="70714" y="135504"/>
                    </a:cubicBezTo>
                    <a:cubicBezTo>
                      <a:pt x="109958" y="135504"/>
                      <a:pt x="141428" y="105146"/>
                      <a:pt x="141428" y="67752"/>
                    </a:cubicBezTo>
                    <a:cubicBezTo>
                      <a:pt x="141428" y="29989"/>
                      <a:pt x="109958" y="0"/>
                      <a:pt x="707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1155CC">
                    <a:alpha val="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2"/>
              <p:cNvSpPr/>
              <p:nvPr/>
            </p:nvSpPr>
            <p:spPr>
              <a:xfrm>
                <a:off x="2690025" y="238125"/>
                <a:ext cx="2795250" cy="2674925"/>
              </a:xfrm>
              <a:custGeom>
                <a:avLst/>
                <a:gdLst/>
                <a:ahLst/>
                <a:cxnLst/>
                <a:rect l="l" t="t" r="r" b="b"/>
                <a:pathLst>
                  <a:path w="111810" h="106997" extrusionOk="0">
                    <a:moveTo>
                      <a:pt x="55905" y="0"/>
                    </a:moveTo>
                    <a:cubicBezTo>
                      <a:pt x="25176" y="0"/>
                      <a:pt x="1" y="24065"/>
                      <a:pt x="1" y="53683"/>
                    </a:cubicBezTo>
                    <a:cubicBezTo>
                      <a:pt x="1" y="83302"/>
                      <a:pt x="25176" y="106996"/>
                      <a:pt x="55905" y="106996"/>
                    </a:cubicBezTo>
                    <a:cubicBezTo>
                      <a:pt x="86634" y="106996"/>
                      <a:pt x="111810" y="83302"/>
                      <a:pt x="111810" y="53683"/>
                    </a:cubicBezTo>
                    <a:cubicBezTo>
                      <a:pt x="111810" y="24065"/>
                      <a:pt x="86634" y="0"/>
                      <a:pt x="559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28575" dist="9525" dir="6480000" algn="bl" rotWithShape="0">
                  <a:srgbClr val="99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17" name="Google Shape;717;p32"/>
          <p:cNvSpPr/>
          <p:nvPr/>
        </p:nvSpPr>
        <p:spPr>
          <a:xfrm>
            <a:off x="2987681" y="3557310"/>
            <a:ext cx="2276866" cy="106198"/>
          </a:xfrm>
          <a:custGeom>
            <a:avLst/>
            <a:gdLst/>
            <a:ahLst/>
            <a:cxnLst/>
            <a:rect l="l" t="t" r="r" b="b"/>
            <a:pathLst>
              <a:path w="31057" h="2191" extrusionOk="0">
                <a:moveTo>
                  <a:pt x="30648" y="1"/>
                </a:moveTo>
                <a:cubicBezTo>
                  <a:pt x="30584" y="1"/>
                  <a:pt x="30518" y="27"/>
                  <a:pt x="30461" y="90"/>
                </a:cubicBezTo>
                <a:cubicBezTo>
                  <a:pt x="30173" y="399"/>
                  <a:pt x="29626" y="888"/>
                  <a:pt x="29155" y="888"/>
                </a:cubicBezTo>
                <a:cubicBezTo>
                  <a:pt x="28947" y="888"/>
                  <a:pt x="28755" y="793"/>
                  <a:pt x="28606" y="546"/>
                </a:cubicBezTo>
                <a:cubicBezTo>
                  <a:pt x="28556" y="458"/>
                  <a:pt x="28450" y="405"/>
                  <a:pt x="28346" y="405"/>
                </a:cubicBezTo>
                <a:cubicBezTo>
                  <a:pt x="28253" y="405"/>
                  <a:pt x="28163" y="448"/>
                  <a:pt x="28119" y="546"/>
                </a:cubicBezTo>
                <a:cubicBezTo>
                  <a:pt x="28026" y="594"/>
                  <a:pt x="27937" y="619"/>
                  <a:pt x="27856" y="619"/>
                </a:cubicBezTo>
                <a:cubicBezTo>
                  <a:pt x="27728" y="619"/>
                  <a:pt x="27616" y="558"/>
                  <a:pt x="27528" y="432"/>
                </a:cubicBezTo>
                <a:cubicBezTo>
                  <a:pt x="27476" y="380"/>
                  <a:pt x="27406" y="354"/>
                  <a:pt x="27336" y="354"/>
                </a:cubicBezTo>
                <a:cubicBezTo>
                  <a:pt x="27266" y="354"/>
                  <a:pt x="27196" y="380"/>
                  <a:pt x="27144" y="432"/>
                </a:cubicBezTo>
                <a:cubicBezTo>
                  <a:pt x="26733" y="770"/>
                  <a:pt x="26324" y="899"/>
                  <a:pt x="25906" y="899"/>
                </a:cubicBezTo>
                <a:cubicBezTo>
                  <a:pt x="25492" y="899"/>
                  <a:pt x="25069" y="773"/>
                  <a:pt x="24626" y="597"/>
                </a:cubicBezTo>
                <a:cubicBezTo>
                  <a:pt x="24526" y="547"/>
                  <a:pt x="24420" y="523"/>
                  <a:pt x="24315" y="523"/>
                </a:cubicBezTo>
                <a:cubicBezTo>
                  <a:pt x="24181" y="523"/>
                  <a:pt x="24048" y="563"/>
                  <a:pt x="23931" y="639"/>
                </a:cubicBezTo>
                <a:cubicBezTo>
                  <a:pt x="23786" y="722"/>
                  <a:pt x="23703" y="898"/>
                  <a:pt x="23558" y="970"/>
                </a:cubicBezTo>
                <a:cubicBezTo>
                  <a:pt x="23471" y="1017"/>
                  <a:pt x="23380" y="1038"/>
                  <a:pt x="23291" y="1038"/>
                </a:cubicBezTo>
                <a:cubicBezTo>
                  <a:pt x="23045" y="1038"/>
                  <a:pt x="22815" y="875"/>
                  <a:pt x="22709" y="639"/>
                </a:cubicBezTo>
                <a:cubicBezTo>
                  <a:pt x="22675" y="568"/>
                  <a:pt x="22617" y="539"/>
                  <a:pt x="22556" y="539"/>
                </a:cubicBezTo>
                <a:cubicBezTo>
                  <a:pt x="22448" y="539"/>
                  <a:pt x="22332" y="630"/>
                  <a:pt x="22325" y="742"/>
                </a:cubicBezTo>
                <a:cubicBezTo>
                  <a:pt x="22304" y="972"/>
                  <a:pt x="22167" y="1051"/>
                  <a:pt x="21984" y="1051"/>
                </a:cubicBezTo>
                <a:cubicBezTo>
                  <a:pt x="21620" y="1051"/>
                  <a:pt x="21074" y="739"/>
                  <a:pt x="20895" y="670"/>
                </a:cubicBezTo>
                <a:cubicBezTo>
                  <a:pt x="20682" y="572"/>
                  <a:pt x="20454" y="520"/>
                  <a:pt x="20224" y="520"/>
                </a:cubicBezTo>
                <a:cubicBezTo>
                  <a:pt x="20185" y="520"/>
                  <a:pt x="20146" y="522"/>
                  <a:pt x="20107" y="525"/>
                </a:cubicBezTo>
                <a:cubicBezTo>
                  <a:pt x="19931" y="535"/>
                  <a:pt x="19765" y="608"/>
                  <a:pt x="19630" y="722"/>
                </a:cubicBezTo>
                <a:cubicBezTo>
                  <a:pt x="19475" y="856"/>
                  <a:pt x="19382" y="1074"/>
                  <a:pt x="19185" y="1136"/>
                </a:cubicBezTo>
                <a:cubicBezTo>
                  <a:pt x="19134" y="1154"/>
                  <a:pt x="19083" y="1163"/>
                  <a:pt x="19032" y="1163"/>
                </a:cubicBezTo>
                <a:cubicBezTo>
                  <a:pt x="18790" y="1163"/>
                  <a:pt x="18557" y="975"/>
                  <a:pt x="18480" y="753"/>
                </a:cubicBezTo>
                <a:cubicBezTo>
                  <a:pt x="18457" y="666"/>
                  <a:pt x="18382" y="618"/>
                  <a:pt x="18304" y="618"/>
                </a:cubicBezTo>
                <a:cubicBezTo>
                  <a:pt x="18242" y="618"/>
                  <a:pt x="18179" y="648"/>
                  <a:pt x="18138" y="711"/>
                </a:cubicBezTo>
                <a:cubicBezTo>
                  <a:pt x="18022" y="939"/>
                  <a:pt x="17782" y="1046"/>
                  <a:pt x="17536" y="1046"/>
                </a:cubicBezTo>
                <a:cubicBezTo>
                  <a:pt x="17279" y="1046"/>
                  <a:pt x="17017" y="929"/>
                  <a:pt x="16884" y="711"/>
                </a:cubicBezTo>
                <a:cubicBezTo>
                  <a:pt x="16837" y="634"/>
                  <a:pt x="16760" y="595"/>
                  <a:pt x="16682" y="595"/>
                </a:cubicBezTo>
                <a:cubicBezTo>
                  <a:pt x="16604" y="595"/>
                  <a:pt x="16526" y="634"/>
                  <a:pt x="16480" y="711"/>
                </a:cubicBezTo>
                <a:cubicBezTo>
                  <a:pt x="16217" y="1094"/>
                  <a:pt x="15799" y="1290"/>
                  <a:pt x="15380" y="1290"/>
                </a:cubicBezTo>
                <a:cubicBezTo>
                  <a:pt x="15005" y="1290"/>
                  <a:pt x="14630" y="1133"/>
                  <a:pt x="14366" y="815"/>
                </a:cubicBezTo>
                <a:cubicBezTo>
                  <a:pt x="14324" y="732"/>
                  <a:pt x="14283" y="670"/>
                  <a:pt x="14210" y="618"/>
                </a:cubicBezTo>
                <a:cubicBezTo>
                  <a:pt x="14166" y="579"/>
                  <a:pt x="14115" y="563"/>
                  <a:pt x="14064" y="563"/>
                </a:cubicBezTo>
                <a:cubicBezTo>
                  <a:pt x="13911" y="563"/>
                  <a:pt x="13767" y="716"/>
                  <a:pt x="13868" y="888"/>
                </a:cubicBezTo>
                <a:cubicBezTo>
                  <a:pt x="13878" y="898"/>
                  <a:pt x="13889" y="919"/>
                  <a:pt x="13899" y="929"/>
                </a:cubicBezTo>
                <a:cubicBezTo>
                  <a:pt x="13791" y="1144"/>
                  <a:pt x="13669" y="1250"/>
                  <a:pt x="13531" y="1250"/>
                </a:cubicBezTo>
                <a:cubicBezTo>
                  <a:pt x="13470" y="1250"/>
                  <a:pt x="13406" y="1230"/>
                  <a:pt x="13339" y="1188"/>
                </a:cubicBezTo>
                <a:cubicBezTo>
                  <a:pt x="13225" y="1147"/>
                  <a:pt x="13111" y="1095"/>
                  <a:pt x="13008" y="1033"/>
                </a:cubicBezTo>
                <a:cubicBezTo>
                  <a:pt x="12873" y="981"/>
                  <a:pt x="12738" y="939"/>
                  <a:pt x="12604" y="898"/>
                </a:cubicBezTo>
                <a:cubicBezTo>
                  <a:pt x="12586" y="894"/>
                  <a:pt x="12569" y="892"/>
                  <a:pt x="12553" y="892"/>
                </a:cubicBezTo>
                <a:cubicBezTo>
                  <a:pt x="12492" y="892"/>
                  <a:pt x="12440" y="921"/>
                  <a:pt x="12407" y="970"/>
                </a:cubicBezTo>
                <a:cubicBezTo>
                  <a:pt x="12171" y="1341"/>
                  <a:pt x="11798" y="1553"/>
                  <a:pt x="11432" y="1553"/>
                </a:cubicBezTo>
                <a:cubicBezTo>
                  <a:pt x="11122" y="1553"/>
                  <a:pt x="10817" y="1401"/>
                  <a:pt x="10603" y="1064"/>
                </a:cubicBezTo>
                <a:cubicBezTo>
                  <a:pt x="10568" y="998"/>
                  <a:pt x="10501" y="964"/>
                  <a:pt x="10435" y="964"/>
                </a:cubicBezTo>
                <a:cubicBezTo>
                  <a:pt x="10387" y="964"/>
                  <a:pt x="10338" y="983"/>
                  <a:pt x="10303" y="1022"/>
                </a:cubicBezTo>
                <a:cubicBezTo>
                  <a:pt x="10084" y="1303"/>
                  <a:pt x="9743" y="1437"/>
                  <a:pt x="9400" y="1437"/>
                </a:cubicBezTo>
                <a:cubicBezTo>
                  <a:pt x="8997" y="1437"/>
                  <a:pt x="8593" y="1251"/>
                  <a:pt x="8386" y="898"/>
                </a:cubicBezTo>
                <a:cubicBezTo>
                  <a:pt x="8339" y="825"/>
                  <a:pt x="8266" y="789"/>
                  <a:pt x="8194" y="789"/>
                </a:cubicBezTo>
                <a:cubicBezTo>
                  <a:pt x="8121" y="789"/>
                  <a:pt x="8049" y="825"/>
                  <a:pt x="8002" y="898"/>
                </a:cubicBezTo>
                <a:cubicBezTo>
                  <a:pt x="7756" y="1261"/>
                  <a:pt x="7361" y="1446"/>
                  <a:pt x="6962" y="1446"/>
                </a:cubicBezTo>
                <a:cubicBezTo>
                  <a:pt x="6620" y="1446"/>
                  <a:pt x="6276" y="1310"/>
                  <a:pt x="6023" y="1033"/>
                </a:cubicBezTo>
                <a:cubicBezTo>
                  <a:pt x="5979" y="994"/>
                  <a:pt x="5923" y="975"/>
                  <a:pt x="5868" y="975"/>
                </a:cubicBezTo>
                <a:cubicBezTo>
                  <a:pt x="5790" y="975"/>
                  <a:pt x="5712" y="1012"/>
                  <a:pt x="5670" y="1085"/>
                </a:cubicBezTo>
                <a:cubicBezTo>
                  <a:pt x="5436" y="1397"/>
                  <a:pt x="5082" y="1556"/>
                  <a:pt x="4728" y="1556"/>
                </a:cubicBezTo>
                <a:cubicBezTo>
                  <a:pt x="4423" y="1556"/>
                  <a:pt x="4118" y="1438"/>
                  <a:pt x="3888" y="1199"/>
                </a:cubicBezTo>
                <a:cubicBezTo>
                  <a:pt x="3843" y="1154"/>
                  <a:pt x="3786" y="1132"/>
                  <a:pt x="3731" y="1132"/>
                </a:cubicBezTo>
                <a:cubicBezTo>
                  <a:pt x="3658" y="1132"/>
                  <a:pt x="3587" y="1169"/>
                  <a:pt x="3546" y="1240"/>
                </a:cubicBezTo>
                <a:cubicBezTo>
                  <a:pt x="3395" y="1590"/>
                  <a:pt x="3099" y="1772"/>
                  <a:pt x="2801" y="1772"/>
                </a:cubicBezTo>
                <a:cubicBezTo>
                  <a:pt x="2526" y="1772"/>
                  <a:pt x="2249" y="1616"/>
                  <a:pt x="2084" y="1292"/>
                </a:cubicBezTo>
                <a:cubicBezTo>
                  <a:pt x="2050" y="1227"/>
                  <a:pt x="1994" y="1200"/>
                  <a:pt x="1936" y="1200"/>
                </a:cubicBezTo>
                <a:cubicBezTo>
                  <a:pt x="1854" y="1200"/>
                  <a:pt x="1768" y="1254"/>
                  <a:pt x="1732" y="1333"/>
                </a:cubicBezTo>
                <a:cubicBezTo>
                  <a:pt x="1593" y="1690"/>
                  <a:pt x="1312" y="1858"/>
                  <a:pt x="1028" y="1858"/>
                </a:cubicBezTo>
                <a:cubicBezTo>
                  <a:pt x="718" y="1858"/>
                  <a:pt x="406" y="1659"/>
                  <a:pt x="270" y="1292"/>
                </a:cubicBezTo>
                <a:cubicBezTo>
                  <a:pt x="250" y="1230"/>
                  <a:pt x="199" y="1202"/>
                  <a:pt x="150" y="1202"/>
                </a:cubicBezTo>
                <a:cubicBezTo>
                  <a:pt x="75" y="1202"/>
                  <a:pt x="1" y="1265"/>
                  <a:pt x="32" y="1364"/>
                </a:cubicBezTo>
                <a:cubicBezTo>
                  <a:pt x="190" y="1898"/>
                  <a:pt x="631" y="2176"/>
                  <a:pt x="1076" y="2176"/>
                </a:cubicBezTo>
                <a:cubicBezTo>
                  <a:pt x="1392" y="2176"/>
                  <a:pt x="1709" y="2036"/>
                  <a:pt x="1929" y="1748"/>
                </a:cubicBezTo>
                <a:cubicBezTo>
                  <a:pt x="2156" y="2045"/>
                  <a:pt x="2493" y="2191"/>
                  <a:pt x="2830" y="2191"/>
                </a:cubicBezTo>
                <a:cubicBezTo>
                  <a:pt x="3198" y="2191"/>
                  <a:pt x="3567" y="2016"/>
                  <a:pt x="3794" y="1675"/>
                </a:cubicBezTo>
                <a:cubicBezTo>
                  <a:pt x="4078" y="1881"/>
                  <a:pt x="4407" y="1982"/>
                  <a:pt x="4734" y="1982"/>
                </a:cubicBezTo>
                <a:cubicBezTo>
                  <a:pt x="5148" y="1982"/>
                  <a:pt x="5559" y="1822"/>
                  <a:pt x="5877" y="1509"/>
                </a:cubicBezTo>
                <a:cubicBezTo>
                  <a:pt x="6189" y="1769"/>
                  <a:pt x="6572" y="1898"/>
                  <a:pt x="6955" y="1898"/>
                </a:cubicBezTo>
                <a:cubicBezTo>
                  <a:pt x="7411" y="1898"/>
                  <a:pt x="7866" y="1715"/>
                  <a:pt x="8199" y="1354"/>
                </a:cubicBezTo>
                <a:cubicBezTo>
                  <a:pt x="8506" y="1694"/>
                  <a:pt x="8930" y="1866"/>
                  <a:pt x="9356" y="1866"/>
                </a:cubicBezTo>
                <a:cubicBezTo>
                  <a:pt x="9734" y="1866"/>
                  <a:pt x="10115" y="1731"/>
                  <a:pt x="10417" y="1458"/>
                </a:cubicBezTo>
                <a:cubicBezTo>
                  <a:pt x="10703" y="1807"/>
                  <a:pt x="11110" y="1986"/>
                  <a:pt x="11509" y="1986"/>
                </a:cubicBezTo>
                <a:cubicBezTo>
                  <a:pt x="11961" y="1986"/>
                  <a:pt x="12403" y="1755"/>
                  <a:pt x="12645" y="1281"/>
                </a:cubicBezTo>
                <a:cubicBezTo>
                  <a:pt x="12996" y="1411"/>
                  <a:pt x="13381" y="1687"/>
                  <a:pt x="13758" y="1687"/>
                </a:cubicBezTo>
                <a:cubicBezTo>
                  <a:pt x="13893" y="1687"/>
                  <a:pt x="14027" y="1651"/>
                  <a:pt x="14158" y="1561"/>
                </a:cubicBezTo>
                <a:cubicBezTo>
                  <a:pt x="14220" y="1520"/>
                  <a:pt x="14272" y="1458"/>
                  <a:pt x="14314" y="1406"/>
                </a:cubicBezTo>
                <a:cubicBezTo>
                  <a:pt x="14627" y="1660"/>
                  <a:pt x="15001" y="1786"/>
                  <a:pt x="15377" y="1786"/>
                </a:cubicBezTo>
                <a:cubicBezTo>
                  <a:pt x="15846" y="1786"/>
                  <a:pt x="16319" y="1590"/>
                  <a:pt x="16687" y="1199"/>
                </a:cubicBezTo>
                <a:cubicBezTo>
                  <a:pt x="16895" y="1397"/>
                  <a:pt x="17155" y="1491"/>
                  <a:pt x="17420" y="1491"/>
                </a:cubicBezTo>
                <a:cubicBezTo>
                  <a:pt x="17709" y="1491"/>
                  <a:pt x="18004" y="1378"/>
                  <a:pt x="18242" y="1167"/>
                </a:cubicBezTo>
                <a:cubicBezTo>
                  <a:pt x="18366" y="1395"/>
                  <a:pt x="18594" y="1551"/>
                  <a:pt x="18853" y="1603"/>
                </a:cubicBezTo>
                <a:cubicBezTo>
                  <a:pt x="18922" y="1620"/>
                  <a:pt x="18993" y="1628"/>
                  <a:pt x="19065" y="1628"/>
                </a:cubicBezTo>
                <a:cubicBezTo>
                  <a:pt x="19166" y="1628"/>
                  <a:pt x="19269" y="1612"/>
                  <a:pt x="19371" y="1582"/>
                </a:cubicBezTo>
                <a:cubicBezTo>
                  <a:pt x="19599" y="1489"/>
                  <a:pt x="19662" y="1302"/>
                  <a:pt x="19848" y="1178"/>
                </a:cubicBezTo>
                <a:cubicBezTo>
                  <a:pt x="20003" y="1082"/>
                  <a:pt x="20151" y="1044"/>
                  <a:pt x="20294" y="1044"/>
                </a:cubicBezTo>
                <a:cubicBezTo>
                  <a:pt x="20819" y="1044"/>
                  <a:pt x="21281" y="1555"/>
                  <a:pt x="21835" y="1555"/>
                </a:cubicBezTo>
                <a:cubicBezTo>
                  <a:pt x="21863" y="1555"/>
                  <a:pt x="21892" y="1554"/>
                  <a:pt x="21921" y="1551"/>
                </a:cubicBezTo>
                <a:cubicBezTo>
                  <a:pt x="22180" y="1530"/>
                  <a:pt x="22408" y="1395"/>
                  <a:pt x="22563" y="1199"/>
                </a:cubicBezTo>
                <a:cubicBezTo>
                  <a:pt x="22719" y="1364"/>
                  <a:pt x="22926" y="1468"/>
                  <a:pt x="23144" y="1509"/>
                </a:cubicBezTo>
                <a:cubicBezTo>
                  <a:pt x="23188" y="1517"/>
                  <a:pt x="23231" y="1520"/>
                  <a:pt x="23272" y="1520"/>
                </a:cubicBezTo>
                <a:cubicBezTo>
                  <a:pt x="23719" y="1520"/>
                  <a:pt x="24009" y="1139"/>
                  <a:pt x="24428" y="1139"/>
                </a:cubicBezTo>
                <a:cubicBezTo>
                  <a:pt x="24478" y="1139"/>
                  <a:pt x="24530" y="1145"/>
                  <a:pt x="24584" y="1157"/>
                </a:cubicBezTo>
                <a:cubicBezTo>
                  <a:pt x="25058" y="1278"/>
                  <a:pt x="25416" y="1465"/>
                  <a:pt x="25896" y="1465"/>
                </a:cubicBezTo>
                <a:cubicBezTo>
                  <a:pt x="25951" y="1465"/>
                  <a:pt x="26008" y="1463"/>
                  <a:pt x="26066" y="1458"/>
                </a:cubicBezTo>
                <a:cubicBezTo>
                  <a:pt x="26522" y="1406"/>
                  <a:pt x="26947" y="1240"/>
                  <a:pt x="27321" y="981"/>
                </a:cubicBezTo>
                <a:cubicBezTo>
                  <a:pt x="27533" y="1132"/>
                  <a:pt x="27782" y="1247"/>
                  <a:pt x="28017" y="1247"/>
                </a:cubicBezTo>
                <a:cubicBezTo>
                  <a:pt x="28136" y="1247"/>
                  <a:pt x="28252" y="1217"/>
                  <a:pt x="28357" y="1147"/>
                </a:cubicBezTo>
                <a:cubicBezTo>
                  <a:pt x="28581" y="1371"/>
                  <a:pt x="28844" y="1462"/>
                  <a:pt x="29119" y="1462"/>
                </a:cubicBezTo>
                <a:cubicBezTo>
                  <a:pt x="29748" y="1462"/>
                  <a:pt x="30440" y="983"/>
                  <a:pt x="30865" y="514"/>
                </a:cubicBezTo>
                <a:cubicBezTo>
                  <a:pt x="31056" y="291"/>
                  <a:pt x="30862" y="1"/>
                  <a:pt x="306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81DCF-EAF3-4875-9C1C-DD19810E2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150" y="2369859"/>
            <a:ext cx="2112125" cy="2672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(Free Music for Vlogs) DIZARO - Stuck On U-oQ_jl_-DmFo">
            <a:hlinkClick r:id="" action="ppaction://media"/>
            <a:extLst>
              <a:ext uri="{FF2B5EF4-FFF2-40B4-BE49-F238E27FC236}">
                <a16:creationId xmlns:a16="http://schemas.microsoft.com/office/drawing/2014/main" id="{7A03F493-8B7D-48FC-BA1B-A416F46941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2842" y="463426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5BE5989-6E51-4CAB-AE2B-C98AD8D0C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739460"/>
              </p:ext>
            </p:extLst>
          </p:nvPr>
        </p:nvGraphicFramePr>
        <p:xfrm>
          <a:off x="865848" y="364143"/>
          <a:ext cx="7663157" cy="4426342"/>
        </p:xfrm>
        <a:graphic>
          <a:graphicData uri="http://schemas.openxmlformats.org/drawingml/2006/table">
            <a:tbl>
              <a:tblPr firstRow="1" firstCol="1" bandRow="1"/>
              <a:tblGrid>
                <a:gridCol w="950362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7016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846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580729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23431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030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6603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5: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PH" sz="1100" dirty="0" err="1"/>
                        <a:t>Sagutin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sumusunod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tanong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makabuluhang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p.28</a:t>
                      </a: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dirty="0"/>
                    </a:p>
                    <a:p>
                      <a:pPr marL="314325" indent="-228600" algn="l">
                        <a:buFont typeface="Wingdings" panose="05000000000000000000" pitchFamily="2" charset="2"/>
                        <a:buAutoNum type="arabicPeriod"/>
                      </a:pPr>
                      <a:r>
                        <a:rPr lang="en-PH" sz="1100" dirty="0" err="1"/>
                        <a:t>Ano-ano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patakarang</a:t>
                      </a:r>
                      <a:r>
                        <a:rPr lang="en-PH" sz="1100" dirty="0"/>
                        <a:t> pang-</a:t>
                      </a:r>
                      <a:r>
                        <a:rPr lang="en-PH" sz="1100" dirty="0" err="1"/>
                        <a:t>ekonomiya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ipinatupad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Espanyol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bansa</a:t>
                      </a:r>
                      <a:r>
                        <a:rPr lang="en-PH" sz="1100" dirty="0"/>
                        <a:t>?</a:t>
                      </a:r>
                    </a:p>
                    <a:p>
                      <a:pPr marL="314325" indent="-228600" algn="l">
                        <a:buFont typeface="Wingdings" panose="05000000000000000000" pitchFamily="2" charset="2"/>
                        <a:buAutoNum type="arabicPeriod"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6: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PH" sz="1100" dirty="0"/>
                        <a:t>Piliin at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titik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tamang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p.28</a:t>
                      </a: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dirty="0"/>
                    </a:p>
                    <a:p>
                      <a:pPr marL="314325" indent="-228600" algn="l">
                        <a:buFont typeface="Wingdings" panose="05000000000000000000" pitchFamily="2" charset="2"/>
                        <a:buAutoNum type="arabicPeriod"/>
                      </a:pPr>
                      <a:r>
                        <a:rPr lang="en-PH" sz="1100" dirty="0" err="1"/>
                        <a:t>Reduccion</a:t>
                      </a:r>
                      <a:r>
                        <a:rPr lang="en-PH" sz="1100" dirty="0"/>
                        <a:t> </a:t>
                      </a:r>
                    </a:p>
                    <a:p>
                      <a:pPr marL="314325" indent="-228600" algn="l">
                        <a:buFont typeface="Wingdings" panose="05000000000000000000" pitchFamily="2" charset="2"/>
                        <a:buAutoNum type="alphaUcPeriod"/>
                      </a:pPr>
                      <a:r>
                        <a:rPr lang="en-PH" sz="1100" dirty="0" err="1"/>
                        <a:t>pagbabayad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buwis</a:t>
                      </a:r>
                      <a:r>
                        <a:rPr lang="en-PH" sz="1100" dirty="0"/>
                        <a:t> 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/>
                        <a:t>B. </a:t>
                      </a:r>
                      <a:r>
                        <a:rPr lang="en-PH" sz="1100" dirty="0" err="1"/>
                        <a:t>pagbibigay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puhunan</a:t>
                      </a:r>
                      <a:r>
                        <a:rPr lang="en-PH" sz="1100" dirty="0"/>
                        <a:t>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PH" sz="1100" dirty="0"/>
                        <a:t>C. </a:t>
                      </a:r>
                      <a:r>
                        <a:rPr lang="en-PH" sz="1100" dirty="0" err="1"/>
                        <a:t>pagtitipon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iisang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lugar</a:t>
                      </a:r>
                      <a:r>
                        <a:rPr lang="en-PH" sz="1100" dirty="0"/>
                        <a:t> 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/>
                        <a:t>D. </a:t>
                      </a:r>
                      <a:r>
                        <a:rPr lang="en-PH" sz="1100" dirty="0" err="1"/>
                        <a:t>pagbili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lupa</a:t>
                      </a: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7: 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 err="1"/>
                        <a:t>Panuto</a:t>
                      </a:r>
                      <a:r>
                        <a:rPr lang="en-PH" sz="1100" dirty="0"/>
                        <a:t>: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hinihinigi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bawat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bilang</a:t>
                      </a:r>
                      <a:r>
                        <a:rPr lang="en-PH" sz="1100" dirty="0"/>
                        <a:t>, </a:t>
                      </a:r>
                      <a:r>
                        <a:rPr lang="en-PH" sz="1100" dirty="0" err="1"/>
                        <a:t>piliin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loob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kahon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p.29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4741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5BE5989-6E51-4CAB-AE2B-C98AD8D0C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109469"/>
              </p:ext>
            </p:extLst>
          </p:nvPr>
        </p:nvGraphicFramePr>
        <p:xfrm>
          <a:off x="865848" y="364143"/>
          <a:ext cx="7663157" cy="4426342"/>
        </p:xfrm>
        <a:graphic>
          <a:graphicData uri="http://schemas.openxmlformats.org/drawingml/2006/table">
            <a:tbl>
              <a:tblPr firstRow="1" firstCol="1" bandRow="1"/>
              <a:tblGrid>
                <a:gridCol w="950362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7016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846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580729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23431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030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6603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314325" indent="-228600" algn="l">
                        <a:buFont typeface="Wingdings" panose="05000000000000000000" pitchFamily="2" charset="2"/>
                        <a:buAutoNum type="arabicPeriod"/>
                      </a:pP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magsasakang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nangungupahan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kanilang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lupang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sakahan</a:t>
                      </a:r>
                      <a:r>
                        <a:rPr lang="en-PH" sz="1100" dirty="0"/>
                        <a:t> </a:t>
                      </a:r>
                    </a:p>
                    <a:p>
                      <a:pPr marL="314325" indent="-228600" algn="l">
                        <a:buFont typeface="Wingdings" panose="05000000000000000000" pitchFamily="2" charset="2"/>
                        <a:buAutoNum type="arabicPeriod"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8: </a:t>
                      </a:r>
                      <a:r>
                        <a:rPr lang="en-PH" sz="1100" dirty="0" err="1"/>
                        <a:t>Basahin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maikling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talata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ibaba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sagutin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sumusnod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tanong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kwaderno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p.30</a:t>
                      </a: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9: </a:t>
                      </a:r>
                      <a:r>
                        <a:rPr lang="en-PH" sz="1100" dirty="0" err="1"/>
                        <a:t>Sagutin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tanong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ibaba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p.30</a:t>
                      </a: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/>
                        <a:t>1. </a:t>
                      </a:r>
                      <a:r>
                        <a:rPr lang="en-PH" sz="1100" dirty="0" err="1"/>
                        <a:t>Bakit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tinawag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pamahalaang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kolonya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itinatag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Espanya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Pilipinas</a:t>
                      </a:r>
                      <a:r>
                        <a:rPr lang="en-PH" sz="1100" dirty="0"/>
                        <a:t> noon? 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E948C34-2EFF-45FC-9194-A64DD8E7A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150" y="742716"/>
            <a:ext cx="2524716" cy="115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13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5BE5989-6E51-4CAB-AE2B-C98AD8D0C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01161"/>
              </p:ext>
            </p:extLst>
          </p:nvPr>
        </p:nvGraphicFramePr>
        <p:xfrm>
          <a:off x="865848" y="364143"/>
          <a:ext cx="7663157" cy="4426342"/>
        </p:xfrm>
        <a:graphic>
          <a:graphicData uri="http://schemas.openxmlformats.org/drawingml/2006/table">
            <a:tbl>
              <a:tblPr firstRow="1" firstCol="1" bandRow="1"/>
              <a:tblGrid>
                <a:gridCol w="950362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7016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846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580729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23431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030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6603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10: 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/>
                        <a:t>Piliin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kolum</a:t>
                      </a:r>
                      <a:r>
                        <a:rPr lang="en-PH" sz="1100" dirty="0"/>
                        <a:t> B ang </a:t>
                      </a:r>
                      <a:r>
                        <a:rPr lang="en-PH" sz="1100" dirty="0" err="1"/>
                        <a:t>tamang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katawagan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binibigyang-kahulugan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bawat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pangungusap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Kolum</a:t>
                      </a:r>
                      <a:r>
                        <a:rPr lang="en-PH" sz="1100" dirty="0"/>
                        <a:t> A.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titik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tamang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p.31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/>
                        <a:t> 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17D8774-00E9-45B1-B834-B5D7193D6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426" y="1893536"/>
            <a:ext cx="2447841" cy="275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82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5BE5989-6E51-4CAB-AE2B-C98AD8D0C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196920"/>
              </p:ext>
            </p:extLst>
          </p:nvPr>
        </p:nvGraphicFramePr>
        <p:xfrm>
          <a:off x="865848" y="364143"/>
          <a:ext cx="7663157" cy="4426342"/>
        </p:xfrm>
        <a:graphic>
          <a:graphicData uri="http://schemas.openxmlformats.org/drawingml/2006/table">
            <a:tbl>
              <a:tblPr firstRow="1" firstCol="1" bandRow="1"/>
              <a:tblGrid>
                <a:gridCol w="950362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7016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846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580729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23431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030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6603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11: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Magsaliksik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dalawa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hanggang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tatlong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datos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tungkol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pamahalaang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kolonyal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Filipino. </a:t>
                      </a:r>
                      <a:r>
                        <a:rPr lang="en-PH" sz="1100" dirty="0" err="1"/>
                        <a:t>Ihalintulad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paglalarawang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kasalukuyang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sistema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pamahalaan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bansa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Suriin</a:t>
                      </a:r>
                      <a:r>
                        <a:rPr lang="en-PH" sz="1100" dirty="0"/>
                        <a:t> din ang </a:t>
                      </a:r>
                      <a:r>
                        <a:rPr lang="en-PH" sz="1100" dirty="0" err="1"/>
                        <a:t>naging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epekto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sinaunang</a:t>
                      </a:r>
                      <a:r>
                        <a:rPr lang="en-PH" sz="1100" dirty="0"/>
                        <a:t> Pilipino.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p.31</a:t>
                      </a: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/>
                        <a:t> 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12: </a:t>
                      </a:r>
                      <a:r>
                        <a:rPr lang="en-PH" sz="1100" dirty="0" err="1"/>
                        <a:t>Kumpletuhin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hinihinging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impormasyon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ibaba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isang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buong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p.32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dirty="0"/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02C0CF1-63D4-4CE7-8994-1A2623009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288" y="2945500"/>
            <a:ext cx="2459979" cy="173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91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5BE5989-6E51-4CAB-AE2B-C98AD8D0C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492670"/>
              </p:ext>
            </p:extLst>
          </p:nvPr>
        </p:nvGraphicFramePr>
        <p:xfrm>
          <a:off x="865848" y="364143"/>
          <a:ext cx="7663157" cy="4426342"/>
        </p:xfrm>
        <a:graphic>
          <a:graphicData uri="http://schemas.openxmlformats.org/drawingml/2006/table">
            <a:tbl>
              <a:tblPr firstRow="1" firstCol="1" bandRow="1"/>
              <a:tblGrid>
                <a:gridCol w="950362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7016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846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580729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23431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030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6603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13: 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 err="1"/>
                        <a:t>Punan</a:t>
                      </a:r>
                      <a:r>
                        <a:rPr lang="en-PH" sz="1100" dirty="0"/>
                        <a:t> ang graphic organizer ng </a:t>
                      </a:r>
                      <a:r>
                        <a:rPr lang="en-PH" sz="1100" dirty="0" err="1"/>
                        <a:t>angkop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impormasyon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pagkatapos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tanong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ibaba</a:t>
                      </a:r>
                      <a:r>
                        <a:rPr lang="en-PH" sz="1100" dirty="0"/>
                        <a:t>. 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p.32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dirty="0"/>
                    </a:p>
                    <a:p>
                      <a:pPr marL="314325" indent="-228600" algn="l">
                        <a:buFont typeface="Wingdings" panose="05000000000000000000" pitchFamily="2" charset="2"/>
                        <a:buAutoNum type="arabicPeriod"/>
                      </a:pPr>
                      <a:r>
                        <a:rPr lang="en-PH" sz="1100" dirty="0" err="1"/>
                        <a:t>Bakit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nagkaroon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negatibong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reaksyon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Pilipino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pamamaraang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ng Espanyol?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dirty="0"/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F87F211B-7FAF-4D76-B3C2-B4FA1BBE7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104" y="1658867"/>
            <a:ext cx="2516624" cy="120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7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5BE5989-6E51-4CAB-AE2B-C98AD8D0C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719053"/>
              </p:ext>
            </p:extLst>
          </p:nvPr>
        </p:nvGraphicFramePr>
        <p:xfrm>
          <a:off x="865848" y="364143"/>
          <a:ext cx="7663157" cy="4459869"/>
        </p:xfrm>
        <a:graphic>
          <a:graphicData uri="http://schemas.openxmlformats.org/drawingml/2006/table">
            <a:tbl>
              <a:tblPr firstRow="1" firstCol="1" bandRow="1"/>
              <a:tblGrid>
                <a:gridCol w="950362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7016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846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580729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23431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030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6603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14: 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/>
                        <a:t>Isa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malaking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usapin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ating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kasaysayan</a:t>
                      </a:r>
                      <a:r>
                        <a:rPr lang="en-PH" sz="1100" dirty="0"/>
                        <a:t> ay ang </a:t>
                      </a:r>
                      <a:r>
                        <a:rPr lang="en-PH" sz="1100" dirty="0" err="1"/>
                        <a:t>sapilitang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pagtatarabaho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Iguhit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naging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epekto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sapilitang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pagtatrabaho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ipaliwang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ilalim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naiguhit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paano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nalagpasan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sinaunang</a:t>
                      </a:r>
                      <a:r>
                        <a:rPr lang="en-PH" sz="1100" dirty="0"/>
                        <a:t> Pilipino.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p.33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15: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Gumupit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isang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artikulo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mula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pahayagan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tumatalakay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isang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isyu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tungkol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manggagawa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Maari</a:t>
                      </a:r>
                      <a:r>
                        <a:rPr lang="en-PH" sz="1100" dirty="0"/>
                        <a:t> ring </a:t>
                      </a:r>
                      <a:r>
                        <a:rPr lang="en-PH" sz="1100" dirty="0" err="1"/>
                        <a:t>kumuha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balita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mula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telebisyon</a:t>
                      </a:r>
                      <a:r>
                        <a:rPr lang="en-PH" sz="1100" dirty="0"/>
                        <a:t> o radio. </a:t>
                      </a:r>
                      <a:r>
                        <a:rPr lang="en-PH" sz="1100" dirty="0" err="1"/>
                        <a:t>Magpatulong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kapatid</a:t>
                      </a:r>
                      <a:r>
                        <a:rPr lang="en-PH" sz="1100" dirty="0"/>
                        <a:t> o </a:t>
                      </a:r>
                      <a:r>
                        <a:rPr lang="en-PH" sz="1100" dirty="0" err="1"/>
                        <a:t>kasama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bahay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sumusunod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tanong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p.33</a:t>
                      </a: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5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/>
                        <a:t>1. </a:t>
                      </a:r>
                      <a:r>
                        <a:rPr lang="en-PH" sz="1100" dirty="0" err="1"/>
                        <a:t>Ano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isyu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tungkol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manggagawa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tinalakay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balita</a:t>
                      </a:r>
                      <a:r>
                        <a:rPr lang="en-PH" sz="1100" dirty="0"/>
                        <a:t>?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073C34C-BD5A-4978-87D3-A753919D45DE}"/>
              </a:ext>
            </a:extLst>
          </p:cNvPr>
          <p:cNvSpPr/>
          <p:nvPr/>
        </p:nvSpPr>
        <p:spPr>
          <a:xfrm>
            <a:off x="4741933" y="2144389"/>
            <a:ext cx="2354782" cy="6311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64305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5BE5989-6E51-4CAB-AE2B-C98AD8D0C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495723"/>
              </p:ext>
            </p:extLst>
          </p:nvPr>
        </p:nvGraphicFramePr>
        <p:xfrm>
          <a:off x="865848" y="364143"/>
          <a:ext cx="7663157" cy="4426342"/>
        </p:xfrm>
        <a:graphic>
          <a:graphicData uri="http://schemas.openxmlformats.org/drawingml/2006/table">
            <a:tbl>
              <a:tblPr firstRow="1" firstCol="1" bandRow="1"/>
              <a:tblGrid>
                <a:gridCol w="950362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7016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846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580729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23431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030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6603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16: 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 err="1"/>
                        <a:t>Iguhit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mahahalagang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pangyayari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kalakang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galyon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pagitan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Pilipino at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dayuhan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naging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epekto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Pilipino.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p.33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17: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PH" sz="1100" dirty="0" err="1"/>
                        <a:t>Gumawa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isang</a:t>
                      </a:r>
                      <a:r>
                        <a:rPr lang="en-PH" sz="1100" dirty="0"/>
                        <a:t> Collage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nagpapakita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naging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epekto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Pilipino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patakarang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ipinatupad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panahon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Kolonyal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Ipaliwanag</a:t>
                      </a:r>
                      <a:r>
                        <a:rPr lang="en-PH" sz="1100" dirty="0"/>
                        <a:t> din kung </a:t>
                      </a:r>
                      <a:r>
                        <a:rPr lang="en-PH" sz="1100" dirty="0" err="1"/>
                        <a:t>paano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bumangon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Pilipino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pagbabagong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?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p.34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4628B59-60F3-4946-A861-6DD0B3F8698A}"/>
              </a:ext>
            </a:extLst>
          </p:cNvPr>
          <p:cNvSpPr/>
          <p:nvPr/>
        </p:nvSpPr>
        <p:spPr>
          <a:xfrm>
            <a:off x="4758117" y="1812616"/>
            <a:ext cx="2354782" cy="6311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14A020-3146-45F8-B0FB-0AF4B74EC278}"/>
              </a:ext>
            </a:extLst>
          </p:cNvPr>
          <p:cNvSpPr/>
          <p:nvPr/>
        </p:nvSpPr>
        <p:spPr>
          <a:xfrm>
            <a:off x="4758117" y="3818092"/>
            <a:ext cx="2354782" cy="8995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5063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5BE5989-6E51-4CAB-AE2B-C98AD8D0C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848274"/>
              </p:ext>
            </p:extLst>
          </p:nvPr>
        </p:nvGraphicFramePr>
        <p:xfrm>
          <a:off x="865848" y="364143"/>
          <a:ext cx="7663157" cy="4426342"/>
        </p:xfrm>
        <a:graphic>
          <a:graphicData uri="http://schemas.openxmlformats.org/drawingml/2006/table">
            <a:tbl>
              <a:tblPr firstRow="1" firstCol="1" bandRow="1"/>
              <a:tblGrid>
                <a:gridCol w="950362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7016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846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580729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23431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030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6603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18: </a:t>
                      </a:r>
                      <a:r>
                        <a:rPr lang="en-PH" sz="1100" dirty="0"/>
                        <a:t>Malaki ang </a:t>
                      </a:r>
                      <a:r>
                        <a:rPr lang="en-PH" sz="1100" dirty="0" err="1"/>
                        <a:t>naging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epekto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pagbabago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politikal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kalagayan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Filipino </a:t>
                      </a:r>
                      <a:r>
                        <a:rPr lang="en-PH" sz="1100" dirty="0" err="1"/>
                        <a:t>noong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panahon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Espanyol. </a:t>
                      </a:r>
                      <a:r>
                        <a:rPr lang="en-PH" sz="1100" dirty="0" err="1"/>
                        <a:t>Makikita</a:t>
                      </a:r>
                      <a:r>
                        <a:rPr lang="en-PH" sz="1100" dirty="0"/>
                        <a:t> pa </a:t>
                      </a:r>
                      <a:r>
                        <a:rPr lang="en-PH" sz="1100" dirty="0" err="1"/>
                        <a:t>rin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impluwensyang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kasalukuyan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Gumawa</a:t>
                      </a:r>
                      <a:r>
                        <a:rPr lang="en-PH" sz="1100" dirty="0"/>
                        <a:t> ng diagram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nagpapakita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kasalukuyang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balangkas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pamahalaan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Pilipinas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lagyan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sagisag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nanatili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hindi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nanatili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pamahalaang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kolonyal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din ang </a:t>
                      </a:r>
                      <a:r>
                        <a:rPr lang="en-PH" sz="1100" dirty="0" err="1"/>
                        <a:t>epekto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kasulukayang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pamahalaan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p.34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19: </a:t>
                      </a:r>
                      <a:r>
                        <a:rPr lang="en-PH" sz="1100" dirty="0" err="1"/>
                        <a:t>Magsaliksik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ilan</a:t>
                      </a:r>
                      <a:r>
                        <a:rPr lang="en-PH" sz="1100" dirty="0"/>
                        <a:t> pa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naging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paraan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Espanyol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pagpapatupad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patakarang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kolonyal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Gamitin</a:t>
                      </a:r>
                      <a:r>
                        <a:rPr lang="en-PH" sz="1100" dirty="0"/>
                        <a:t> ang template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ibaba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p.34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89BAB44-3877-4E5E-8B9E-E7CC9CF4595E}"/>
              </a:ext>
            </a:extLst>
          </p:cNvPr>
          <p:cNvSpPr/>
          <p:nvPr/>
        </p:nvSpPr>
        <p:spPr>
          <a:xfrm>
            <a:off x="4758117" y="3010238"/>
            <a:ext cx="2354782" cy="6311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70087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5BE5989-6E51-4CAB-AE2B-C98AD8D0C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831505"/>
              </p:ext>
            </p:extLst>
          </p:nvPr>
        </p:nvGraphicFramePr>
        <p:xfrm>
          <a:off x="865848" y="364143"/>
          <a:ext cx="7663157" cy="4426342"/>
        </p:xfrm>
        <a:graphic>
          <a:graphicData uri="http://schemas.openxmlformats.org/drawingml/2006/table">
            <a:tbl>
              <a:tblPr firstRow="1" firstCol="1" bandRow="1"/>
              <a:tblGrid>
                <a:gridCol w="950362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7016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846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580729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23431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030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6603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/>
                        <a:t>Gawain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Pagkatuto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Bilang</a:t>
                      </a:r>
                      <a:r>
                        <a:rPr lang="en-PH" sz="1100" dirty="0"/>
                        <a:t> 20: </a:t>
                      </a:r>
                      <a:r>
                        <a:rPr lang="en-PH" sz="1100" dirty="0" err="1"/>
                        <a:t>Sagutin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tanong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ibaba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p.35</a:t>
                      </a: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dirty="0"/>
                    </a:p>
                    <a:p>
                      <a:pPr marL="314325" indent="-228600" algn="l">
                        <a:buFont typeface="Wingdings" panose="05000000000000000000" pitchFamily="2" charset="2"/>
                        <a:buAutoNum type="arabicPeriod"/>
                      </a:pPr>
                      <a:r>
                        <a:rPr lang="en-PH" sz="1100" dirty="0" err="1"/>
                        <a:t>Bilang</a:t>
                      </a:r>
                      <a:r>
                        <a:rPr lang="en-PH" sz="1100" dirty="0"/>
                        <a:t> mag-</a:t>
                      </a:r>
                      <a:r>
                        <a:rPr lang="en-PH" sz="1100" dirty="0" err="1"/>
                        <a:t>aaral</a:t>
                      </a:r>
                      <a:r>
                        <a:rPr lang="en-PH" sz="1100" dirty="0"/>
                        <a:t>, </a:t>
                      </a:r>
                      <a:r>
                        <a:rPr lang="en-PH" sz="1100" dirty="0" err="1"/>
                        <a:t>bakit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mahalagang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malaman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epekto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patakarang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kolonyal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ipinatupad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Espanyol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bansa</a:t>
                      </a:r>
                      <a:r>
                        <a:rPr lang="en-PH" sz="1100" dirty="0"/>
                        <a:t>?</a:t>
                      </a:r>
                    </a:p>
                    <a:p>
                      <a:pPr marL="314325" indent="-228600" algn="l">
                        <a:buFont typeface="Wingdings" panose="05000000000000000000" pitchFamily="2" charset="2"/>
                        <a:buAutoNum type="arabicPeriod"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21: </a:t>
                      </a:r>
                      <a:r>
                        <a:rPr lang="en-PH" sz="1100" dirty="0" err="1"/>
                        <a:t>Umisip</a:t>
                      </a:r>
                      <a:r>
                        <a:rPr lang="en-PH" sz="1100" dirty="0"/>
                        <a:t> ng tag line </a:t>
                      </a:r>
                      <a:r>
                        <a:rPr lang="en-PH" sz="1100" dirty="0" err="1"/>
                        <a:t>tungkol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pagbangon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Pilipinas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panahon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kolonyal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p.35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74C8DE7-DED0-46AA-AF03-582742543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966" y="737640"/>
            <a:ext cx="2532808" cy="113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67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5BE5989-6E51-4CAB-AE2B-C98AD8D0C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283286"/>
              </p:ext>
            </p:extLst>
          </p:nvPr>
        </p:nvGraphicFramePr>
        <p:xfrm>
          <a:off x="865848" y="364143"/>
          <a:ext cx="7663157" cy="4426342"/>
        </p:xfrm>
        <a:graphic>
          <a:graphicData uri="http://schemas.openxmlformats.org/drawingml/2006/table">
            <a:tbl>
              <a:tblPr firstRow="1" firstCol="1" bandRow="1"/>
              <a:tblGrid>
                <a:gridCol w="950362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7016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846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580729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23431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030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6603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22: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Humahanap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isang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awitin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may </a:t>
                      </a:r>
                      <a:r>
                        <a:rPr lang="en-PH" sz="1100" dirty="0" err="1"/>
                        <a:t>kinalaman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pag-asa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Iuugnay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naranasan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sinaunang</a:t>
                      </a:r>
                      <a:r>
                        <a:rPr lang="en-PH" sz="1100" dirty="0"/>
                        <a:t> Pilipino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kamay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Espanyol at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kung </a:t>
                      </a:r>
                      <a:r>
                        <a:rPr lang="en-PH" sz="1100" dirty="0" err="1"/>
                        <a:t>paano</a:t>
                      </a:r>
                      <a:r>
                        <a:rPr lang="en-PH" sz="1100" dirty="0"/>
                        <a:t> ka </a:t>
                      </a:r>
                      <a:r>
                        <a:rPr lang="en-PH" sz="1100" dirty="0" err="1"/>
                        <a:t>makakatulong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upang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kailanman</a:t>
                      </a:r>
                      <a:r>
                        <a:rPr lang="en-PH" sz="1100" dirty="0"/>
                        <a:t> ay </a:t>
                      </a:r>
                      <a:r>
                        <a:rPr lang="en-PH" sz="1100" dirty="0" err="1"/>
                        <a:t>hindi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muling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maranasan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ganung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sitwasyon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p.35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23: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PH" sz="1100" dirty="0" err="1"/>
                        <a:t>Muling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balikan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sagutan</a:t>
                      </a:r>
                      <a:r>
                        <a:rPr lang="en-PH" sz="1100" dirty="0"/>
                        <a:t> ang NATUTUNAN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AGN </a:t>
                      </a:r>
                      <a:r>
                        <a:rPr lang="en-PH" sz="1100" dirty="0" err="1"/>
                        <a:t>tsart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upang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mabuo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nilalaman</a:t>
                      </a:r>
                      <a:r>
                        <a:rPr lang="en-PH" sz="1100" dirty="0"/>
                        <a:t> ng Gawain 1.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p.36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574B2F0-ECA6-4708-992E-5275DD64A3F7}"/>
              </a:ext>
            </a:extLst>
          </p:cNvPr>
          <p:cNvSpPr/>
          <p:nvPr/>
        </p:nvSpPr>
        <p:spPr>
          <a:xfrm>
            <a:off x="4721702" y="784928"/>
            <a:ext cx="2354782" cy="6311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5F6025-E454-4C7F-8799-62CCA963DC98}"/>
              </a:ext>
            </a:extLst>
          </p:cNvPr>
          <p:cNvSpPr/>
          <p:nvPr/>
        </p:nvSpPr>
        <p:spPr>
          <a:xfrm>
            <a:off x="4737886" y="3112400"/>
            <a:ext cx="2354782" cy="6311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89628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2E2AD4CF-ACB3-4A00-A1B6-7909E53BD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018" y="-13294"/>
            <a:ext cx="7735987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br>
              <a:rPr kumimoji="0" lang="en-PH" altLang="en-US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</a:rPr>
            </a:b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Republic of the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Philippines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Education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Trajan Pro" charset="0"/>
                <a:ea typeface="Times New Roman" panose="02020603050405020304" pitchFamily="18" charset="0"/>
              </a:rPr>
              <a:t>REGION IV-A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SCHOOLS DIVISION OFFICE OF IMUS CITY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PH" altLang="en-US" sz="11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NAME OF SCHOOL</a:t>
            </a:r>
            <a:endParaRPr kumimoji="0" lang="en-PH" altLang="en-US" sz="1100" b="0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WEEKLY HOME LEARNING PLAN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Grade and Section: </a:t>
            </a:r>
            <a:r>
              <a:rPr lang="en-US" altLang="en-US" sz="1100" b="1" u="sng" dirty="0">
                <a:solidFill>
                  <a:schemeClr val="tx1">
                    <a:lumMod val="90000"/>
                    <a:lumOff val="10000"/>
                  </a:schemeClr>
                </a:solidFill>
                <a:ea typeface="Calibri" panose="020F0502020204030204" pitchFamily="34" charset="0"/>
              </a:rPr>
              <a:t>_______________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			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Quarter</a:t>
            </a:r>
            <a:r>
              <a:rPr lang="en-US" altLang="en-US" sz="1100" b="1" dirty="0">
                <a:solidFill>
                  <a:schemeClr val="tx1">
                    <a:lumMod val="90000"/>
                    <a:lumOff val="1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2</a:t>
            </a:r>
            <a:r>
              <a:rPr lang="en-US" altLang="en-US" sz="1100" b="1" dirty="0">
                <a:solidFill>
                  <a:schemeClr val="tx1">
                    <a:lumMod val="90000"/>
                    <a:lumOff val="10000"/>
                  </a:schemeClr>
                </a:solidFill>
                <a:ea typeface="Calibri" panose="020F0502020204030204" pitchFamily="34" charset="0"/>
              </a:rPr>
              <a:t> Week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1 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</a:t>
            </a:r>
            <a:endParaRPr kumimoji="0" lang="en-PH" altLang="en-US" sz="1100" b="0" i="0" strike="noStrike" cap="none" normalizeH="0" baseline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Adviser:  ________________________                                                           	Date: _______________        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61">
            <a:extLst>
              <a:ext uri="{FF2B5EF4-FFF2-40B4-BE49-F238E27FC236}">
                <a16:creationId xmlns:a16="http://schemas.microsoft.com/office/drawing/2014/main" id="{07B0F8F1-246A-463C-AE66-841B2452B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408" y="53781"/>
            <a:ext cx="537826" cy="5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5BE5989-6E51-4CAB-AE2B-C98AD8D0C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606100"/>
              </p:ext>
            </p:extLst>
          </p:nvPr>
        </p:nvGraphicFramePr>
        <p:xfrm>
          <a:off x="865848" y="2039193"/>
          <a:ext cx="7663157" cy="2754233"/>
        </p:xfrm>
        <a:graphic>
          <a:graphicData uri="http://schemas.openxmlformats.org/drawingml/2006/table">
            <a:tbl>
              <a:tblPr firstRow="1" firstCol="1" bandRow="1"/>
              <a:tblGrid>
                <a:gridCol w="950362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7016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846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580729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23431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76793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340782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Naipapaliwanag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</a:p>
                    <a:p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dahilan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layunin</a:t>
                      </a:r>
                      <a:r>
                        <a:rPr lang="en-PH" sz="1100" dirty="0"/>
                        <a:t> ng </a:t>
                      </a:r>
                    </a:p>
                    <a:p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kolonyalismong</a:t>
                      </a:r>
                      <a:r>
                        <a:rPr lang="en-PH" sz="1100" dirty="0"/>
                        <a:t> Espanyol</a:t>
                      </a:r>
                    </a:p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AP5PKEIIa-2</a:t>
                      </a:r>
                    </a:p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Kahulugan</a:t>
                      </a:r>
                      <a:r>
                        <a:rPr lang="en-PH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Kolonyalismo</a:t>
                      </a:r>
                      <a:r>
                        <a:rPr lang="en-PH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PH" sz="11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mga</a:t>
                      </a:r>
                      <a:r>
                        <a:rPr lang="en-PH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Dahilan</a:t>
                      </a:r>
                      <a:r>
                        <a:rPr lang="en-PH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at </a:t>
                      </a:r>
                      <a:r>
                        <a:rPr lang="en-PH" sz="11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Layunin</a:t>
                      </a:r>
                      <a:r>
                        <a:rPr lang="en-PH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Kolonyalismong</a:t>
                      </a:r>
                      <a:r>
                        <a:rPr lang="en-PH" sz="11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Espanyol</a:t>
                      </a:r>
                    </a:p>
                    <a:p>
                      <a:pPr marL="85725" indent="0" algn="l"/>
                      <a:endParaRPr lang="en-PH" sz="500" b="1" dirty="0"/>
                    </a:p>
                    <a:p>
                      <a:pPr marL="85725" indent="0" algn="l"/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1: </a:t>
                      </a:r>
                    </a:p>
                    <a:p>
                      <a:pPr marL="85725" indent="0" algn="l"/>
                      <a:r>
                        <a:rPr lang="en-PH" sz="1100" dirty="0" err="1"/>
                        <a:t>Suriin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mabuti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larawan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Sagutin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tanong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ibaba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p.6</a:t>
                      </a:r>
                    </a:p>
                    <a:p>
                      <a:pPr marL="85725" indent="0" algn="l"/>
                      <a:endParaRPr lang="en-PH" sz="1100" dirty="0"/>
                    </a:p>
                    <a:p>
                      <a:pPr marL="85725" indent="0" algn="l"/>
                      <a:endParaRPr lang="en-PH" sz="1100" dirty="0"/>
                    </a:p>
                    <a:p>
                      <a:pPr marL="85725" indent="0" algn="l"/>
                      <a:endParaRPr lang="en-PH" sz="1100" dirty="0"/>
                    </a:p>
                    <a:p>
                      <a:pPr marL="85725" indent="0" algn="l"/>
                      <a:endParaRPr lang="en-PH" sz="1100" dirty="0"/>
                    </a:p>
                    <a:p>
                      <a:pPr marL="85725" indent="0" algn="l"/>
                      <a:r>
                        <a:rPr lang="en-PH" sz="1100" dirty="0"/>
                        <a:t>1. </a:t>
                      </a:r>
                      <a:r>
                        <a:rPr lang="en-PH" sz="1100" dirty="0" err="1"/>
                        <a:t>Ano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kayang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pangyayari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naganap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Europa </a:t>
                      </a:r>
                      <a:r>
                        <a:rPr lang="en-PH" sz="1100" dirty="0" err="1"/>
                        <a:t>noong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panahong</a:t>
                      </a:r>
                      <a:r>
                        <a:rPr lang="en-PH" sz="1100" dirty="0"/>
                        <a:t> 1300 </a:t>
                      </a:r>
                      <a:r>
                        <a:rPr lang="en-PH" sz="1100" dirty="0" err="1"/>
                        <a:t>hanggang</a:t>
                      </a:r>
                      <a:r>
                        <a:rPr lang="en-PH" sz="1100" dirty="0"/>
                        <a:t> 1500? _____________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CD4375D-0F97-44FE-9EA5-1057AA52A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235" y="3546581"/>
            <a:ext cx="1950180" cy="61272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5BE5989-6E51-4CAB-AE2B-C98AD8D0C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904274"/>
              </p:ext>
            </p:extLst>
          </p:nvPr>
        </p:nvGraphicFramePr>
        <p:xfrm>
          <a:off x="865848" y="364143"/>
          <a:ext cx="7663157" cy="4426342"/>
        </p:xfrm>
        <a:graphic>
          <a:graphicData uri="http://schemas.openxmlformats.org/drawingml/2006/table">
            <a:tbl>
              <a:tblPr firstRow="1" firstCol="1" bandRow="1"/>
              <a:tblGrid>
                <a:gridCol w="950362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7016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846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580729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23431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030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6603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24: 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 err="1"/>
                        <a:t>Suriin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natutunan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magsagawa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pagninilay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hinggil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pagkatuto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mula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araling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tinalakay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Kopyahin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kwaderno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talahanayan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Punan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tsek</a:t>
                      </a:r>
                      <a:r>
                        <a:rPr lang="en-PH" sz="1100" dirty="0"/>
                        <a:t> (/) ang </a:t>
                      </a:r>
                      <a:r>
                        <a:rPr lang="en-PH" sz="1100" dirty="0" err="1"/>
                        <a:t>wastong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hanay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talahanayan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sagutin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kasunod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tanong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p.36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fi-FI" sz="1100" dirty="0"/>
                        <a:t>1. Anong mga kasanayan at kaalaman ang madali mong natutunan sa Aralin?</a:t>
                      </a: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F06D085-85FB-4251-8129-B5595FD29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426" y="2144391"/>
            <a:ext cx="2482190" cy="201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46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8" name="Google Shape;2158;p64"/>
          <p:cNvGrpSpPr/>
          <p:nvPr/>
        </p:nvGrpSpPr>
        <p:grpSpPr>
          <a:xfrm rot="-123601">
            <a:off x="2642605" y="3598088"/>
            <a:ext cx="4495268" cy="1072621"/>
            <a:chOff x="3535500" y="1450675"/>
            <a:chExt cx="3606875" cy="675400"/>
          </a:xfrm>
        </p:grpSpPr>
        <p:sp>
          <p:nvSpPr>
            <p:cNvPr id="2159" name="Google Shape;2159;p64"/>
            <p:cNvSpPr/>
            <p:nvPr/>
          </p:nvSpPr>
          <p:spPr>
            <a:xfrm>
              <a:off x="3535500" y="1450675"/>
              <a:ext cx="3606875" cy="675400"/>
            </a:xfrm>
            <a:custGeom>
              <a:avLst/>
              <a:gdLst/>
              <a:ahLst/>
              <a:cxnLst/>
              <a:rect l="l" t="t" r="r" b="b"/>
              <a:pathLst>
                <a:path w="144275" h="27016" extrusionOk="0">
                  <a:moveTo>
                    <a:pt x="3484" y="1786"/>
                  </a:moveTo>
                  <a:cubicBezTo>
                    <a:pt x="3925" y="1786"/>
                    <a:pt x="4367" y="2080"/>
                    <a:pt x="4367" y="2669"/>
                  </a:cubicBezTo>
                  <a:lnTo>
                    <a:pt x="4367" y="5234"/>
                  </a:lnTo>
                  <a:cubicBezTo>
                    <a:pt x="4367" y="5823"/>
                    <a:pt x="3925" y="6118"/>
                    <a:pt x="3484" y="6118"/>
                  </a:cubicBezTo>
                  <a:cubicBezTo>
                    <a:pt x="3042" y="6118"/>
                    <a:pt x="2600" y="5823"/>
                    <a:pt x="2600" y="5234"/>
                  </a:cubicBezTo>
                  <a:lnTo>
                    <a:pt x="2600" y="2669"/>
                  </a:lnTo>
                  <a:cubicBezTo>
                    <a:pt x="2600" y="2080"/>
                    <a:pt x="3042" y="1786"/>
                    <a:pt x="3484" y="1786"/>
                  </a:cubicBezTo>
                  <a:close/>
                  <a:moveTo>
                    <a:pt x="3484" y="8024"/>
                  </a:moveTo>
                  <a:cubicBezTo>
                    <a:pt x="3925" y="8024"/>
                    <a:pt x="4367" y="8318"/>
                    <a:pt x="4367" y="8908"/>
                  </a:cubicBezTo>
                  <a:lnTo>
                    <a:pt x="4367" y="11472"/>
                  </a:lnTo>
                  <a:cubicBezTo>
                    <a:pt x="4367" y="12061"/>
                    <a:pt x="3925" y="12356"/>
                    <a:pt x="3484" y="12356"/>
                  </a:cubicBezTo>
                  <a:cubicBezTo>
                    <a:pt x="3042" y="12356"/>
                    <a:pt x="2600" y="12061"/>
                    <a:pt x="2600" y="11472"/>
                  </a:cubicBezTo>
                  <a:lnTo>
                    <a:pt x="2600" y="8908"/>
                  </a:lnTo>
                  <a:cubicBezTo>
                    <a:pt x="2600" y="8318"/>
                    <a:pt x="3042" y="8024"/>
                    <a:pt x="3484" y="8024"/>
                  </a:cubicBezTo>
                  <a:close/>
                  <a:moveTo>
                    <a:pt x="3484" y="14279"/>
                  </a:moveTo>
                  <a:cubicBezTo>
                    <a:pt x="3925" y="14279"/>
                    <a:pt x="4367" y="14574"/>
                    <a:pt x="4367" y="15163"/>
                  </a:cubicBezTo>
                  <a:lnTo>
                    <a:pt x="4367" y="17710"/>
                  </a:lnTo>
                  <a:cubicBezTo>
                    <a:pt x="4367" y="18300"/>
                    <a:pt x="3925" y="18594"/>
                    <a:pt x="3484" y="18594"/>
                  </a:cubicBezTo>
                  <a:cubicBezTo>
                    <a:pt x="3042" y="18594"/>
                    <a:pt x="2600" y="18300"/>
                    <a:pt x="2600" y="17710"/>
                  </a:cubicBezTo>
                  <a:lnTo>
                    <a:pt x="2600" y="15163"/>
                  </a:lnTo>
                  <a:cubicBezTo>
                    <a:pt x="2600" y="14574"/>
                    <a:pt x="3042" y="14279"/>
                    <a:pt x="3484" y="14279"/>
                  </a:cubicBezTo>
                  <a:close/>
                  <a:moveTo>
                    <a:pt x="3484" y="20518"/>
                  </a:moveTo>
                  <a:cubicBezTo>
                    <a:pt x="3925" y="20518"/>
                    <a:pt x="4367" y="20812"/>
                    <a:pt x="4367" y="21401"/>
                  </a:cubicBezTo>
                  <a:lnTo>
                    <a:pt x="4367" y="23966"/>
                  </a:lnTo>
                  <a:cubicBezTo>
                    <a:pt x="4367" y="24555"/>
                    <a:pt x="3925" y="24850"/>
                    <a:pt x="3484" y="24850"/>
                  </a:cubicBezTo>
                  <a:cubicBezTo>
                    <a:pt x="3042" y="24850"/>
                    <a:pt x="2600" y="24555"/>
                    <a:pt x="2600" y="23966"/>
                  </a:cubicBezTo>
                  <a:lnTo>
                    <a:pt x="2600" y="21401"/>
                  </a:lnTo>
                  <a:cubicBezTo>
                    <a:pt x="2600" y="20812"/>
                    <a:pt x="3042" y="20518"/>
                    <a:pt x="3484" y="20518"/>
                  </a:cubicBezTo>
                  <a:close/>
                  <a:moveTo>
                    <a:pt x="1" y="1"/>
                  </a:moveTo>
                  <a:lnTo>
                    <a:pt x="1" y="27016"/>
                  </a:lnTo>
                  <a:lnTo>
                    <a:pt x="144275" y="27016"/>
                  </a:lnTo>
                  <a:lnTo>
                    <a:pt x="1442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64"/>
            <p:cNvSpPr/>
            <p:nvPr/>
          </p:nvSpPr>
          <p:spPr>
            <a:xfrm>
              <a:off x="5352800" y="1579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64"/>
            <p:cNvSpPr/>
            <p:nvPr/>
          </p:nvSpPr>
          <p:spPr>
            <a:xfrm>
              <a:off x="5354100" y="1601000"/>
              <a:ext cx="450" cy="47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17" y="18"/>
                  </a:lnTo>
                  <a:lnTo>
                    <a:pt x="17" y="18"/>
                  </a:lnTo>
                  <a:lnTo>
                    <a:pt x="17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64"/>
            <p:cNvSpPr/>
            <p:nvPr/>
          </p:nvSpPr>
          <p:spPr>
            <a:xfrm>
              <a:off x="5352800" y="1579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64"/>
            <p:cNvSpPr/>
            <p:nvPr/>
          </p:nvSpPr>
          <p:spPr>
            <a:xfrm>
              <a:off x="3886400" y="1584975"/>
              <a:ext cx="3144650" cy="25"/>
            </a:xfrm>
            <a:custGeom>
              <a:avLst/>
              <a:gdLst/>
              <a:ahLst/>
              <a:cxnLst/>
              <a:rect l="l" t="t" r="r" b="b"/>
              <a:pathLst>
                <a:path w="125786" h="1" fill="none" extrusionOk="0">
                  <a:moveTo>
                    <a:pt x="0" y="1"/>
                  </a:moveTo>
                  <a:lnTo>
                    <a:pt x="125785" y="1"/>
                  </a:lnTo>
                </a:path>
              </a:pathLst>
            </a:custGeom>
            <a:noFill/>
            <a:ln w="2600" cap="flat" cmpd="sng">
              <a:solidFill>
                <a:srgbClr val="E499A1"/>
              </a:solidFill>
              <a:prstDash val="solid"/>
              <a:miter lim="173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64"/>
            <p:cNvSpPr/>
            <p:nvPr/>
          </p:nvSpPr>
          <p:spPr>
            <a:xfrm>
              <a:off x="3886400" y="1724050"/>
              <a:ext cx="3144650" cy="25"/>
            </a:xfrm>
            <a:custGeom>
              <a:avLst/>
              <a:gdLst/>
              <a:ahLst/>
              <a:cxnLst/>
              <a:rect l="l" t="t" r="r" b="b"/>
              <a:pathLst>
                <a:path w="125786" h="1" fill="none" extrusionOk="0">
                  <a:moveTo>
                    <a:pt x="0" y="0"/>
                  </a:moveTo>
                  <a:lnTo>
                    <a:pt x="125785" y="0"/>
                  </a:lnTo>
                </a:path>
              </a:pathLst>
            </a:custGeom>
            <a:noFill/>
            <a:ln w="2600" cap="flat" cmpd="sng">
              <a:solidFill>
                <a:srgbClr val="E499A1"/>
              </a:solidFill>
              <a:prstDash val="solid"/>
              <a:miter lim="173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64"/>
            <p:cNvSpPr/>
            <p:nvPr/>
          </p:nvSpPr>
          <p:spPr>
            <a:xfrm>
              <a:off x="3886400" y="1862675"/>
              <a:ext cx="3144650" cy="25"/>
            </a:xfrm>
            <a:custGeom>
              <a:avLst/>
              <a:gdLst/>
              <a:ahLst/>
              <a:cxnLst/>
              <a:rect l="l" t="t" r="r" b="b"/>
              <a:pathLst>
                <a:path w="125786" h="1" fill="none" extrusionOk="0">
                  <a:moveTo>
                    <a:pt x="0" y="0"/>
                  </a:moveTo>
                  <a:lnTo>
                    <a:pt x="125785" y="0"/>
                  </a:lnTo>
                </a:path>
              </a:pathLst>
            </a:custGeom>
            <a:noFill/>
            <a:ln w="2600" cap="flat" cmpd="sng">
              <a:solidFill>
                <a:srgbClr val="E499A1"/>
              </a:solidFill>
              <a:prstDash val="solid"/>
              <a:miter lim="173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4"/>
            <p:cNvSpPr/>
            <p:nvPr/>
          </p:nvSpPr>
          <p:spPr>
            <a:xfrm>
              <a:off x="3886400" y="2001725"/>
              <a:ext cx="3144650" cy="25"/>
            </a:xfrm>
            <a:custGeom>
              <a:avLst/>
              <a:gdLst/>
              <a:ahLst/>
              <a:cxnLst/>
              <a:rect l="l" t="t" r="r" b="b"/>
              <a:pathLst>
                <a:path w="125786" h="1" fill="none" extrusionOk="0">
                  <a:moveTo>
                    <a:pt x="0" y="0"/>
                  </a:moveTo>
                  <a:lnTo>
                    <a:pt x="125785" y="0"/>
                  </a:lnTo>
                </a:path>
              </a:pathLst>
            </a:custGeom>
            <a:noFill/>
            <a:ln w="2600" cap="flat" cmpd="sng">
              <a:solidFill>
                <a:srgbClr val="E499A1"/>
              </a:solidFill>
              <a:prstDash val="solid"/>
              <a:miter lim="173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64"/>
            <p:cNvSpPr/>
            <p:nvPr/>
          </p:nvSpPr>
          <p:spPr>
            <a:xfrm>
              <a:off x="3886400" y="1450675"/>
              <a:ext cx="25" cy="675400"/>
            </a:xfrm>
            <a:custGeom>
              <a:avLst/>
              <a:gdLst/>
              <a:ahLst/>
              <a:cxnLst/>
              <a:rect l="l" t="t" r="r" b="b"/>
              <a:pathLst>
                <a:path w="1" h="27016" fill="none" extrusionOk="0">
                  <a:moveTo>
                    <a:pt x="0" y="1"/>
                  </a:moveTo>
                  <a:lnTo>
                    <a:pt x="0" y="27016"/>
                  </a:lnTo>
                </a:path>
              </a:pathLst>
            </a:custGeom>
            <a:noFill/>
            <a:ln w="5625" cap="flat" cmpd="sng">
              <a:solidFill>
                <a:schemeClr val="accent1"/>
              </a:solidFill>
              <a:prstDash val="solid"/>
              <a:miter lim="1732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8" name="Google Shape;2168;p64"/>
          <p:cNvSpPr txBox="1">
            <a:spLocks noGrp="1"/>
          </p:cNvSpPr>
          <p:nvPr>
            <p:ph type="subTitle" idx="1"/>
          </p:nvPr>
        </p:nvSpPr>
        <p:spPr>
          <a:xfrm>
            <a:off x="2178610" y="1946972"/>
            <a:ext cx="4828800" cy="11924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 you have any questions?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1800" b="1" i="1" dirty="0">
                <a:solidFill>
                  <a:srgbClr val="0000FF"/>
                </a:solidFill>
              </a:rPr>
              <a:t>titserlarisel@gmail.com</a:t>
            </a:r>
            <a:endParaRPr b="1" i="1" dirty="0">
              <a:solidFill>
                <a:srgbClr val="0000FF"/>
              </a:solidFill>
            </a:endParaRPr>
          </a:p>
        </p:txBody>
      </p:sp>
      <p:sp>
        <p:nvSpPr>
          <p:cNvPr id="2170" name="Google Shape;2170;p64"/>
          <p:cNvSpPr txBox="1">
            <a:spLocks noGrp="1"/>
          </p:cNvSpPr>
          <p:nvPr>
            <p:ph type="title"/>
          </p:nvPr>
        </p:nvSpPr>
        <p:spPr>
          <a:xfrm>
            <a:off x="3114200" y="671500"/>
            <a:ext cx="2915400" cy="9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2171" name="Google Shape;2171;p64"/>
          <p:cNvSpPr/>
          <p:nvPr/>
        </p:nvSpPr>
        <p:spPr>
          <a:xfrm>
            <a:off x="6751968" y="4338989"/>
            <a:ext cx="25206" cy="19596"/>
          </a:xfrm>
          <a:custGeom>
            <a:avLst/>
            <a:gdLst/>
            <a:ahLst/>
            <a:cxnLst/>
            <a:rect l="l" t="t" r="r" b="b"/>
            <a:pathLst>
              <a:path w="638" h="496" extrusionOk="0">
                <a:moveTo>
                  <a:pt x="318" y="1"/>
                </a:moveTo>
                <a:cubicBezTo>
                  <a:pt x="0" y="1"/>
                  <a:pt x="0" y="496"/>
                  <a:pt x="318" y="496"/>
                </a:cubicBezTo>
                <a:cubicBezTo>
                  <a:pt x="638" y="496"/>
                  <a:pt x="638" y="1"/>
                  <a:pt x="318" y="1"/>
                </a:cubicBezTo>
                <a:close/>
              </a:path>
            </a:pathLst>
          </a:custGeom>
          <a:solidFill>
            <a:srgbClr val="D9B3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2" name="Google Shape;2172;p64"/>
          <p:cNvSpPr txBox="1"/>
          <p:nvPr/>
        </p:nvSpPr>
        <p:spPr>
          <a:xfrm>
            <a:off x="2992150" y="3859150"/>
            <a:ext cx="3159600" cy="5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Signika Negative"/>
                <a:ea typeface="Signika Negative"/>
                <a:cs typeface="Signika Negative"/>
                <a:sym typeface="Signika Negativ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, including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Signika Negative"/>
                <a:ea typeface="Signika Negative"/>
                <a:cs typeface="Signika Negative"/>
                <a:sym typeface="Signika Negativ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, and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Signika Negative"/>
                <a:ea typeface="Signika Negative"/>
                <a:cs typeface="Signika Negative"/>
                <a:sym typeface="Signika Negativ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.</a:t>
            </a:r>
            <a:endParaRPr sz="1000">
              <a:solidFill>
                <a:schemeClr val="dk1"/>
              </a:solidFill>
              <a:latin typeface="Signika Negative Light"/>
              <a:ea typeface="Signika Negative Light"/>
              <a:cs typeface="Signika Negative Light"/>
              <a:sym typeface="Signika Negative Light"/>
            </a:endParaRPr>
          </a:p>
        </p:txBody>
      </p:sp>
      <p:sp>
        <p:nvSpPr>
          <p:cNvPr id="2173" name="Google Shape;2173;p64"/>
          <p:cNvSpPr/>
          <p:nvPr/>
        </p:nvSpPr>
        <p:spPr>
          <a:xfrm>
            <a:off x="3501356" y="2571750"/>
            <a:ext cx="2157787" cy="99527"/>
          </a:xfrm>
          <a:custGeom>
            <a:avLst/>
            <a:gdLst/>
            <a:ahLst/>
            <a:cxnLst/>
            <a:rect l="l" t="t" r="r" b="b"/>
            <a:pathLst>
              <a:path w="32487" h="1724" extrusionOk="0">
                <a:moveTo>
                  <a:pt x="27267" y="1"/>
                </a:moveTo>
                <a:cubicBezTo>
                  <a:pt x="26919" y="1"/>
                  <a:pt x="26667" y="329"/>
                  <a:pt x="26308" y="550"/>
                </a:cubicBezTo>
                <a:cubicBezTo>
                  <a:pt x="26043" y="715"/>
                  <a:pt x="25738" y="798"/>
                  <a:pt x="25431" y="798"/>
                </a:cubicBezTo>
                <a:cubicBezTo>
                  <a:pt x="25235" y="798"/>
                  <a:pt x="25037" y="764"/>
                  <a:pt x="24847" y="695"/>
                </a:cubicBezTo>
                <a:cubicBezTo>
                  <a:pt x="24495" y="571"/>
                  <a:pt x="24204" y="291"/>
                  <a:pt x="23800" y="291"/>
                </a:cubicBezTo>
                <a:cubicBezTo>
                  <a:pt x="23231" y="291"/>
                  <a:pt x="22898" y="1032"/>
                  <a:pt x="22415" y="1032"/>
                </a:cubicBezTo>
                <a:cubicBezTo>
                  <a:pt x="22336" y="1032"/>
                  <a:pt x="22252" y="1012"/>
                  <a:pt x="22163" y="965"/>
                </a:cubicBezTo>
                <a:cubicBezTo>
                  <a:pt x="21924" y="830"/>
                  <a:pt x="21790" y="613"/>
                  <a:pt x="21520" y="530"/>
                </a:cubicBezTo>
                <a:cubicBezTo>
                  <a:pt x="21407" y="492"/>
                  <a:pt x="21287" y="473"/>
                  <a:pt x="21166" y="473"/>
                </a:cubicBezTo>
                <a:cubicBezTo>
                  <a:pt x="21023" y="473"/>
                  <a:pt x="20878" y="500"/>
                  <a:pt x="20743" y="550"/>
                </a:cubicBezTo>
                <a:cubicBezTo>
                  <a:pt x="20203" y="728"/>
                  <a:pt x="19780" y="1105"/>
                  <a:pt x="19311" y="1105"/>
                </a:cubicBezTo>
                <a:cubicBezTo>
                  <a:pt x="19095" y="1105"/>
                  <a:pt x="18870" y="1025"/>
                  <a:pt x="18618" y="809"/>
                </a:cubicBezTo>
                <a:cubicBezTo>
                  <a:pt x="18360" y="581"/>
                  <a:pt x="18018" y="316"/>
                  <a:pt x="17667" y="316"/>
                </a:cubicBezTo>
                <a:cubicBezTo>
                  <a:pt x="17525" y="316"/>
                  <a:pt x="17380" y="360"/>
                  <a:pt x="17240" y="467"/>
                </a:cubicBezTo>
                <a:cubicBezTo>
                  <a:pt x="17048" y="614"/>
                  <a:pt x="16936" y="1140"/>
                  <a:pt x="16642" y="1140"/>
                </a:cubicBezTo>
                <a:cubicBezTo>
                  <a:pt x="16603" y="1140"/>
                  <a:pt x="16560" y="1131"/>
                  <a:pt x="16514" y="1110"/>
                </a:cubicBezTo>
                <a:cubicBezTo>
                  <a:pt x="16338" y="1027"/>
                  <a:pt x="16193" y="623"/>
                  <a:pt x="16037" y="467"/>
                </a:cubicBezTo>
                <a:cubicBezTo>
                  <a:pt x="15879" y="309"/>
                  <a:pt x="15691" y="220"/>
                  <a:pt x="15499" y="220"/>
                </a:cubicBezTo>
                <a:cubicBezTo>
                  <a:pt x="15352" y="220"/>
                  <a:pt x="15203" y="272"/>
                  <a:pt x="15063" y="385"/>
                </a:cubicBezTo>
                <a:cubicBezTo>
                  <a:pt x="14762" y="624"/>
                  <a:pt x="14530" y="1261"/>
                  <a:pt x="14200" y="1261"/>
                </a:cubicBezTo>
                <a:cubicBezTo>
                  <a:pt x="14087" y="1261"/>
                  <a:pt x="13962" y="1186"/>
                  <a:pt x="13820" y="996"/>
                </a:cubicBezTo>
                <a:cubicBezTo>
                  <a:pt x="13560" y="664"/>
                  <a:pt x="13374" y="146"/>
                  <a:pt x="12908" y="74"/>
                </a:cubicBezTo>
                <a:cubicBezTo>
                  <a:pt x="12858" y="65"/>
                  <a:pt x="12811" y="60"/>
                  <a:pt x="12768" y="60"/>
                </a:cubicBezTo>
                <a:cubicBezTo>
                  <a:pt x="12316" y="60"/>
                  <a:pt x="12191" y="522"/>
                  <a:pt x="11850" y="768"/>
                </a:cubicBezTo>
                <a:cubicBezTo>
                  <a:pt x="11752" y="840"/>
                  <a:pt x="11654" y="870"/>
                  <a:pt x="11556" y="870"/>
                </a:cubicBezTo>
                <a:cubicBezTo>
                  <a:pt x="11136" y="870"/>
                  <a:pt x="10718" y="331"/>
                  <a:pt x="10269" y="331"/>
                </a:cubicBezTo>
                <a:cubicBezTo>
                  <a:pt x="10162" y="331"/>
                  <a:pt x="10054" y="361"/>
                  <a:pt x="9943" y="436"/>
                </a:cubicBezTo>
                <a:cubicBezTo>
                  <a:pt x="9658" y="641"/>
                  <a:pt x="9549" y="1030"/>
                  <a:pt x="9189" y="1030"/>
                </a:cubicBezTo>
                <a:cubicBezTo>
                  <a:pt x="9130" y="1030"/>
                  <a:pt x="9064" y="1019"/>
                  <a:pt x="8990" y="996"/>
                </a:cubicBezTo>
                <a:cubicBezTo>
                  <a:pt x="8565" y="861"/>
                  <a:pt x="8223" y="530"/>
                  <a:pt x="7777" y="488"/>
                </a:cubicBezTo>
                <a:cubicBezTo>
                  <a:pt x="7751" y="486"/>
                  <a:pt x="7725" y="485"/>
                  <a:pt x="7699" y="485"/>
                </a:cubicBezTo>
                <a:cubicBezTo>
                  <a:pt x="7123" y="485"/>
                  <a:pt x="6745" y="1066"/>
                  <a:pt x="6258" y="1066"/>
                </a:cubicBezTo>
                <a:cubicBezTo>
                  <a:pt x="6114" y="1066"/>
                  <a:pt x="5960" y="1015"/>
                  <a:pt x="5788" y="882"/>
                </a:cubicBezTo>
                <a:cubicBezTo>
                  <a:pt x="5482" y="645"/>
                  <a:pt x="5172" y="246"/>
                  <a:pt x="4806" y="246"/>
                </a:cubicBezTo>
                <a:cubicBezTo>
                  <a:pt x="4674" y="246"/>
                  <a:pt x="4536" y="297"/>
                  <a:pt x="4388" y="426"/>
                </a:cubicBezTo>
                <a:cubicBezTo>
                  <a:pt x="4211" y="578"/>
                  <a:pt x="4137" y="770"/>
                  <a:pt x="3899" y="770"/>
                </a:cubicBezTo>
                <a:cubicBezTo>
                  <a:pt x="3844" y="770"/>
                  <a:pt x="3780" y="760"/>
                  <a:pt x="3704" y="737"/>
                </a:cubicBezTo>
                <a:cubicBezTo>
                  <a:pt x="3549" y="695"/>
                  <a:pt x="3404" y="550"/>
                  <a:pt x="3259" y="488"/>
                </a:cubicBezTo>
                <a:cubicBezTo>
                  <a:pt x="3147" y="432"/>
                  <a:pt x="3023" y="403"/>
                  <a:pt x="2898" y="403"/>
                </a:cubicBezTo>
                <a:cubicBezTo>
                  <a:pt x="2792" y="403"/>
                  <a:pt x="2685" y="424"/>
                  <a:pt x="2585" y="467"/>
                </a:cubicBezTo>
                <a:cubicBezTo>
                  <a:pt x="2481" y="540"/>
                  <a:pt x="2378" y="623"/>
                  <a:pt x="2284" y="706"/>
                </a:cubicBezTo>
                <a:cubicBezTo>
                  <a:pt x="2148" y="792"/>
                  <a:pt x="2029" y="838"/>
                  <a:pt x="1917" y="838"/>
                </a:cubicBezTo>
                <a:cubicBezTo>
                  <a:pt x="1798" y="838"/>
                  <a:pt x="1686" y="786"/>
                  <a:pt x="1569" y="675"/>
                </a:cubicBezTo>
                <a:cubicBezTo>
                  <a:pt x="1362" y="488"/>
                  <a:pt x="1269" y="229"/>
                  <a:pt x="989" y="136"/>
                </a:cubicBezTo>
                <a:cubicBezTo>
                  <a:pt x="909" y="109"/>
                  <a:pt x="835" y="96"/>
                  <a:pt x="766" y="96"/>
                </a:cubicBezTo>
                <a:cubicBezTo>
                  <a:pt x="333" y="96"/>
                  <a:pt x="106" y="585"/>
                  <a:pt x="25" y="996"/>
                </a:cubicBezTo>
                <a:cubicBezTo>
                  <a:pt x="0" y="1114"/>
                  <a:pt x="95" y="1191"/>
                  <a:pt x="186" y="1191"/>
                </a:cubicBezTo>
                <a:cubicBezTo>
                  <a:pt x="246" y="1191"/>
                  <a:pt x="305" y="1157"/>
                  <a:pt x="326" y="1079"/>
                </a:cubicBezTo>
                <a:cubicBezTo>
                  <a:pt x="346" y="986"/>
                  <a:pt x="378" y="892"/>
                  <a:pt x="419" y="809"/>
                </a:cubicBezTo>
                <a:cubicBezTo>
                  <a:pt x="485" y="715"/>
                  <a:pt x="696" y="502"/>
                  <a:pt x="850" y="502"/>
                </a:cubicBezTo>
                <a:cubicBezTo>
                  <a:pt x="866" y="502"/>
                  <a:pt x="881" y="504"/>
                  <a:pt x="896" y="509"/>
                </a:cubicBezTo>
                <a:cubicBezTo>
                  <a:pt x="1051" y="550"/>
                  <a:pt x="1155" y="789"/>
                  <a:pt x="1248" y="892"/>
                </a:cubicBezTo>
                <a:cubicBezTo>
                  <a:pt x="1372" y="1058"/>
                  <a:pt x="1507" y="1234"/>
                  <a:pt x="1704" y="1317"/>
                </a:cubicBezTo>
                <a:cubicBezTo>
                  <a:pt x="1780" y="1347"/>
                  <a:pt x="1850" y="1359"/>
                  <a:pt x="1916" y="1359"/>
                </a:cubicBezTo>
                <a:cubicBezTo>
                  <a:pt x="2334" y="1359"/>
                  <a:pt x="2561" y="836"/>
                  <a:pt x="2978" y="836"/>
                </a:cubicBezTo>
                <a:cubicBezTo>
                  <a:pt x="3045" y="836"/>
                  <a:pt x="3118" y="850"/>
                  <a:pt x="3197" y="882"/>
                </a:cubicBezTo>
                <a:cubicBezTo>
                  <a:pt x="3520" y="1017"/>
                  <a:pt x="3725" y="1186"/>
                  <a:pt x="3965" y="1186"/>
                </a:cubicBezTo>
                <a:cubicBezTo>
                  <a:pt x="4095" y="1186"/>
                  <a:pt x="4235" y="1137"/>
                  <a:pt x="4409" y="1006"/>
                </a:cubicBezTo>
                <a:cubicBezTo>
                  <a:pt x="4570" y="899"/>
                  <a:pt x="4731" y="722"/>
                  <a:pt x="4958" y="722"/>
                </a:cubicBezTo>
                <a:cubicBezTo>
                  <a:pt x="4995" y="722"/>
                  <a:pt x="5032" y="727"/>
                  <a:pt x="5072" y="737"/>
                </a:cubicBezTo>
                <a:cubicBezTo>
                  <a:pt x="5228" y="768"/>
                  <a:pt x="5383" y="1048"/>
                  <a:pt x="5497" y="1162"/>
                </a:cubicBezTo>
                <a:cubicBezTo>
                  <a:pt x="5684" y="1359"/>
                  <a:pt x="5891" y="1535"/>
                  <a:pt x="6171" y="1556"/>
                </a:cubicBezTo>
                <a:cubicBezTo>
                  <a:pt x="6186" y="1556"/>
                  <a:pt x="6201" y="1557"/>
                  <a:pt x="6216" y="1557"/>
                </a:cubicBezTo>
                <a:cubicBezTo>
                  <a:pt x="6438" y="1557"/>
                  <a:pt x="6649" y="1484"/>
                  <a:pt x="6824" y="1348"/>
                </a:cubicBezTo>
                <a:cubicBezTo>
                  <a:pt x="6959" y="1265"/>
                  <a:pt x="7073" y="1151"/>
                  <a:pt x="7218" y="1069"/>
                </a:cubicBezTo>
                <a:cubicBezTo>
                  <a:pt x="7389" y="971"/>
                  <a:pt x="7541" y="931"/>
                  <a:pt x="7687" y="931"/>
                </a:cubicBezTo>
                <a:cubicBezTo>
                  <a:pt x="7911" y="931"/>
                  <a:pt x="8119" y="1026"/>
                  <a:pt x="8358" y="1151"/>
                </a:cubicBezTo>
                <a:cubicBezTo>
                  <a:pt x="8641" y="1293"/>
                  <a:pt x="8977" y="1457"/>
                  <a:pt x="9300" y="1457"/>
                </a:cubicBezTo>
                <a:cubicBezTo>
                  <a:pt x="9473" y="1457"/>
                  <a:pt x="9643" y="1409"/>
                  <a:pt x="9798" y="1286"/>
                </a:cubicBezTo>
                <a:cubicBezTo>
                  <a:pt x="9892" y="1214"/>
                  <a:pt x="9943" y="1048"/>
                  <a:pt x="10026" y="986"/>
                </a:cubicBezTo>
                <a:cubicBezTo>
                  <a:pt x="10175" y="884"/>
                  <a:pt x="10298" y="843"/>
                  <a:pt x="10407" y="843"/>
                </a:cubicBezTo>
                <a:cubicBezTo>
                  <a:pt x="10609" y="843"/>
                  <a:pt x="10768" y="983"/>
                  <a:pt x="10969" y="1131"/>
                </a:cubicBezTo>
                <a:cubicBezTo>
                  <a:pt x="11147" y="1255"/>
                  <a:pt x="11333" y="1357"/>
                  <a:pt x="11546" y="1357"/>
                </a:cubicBezTo>
                <a:cubicBezTo>
                  <a:pt x="11581" y="1357"/>
                  <a:pt x="11617" y="1354"/>
                  <a:pt x="11654" y="1348"/>
                </a:cubicBezTo>
                <a:cubicBezTo>
                  <a:pt x="12090" y="1285"/>
                  <a:pt x="12415" y="511"/>
                  <a:pt x="12817" y="511"/>
                </a:cubicBezTo>
                <a:cubicBezTo>
                  <a:pt x="12873" y="511"/>
                  <a:pt x="12931" y="526"/>
                  <a:pt x="12990" y="561"/>
                </a:cubicBezTo>
                <a:cubicBezTo>
                  <a:pt x="13395" y="799"/>
                  <a:pt x="13446" y="1431"/>
                  <a:pt x="13892" y="1649"/>
                </a:cubicBezTo>
                <a:cubicBezTo>
                  <a:pt x="13998" y="1701"/>
                  <a:pt x="14101" y="1724"/>
                  <a:pt x="14200" y="1724"/>
                </a:cubicBezTo>
                <a:cubicBezTo>
                  <a:pt x="14458" y="1724"/>
                  <a:pt x="14686" y="1566"/>
                  <a:pt x="14866" y="1348"/>
                </a:cubicBezTo>
                <a:cubicBezTo>
                  <a:pt x="15011" y="1172"/>
                  <a:pt x="15136" y="820"/>
                  <a:pt x="15333" y="706"/>
                </a:cubicBezTo>
                <a:cubicBezTo>
                  <a:pt x="15393" y="674"/>
                  <a:pt x="15450" y="660"/>
                  <a:pt x="15502" y="660"/>
                </a:cubicBezTo>
                <a:cubicBezTo>
                  <a:pt x="15790" y="660"/>
                  <a:pt x="15963" y="1083"/>
                  <a:pt x="16120" y="1276"/>
                </a:cubicBezTo>
                <a:cubicBezTo>
                  <a:pt x="16278" y="1475"/>
                  <a:pt x="16486" y="1624"/>
                  <a:pt x="16707" y="1624"/>
                </a:cubicBezTo>
                <a:cubicBezTo>
                  <a:pt x="16821" y="1624"/>
                  <a:pt x="16937" y="1585"/>
                  <a:pt x="17053" y="1493"/>
                </a:cubicBezTo>
                <a:cubicBezTo>
                  <a:pt x="17115" y="1431"/>
                  <a:pt x="17178" y="1359"/>
                  <a:pt x="17229" y="1276"/>
                </a:cubicBezTo>
                <a:cubicBezTo>
                  <a:pt x="17250" y="1203"/>
                  <a:pt x="17292" y="1141"/>
                  <a:pt x="17323" y="1079"/>
                </a:cubicBezTo>
                <a:lnTo>
                  <a:pt x="17385" y="944"/>
                </a:lnTo>
                <a:lnTo>
                  <a:pt x="17996" y="851"/>
                </a:lnTo>
                <a:cubicBezTo>
                  <a:pt x="18328" y="955"/>
                  <a:pt x="18556" y="1421"/>
                  <a:pt x="18919" y="1545"/>
                </a:cubicBezTo>
                <a:cubicBezTo>
                  <a:pt x="19037" y="1588"/>
                  <a:pt x="19155" y="1606"/>
                  <a:pt x="19273" y="1606"/>
                </a:cubicBezTo>
                <a:cubicBezTo>
                  <a:pt x="19670" y="1606"/>
                  <a:pt x="20057" y="1398"/>
                  <a:pt x="20401" y="1214"/>
                </a:cubicBezTo>
                <a:cubicBezTo>
                  <a:pt x="20653" y="1080"/>
                  <a:pt x="20905" y="922"/>
                  <a:pt x="21175" y="922"/>
                </a:cubicBezTo>
                <a:cubicBezTo>
                  <a:pt x="21260" y="922"/>
                  <a:pt x="21347" y="938"/>
                  <a:pt x="21437" y="975"/>
                </a:cubicBezTo>
                <a:cubicBezTo>
                  <a:pt x="21758" y="1110"/>
                  <a:pt x="21935" y="1442"/>
                  <a:pt x="22287" y="1514"/>
                </a:cubicBezTo>
                <a:cubicBezTo>
                  <a:pt x="22345" y="1526"/>
                  <a:pt x="22399" y="1532"/>
                  <a:pt x="22450" y="1532"/>
                </a:cubicBezTo>
                <a:cubicBezTo>
                  <a:pt x="22923" y="1532"/>
                  <a:pt x="23097" y="1048"/>
                  <a:pt x="23500" y="851"/>
                </a:cubicBezTo>
                <a:cubicBezTo>
                  <a:pt x="23595" y="804"/>
                  <a:pt x="23690" y="785"/>
                  <a:pt x="23785" y="785"/>
                </a:cubicBezTo>
                <a:cubicBezTo>
                  <a:pt x="24176" y="785"/>
                  <a:pt x="24565" y="1112"/>
                  <a:pt x="24940" y="1203"/>
                </a:cubicBezTo>
                <a:cubicBezTo>
                  <a:pt x="25101" y="1236"/>
                  <a:pt x="25265" y="1254"/>
                  <a:pt x="25431" y="1254"/>
                </a:cubicBezTo>
                <a:cubicBezTo>
                  <a:pt x="25628" y="1254"/>
                  <a:pt x="25826" y="1229"/>
                  <a:pt x="26018" y="1172"/>
                </a:cubicBezTo>
                <a:cubicBezTo>
                  <a:pt x="26360" y="1079"/>
                  <a:pt x="26578" y="861"/>
                  <a:pt x="26868" y="685"/>
                </a:cubicBezTo>
                <a:cubicBezTo>
                  <a:pt x="27034" y="587"/>
                  <a:pt x="27164" y="547"/>
                  <a:pt x="27276" y="547"/>
                </a:cubicBezTo>
                <a:cubicBezTo>
                  <a:pt x="27575" y="547"/>
                  <a:pt x="27732" y="834"/>
                  <a:pt x="28049" y="1037"/>
                </a:cubicBezTo>
                <a:cubicBezTo>
                  <a:pt x="28246" y="1166"/>
                  <a:pt x="28434" y="1214"/>
                  <a:pt x="28618" y="1214"/>
                </a:cubicBezTo>
                <a:cubicBezTo>
                  <a:pt x="29164" y="1214"/>
                  <a:pt x="29673" y="791"/>
                  <a:pt x="30247" y="768"/>
                </a:cubicBezTo>
                <a:cubicBezTo>
                  <a:pt x="30271" y="767"/>
                  <a:pt x="30296" y="766"/>
                  <a:pt x="30320" y="766"/>
                </a:cubicBezTo>
                <a:cubicBezTo>
                  <a:pt x="30745" y="766"/>
                  <a:pt x="31165" y="911"/>
                  <a:pt x="31562" y="911"/>
                </a:cubicBezTo>
                <a:cubicBezTo>
                  <a:pt x="31838" y="911"/>
                  <a:pt x="32103" y="841"/>
                  <a:pt x="32350" y="602"/>
                </a:cubicBezTo>
                <a:cubicBezTo>
                  <a:pt x="32487" y="483"/>
                  <a:pt x="32357" y="244"/>
                  <a:pt x="32197" y="244"/>
                </a:cubicBezTo>
                <a:cubicBezTo>
                  <a:pt x="32162" y="244"/>
                  <a:pt x="32126" y="255"/>
                  <a:pt x="32091" y="281"/>
                </a:cubicBezTo>
                <a:cubicBezTo>
                  <a:pt x="31904" y="424"/>
                  <a:pt x="31688" y="469"/>
                  <a:pt x="31457" y="469"/>
                </a:cubicBezTo>
                <a:cubicBezTo>
                  <a:pt x="31047" y="469"/>
                  <a:pt x="30590" y="325"/>
                  <a:pt x="30170" y="325"/>
                </a:cubicBezTo>
                <a:cubicBezTo>
                  <a:pt x="30054" y="325"/>
                  <a:pt x="29941" y="336"/>
                  <a:pt x="29832" y="364"/>
                </a:cubicBezTo>
                <a:cubicBezTo>
                  <a:pt x="29440" y="466"/>
                  <a:pt x="29099" y="737"/>
                  <a:pt x="28702" y="737"/>
                </a:cubicBezTo>
                <a:cubicBezTo>
                  <a:pt x="28658" y="737"/>
                  <a:pt x="28613" y="734"/>
                  <a:pt x="28568" y="727"/>
                </a:cubicBezTo>
                <a:cubicBezTo>
                  <a:pt x="28163" y="664"/>
                  <a:pt x="28008" y="353"/>
                  <a:pt x="27687" y="146"/>
                </a:cubicBezTo>
                <a:cubicBezTo>
                  <a:pt x="27528" y="42"/>
                  <a:pt x="27392" y="1"/>
                  <a:pt x="272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74" name="Google Shape;2174;p64"/>
          <p:cNvGrpSpPr/>
          <p:nvPr/>
        </p:nvGrpSpPr>
        <p:grpSpPr>
          <a:xfrm>
            <a:off x="6751978" y="1071125"/>
            <a:ext cx="1746014" cy="1812986"/>
            <a:chOff x="6751978" y="1071125"/>
            <a:chExt cx="1746014" cy="1812986"/>
          </a:xfrm>
        </p:grpSpPr>
        <p:sp>
          <p:nvSpPr>
            <p:cNvPr id="2175" name="Google Shape;2175;p64"/>
            <p:cNvSpPr/>
            <p:nvPr/>
          </p:nvSpPr>
          <p:spPr>
            <a:xfrm>
              <a:off x="6775234" y="1461747"/>
              <a:ext cx="1722758" cy="1349888"/>
            </a:xfrm>
            <a:custGeom>
              <a:avLst/>
              <a:gdLst/>
              <a:ahLst/>
              <a:cxnLst/>
              <a:rect l="l" t="t" r="r" b="b"/>
              <a:pathLst>
                <a:path w="45010" h="32894" extrusionOk="0">
                  <a:moveTo>
                    <a:pt x="11615" y="1"/>
                  </a:moveTo>
                  <a:cubicBezTo>
                    <a:pt x="10960" y="1"/>
                    <a:pt x="10298" y="56"/>
                    <a:pt x="9634" y="171"/>
                  </a:cubicBezTo>
                  <a:cubicBezTo>
                    <a:pt x="4075" y="1119"/>
                    <a:pt x="1" y="5936"/>
                    <a:pt x="1" y="11574"/>
                  </a:cubicBezTo>
                  <a:cubicBezTo>
                    <a:pt x="1" y="17717"/>
                    <a:pt x="15256" y="31741"/>
                    <a:pt x="22110" y="32830"/>
                  </a:cubicBezTo>
                  <a:lnTo>
                    <a:pt x="22110" y="32893"/>
                  </a:lnTo>
                  <a:cubicBezTo>
                    <a:pt x="22237" y="32893"/>
                    <a:pt x="22363" y="32893"/>
                    <a:pt x="22505" y="32878"/>
                  </a:cubicBezTo>
                  <a:cubicBezTo>
                    <a:pt x="22534" y="32875"/>
                    <a:pt x="22561" y="32873"/>
                    <a:pt x="22589" y="32873"/>
                  </a:cubicBezTo>
                  <a:cubicBezTo>
                    <a:pt x="22698" y="32873"/>
                    <a:pt x="22799" y="32893"/>
                    <a:pt x="22900" y="32893"/>
                  </a:cubicBezTo>
                  <a:lnTo>
                    <a:pt x="22900" y="32830"/>
                  </a:lnTo>
                  <a:cubicBezTo>
                    <a:pt x="29770" y="31741"/>
                    <a:pt x="45010" y="17717"/>
                    <a:pt x="45010" y="11574"/>
                  </a:cubicBezTo>
                  <a:cubicBezTo>
                    <a:pt x="45010" y="5936"/>
                    <a:pt x="40935" y="1119"/>
                    <a:pt x="35376" y="171"/>
                  </a:cubicBezTo>
                  <a:cubicBezTo>
                    <a:pt x="34712" y="56"/>
                    <a:pt x="34050" y="1"/>
                    <a:pt x="33395" y="1"/>
                  </a:cubicBezTo>
                  <a:cubicBezTo>
                    <a:pt x="28570" y="1"/>
                    <a:pt x="24160" y="3034"/>
                    <a:pt x="22505" y="7720"/>
                  </a:cubicBezTo>
                  <a:cubicBezTo>
                    <a:pt x="20850" y="3034"/>
                    <a:pt x="16440" y="1"/>
                    <a:pt x="116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64"/>
            <p:cNvSpPr/>
            <p:nvPr/>
          </p:nvSpPr>
          <p:spPr>
            <a:xfrm rot="270">
              <a:off x="7838934" y="2305170"/>
              <a:ext cx="553561" cy="578919"/>
            </a:xfrm>
            <a:custGeom>
              <a:avLst/>
              <a:gdLst/>
              <a:ahLst/>
              <a:cxnLst/>
              <a:rect l="l" t="t" r="r" b="b"/>
              <a:pathLst>
                <a:path w="17398" h="18195" extrusionOk="0">
                  <a:moveTo>
                    <a:pt x="12217" y="0"/>
                  </a:moveTo>
                  <a:lnTo>
                    <a:pt x="1" y="13239"/>
                  </a:lnTo>
                  <a:lnTo>
                    <a:pt x="35" y="13360"/>
                  </a:lnTo>
                  <a:lnTo>
                    <a:pt x="122" y="13551"/>
                  </a:lnTo>
                  <a:lnTo>
                    <a:pt x="312" y="13620"/>
                  </a:lnTo>
                  <a:lnTo>
                    <a:pt x="503" y="13672"/>
                  </a:lnTo>
                  <a:lnTo>
                    <a:pt x="572" y="13863"/>
                  </a:lnTo>
                  <a:lnTo>
                    <a:pt x="642" y="14053"/>
                  </a:lnTo>
                  <a:lnTo>
                    <a:pt x="832" y="14123"/>
                  </a:lnTo>
                  <a:lnTo>
                    <a:pt x="1023" y="14175"/>
                  </a:lnTo>
                  <a:lnTo>
                    <a:pt x="1092" y="14365"/>
                  </a:lnTo>
                  <a:lnTo>
                    <a:pt x="1162" y="14556"/>
                  </a:lnTo>
                  <a:lnTo>
                    <a:pt x="1179" y="14573"/>
                  </a:lnTo>
                  <a:lnTo>
                    <a:pt x="1352" y="14625"/>
                  </a:lnTo>
                  <a:lnTo>
                    <a:pt x="1543" y="14694"/>
                  </a:lnTo>
                  <a:lnTo>
                    <a:pt x="1612" y="14868"/>
                  </a:lnTo>
                  <a:lnTo>
                    <a:pt x="1681" y="15058"/>
                  </a:lnTo>
                  <a:lnTo>
                    <a:pt x="1699" y="15058"/>
                  </a:lnTo>
                  <a:lnTo>
                    <a:pt x="1699" y="15076"/>
                  </a:lnTo>
                  <a:lnTo>
                    <a:pt x="1889" y="15128"/>
                  </a:lnTo>
                  <a:lnTo>
                    <a:pt x="2063" y="15197"/>
                  </a:lnTo>
                  <a:lnTo>
                    <a:pt x="2149" y="15388"/>
                  </a:lnTo>
                  <a:lnTo>
                    <a:pt x="2219" y="15561"/>
                  </a:lnTo>
                  <a:lnTo>
                    <a:pt x="2219" y="15578"/>
                  </a:lnTo>
                  <a:lnTo>
                    <a:pt x="2409" y="15630"/>
                  </a:lnTo>
                  <a:lnTo>
                    <a:pt x="2600" y="15700"/>
                  </a:lnTo>
                  <a:lnTo>
                    <a:pt x="2669" y="15890"/>
                  </a:lnTo>
                  <a:lnTo>
                    <a:pt x="2738" y="16081"/>
                  </a:lnTo>
                  <a:lnTo>
                    <a:pt x="2756" y="16081"/>
                  </a:lnTo>
                  <a:lnTo>
                    <a:pt x="2929" y="16150"/>
                  </a:lnTo>
                  <a:lnTo>
                    <a:pt x="3120" y="16202"/>
                  </a:lnTo>
                  <a:lnTo>
                    <a:pt x="3189" y="16393"/>
                  </a:lnTo>
                  <a:lnTo>
                    <a:pt x="3258" y="16583"/>
                  </a:lnTo>
                  <a:lnTo>
                    <a:pt x="3276" y="16583"/>
                  </a:lnTo>
                  <a:lnTo>
                    <a:pt x="3449" y="16653"/>
                  </a:lnTo>
                  <a:lnTo>
                    <a:pt x="3639" y="16705"/>
                  </a:lnTo>
                  <a:lnTo>
                    <a:pt x="3709" y="16895"/>
                  </a:lnTo>
                  <a:lnTo>
                    <a:pt x="3778" y="17086"/>
                  </a:lnTo>
                  <a:lnTo>
                    <a:pt x="3795" y="17086"/>
                  </a:lnTo>
                  <a:lnTo>
                    <a:pt x="3986" y="17155"/>
                  </a:lnTo>
                  <a:lnTo>
                    <a:pt x="4159" y="17207"/>
                  </a:lnTo>
                  <a:lnTo>
                    <a:pt x="4246" y="17398"/>
                  </a:lnTo>
                  <a:lnTo>
                    <a:pt x="4315" y="17588"/>
                  </a:lnTo>
                  <a:lnTo>
                    <a:pt x="4315" y="17606"/>
                  </a:lnTo>
                  <a:lnTo>
                    <a:pt x="4506" y="17658"/>
                  </a:lnTo>
                  <a:lnTo>
                    <a:pt x="4696" y="17727"/>
                  </a:lnTo>
                  <a:lnTo>
                    <a:pt x="4766" y="17900"/>
                  </a:lnTo>
                  <a:lnTo>
                    <a:pt x="4835" y="18091"/>
                  </a:lnTo>
                  <a:lnTo>
                    <a:pt x="4852" y="18108"/>
                  </a:lnTo>
                  <a:lnTo>
                    <a:pt x="5026" y="18160"/>
                  </a:lnTo>
                  <a:lnTo>
                    <a:pt x="5130" y="18195"/>
                  </a:lnTo>
                  <a:lnTo>
                    <a:pt x="5199" y="18125"/>
                  </a:lnTo>
                  <a:lnTo>
                    <a:pt x="17398" y="4956"/>
                  </a:lnTo>
                  <a:lnTo>
                    <a:pt x="17381" y="4869"/>
                  </a:lnTo>
                  <a:lnTo>
                    <a:pt x="17311" y="4696"/>
                  </a:lnTo>
                  <a:lnTo>
                    <a:pt x="17294" y="4679"/>
                  </a:lnTo>
                  <a:lnTo>
                    <a:pt x="17103" y="4609"/>
                  </a:lnTo>
                  <a:lnTo>
                    <a:pt x="16930" y="4557"/>
                  </a:lnTo>
                  <a:lnTo>
                    <a:pt x="16861" y="4367"/>
                  </a:lnTo>
                  <a:lnTo>
                    <a:pt x="16774" y="4176"/>
                  </a:lnTo>
                  <a:lnTo>
                    <a:pt x="16584" y="4107"/>
                  </a:lnTo>
                  <a:lnTo>
                    <a:pt x="16393" y="4055"/>
                  </a:lnTo>
                  <a:lnTo>
                    <a:pt x="16324" y="3864"/>
                  </a:lnTo>
                  <a:lnTo>
                    <a:pt x="16254" y="3674"/>
                  </a:lnTo>
                  <a:lnTo>
                    <a:pt x="16237" y="3674"/>
                  </a:lnTo>
                  <a:lnTo>
                    <a:pt x="16064" y="3604"/>
                  </a:lnTo>
                  <a:lnTo>
                    <a:pt x="15873" y="3552"/>
                  </a:lnTo>
                  <a:lnTo>
                    <a:pt x="15804" y="3362"/>
                  </a:lnTo>
                  <a:lnTo>
                    <a:pt x="15735" y="3171"/>
                  </a:lnTo>
                  <a:lnTo>
                    <a:pt x="15717" y="3154"/>
                  </a:lnTo>
                  <a:lnTo>
                    <a:pt x="15544" y="3102"/>
                  </a:lnTo>
                  <a:lnTo>
                    <a:pt x="15353" y="3033"/>
                  </a:lnTo>
                  <a:lnTo>
                    <a:pt x="15284" y="2859"/>
                  </a:lnTo>
                  <a:lnTo>
                    <a:pt x="15215" y="2669"/>
                  </a:lnTo>
                  <a:lnTo>
                    <a:pt x="15197" y="2651"/>
                  </a:lnTo>
                  <a:lnTo>
                    <a:pt x="15007" y="2599"/>
                  </a:lnTo>
                  <a:lnTo>
                    <a:pt x="14833" y="2530"/>
                  </a:lnTo>
                  <a:lnTo>
                    <a:pt x="14747" y="2339"/>
                  </a:lnTo>
                  <a:lnTo>
                    <a:pt x="14677" y="2166"/>
                  </a:lnTo>
                  <a:lnTo>
                    <a:pt x="14677" y="2149"/>
                  </a:lnTo>
                  <a:lnTo>
                    <a:pt x="14487" y="2097"/>
                  </a:lnTo>
                  <a:lnTo>
                    <a:pt x="14296" y="2028"/>
                  </a:lnTo>
                  <a:lnTo>
                    <a:pt x="14227" y="1837"/>
                  </a:lnTo>
                  <a:lnTo>
                    <a:pt x="14158" y="1646"/>
                  </a:lnTo>
                  <a:lnTo>
                    <a:pt x="14140" y="1646"/>
                  </a:lnTo>
                  <a:lnTo>
                    <a:pt x="13967" y="1577"/>
                  </a:lnTo>
                  <a:lnTo>
                    <a:pt x="13776" y="1525"/>
                  </a:lnTo>
                  <a:lnTo>
                    <a:pt x="13707" y="1334"/>
                  </a:lnTo>
                  <a:lnTo>
                    <a:pt x="13638" y="1144"/>
                  </a:lnTo>
                  <a:lnTo>
                    <a:pt x="13620" y="1144"/>
                  </a:lnTo>
                  <a:lnTo>
                    <a:pt x="13447" y="1075"/>
                  </a:lnTo>
                  <a:lnTo>
                    <a:pt x="13257" y="1023"/>
                  </a:lnTo>
                  <a:lnTo>
                    <a:pt x="13187" y="832"/>
                  </a:lnTo>
                  <a:lnTo>
                    <a:pt x="13101" y="641"/>
                  </a:lnTo>
                  <a:lnTo>
                    <a:pt x="12910" y="572"/>
                  </a:lnTo>
                  <a:lnTo>
                    <a:pt x="12737" y="503"/>
                  </a:lnTo>
                  <a:lnTo>
                    <a:pt x="12650" y="329"/>
                  </a:lnTo>
                  <a:lnTo>
                    <a:pt x="12581" y="139"/>
                  </a:lnTo>
                  <a:lnTo>
                    <a:pt x="12581" y="121"/>
                  </a:lnTo>
                  <a:lnTo>
                    <a:pt x="12390" y="69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rgbClr val="F1FAFF">
                <a:alpha val="67600"/>
              </a:srgbClr>
            </a:solidFill>
            <a:ln>
              <a:noFill/>
            </a:ln>
            <a:effectLst>
              <a:outerShdw blurRad="42863" dist="9525" dir="5400000" algn="bl" rotWithShape="0">
                <a:srgbClr val="783F04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64"/>
            <p:cNvSpPr/>
            <p:nvPr/>
          </p:nvSpPr>
          <p:spPr>
            <a:xfrm rot="2469048">
              <a:off x="6871205" y="1179183"/>
              <a:ext cx="540611" cy="565347"/>
            </a:xfrm>
            <a:custGeom>
              <a:avLst/>
              <a:gdLst/>
              <a:ahLst/>
              <a:cxnLst/>
              <a:rect l="l" t="t" r="r" b="b"/>
              <a:pathLst>
                <a:path w="17398" h="18195" extrusionOk="0">
                  <a:moveTo>
                    <a:pt x="12217" y="0"/>
                  </a:moveTo>
                  <a:lnTo>
                    <a:pt x="1" y="13239"/>
                  </a:lnTo>
                  <a:lnTo>
                    <a:pt x="35" y="13360"/>
                  </a:lnTo>
                  <a:lnTo>
                    <a:pt x="122" y="13551"/>
                  </a:lnTo>
                  <a:lnTo>
                    <a:pt x="312" y="13620"/>
                  </a:lnTo>
                  <a:lnTo>
                    <a:pt x="503" y="13672"/>
                  </a:lnTo>
                  <a:lnTo>
                    <a:pt x="572" y="13863"/>
                  </a:lnTo>
                  <a:lnTo>
                    <a:pt x="642" y="14053"/>
                  </a:lnTo>
                  <a:lnTo>
                    <a:pt x="832" y="14123"/>
                  </a:lnTo>
                  <a:lnTo>
                    <a:pt x="1023" y="14175"/>
                  </a:lnTo>
                  <a:lnTo>
                    <a:pt x="1092" y="14365"/>
                  </a:lnTo>
                  <a:lnTo>
                    <a:pt x="1162" y="14556"/>
                  </a:lnTo>
                  <a:lnTo>
                    <a:pt x="1179" y="14573"/>
                  </a:lnTo>
                  <a:lnTo>
                    <a:pt x="1352" y="14625"/>
                  </a:lnTo>
                  <a:lnTo>
                    <a:pt x="1543" y="14694"/>
                  </a:lnTo>
                  <a:lnTo>
                    <a:pt x="1612" y="14868"/>
                  </a:lnTo>
                  <a:lnTo>
                    <a:pt x="1681" y="15058"/>
                  </a:lnTo>
                  <a:lnTo>
                    <a:pt x="1699" y="15058"/>
                  </a:lnTo>
                  <a:lnTo>
                    <a:pt x="1699" y="15076"/>
                  </a:lnTo>
                  <a:lnTo>
                    <a:pt x="1889" y="15128"/>
                  </a:lnTo>
                  <a:lnTo>
                    <a:pt x="2063" y="15197"/>
                  </a:lnTo>
                  <a:lnTo>
                    <a:pt x="2149" y="15388"/>
                  </a:lnTo>
                  <a:lnTo>
                    <a:pt x="2219" y="15561"/>
                  </a:lnTo>
                  <a:lnTo>
                    <a:pt x="2219" y="15578"/>
                  </a:lnTo>
                  <a:lnTo>
                    <a:pt x="2409" y="15630"/>
                  </a:lnTo>
                  <a:lnTo>
                    <a:pt x="2600" y="15700"/>
                  </a:lnTo>
                  <a:lnTo>
                    <a:pt x="2669" y="15890"/>
                  </a:lnTo>
                  <a:lnTo>
                    <a:pt x="2738" y="16081"/>
                  </a:lnTo>
                  <a:lnTo>
                    <a:pt x="2756" y="16081"/>
                  </a:lnTo>
                  <a:lnTo>
                    <a:pt x="2929" y="16150"/>
                  </a:lnTo>
                  <a:lnTo>
                    <a:pt x="3120" y="16202"/>
                  </a:lnTo>
                  <a:lnTo>
                    <a:pt x="3189" y="16393"/>
                  </a:lnTo>
                  <a:lnTo>
                    <a:pt x="3258" y="16583"/>
                  </a:lnTo>
                  <a:lnTo>
                    <a:pt x="3276" y="16583"/>
                  </a:lnTo>
                  <a:lnTo>
                    <a:pt x="3449" y="16653"/>
                  </a:lnTo>
                  <a:lnTo>
                    <a:pt x="3639" y="16705"/>
                  </a:lnTo>
                  <a:lnTo>
                    <a:pt x="3709" y="16895"/>
                  </a:lnTo>
                  <a:lnTo>
                    <a:pt x="3778" y="17086"/>
                  </a:lnTo>
                  <a:lnTo>
                    <a:pt x="3795" y="17086"/>
                  </a:lnTo>
                  <a:lnTo>
                    <a:pt x="3986" y="17155"/>
                  </a:lnTo>
                  <a:lnTo>
                    <a:pt x="4159" y="17207"/>
                  </a:lnTo>
                  <a:lnTo>
                    <a:pt x="4246" y="17398"/>
                  </a:lnTo>
                  <a:lnTo>
                    <a:pt x="4315" y="17588"/>
                  </a:lnTo>
                  <a:lnTo>
                    <a:pt x="4315" y="17606"/>
                  </a:lnTo>
                  <a:lnTo>
                    <a:pt x="4506" y="17658"/>
                  </a:lnTo>
                  <a:lnTo>
                    <a:pt x="4696" y="17727"/>
                  </a:lnTo>
                  <a:lnTo>
                    <a:pt x="4766" y="17900"/>
                  </a:lnTo>
                  <a:lnTo>
                    <a:pt x="4835" y="18091"/>
                  </a:lnTo>
                  <a:lnTo>
                    <a:pt x="4852" y="18108"/>
                  </a:lnTo>
                  <a:lnTo>
                    <a:pt x="5026" y="18160"/>
                  </a:lnTo>
                  <a:lnTo>
                    <a:pt x="5130" y="18195"/>
                  </a:lnTo>
                  <a:lnTo>
                    <a:pt x="5199" y="18125"/>
                  </a:lnTo>
                  <a:lnTo>
                    <a:pt x="17398" y="4956"/>
                  </a:lnTo>
                  <a:lnTo>
                    <a:pt x="17381" y="4869"/>
                  </a:lnTo>
                  <a:lnTo>
                    <a:pt x="17311" y="4696"/>
                  </a:lnTo>
                  <a:lnTo>
                    <a:pt x="17294" y="4679"/>
                  </a:lnTo>
                  <a:lnTo>
                    <a:pt x="17103" y="4609"/>
                  </a:lnTo>
                  <a:lnTo>
                    <a:pt x="16930" y="4557"/>
                  </a:lnTo>
                  <a:lnTo>
                    <a:pt x="16861" y="4367"/>
                  </a:lnTo>
                  <a:lnTo>
                    <a:pt x="16774" y="4176"/>
                  </a:lnTo>
                  <a:lnTo>
                    <a:pt x="16584" y="4107"/>
                  </a:lnTo>
                  <a:lnTo>
                    <a:pt x="16393" y="4055"/>
                  </a:lnTo>
                  <a:lnTo>
                    <a:pt x="16324" y="3864"/>
                  </a:lnTo>
                  <a:lnTo>
                    <a:pt x="16254" y="3674"/>
                  </a:lnTo>
                  <a:lnTo>
                    <a:pt x="16237" y="3674"/>
                  </a:lnTo>
                  <a:lnTo>
                    <a:pt x="16064" y="3604"/>
                  </a:lnTo>
                  <a:lnTo>
                    <a:pt x="15873" y="3552"/>
                  </a:lnTo>
                  <a:lnTo>
                    <a:pt x="15804" y="3362"/>
                  </a:lnTo>
                  <a:lnTo>
                    <a:pt x="15735" y="3171"/>
                  </a:lnTo>
                  <a:lnTo>
                    <a:pt x="15717" y="3154"/>
                  </a:lnTo>
                  <a:lnTo>
                    <a:pt x="15544" y="3102"/>
                  </a:lnTo>
                  <a:lnTo>
                    <a:pt x="15353" y="3033"/>
                  </a:lnTo>
                  <a:lnTo>
                    <a:pt x="15284" y="2859"/>
                  </a:lnTo>
                  <a:lnTo>
                    <a:pt x="15215" y="2669"/>
                  </a:lnTo>
                  <a:lnTo>
                    <a:pt x="15197" y="2651"/>
                  </a:lnTo>
                  <a:lnTo>
                    <a:pt x="15007" y="2599"/>
                  </a:lnTo>
                  <a:lnTo>
                    <a:pt x="14833" y="2530"/>
                  </a:lnTo>
                  <a:lnTo>
                    <a:pt x="14747" y="2339"/>
                  </a:lnTo>
                  <a:lnTo>
                    <a:pt x="14677" y="2166"/>
                  </a:lnTo>
                  <a:lnTo>
                    <a:pt x="14677" y="2149"/>
                  </a:lnTo>
                  <a:lnTo>
                    <a:pt x="14487" y="2097"/>
                  </a:lnTo>
                  <a:lnTo>
                    <a:pt x="14296" y="2028"/>
                  </a:lnTo>
                  <a:lnTo>
                    <a:pt x="14227" y="1837"/>
                  </a:lnTo>
                  <a:lnTo>
                    <a:pt x="14158" y="1646"/>
                  </a:lnTo>
                  <a:lnTo>
                    <a:pt x="14140" y="1646"/>
                  </a:lnTo>
                  <a:lnTo>
                    <a:pt x="13967" y="1577"/>
                  </a:lnTo>
                  <a:lnTo>
                    <a:pt x="13776" y="1525"/>
                  </a:lnTo>
                  <a:lnTo>
                    <a:pt x="13707" y="1334"/>
                  </a:lnTo>
                  <a:lnTo>
                    <a:pt x="13638" y="1144"/>
                  </a:lnTo>
                  <a:lnTo>
                    <a:pt x="13620" y="1144"/>
                  </a:lnTo>
                  <a:lnTo>
                    <a:pt x="13447" y="1075"/>
                  </a:lnTo>
                  <a:lnTo>
                    <a:pt x="13257" y="1023"/>
                  </a:lnTo>
                  <a:lnTo>
                    <a:pt x="13187" y="832"/>
                  </a:lnTo>
                  <a:lnTo>
                    <a:pt x="13101" y="641"/>
                  </a:lnTo>
                  <a:lnTo>
                    <a:pt x="12910" y="572"/>
                  </a:lnTo>
                  <a:lnTo>
                    <a:pt x="12737" y="503"/>
                  </a:lnTo>
                  <a:lnTo>
                    <a:pt x="12650" y="329"/>
                  </a:lnTo>
                  <a:lnTo>
                    <a:pt x="12581" y="139"/>
                  </a:lnTo>
                  <a:lnTo>
                    <a:pt x="12581" y="121"/>
                  </a:lnTo>
                  <a:lnTo>
                    <a:pt x="12390" y="69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rgbClr val="F1FAFF">
                <a:alpha val="67600"/>
              </a:srgbClr>
            </a:solidFill>
            <a:ln>
              <a:noFill/>
            </a:ln>
            <a:effectLst>
              <a:outerShdw blurRad="42863" dist="9525" dir="5400000" algn="bl" rotWithShape="0">
                <a:srgbClr val="783F04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8" name="Google Shape;2178;p64"/>
          <p:cNvGrpSpPr/>
          <p:nvPr/>
        </p:nvGrpSpPr>
        <p:grpSpPr>
          <a:xfrm>
            <a:off x="7459882" y="2179737"/>
            <a:ext cx="330227" cy="327928"/>
            <a:chOff x="4492625" y="3163700"/>
            <a:chExt cx="2226750" cy="2211250"/>
          </a:xfrm>
        </p:grpSpPr>
        <p:sp>
          <p:nvSpPr>
            <p:cNvPr id="2179" name="Google Shape;2179;p64"/>
            <p:cNvSpPr/>
            <p:nvPr/>
          </p:nvSpPr>
          <p:spPr>
            <a:xfrm>
              <a:off x="4492625" y="3163700"/>
              <a:ext cx="2226750" cy="2211250"/>
            </a:xfrm>
            <a:custGeom>
              <a:avLst/>
              <a:gdLst/>
              <a:ahLst/>
              <a:cxnLst/>
              <a:rect l="l" t="t" r="r" b="b"/>
              <a:pathLst>
                <a:path w="89070" h="88450" extrusionOk="0">
                  <a:moveTo>
                    <a:pt x="45000" y="1"/>
                  </a:moveTo>
                  <a:cubicBezTo>
                    <a:pt x="40988" y="1"/>
                    <a:pt x="36967" y="560"/>
                    <a:pt x="33054" y="1663"/>
                  </a:cubicBezTo>
                  <a:lnTo>
                    <a:pt x="31760" y="2033"/>
                  </a:lnTo>
                  <a:lnTo>
                    <a:pt x="30374" y="2588"/>
                  </a:lnTo>
                  <a:lnTo>
                    <a:pt x="27786" y="3512"/>
                  </a:lnTo>
                  <a:lnTo>
                    <a:pt x="25197" y="4714"/>
                  </a:lnTo>
                  <a:lnTo>
                    <a:pt x="23996" y="5268"/>
                  </a:lnTo>
                  <a:cubicBezTo>
                    <a:pt x="23626" y="5546"/>
                    <a:pt x="23256" y="5731"/>
                    <a:pt x="22794" y="6008"/>
                  </a:cubicBezTo>
                  <a:lnTo>
                    <a:pt x="20483" y="7487"/>
                  </a:lnTo>
                  <a:cubicBezTo>
                    <a:pt x="19651" y="7949"/>
                    <a:pt x="19004" y="8596"/>
                    <a:pt x="18172" y="9058"/>
                  </a:cubicBezTo>
                  <a:cubicBezTo>
                    <a:pt x="16693" y="10167"/>
                    <a:pt x="15307" y="11462"/>
                    <a:pt x="14013" y="12663"/>
                  </a:cubicBezTo>
                  <a:cubicBezTo>
                    <a:pt x="11332" y="15344"/>
                    <a:pt x="9021" y="18209"/>
                    <a:pt x="7173" y="21445"/>
                  </a:cubicBezTo>
                  <a:cubicBezTo>
                    <a:pt x="6156" y="23016"/>
                    <a:pt x="5324" y="24680"/>
                    <a:pt x="4584" y="26344"/>
                  </a:cubicBezTo>
                  <a:cubicBezTo>
                    <a:pt x="4122" y="27176"/>
                    <a:pt x="3845" y="28007"/>
                    <a:pt x="3568" y="28932"/>
                  </a:cubicBezTo>
                  <a:cubicBezTo>
                    <a:pt x="3198" y="29856"/>
                    <a:pt x="2828" y="30688"/>
                    <a:pt x="2643" y="31612"/>
                  </a:cubicBezTo>
                  <a:cubicBezTo>
                    <a:pt x="517" y="38730"/>
                    <a:pt x="240" y="46217"/>
                    <a:pt x="1811" y="53519"/>
                  </a:cubicBezTo>
                  <a:cubicBezTo>
                    <a:pt x="2736" y="57771"/>
                    <a:pt x="4215" y="61839"/>
                    <a:pt x="6341" y="65628"/>
                  </a:cubicBezTo>
                  <a:cubicBezTo>
                    <a:pt x="8374" y="69418"/>
                    <a:pt x="11055" y="72838"/>
                    <a:pt x="14105" y="75889"/>
                  </a:cubicBezTo>
                  <a:cubicBezTo>
                    <a:pt x="17248" y="78939"/>
                    <a:pt x="20760" y="81527"/>
                    <a:pt x="24550" y="83468"/>
                  </a:cubicBezTo>
                  <a:lnTo>
                    <a:pt x="27508" y="84947"/>
                  </a:lnTo>
                  <a:cubicBezTo>
                    <a:pt x="28525" y="85317"/>
                    <a:pt x="29542" y="85687"/>
                    <a:pt x="30559" y="86057"/>
                  </a:cubicBezTo>
                  <a:cubicBezTo>
                    <a:pt x="31575" y="86426"/>
                    <a:pt x="32592" y="86796"/>
                    <a:pt x="33701" y="86981"/>
                  </a:cubicBezTo>
                  <a:cubicBezTo>
                    <a:pt x="34718" y="87258"/>
                    <a:pt x="35735" y="87536"/>
                    <a:pt x="36844" y="87720"/>
                  </a:cubicBezTo>
                  <a:cubicBezTo>
                    <a:pt x="39504" y="88212"/>
                    <a:pt x="42161" y="88450"/>
                    <a:pt x="44788" y="88450"/>
                  </a:cubicBezTo>
                  <a:cubicBezTo>
                    <a:pt x="62424" y="88450"/>
                    <a:pt x="78695" y="77717"/>
                    <a:pt x="85372" y="60822"/>
                  </a:cubicBezTo>
                  <a:cubicBezTo>
                    <a:pt x="85927" y="59435"/>
                    <a:pt x="86389" y="58049"/>
                    <a:pt x="86759" y="56570"/>
                  </a:cubicBezTo>
                  <a:cubicBezTo>
                    <a:pt x="87036" y="55183"/>
                    <a:pt x="87221" y="53704"/>
                    <a:pt x="87313" y="52225"/>
                  </a:cubicBezTo>
                  <a:cubicBezTo>
                    <a:pt x="87313" y="50839"/>
                    <a:pt x="87221" y="49360"/>
                    <a:pt x="86944" y="47973"/>
                  </a:cubicBezTo>
                  <a:cubicBezTo>
                    <a:pt x="86574" y="46679"/>
                    <a:pt x="86112" y="45385"/>
                    <a:pt x="85557" y="44184"/>
                  </a:cubicBezTo>
                  <a:cubicBezTo>
                    <a:pt x="85372" y="46125"/>
                    <a:pt x="85095" y="48066"/>
                    <a:pt x="84633" y="49915"/>
                  </a:cubicBezTo>
                  <a:cubicBezTo>
                    <a:pt x="84448" y="50746"/>
                    <a:pt x="84355" y="51486"/>
                    <a:pt x="84171" y="52225"/>
                  </a:cubicBezTo>
                  <a:cubicBezTo>
                    <a:pt x="83893" y="52965"/>
                    <a:pt x="83708" y="53612"/>
                    <a:pt x="83524" y="54351"/>
                  </a:cubicBezTo>
                  <a:cubicBezTo>
                    <a:pt x="83431" y="54536"/>
                    <a:pt x="83339" y="55276"/>
                    <a:pt x="82969" y="56385"/>
                  </a:cubicBezTo>
                  <a:cubicBezTo>
                    <a:pt x="82692" y="56940"/>
                    <a:pt x="82507" y="57587"/>
                    <a:pt x="82229" y="58419"/>
                  </a:cubicBezTo>
                  <a:lnTo>
                    <a:pt x="81767" y="59620"/>
                  </a:lnTo>
                  <a:cubicBezTo>
                    <a:pt x="81582" y="59990"/>
                    <a:pt x="81398" y="60452"/>
                    <a:pt x="81120" y="60914"/>
                  </a:cubicBezTo>
                  <a:cubicBezTo>
                    <a:pt x="78809" y="65906"/>
                    <a:pt x="75482" y="70343"/>
                    <a:pt x="71415" y="74040"/>
                  </a:cubicBezTo>
                  <a:cubicBezTo>
                    <a:pt x="70121" y="75149"/>
                    <a:pt x="68734" y="76258"/>
                    <a:pt x="67255" y="77275"/>
                  </a:cubicBezTo>
                  <a:cubicBezTo>
                    <a:pt x="66608" y="77737"/>
                    <a:pt x="65776" y="78200"/>
                    <a:pt x="64944" y="78754"/>
                  </a:cubicBezTo>
                  <a:cubicBezTo>
                    <a:pt x="64574" y="78939"/>
                    <a:pt x="64205" y="79216"/>
                    <a:pt x="63743" y="79401"/>
                  </a:cubicBezTo>
                  <a:lnTo>
                    <a:pt x="62448" y="80048"/>
                  </a:lnTo>
                  <a:cubicBezTo>
                    <a:pt x="61617" y="80510"/>
                    <a:pt x="60692" y="80880"/>
                    <a:pt x="59860" y="81250"/>
                  </a:cubicBezTo>
                  <a:lnTo>
                    <a:pt x="56995" y="82267"/>
                  </a:lnTo>
                  <a:cubicBezTo>
                    <a:pt x="56070" y="82636"/>
                    <a:pt x="55054" y="82821"/>
                    <a:pt x="54037" y="83099"/>
                  </a:cubicBezTo>
                  <a:cubicBezTo>
                    <a:pt x="53113" y="83376"/>
                    <a:pt x="52096" y="83561"/>
                    <a:pt x="50987" y="83653"/>
                  </a:cubicBezTo>
                  <a:cubicBezTo>
                    <a:pt x="48829" y="83996"/>
                    <a:pt x="46697" y="84161"/>
                    <a:pt x="44604" y="84161"/>
                  </a:cubicBezTo>
                  <a:cubicBezTo>
                    <a:pt x="19607" y="84161"/>
                    <a:pt x="1" y="60627"/>
                    <a:pt x="5971" y="35125"/>
                  </a:cubicBezTo>
                  <a:cubicBezTo>
                    <a:pt x="6156" y="34201"/>
                    <a:pt x="6341" y="33276"/>
                    <a:pt x="6618" y="32444"/>
                  </a:cubicBezTo>
                  <a:cubicBezTo>
                    <a:pt x="6895" y="31612"/>
                    <a:pt x="7265" y="30780"/>
                    <a:pt x="7542" y="29949"/>
                  </a:cubicBezTo>
                  <a:lnTo>
                    <a:pt x="8005" y="28654"/>
                  </a:lnTo>
                  <a:cubicBezTo>
                    <a:pt x="8189" y="28285"/>
                    <a:pt x="8374" y="27915"/>
                    <a:pt x="8559" y="27545"/>
                  </a:cubicBezTo>
                  <a:lnTo>
                    <a:pt x="9668" y="25327"/>
                  </a:lnTo>
                  <a:cubicBezTo>
                    <a:pt x="10038" y="24587"/>
                    <a:pt x="10500" y="23940"/>
                    <a:pt x="10870" y="23293"/>
                  </a:cubicBezTo>
                  <a:cubicBezTo>
                    <a:pt x="11240" y="22646"/>
                    <a:pt x="11609" y="21999"/>
                    <a:pt x="12072" y="21352"/>
                  </a:cubicBezTo>
                  <a:cubicBezTo>
                    <a:pt x="12534" y="20797"/>
                    <a:pt x="12996" y="20150"/>
                    <a:pt x="13366" y="19596"/>
                  </a:cubicBezTo>
                  <a:lnTo>
                    <a:pt x="14013" y="18764"/>
                  </a:lnTo>
                  <a:cubicBezTo>
                    <a:pt x="14198" y="18579"/>
                    <a:pt x="14475" y="18302"/>
                    <a:pt x="14660" y="18024"/>
                  </a:cubicBezTo>
                  <a:lnTo>
                    <a:pt x="15954" y="16638"/>
                  </a:lnTo>
                  <a:cubicBezTo>
                    <a:pt x="16324" y="16176"/>
                    <a:pt x="16786" y="15806"/>
                    <a:pt x="17248" y="15436"/>
                  </a:cubicBezTo>
                  <a:lnTo>
                    <a:pt x="19559" y="13310"/>
                  </a:lnTo>
                  <a:cubicBezTo>
                    <a:pt x="21038" y="12201"/>
                    <a:pt x="22147" y="11277"/>
                    <a:pt x="23071" y="10815"/>
                  </a:cubicBezTo>
                  <a:cubicBezTo>
                    <a:pt x="27970" y="7672"/>
                    <a:pt x="33609" y="5731"/>
                    <a:pt x="39432" y="4991"/>
                  </a:cubicBezTo>
                  <a:cubicBezTo>
                    <a:pt x="41173" y="4778"/>
                    <a:pt x="42926" y="4674"/>
                    <a:pt x="44678" y="4674"/>
                  </a:cubicBezTo>
                  <a:cubicBezTo>
                    <a:pt x="47486" y="4674"/>
                    <a:pt x="50288" y="4941"/>
                    <a:pt x="53020" y="5453"/>
                  </a:cubicBezTo>
                  <a:cubicBezTo>
                    <a:pt x="58659" y="6563"/>
                    <a:pt x="64020" y="8873"/>
                    <a:pt x="68734" y="12201"/>
                  </a:cubicBezTo>
                  <a:cubicBezTo>
                    <a:pt x="73356" y="15529"/>
                    <a:pt x="77330" y="19873"/>
                    <a:pt x="80103" y="24957"/>
                  </a:cubicBezTo>
                  <a:cubicBezTo>
                    <a:pt x="80751" y="26344"/>
                    <a:pt x="81582" y="27545"/>
                    <a:pt x="82137" y="28839"/>
                  </a:cubicBezTo>
                  <a:cubicBezTo>
                    <a:pt x="82784" y="30133"/>
                    <a:pt x="83524" y="31335"/>
                    <a:pt x="83986" y="32629"/>
                  </a:cubicBezTo>
                  <a:lnTo>
                    <a:pt x="84818" y="34570"/>
                  </a:lnTo>
                  <a:cubicBezTo>
                    <a:pt x="85095" y="35217"/>
                    <a:pt x="85280" y="35864"/>
                    <a:pt x="85465" y="36511"/>
                  </a:cubicBezTo>
                  <a:cubicBezTo>
                    <a:pt x="85650" y="37251"/>
                    <a:pt x="85834" y="37898"/>
                    <a:pt x="86019" y="38637"/>
                  </a:cubicBezTo>
                  <a:cubicBezTo>
                    <a:pt x="86204" y="39377"/>
                    <a:pt x="86297" y="40116"/>
                    <a:pt x="86297" y="40856"/>
                  </a:cubicBezTo>
                  <a:cubicBezTo>
                    <a:pt x="86389" y="41503"/>
                    <a:pt x="86574" y="42058"/>
                    <a:pt x="86944" y="42612"/>
                  </a:cubicBezTo>
                  <a:cubicBezTo>
                    <a:pt x="87313" y="43609"/>
                    <a:pt x="87712" y="44104"/>
                    <a:pt x="88063" y="44104"/>
                  </a:cubicBezTo>
                  <a:cubicBezTo>
                    <a:pt x="88592" y="44104"/>
                    <a:pt x="89014" y="42984"/>
                    <a:pt x="89070" y="40763"/>
                  </a:cubicBezTo>
                  <a:cubicBezTo>
                    <a:pt x="89070" y="39377"/>
                    <a:pt x="88885" y="37990"/>
                    <a:pt x="88607" y="36604"/>
                  </a:cubicBezTo>
                  <a:cubicBezTo>
                    <a:pt x="88515" y="36049"/>
                    <a:pt x="88423" y="35495"/>
                    <a:pt x="88330" y="35032"/>
                  </a:cubicBezTo>
                  <a:lnTo>
                    <a:pt x="87960" y="33461"/>
                  </a:lnTo>
                  <a:cubicBezTo>
                    <a:pt x="87591" y="32444"/>
                    <a:pt x="87406" y="31428"/>
                    <a:pt x="87036" y="30411"/>
                  </a:cubicBezTo>
                  <a:lnTo>
                    <a:pt x="85927" y="27453"/>
                  </a:lnTo>
                  <a:cubicBezTo>
                    <a:pt x="85465" y="26528"/>
                    <a:pt x="85095" y="25604"/>
                    <a:pt x="84540" y="24680"/>
                  </a:cubicBezTo>
                  <a:lnTo>
                    <a:pt x="83893" y="23201"/>
                  </a:lnTo>
                  <a:cubicBezTo>
                    <a:pt x="83616" y="22739"/>
                    <a:pt x="83339" y="22369"/>
                    <a:pt x="83061" y="21907"/>
                  </a:cubicBezTo>
                  <a:cubicBezTo>
                    <a:pt x="82507" y="20982"/>
                    <a:pt x="81952" y="20058"/>
                    <a:pt x="81398" y="19226"/>
                  </a:cubicBezTo>
                  <a:cubicBezTo>
                    <a:pt x="80103" y="17470"/>
                    <a:pt x="78809" y="15898"/>
                    <a:pt x="77423" y="14327"/>
                  </a:cubicBezTo>
                  <a:cubicBezTo>
                    <a:pt x="74465" y="11092"/>
                    <a:pt x="71045" y="8319"/>
                    <a:pt x="67255" y="6100"/>
                  </a:cubicBezTo>
                  <a:cubicBezTo>
                    <a:pt x="63465" y="3789"/>
                    <a:pt x="59306" y="2218"/>
                    <a:pt x="55054" y="1201"/>
                  </a:cubicBezTo>
                  <a:cubicBezTo>
                    <a:pt x="51756" y="398"/>
                    <a:pt x="48381" y="1"/>
                    <a:pt x="45000" y="1"/>
                  </a:cubicBezTo>
                  <a:close/>
                </a:path>
              </a:pathLst>
            </a:custGeom>
            <a:solidFill>
              <a:srgbClr val="E93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64"/>
            <p:cNvSpPr/>
            <p:nvPr/>
          </p:nvSpPr>
          <p:spPr>
            <a:xfrm>
              <a:off x="5027800" y="3662825"/>
              <a:ext cx="1194750" cy="1215700"/>
            </a:xfrm>
            <a:custGeom>
              <a:avLst/>
              <a:gdLst/>
              <a:ahLst/>
              <a:cxnLst/>
              <a:rect l="l" t="t" r="r" b="b"/>
              <a:pathLst>
                <a:path w="47790" h="48628" extrusionOk="0">
                  <a:moveTo>
                    <a:pt x="6563" y="1"/>
                  </a:moveTo>
                  <a:cubicBezTo>
                    <a:pt x="6286" y="1"/>
                    <a:pt x="5916" y="1"/>
                    <a:pt x="5547" y="93"/>
                  </a:cubicBezTo>
                  <a:cubicBezTo>
                    <a:pt x="3421" y="463"/>
                    <a:pt x="1664" y="1849"/>
                    <a:pt x="832" y="3883"/>
                  </a:cubicBezTo>
                  <a:cubicBezTo>
                    <a:pt x="648" y="4530"/>
                    <a:pt x="463" y="5177"/>
                    <a:pt x="463" y="5916"/>
                  </a:cubicBezTo>
                  <a:lnTo>
                    <a:pt x="463" y="6748"/>
                  </a:lnTo>
                  <a:lnTo>
                    <a:pt x="463" y="7395"/>
                  </a:lnTo>
                  <a:lnTo>
                    <a:pt x="648" y="12479"/>
                  </a:lnTo>
                  <a:cubicBezTo>
                    <a:pt x="925" y="15899"/>
                    <a:pt x="463" y="19412"/>
                    <a:pt x="370" y="22832"/>
                  </a:cubicBezTo>
                  <a:cubicBezTo>
                    <a:pt x="278" y="24866"/>
                    <a:pt x="1" y="26807"/>
                    <a:pt x="1" y="28840"/>
                  </a:cubicBezTo>
                  <a:cubicBezTo>
                    <a:pt x="185" y="32630"/>
                    <a:pt x="555" y="36512"/>
                    <a:pt x="832" y="40302"/>
                  </a:cubicBezTo>
                  <a:lnTo>
                    <a:pt x="925" y="41781"/>
                  </a:lnTo>
                  <a:lnTo>
                    <a:pt x="925" y="42151"/>
                  </a:lnTo>
                  <a:lnTo>
                    <a:pt x="925" y="42613"/>
                  </a:lnTo>
                  <a:cubicBezTo>
                    <a:pt x="1017" y="42983"/>
                    <a:pt x="1110" y="43353"/>
                    <a:pt x="1202" y="43630"/>
                  </a:cubicBezTo>
                  <a:cubicBezTo>
                    <a:pt x="1572" y="45016"/>
                    <a:pt x="2496" y="46126"/>
                    <a:pt x="3698" y="46773"/>
                  </a:cubicBezTo>
                  <a:cubicBezTo>
                    <a:pt x="4253" y="47142"/>
                    <a:pt x="4900" y="47420"/>
                    <a:pt x="5639" y="47512"/>
                  </a:cubicBezTo>
                  <a:cubicBezTo>
                    <a:pt x="5916" y="47605"/>
                    <a:pt x="6286" y="47605"/>
                    <a:pt x="6563" y="47605"/>
                  </a:cubicBezTo>
                  <a:lnTo>
                    <a:pt x="7303" y="47605"/>
                  </a:lnTo>
                  <a:cubicBezTo>
                    <a:pt x="8320" y="47605"/>
                    <a:pt x="9244" y="47789"/>
                    <a:pt x="10168" y="47882"/>
                  </a:cubicBezTo>
                  <a:cubicBezTo>
                    <a:pt x="12950" y="48271"/>
                    <a:pt x="15732" y="48627"/>
                    <a:pt x="18534" y="48627"/>
                  </a:cubicBezTo>
                  <a:cubicBezTo>
                    <a:pt x="20387" y="48627"/>
                    <a:pt x="22249" y="48472"/>
                    <a:pt x="24126" y="48067"/>
                  </a:cubicBezTo>
                  <a:cubicBezTo>
                    <a:pt x="24771" y="47906"/>
                    <a:pt x="25446" y="47807"/>
                    <a:pt x="26135" y="47807"/>
                  </a:cubicBezTo>
                  <a:cubicBezTo>
                    <a:pt x="26632" y="47807"/>
                    <a:pt x="27135" y="47858"/>
                    <a:pt x="27638" y="47974"/>
                  </a:cubicBezTo>
                  <a:cubicBezTo>
                    <a:pt x="28922" y="48243"/>
                    <a:pt x="30206" y="48348"/>
                    <a:pt x="31490" y="48348"/>
                  </a:cubicBezTo>
                  <a:cubicBezTo>
                    <a:pt x="34181" y="48348"/>
                    <a:pt x="36872" y="47888"/>
                    <a:pt x="39563" y="47512"/>
                  </a:cubicBezTo>
                  <a:cubicBezTo>
                    <a:pt x="42058" y="47142"/>
                    <a:pt x="42983" y="45848"/>
                    <a:pt x="41781" y="45386"/>
                  </a:cubicBezTo>
                  <a:cubicBezTo>
                    <a:pt x="39314" y="44412"/>
                    <a:pt x="36893" y="44214"/>
                    <a:pt x="34453" y="44214"/>
                  </a:cubicBezTo>
                  <a:cubicBezTo>
                    <a:pt x="33419" y="44214"/>
                    <a:pt x="32382" y="44249"/>
                    <a:pt x="31336" y="44277"/>
                  </a:cubicBezTo>
                  <a:cubicBezTo>
                    <a:pt x="29025" y="44277"/>
                    <a:pt x="23294" y="44184"/>
                    <a:pt x="17933" y="43907"/>
                  </a:cubicBezTo>
                  <a:lnTo>
                    <a:pt x="10538" y="43537"/>
                  </a:lnTo>
                  <a:lnTo>
                    <a:pt x="7857" y="43445"/>
                  </a:lnTo>
                  <a:lnTo>
                    <a:pt x="7026" y="43353"/>
                  </a:lnTo>
                  <a:lnTo>
                    <a:pt x="6563" y="43353"/>
                  </a:lnTo>
                  <a:cubicBezTo>
                    <a:pt x="6101" y="43260"/>
                    <a:pt x="5731" y="42890"/>
                    <a:pt x="5547" y="42521"/>
                  </a:cubicBezTo>
                  <a:cubicBezTo>
                    <a:pt x="5454" y="42336"/>
                    <a:pt x="5454" y="42243"/>
                    <a:pt x="5454" y="42151"/>
                  </a:cubicBezTo>
                  <a:lnTo>
                    <a:pt x="5454" y="40857"/>
                  </a:lnTo>
                  <a:cubicBezTo>
                    <a:pt x="5454" y="40025"/>
                    <a:pt x="5362" y="39193"/>
                    <a:pt x="5362" y="38361"/>
                  </a:cubicBezTo>
                  <a:cubicBezTo>
                    <a:pt x="5269" y="35033"/>
                    <a:pt x="5084" y="32260"/>
                    <a:pt x="5084" y="32076"/>
                  </a:cubicBezTo>
                  <a:lnTo>
                    <a:pt x="4622" y="18118"/>
                  </a:lnTo>
                  <a:lnTo>
                    <a:pt x="4530" y="11370"/>
                  </a:lnTo>
                  <a:lnTo>
                    <a:pt x="4530" y="8042"/>
                  </a:lnTo>
                  <a:lnTo>
                    <a:pt x="4530" y="6379"/>
                  </a:lnTo>
                  <a:cubicBezTo>
                    <a:pt x="4530" y="6009"/>
                    <a:pt x="4530" y="5732"/>
                    <a:pt x="4715" y="5454"/>
                  </a:cubicBezTo>
                  <a:cubicBezTo>
                    <a:pt x="4900" y="4900"/>
                    <a:pt x="5362" y="4437"/>
                    <a:pt x="6009" y="4253"/>
                  </a:cubicBezTo>
                  <a:cubicBezTo>
                    <a:pt x="6101" y="4160"/>
                    <a:pt x="6286" y="4160"/>
                    <a:pt x="6379" y="4160"/>
                  </a:cubicBezTo>
                  <a:lnTo>
                    <a:pt x="14790" y="4160"/>
                  </a:lnTo>
                  <a:cubicBezTo>
                    <a:pt x="19966" y="4160"/>
                    <a:pt x="25050" y="4160"/>
                    <a:pt x="30227" y="4437"/>
                  </a:cubicBezTo>
                  <a:cubicBezTo>
                    <a:pt x="34016" y="4622"/>
                    <a:pt x="37714" y="4900"/>
                    <a:pt x="41411" y="4992"/>
                  </a:cubicBezTo>
                  <a:lnTo>
                    <a:pt x="42613" y="4992"/>
                  </a:lnTo>
                  <a:cubicBezTo>
                    <a:pt x="42705" y="4992"/>
                    <a:pt x="42890" y="5085"/>
                    <a:pt x="43075" y="5177"/>
                  </a:cubicBezTo>
                  <a:cubicBezTo>
                    <a:pt x="43352" y="5269"/>
                    <a:pt x="43537" y="5547"/>
                    <a:pt x="43722" y="5824"/>
                  </a:cubicBezTo>
                  <a:cubicBezTo>
                    <a:pt x="43815" y="6009"/>
                    <a:pt x="43815" y="6101"/>
                    <a:pt x="43815" y="6286"/>
                  </a:cubicBezTo>
                  <a:lnTo>
                    <a:pt x="43907" y="7673"/>
                  </a:lnTo>
                  <a:cubicBezTo>
                    <a:pt x="43999" y="8689"/>
                    <a:pt x="44092" y="9614"/>
                    <a:pt x="44277" y="10538"/>
                  </a:cubicBezTo>
                  <a:cubicBezTo>
                    <a:pt x="44831" y="14975"/>
                    <a:pt x="44369" y="19504"/>
                    <a:pt x="44369" y="23941"/>
                  </a:cubicBezTo>
                  <a:lnTo>
                    <a:pt x="44184" y="35218"/>
                  </a:lnTo>
                  <a:lnTo>
                    <a:pt x="44184" y="40857"/>
                  </a:lnTo>
                  <a:lnTo>
                    <a:pt x="44184" y="41874"/>
                  </a:lnTo>
                  <a:lnTo>
                    <a:pt x="44184" y="42151"/>
                  </a:lnTo>
                  <a:cubicBezTo>
                    <a:pt x="44092" y="42706"/>
                    <a:pt x="43722" y="43260"/>
                    <a:pt x="43167" y="43537"/>
                  </a:cubicBezTo>
                  <a:cubicBezTo>
                    <a:pt x="42983" y="43630"/>
                    <a:pt x="42890" y="43537"/>
                    <a:pt x="42798" y="43815"/>
                  </a:cubicBezTo>
                  <a:cubicBezTo>
                    <a:pt x="42705" y="44092"/>
                    <a:pt x="42613" y="44462"/>
                    <a:pt x="42428" y="44832"/>
                  </a:cubicBezTo>
                  <a:cubicBezTo>
                    <a:pt x="42613" y="45294"/>
                    <a:pt x="42798" y="46126"/>
                    <a:pt x="43075" y="46126"/>
                  </a:cubicBezTo>
                  <a:cubicBezTo>
                    <a:pt x="43199" y="46137"/>
                    <a:pt x="43322" y="46143"/>
                    <a:pt x="43444" y="46143"/>
                  </a:cubicBezTo>
                  <a:cubicBezTo>
                    <a:pt x="45246" y="46143"/>
                    <a:pt x="46900" y="44893"/>
                    <a:pt x="47419" y="43075"/>
                  </a:cubicBezTo>
                  <a:cubicBezTo>
                    <a:pt x="47604" y="42243"/>
                    <a:pt x="47697" y="41319"/>
                    <a:pt x="47697" y="40487"/>
                  </a:cubicBezTo>
                  <a:cubicBezTo>
                    <a:pt x="47697" y="39655"/>
                    <a:pt x="47697" y="38916"/>
                    <a:pt x="47604" y="38084"/>
                  </a:cubicBezTo>
                  <a:cubicBezTo>
                    <a:pt x="47419" y="36328"/>
                    <a:pt x="47327" y="34479"/>
                    <a:pt x="47327" y="32630"/>
                  </a:cubicBezTo>
                  <a:cubicBezTo>
                    <a:pt x="47789" y="25143"/>
                    <a:pt x="46588" y="17656"/>
                    <a:pt x="47604" y="10168"/>
                  </a:cubicBezTo>
                  <a:cubicBezTo>
                    <a:pt x="47604" y="9706"/>
                    <a:pt x="47604" y="9152"/>
                    <a:pt x="47512" y="8689"/>
                  </a:cubicBezTo>
                  <a:lnTo>
                    <a:pt x="47512" y="6471"/>
                  </a:lnTo>
                  <a:cubicBezTo>
                    <a:pt x="47512" y="5547"/>
                    <a:pt x="47327" y="4622"/>
                    <a:pt x="46865" y="3790"/>
                  </a:cubicBezTo>
                  <a:cubicBezTo>
                    <a:pt x="46125" y="2589"/>
                    <a:pt x="44924" y="1664"/>
                    <a:pt x="43445" y="1387"/>
                  </a:cubicBezTo>
                  <a:cubicBezTo>
                    <a:pt x="43075" y="1295"/>
                    <a:pt x="42613" y="1202"/>
                    <a:pt x="42151" y="1202"/>
                  </a:cubicBezTo>
                  <a:cubicBezTo>
                    <a:pt x="39193" y="1202"/>
                    <a:pt x="36327" y="1202"/>
                    <a:pt x="33369" y="1110"/>
                  </a:cubicBezTo>
                  <a:cubicBezTo>
                    <a:pt x="27269" y="925"/>
                    <a:pt x="21168" y="93"/>
                    <a:pt x="14882" y="1"/>
                  </a:cubicBezTo>
                  <a:close/>
                </a:path>
              </a:pathLst>
            </a:custGeom>
            <a:solidFill>
              <a:srgbClr val="E93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64"/>
            <p:cNvSpPr/>
            <p:nvPr/>
          </p:nvSpPr>
          <p:spPr>
            <a:xfrm>
              <a:off x="5358250" y="4004675"/>
              <a:ext cx="550025" cy="531475"/>
            </a:xfrm>
            <a:custGeom>
              <a:avLst/>
              <a:gdLst/>
              <a:ahLst/>
              <a:cxnLst/>
              <a:rect l="l" t="t" r="r" b="b"/>
              <a:pathLst>
                <a:path w="22001" h="21259" extrusionOk="0">
                  <a:moveTo>
                    <a:pt x="11205" y="0"/>
                  </a:moveTo>
                  <a:cubicBezTo>
                    <a:pt x="8441" y="0"/>
                    <a:pt x="5786" y="1062"/>
                    <a:pt x="3790" y="3057"/>
                  </a:cubicBezTo>
                  <a:cubicBezTo>
                    <a:pt x="2496" y="4259"/>
                    <a:pt x="1572" y="5830"/>
                    <a:pt x="1017" y="7494"/>
                  </a:cubicBezTo>
                  <a:cubicBezTo>
                    <a:pt x="1" y="11284"/>
                    <a:pt x="1017" y="15351"/>
                    <a:pt x="3790" y="18217"/>
                  </a:cubicBezTo>
                  <a:cubicBezTo>
                    <a:pt x="5269" y="19696"/>
                    <a:pt x="7118" y="20712"/>
                    <a:pt x="9244" y="21082"/>
                  </a:cubicBezTo>
                  <a:cubicBezTo>
                    <a:pt x="9861" y="21201"/>
                    <a:pt x="10484" y="21258"/>
                    <a:pt x="11105" y="21258"/>
                  </a:cubicBezTo>
                  <a:cubicBezTo>
                    <a:pt x="12904" y="21258"/>
                    <a:pt x="14689" y="20774"/>
                    <a:pt x="16269" y="19880"/>
                  </a:cubicBezTo>
                  <a:cubicBezTo>
                    <a:pt x="18303" y="18586"/>
                    <a:pt x="19874" y="16738"/>
                    <a:pt x="20706" y="14427"/>
                  </a:cubicBezTo>
                  <a:cubicBezTo>
                    <a:pt x="21168" y="13133"/>
                    <a:pt x="20891" y="11376"/>
                    <a:pt x="18303" y="10545"/>
                  </a:cubicBezTo>
                  <a:cubicBezTo>
                    <a:pt x="18025" y="11284"/>
                    <a:pt x="17656" y="11746"/>
                    <a:pt x="17378" y="12208"/>
                  </a:cubicBezTo>
                  <a:cubicBezTo>
                    <a:pt x="17286" y="12578"/>
                    <a:pt x="17193" y="12948"/>
                    <a:pt x="17009" y="13318"/>
                  </a:cubicBezTo>
                  <a:cubicBezTo>
                    <a:pt x="16639" y="14057"/>
                    <a:pt x="16084" y="14797"/>
                    <a:pt x="15437" y="15351"/>
                  </a:cubicBezTo>
                  <a:cubicBezTo>
                    <a:pt x="14513" y="16183"/>
                    <a:pt x="13404" y="16738"/>
                    <a:pt x="12202" y="16923"/>
                  </a:cubicBezTo>
                  <a:cubicBezTo>
                    <a:pt x="11815" y="16995"/>
                    <a:pt x="11435" y="17030"/>
                    <a:pt x="11061" y="17030"/>
                  </a:cubicBezTo>
                  <a:cubicBezTo>
                    <a:pt x="10005" y="17030"/>
                    <a:pt x="8998" y="16753"/>
                    <a:pt x="8042" y="16276"/>
                  </a:cubicBezTo>
                  <a:cubicBezTo>
                    <a:pt x="6748" y="15536"/>
                    <a:pt x="5732" y="14427"/>
                    <a:pt x="5177" y="13040"/>
                  </a:cubicBezTo>
                  <a:cubicBezTo>
                    <a:pt x="4715" y="11839"/>
                    <a:pt x="4622" y="10452"/>
                    <a:pt x="4900" y="9158"/>
                  </a:cubicBezTo>
                  <a:cubicBezTo>
                    <a:pt x="5085" y="8141"/>
                    <a:pt x="5639" y="7124"/>
                    <a:pt x="6286" y="6385"/>
                  </a:cubicBezTo>
                  <a:cubicBezTo>
                    <a:pt x="6656" y="5923"/>
                    <a:pt x="7118" y="5553"/>
                    <a:pt x="7673" y="5276"/>
                  </a:cubicBezTo>
                  <a:cubicBezTo>
                    <a:pt x="8505" y="4814"/>
                    <a:pt x="9429" y="4629"/>
                    <a:pt x="10353" y="4629"/>
                  </a:cubicBezTo>
                  <a:cubicBezTo>
                    <a:pt x="10569" y="4598"/>
                    <a:pt x="10795" y="4588"/>
                    <a:pt x="11024" y="4588"/>
                  </a:cubicBezTo>
                  <a:cubicBezTo>
                    <a:pt x="11483" y="4588"/>
                    <a:pt x="11956" y="4629"/>
                    <a:pt x="12387" y="4629"/>
                  </a:cubicBezTo>
                  <a:cubicBezTo>
                    <a:pt x="14236" y="4814"/>
                    <a:pt x="15992" y="5830"/>
                    <a:pt x="16916" y="7494"/>
                  </a:cubicBezTo>
                  <a:cubicBezTo>
                    <a:pt x="17101" y="7956"/>
                    <a:pt x="17563" y="8141"/>
                    <a:pt x="18118" y="8511"/>
                  </a:cubicBezTo>
                  <a:cubicBezTo>
                    <a:pt x="18580" y="8881"/>
                    <a:pt x="18950" y="9343"/>
                    <a:pt x="19135" y="9897"/>
                  </a:cubicBezTo>
                  <a:cubicBezTo>
                    <a:pt x="19135" y="10082"/>
                    <a:pt x="19504" y="10175"/>
                    <a:pt x="19689" y="10267"/>
                  </a:cubicBezTo>
                  <a:cubicBezTo>
                    <a:pt x="20051" y="10448"/>
                    <a:pt x="20441" y="10544"/>
                    <a:pt x="20798" y="10544"/>
                  </a:cubicBezTo>
                  <a:cubicBezTo>
                    <a:pt x="21354" y="10544"/>
                    <a:pt x="21831" y="10312"/>
                    <a:pt x="22000" y="9805"/>
                  </a:cubicBezTo>
                  <a:cubicBezTo>
                    <a:pt x="22000" y="9435"/>
                    <a:pt x="22000" y="9066"/>
                    <a:pt x="21815" y="8696"/>
                  </a:cubicBezTo>
                  <a:cubicBezTo>
                    <a:pt x="20891" y="4629"/>
                    <a:pt x="17748" y="1301"/>
                    <a:pt x="13681" y="284"/>
                  </a:cubicBezTo>
                  <a:cubicBezTo>
                    <a:pt x="12856" y="94"/>
                    <a:pt x="12026" y="0"/>
                    <a:pt x="11205" y="0"/>
                  </a:cubicBezTo>
                  <a:close/>
                </a:path>
              </a:pathLst>
            </a:custGeom>
            <a:solidFill>
              <a:srgbClr val="E93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64"/>
            <p:cNvSpPr/>
            <p:nvPr/>
          </p:nvSpPr>
          <p:spPr>
            <a:xfrm>
              <a:off x="5820425" y="3813800"/>
              <a:ext cx="208000" cy="200300"/>
            </a:xfrm>
            <a:custGeom>
              <a:avLst/>
              <a:gdLst/>
              <a:ahLst/>
              <a:cxnLst/>
              <a:rect l="l" t="t" r="r" b="b"/>
              <a:pathLst>
                <a:path w="8320" h="8012" extrusionOk="0">
                  <a:moveTo>
                    <a:pt x="4133" y="0"/>
                  </a:moveTo>
                  <a:cubicBezTo>
                    <a:pt x="4112" y="0"/>
                    <a:pt x="4090" y="18"/>
                    <a:pt x="4068" y="62"/>
                  </a:cubicBezTo>
                  <a:cubicBezTo>
                    <a:pt x="3975" y="340"/>
                    <a:pt x="3606" y="340"/>
                    <a:pt x="3606" y="340"/>
                  </a:cubicBezTo>
                  <a:cubicBezTo>
                    <a:pt x="3544" y="340"/>
                    <a:pt x="3482" y="299"/>
                    <a:pt x="3448" y="299"/>
                  </a:cubicBezTo>
                  <a:cubicBezTo>
                    <a:pt x="3431" y="299"/>
                    <a:pt x="3421" y="309"/>
                    <a:pt x="3421" y="340"/>
                  </a:cubicBezTo>
                  <a:cubicBezTo>
                    <a:pt x="3421" y="512"/>
                    <a:pt x="3395" y="582"/>
                    <a:pt x="3353" y="582"/>
                  </a:cubicBezTo>
                  <a:cubicBezTo>
                    <a:pt x="3283" y="582"/>
                    <a:pt x="3167" y="386"/>
                    <a:pt x="3051" y="155"/>
                  </a:cubicBezTo>
                  <a:cubicBezTo>
                    <a:pt x="2989" y="155"/>
                    <a:pt x="2928" y="73"/>
                    <a:pt x="2921" y="73"/>
                  </a:cubicBezTo>
                  <a:lnTo>
                    <a:pt x="2921" y="73"/>
                  </a:lnTo>
                  <a:cubicBezTo>
                    <a:pt x="2917" y="73"/>
                    <a:pt x="2928" y="93"/>
                    <a:pt x="2958" y="155"/>
                  </a:cubicBezTo>
                  <a:cubicBezTo>
                    <a:pt x="3014" y="321"/>
                    <a:pt x="3036" y="354"/>
                    <a:pt x="3025" y="354"/>
                  </a:cubicBezTo>
                  <a:cubicBezTo>
                    <a:pt x="3018" y="354"/>
                    <a:pt x="2995" y="340"/>
                    <a:pt x="2958" y="340"/>
                  </a:cubicBezTo>
                  <a:cubicBezTo>
                    <a:pt x="2912" y="340"/>
                    <a:pt x="2889" y="316"/>
                    <a:pt x="2878" y="316"/>
                  </a:cubicBezTo>
                  <a:cubicBezTo>
                    <a:pt x="2866" y="316"/>
                    <a:pt x="2866" y="340"/>
                    <a:pt x="2866" y="432"/>
                  </a:cubicBezTo>
                  <a:cubicBezTo>
                    <a:pt x="2928" y="679"/>
                    <a:pt x="2866" y="720"/>
                    <a:pt x="2818" y="720"/>
                  </a:cubicBezTo>
                  <a:cubicBezTo>
                    <a:pt x="2794" y="720"/>
                    <a:pt x="2774" y="709"/>
                    <a:pt x="2774" y="709"/>
                  </a:cubicBezTo>
                  <a:cubicBezTo>
                    <a:pt x="2774" y="709"/>
                    <a:pt x="2404" y="802"/>
                    <a:pt x="2034" y="1079"/>
                  </a:cubicBezTo>
                  <a:cubicBezTo>
                    <a:pt x="1572" y="1356"/>
                    <a:pt x="1110" y="1726"/>
                    <a:pt x="832" y="2188"/>
                  </a:cubicBezTo>
                  <a:cubicBezTo>
                    <a:pt x="278" y="3020"/>
                    <a:pt x="1" y="4037"/>
                    <a:pt x="93" y="4961"/>
                  </a:cubicBezTo>
                  <a:cubicBezTo>
                    <a:pt x="278" y="5331"/>
                    <a:pt x="370" y="5701"/>
                    <a:pt x="555" y="6071"/>
                  </a:cubicBezTo>
                  <a:cubicBezTo>
                    <a:pt x="648" y="6348"/>
                    <a:pt x="832" y="6533"/>
                    <a:pt x="1110" y="6533"/>
                  </a:cubicBezTo>
                  <a:cubicBezTo>
                    <a:pt x="1171" y="6533"/>
                    <a:pt x="1151" y="6451"/>
                    <a:pt x="1185" y="6451"/>
                  </a:cubicBezTo>
                  <a:cubicBezTo>
                    <a:pt x="1202" y="6451"/>
                    <a:pt x="1233" y="6471"/>
                    <a:pt x="1295" y="6533"/>
                  </a:cubicBezTo>
                  <a:cubicBezTo>
                    <a:pt x="1387" y="6625"/>
                    <a:pt x="1572" y="6902"/>
                    <a:pt x="1664" y="6995"/>
                  </a:cubicBezTo>
                  <a:cubicBezTo>
                    <a:pt x="1757" y="7087"/>
                    <a:pt x="1849" y="7180"/>
                    <a:pt x="1942" y="7365"/>
                  </a:cubicBezTo>
                  <a:cubicBezTo>
                    <a:pt x="1988" y="7411"/>
                    <a:pt x="2034" y="7411"/>
                    <a:pt x="2080" y="7411"/>
                  </a:cubicBezTo>
                  <a:cubicBezTo>
                    <a:pt x="2127" y="7411"/>
                    <a:pt x="2173" y="7411"/>
                    <a:pt x="2219" y="7457"/>
                  </a:cubicBezTo>
                  <a:cubicBezTo>
                    <a:pt x="2589" y="7642"/>
                    <a:pt x="2866" y="7734"/>
                    <a:pt x="3236" y="7827"/>
                  </a:cubicBezTo>
                  <a:lnTo>
                    <a:pt x="3975" y="7827"/>
                  </a:lnTo>
                  <a:cubicBezTo>
                    <a:pt x="4160" y="7919"/>
                    <a:pt x="4345" y="7919"/>
                    <a:pt x="4530" y="8012"/>
                  </a:cubicBezTo>
                  <a:cubicBezTo>
                    <a:pt x="4622" y="8012"/>
                    <a:pt x="4807" y="7827"/>
                    <a:pt x="4900" y="7827"/>
                  </a:cubicBezTo>
                  <a:cubicBezTo>
                    <a:pt x="5362" y="7734"/>
                    <a:pt x="5732" y="7550"/>
                    <a:pt x="6009" y="7180"/>
                  </a:cubicBezTo>
                  <a:cubicBezTo>
                    <a:pt x="6286" y="6995"/>
                    <a:pt x="6563" y="6902"/>
                    <a:pt x="6656" y="6533"/>
                  </a:cubicBezTo>
                  <a:cubicBezTo>
                    <a:pt x="6656" y="6163"/>
                    <a:pt x="7118" y="5978"/>
                    <a:pt x="7026" y="5793"/>
                  </a:cubicBezTo>
                  <a:cubicBezTo>
                    <a:pt x="7026" y="5516"/>
                    <a:pt x="7210" y="5424"/>
                    <a:pt x="7303" y="5239"/>
                  </a:cubicBezTo>
                  <a:cubicBezTo>
                    <a:pt x="7395" y="5054"/>
                    <a:pt x="7488" y="4869"/>
                    <a:pt x="7488" y="4684"/>
                  </a:cubicBezTo>
                  <a:cubicBezTo>
                    <a:pt x="7488" y="4499"/>
                    <a:pt x="7395" y="4314"/>
                    <a:pt x="7210" y="4129"/>
                  </a:cubicBezTo>
                  <a:cubicBezTo>
                    <a:pt x="7164" y="4129"/>
                    <a:pt x="7117" y="4124"/>
                    <a:pt x="7070" y="4115"/>
                  </a:cubicBezTo>
                  <a:lnTo>
                    <a:pt x="7070" y="4115"/>
                  </a:lnTo>
                  <a:cubicBezTo>
                    <a:pt x="7526" y="4095"/>
                    <a:pt x="7858" y="4050"/>
                    <a:pt x="7858" y="3945"/>
                  </a:cubicBezTo>
                  <a:cubicBezTo>
                    <a:pt x="7950" y="3760"/>
                    <a:pt x="8042" y="3575"/>
                    <a:pt x="8042" y="3390"/>
                  </a:cubicBezTo>
                  <a:cubicBezTo>
                    <a:pt x="8135" y="3205"/>
                    <a:pt x="8320" y="3020"/>
                    <a:pt x="8135" y="2835"/>
                  </a:cubicBezTo>
                  <a:cubicBezTo>
                    <a:pt x="7950" y="2650"/>
                    <a:pt x="7950" y="2466"/>
                    <a:pt x="7950" y="2188"/>
                  </a:cubicBezTo>
                  <a:cubicBezTo>
                    <a:pt x="7950" y="2003"/>
                    <a:pt x="7765" y="1911"/>
                    <a:pt x="7673" y="1819"/>
                  </a:cubicBezTo>
                  <a:cubicBezTo>
                    <a:pt x="7488" y="1449"/>
                    <a:pt x="7210" y="1172"/>
                    <a:pt x="6933" y="894"/>
                  </a:cubicBezTo>
                  <a:cubicBezTo>
                    <a:pt x="6933" y="802"/>
                    <a:pt x="7026" y="802"/>
                    <a:pt x="6841" y="617"/>
                  </a:cubicBezTo>
                  <a:cubicBezTo>
                    <a:pt x="6656" y="524"/>
                    <a:pt x="6379" y="524"/>
                    <a:pt x="6286" y="524"/>
                  </a:cubicBezTo>
                  <a:cubicBezTo>
                    <a:pt x="6286" y="494"/>
                    <a:pt x="6276" y="483"/>
                    <a:pt x="6259" y="483"/>
                  </a:cubicBezTo>
                  <a:cubicBezTo>
                    <a:pt x="6225" y="483"/>
                    <a:pt x="6163" y="524"/>
                    <a:pt x="6101" y="524"/>
                  </a:cubicBezTo>
                  <a:cubicBezTo>
                    <a:pt x="5916" y="432"/>
                    <a:pt x="5732" y="340"/>
                    <a:pt x="5547" y="247"/>
                  </a:cubicBezTo>
                  <a:lnTo>
                    <a:pt x="5177" y="247"/>
                  </a:lnTo>
                  <a:cubicBezTo>
                    <a:pt x="5054" y="247"/>
                    <a:pt x="4930" y="329"/>
                    <a:pt x="4835" y="329"/>
                  </a:cubicBezTo>
                  <a:cubicBezTo>
                    <a:pt x="4787" y="329"/>
                    <a:pt x="4746" y="309"/>
                    <a:pt x="4715" y="247"/>
                  </a:cubicBezTo>
                  <a:cubicBezTo>
                    <a:pt x="4676" y="169"/>
                    <a:pt x="4620" y="140"/>
                    <a:pt x="4569" y="140"/>
                  </a:cubicBezTo>
                  <a:cubicBezTo>
                    <a:pt x="4499" y="140"/>
                    <a:pt x="4437" y="194"/>
                    <a:pt x="4437" y="247"/>
                  </a:cubicBezTo>
                  <a:cubicBezTo>
                    <a:pt x="4391" y="293"/>
                    <a:pt x="4368" y="316"/>
                    <a:pt x="4345" y="316"/>
                  </a:cubicBezTo>
                  <a:cubicBezTo>
                    <a:pt x="4322" y="316"/>
                    <a:pt x="4299" y="293"/>
                    <a:pt x="4253" y="247"/>
                  </a:cubicBezTo>
                  <a:cubicBezTo>
                    <a:pt x="4253" y="177"/>
                    <a:pt x="4199" y="0"/>
                    <a:pt x="4133" y="0"/>
                  </a:cubicBezTo>
                  <a:close/>
                </a:path>
              </a:pathLst>
            </a:custGeom>
            <a:solidFill>
              <a:srgbClr val="E93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3" name="Google Shape;2183;p64"/>
          <p:cNvGrpSpPr/>
          <p:nvPr/>
        </p:nvGrpSpPr>
        <p:grpSpPr>
          <a:xfrm>
            <a:off x="7138984" y="1797353"/>
            <a:ext cx="330227" cy="327743"/>
            <a:chOff x="788325" y="238150"/>
            <a:chExt cx="2226750" cy="2210000"/>
          </a:xfrm>
        </p:grpSpPr>
        <p:sp>
          <p:nvSpPr>
            <p:cNvPr id="2184" name="Google Shape;2184;p64"/>
            <p:cNvSpPr/>
            <p:nvPr/>
          </p:nvSpPr>
          <p:spPr>
            <a:xfrm>
              <a:off x="788325" y="238150"/>
              <a:ext cx="2226750" cy="2210000"/>
            </a:xfrm>
            <a:custGeom>
              <a:avLst/>
              <a:gdLst/>
              <a:ahLst/>
              <a:cxnLst/>
              <a:rect l="l" t="t" r="r" b="b"/>
              <a:pathLst>
                <a:path w="89070" h="88400" extrusionOk="0">
                  <a:moveTo>
                    <a:pt x="45014" y="0"/>
                  </a:moveTo>
                  <a:cubicBezTo>
                    <a:pt x="40987" y="0"/>
                    <a:pt x="36966" y="559"/>
                    <a:pt x="33054" y="1663"/>
                  </a:cubicBezTo>
                  <a:lnTo>
                    <a:pt x="31667" y="2033"/>
                  </a:lnTo>
                  <a:lnTo>
                    <a:pt x="30373" y="2495"/>
                  </a:lnTo>
                  <a:lnTo>
                    <a:pt x="27785" y="3512"/>
                  </a:lnTo>
                  <a:lnTo>
                    <a:pt x="25289" y="4621"/>
                  </a:lnTo>
                  <a:lnTo>
                    <a:pt x="23995" y="5268"/>
                  </a:lnTo>
                  <a:cubicBezTo>
                    <a:pt x="23625" y="5453"/>
                    <a:pt x="23163" y="5730"/>
                    <a:pt x="22793" y="6007"/>
                  </a:cubicBezTo>
                  <a:lnTo>
                    <a:pt x="20483" y="7394"/>
                  </a:lnTo>
                  <a:cubicBezTo>
                    <a:pt x="19651" y="7948"/>
                    <a:pt x="18911" y="8503"/>
                    <a:pt x="18172" y="9058"/>
                  </a:cubicBezTo>
                  <a:cubicBezTo>
                    <a:pt x="16693" y="10167"/>
                    <a:pt x="15306" y="11368"/>
                    <a:pt x="14012" y="12663"/>
                  </a:cubicBezTo>
                  <a:cubicBezTo>
                    <a:pt x="11332" y="15343"/>
                    <a:pt x="9021" y="18209"/>
                    <a:pt x="7172" y="21444"/>
                  </a:cubicBezTo>
                  <a:cubicBezTo>
                    <a:pt x="6155" y="23015"/>
                    <a:pt x="5323" y="24679"/>
                    <a:pt x="4584" y="26343"/>
                  </a:cubicBezTo>
                  <a:cubicBezTo>
                    <a:pt x="4122" y="27175"/>
                    <a:pt x="3844" y="28007"/>
                    <a:pt x="3567" y="28931"/>
                  </a:cubicBezTo>
                  <a:cubicBezTo>
                    <a:pt x="3197" y="29763"/>
                    <a:pt x="2828" y="30595"/>
                    <a:pt x="2643" y="31519"/>
                  </a:cubicBezTo>
                  <a:cubicBezTo>
                    <a:pt x="517" y="38637"/>
                    <a:pt x="239" y="46216"/>
                    <a:pt x="1811" y="53519"/>
                  </a:cubicBezTo>
                  <a:cubicBezTo>
                    <a:pt x="2735" y="57678"/>
                    <a:pt x="4214" y="61746"/>
                    <a:pt x="6248" y="65535"/>
                  </a:cubicBezTo>
                  <a:cubicBezTo>
                    <a:pt x="8374" y="69325"/>
                    <a:pt x="11054" y="72838"/>
                    <a:pt x="14105" y="75888"/>
                  </a:cubicBezTo>
                  <a:cubicBezTo>
                    <a:pt x="17155" y="78846"/>
                    <a:pt x="20760" y="81434"/>
                    <a:pt x="24550" y="83468"/>
                  </a:cubicBezTo>
                  <a:lnTo>
                    <a:pt x="27508" y="84854"/>
                  </a:lnTo>
                  <a:cubicBezTo>
                    <a:pt x="28524" y="85316"/>
                    <a:pt x="29541" y="85686"/>
                    <a:pt x="30558" y="86056"/>
                  </a:cubicBezTo>
                  <a:cubicBezTo>
                    <a:pt x="31575" y="86426"/>
                    <a:pt x="32591" y="86703"/>
                    <a:pt x="33608" y="86980"/>
                  </a:cubicBezTo>
                  <a:cubicBezTo>
                    <a:pt x="34717" y="87258"/>
                    <a:pt x="35734" y="87535"/>
                    <a:pt x="36843" y="87720"/>
                  </a:cubicBezTo>
                  <a:cubicBezTo>
                    <a:pt x="39425" y="88174"/>
                    <a:pt x="42024" y="88399"/>
                    <a:pt x="44614" y="88399"/>
                  </a:cubicBezTo>
                  <a:cubicBezTo>
                    <a:pt x="52040" y="88399"/>
                    <a:pt x="59381" y="86545"/>
                    <a:pt x="65960" y="82913"/>
                  </a:cubicBezTo>
                  <a:cubicBezTo>
                    <a:pt x="74742" y="77922"/>
                    <a:pt x="81582" y="70157"/>
                    <a:pt x="85372" y="60821"/>
                  </a:cubicBezTo>
                  <a:cubicBezTo>
                    <a:pt x="85926" y="59435"/>
                    <a:pt x="86388" y="57956"/>
                    <a:pt x="86758" y="56569"/>
                  </a:cubicBezTo>
                  <a:cubicBezTo>
                    <a:pt x="87035" y="55090"/>
                    <a:pt x="87220" y="53611"/>
                    <a:pt x="87313" y="52225"/>
                  </a:cubicBezTo>
                  <a:cubicBezTo>
                    <a:pt x="87313" y="50746"/>
                    <a:pt x="87128" y="49359"/>
                    <a:pt x="86943" y="47973"/>
                  </a:cubicBezTo>
                  <a:cubicBezTo>
                    <a:pt x="86573" y="46679"/>
                    <a:pt x="86111" y="45385"/>
                    <a:pt x="85557" y="44090"/>
                  </a:cubicBezTo>
                  <a:cubicBezTo>
                    <a:pt x="85372" y="46032"/>
                    <a:pt x="85094" y="47973"/>
                    <a:pt x="84632" y="49914"/>
                  </a:cubicBezTo>
                  <a:cubicBezTo>
                    <a:pt x="84447" y="50746"/>
                    <a:pt x="84355" y="51485"/>
                    <a:pt x="84170" y="52225"/>
                  </a:cubicBezTo>
                  <a:cubicBezTo>
                    <a:pt x="83893" y="52872"/>
                    <a:pt x="83708" y="53611"/>
                    <a:pt x="83523" y="54258"/>
                  </a:cubicBezTo>
                  <a:cubicBezTo>
                    <a:pt x="83431" y="54443"/>
                    <a:pt x="83338" y="55183"/>
                    <a:pt x="82968" y="56384"/>
                  </a:cubicBezTo>
                  <a:cubicBezTo>
                    <a:pt x="82691" y="56939"/>
                    <a:pt x="82506" y="57586"/>
                    <a:pt x="82229" y="58325"/>
                  </a:cubicBezTo>
                  <a:lnTo>
                    <a:pt x="81767" y="59527"/>
                  </a:lnTo>
                  <a:cubicBezTo>
                    <a:pt x="81582" y="59989"/>
                    <a:pt x="81397" y="60451"/>
                    <a:pt x="81120" y="60821"/>
                  </a:cubicBezTo>
                  <a:cubicBezTo>
                    <a:pt x="78809" y="65813"/>
                    <a:pt x="75481" y="70342"/>
                    <a:pt x="71414" y="73947"/>
                  </a:cubicBezTo>
                  <a:cubicBezTo>
                    <a:pt x="70120" y="75149"/>
                    <a:pt x="68641" y="76258"/>
                    <a:pt x="67254" y="77275"/>
                  </a:cubicBezTo>
                  <a:cubicBezTo>
                    <a:pt x="66515" y="77737"/>
                    <a:pt x="65683" y="78199"/>
                    <a:pt x="64944" y="78661"/>
                  </a:cubicBezTo>
                  <a:cubicBezTo>
                    <a:pt x="64574" y="78938"/>
                    <a:pt x="64204" y="79216"/>
                    <a:pt x="63742" y="79401"/>
                  </a:cubicBezTo>
                  <a:lnTo>
                    <a:pt x="62448" y="80048"/>
                  </a:lnTo>
                  <a:cubicBezTo>
                    <a:pt x="61616" y="80510"/>
                    <a:pt x="60692" y="80880"/>
                    <a:pt x="59860" y="81157"/>
                  </a:cubicBezTo>
                  <a:lnTo>
                    <a:pt x="56994" y="82174"/>
                  </a:lnTo>
                  <a:cubicBezTo>
                    <a:pt x="56070" y="82543"/>
                    <a:pt x="55053" y="82728"/>
                    <a:pt x="54036" y="83006"/>
                  </a:cubicBezTo>
                  <a:cubicBezTo>
                    <a:pt x="53020" y="83283"/>
                    <a:pt x="52003" y="83468"/>
                    <a:pt x="50986" y="83560"/>
                  </a:cubicBezTo>
                  <a:cubicBezTo>
                    <a:pt x="48821" y="83903"/>
                    <a:pt x="46684" y="84068"/>
                    <a:pt x="44585" y="84068"/>
                  </a:cubicBezTo>
                  <a:cubicBezTo>
                    <a:pt x="19528" y="84068"/>
                    <a:pt x="0" y="60534"/>
                    <a:pt x="5970" y="35032"/>
                  </a:cubicBezTo>
                  <a:cubicBezTo>
                    <a:pt x="6155" y="34200"/>
                    <a:pt x="6340" y="33276"/>
                    <a:pt x="6617" y="32351"/>
                  </a:cubicBezTo>
                  <a:cubicBezTo>
                    <a:pt x="6895" y="31519"/>
                    <a:pt x="7264" y="30687"/>
                    <a:pt x="7542" y="29855"/>
                  </a:cubicBezTo>
                  <a:lnTo>
                    <a:pt x="8004" y="28654"/>
                  </a:lnTo>
                  <a:cubicBezTo>
                    <a:pt x="8189" y="28284"/>
                    <a:pt x="8374" y="27822"/>
                    <a:pt x="8559" y="27452"/>
                  </a:cubicBezTo>
                  <a:lnTo>
                    <a:pt x="9575" y="25234"/>
                  </a:lnTo>
                  <a:cubicBezTo>
                    <a:pt x="10037" y="24494"/>
                    <a:pt x="10500" y="23847"/>
                    <a:pt x="10869" y="23200"/>
                  </a:cubicBezTo>
                  <a:cubicBezTo>
                    <a:pt x="11239" y="22553"/>
                    <a:pt x="11609" y="21906"/>
                    <a:pt x="12071" y="21259"/>
                  </a:cubicBezTo>
                  <a:cubicBezTo>
                    <a:pt x="12533" y="20704"/>
                    <a:pt x="12995" y="20150"/>
                    <a:pt x="13365" y="19595"/>
                  </a:cubicBezTo>
                  <a:lnTo>
                    <a:pt x="14012" y="18763"/>
                  </a:lnTo>
                  <a:cubicBezTo>
                    <a:pt x="14197" y="18486"/>
                    <a:pt x="14474" y="18209"/>
                    <a:pt x="14659" y="18024"/>
                  </a:cubicBezTo>
                  <a:lnTo>
                    <a:pt x="15953" y="16637"/>
                  </a:lnTo>
                  <a:cubicBezTo>
                    <a:pt x="16323" y="16175"/>
                    <a:pt x="16693" y="15713"/>
                    <a:pt x="17155" y="15343"/>
                  </a:cubicBezTo>
                  <a:lnTo>
                    <a:pt x="19466" y="13217"/>
                  </a:lnTo>
                  <a:cubicBezTo>
                    <a:pt x="21037" y="12200"/>
                    <a:pt x="22146" y="11184"/>
                    <a:pt x="23071" y="10721"/>
                  </a:cubicBezTo>
                  <a:cubicBezTo>
                    <a:pt x="27970" y="7671"/>
                    <a:pt x="33608" y="5638"/>
                    <a:pt x="39432" y="4990"/>
                  </a:cubicBezTo>
                  <a:cubicBezTo>
                    <a:pt x="41317" y="4760"/>
                    <a:pt x="43218" y="4641"/>
                    <a:pt x="45115" y="4641"/>
                  </a:cubicBezTo>
                  <a:cubicBezTo>
                    <a:pt x="47776" y="4641"/>
                    <a:pt x="50429" y="4875"/>
                    <a:pt x="53020" y="5360"/>
                  </a:cubicBezTo>
                  <a:cubicBezTo>
                    <a:pt x="58658" y="6469"/>
                    <a:pt x="64019" y="8780"/>
                    <a:pt x="68641" y="12108"/>
                  </a:cubicBezTo>
                  <a:cubicBezTo>
                    <a:pt x="73355" y="15528"/>
                    <a:pt x="77237" y="19873"/>
                    <a:pt x="80103" y="24956"/>
                  </a:cubicBezTo>
                  <a:cubicBezTo>
                    <a:pt x="80750" y="26343"/>
                    <a:pt x="81582" y="27545"/>
                    <a:pt x="82136" y="28839"/>
                  </a:cubicBezTo>
                  <a:cubicBezTo>
                    <a:pt x="82691" y="30133"/>
                    <a:pt x="83431" y="31334"/>
                    <a:pt x="83985" y="32629"/>
                  </a:cubicBezTo>
                  <a:lnTo>
                    <a:pt x="84817" y="34570"/>
                  </a:lnTo>
                  <a:cubicBezTo>
                    <a:pt x="85094" y="35217"/>
                    <a:pt x="85279" y="35864"/>
                    <a:pt x="85464" y="36511"/>
                  </a:cubicBezTo>
                  <a:cubicBezTo>
                    <a:pt x="85649" y="37250"/>
                    <a:pt x="85834" y="37897"/>
                    <a:pt x="86019" y="38637"/>
                  </a:cubicBezTo>
                  <a:cubicBezTo>
                    <a:pt x="86204" y="39376"/>
                    <a:pt x="86296" y="40116"/>
                    <a:pt x="86296" y="40855"/>
                  </a:cubicBezTo>
                  <a:cubicBezTo>
                    <a:pt x="86388" y="41502"/>
                    <a:pt x="86573" y="42057"/>
                    <a:pt x="86851" y="42612"/>
                  </a:cubicBezTo>
                  <a:cubicBezTo>
                    <a:pt x="87257" y="43608"/>
                    <a:pt x="87678" y="44104"/>
                    <a:pt x="88042" y="44104"/>
                  </a:cubicBezTo>
                  <a:cubicBezTo>
                    <a:pt x="88591" y="44104"/>
                    <a:pt x="89013" y="42983"/>
                    <a:pt x="89069" y="40763"/>
                  </a:cubicBezTo>
                  <a:cubicBezTo>
                    <a:pt x="89069" y="39376"/>
                    <a:pt x="88884" y="37990"/>
                    <a:pt x="88607" y="36603"/>
                  </a:cubicBezTo>
                  <a:cubicBezTo>
                    <a:pt x="88514" y="36049"/>
                    <a:pt x="88422" y="35494"/>
                    <a:pt x="88330" y="35032"/>
                  </a:cubicBezTo>
                  <a:lnTo>
                    <a:pt x="87867" y="33460"/>
                  </a:lnTo>
                  <a:cubicBezTo>
                    <a:pt x="87590" y="32444"/>
                    <a:pt x="87405" y="31427"/>
                    <a:pt x="87035" y="30410"/>
                  </a:cubicBezTo>
                  <a:lnTo>
                    <a:pt x="85834" y="27452"/>
                  </a:lnTo>
                  <a:cubicBezTo>
                    <a:pt x="85557" y="26528"/>
                    <a:pt x="85002" y="25603"/>
                    <a:pt x="84540" y="24587"/>
                  </a:cubicBezTo>
                  <a:lnTo>
                    <a:pt x="83893" y="23200"/>
                  </a:lnTo>
                  <a:cubicBezTo>
                    <a:pt x="83615" y="22738"/>
                    <a:pt x="83338" y="22276"/>
                    <a:pt x="83061" y="21906"/>
                  </a:cubicBezTo>
                  <a:cubicBezTo>
                    <a:pt x="82506" y="20982"/>
                    <a:pt x="81952" y="20057"/>
                    <a:pt x="81397" y="19225"/>
                  </a:cubicBezTo>
                  <a:cubicBezTo>
                    <a:pt x="80103" y="17469"/>
                    <a:pt x="78809" y="15898"/>
                    <a:pt x="77422" y="14326"/>
                  </a:cubicBezTo>
                  <a:cubicBezTo>
                    <a:pt x="74464" y="11091"/>
                    <a:pt x="70952" y="8318"/>
                    <a:pt x="67162" y="6100"/>
                  </a:cubicBezTo>
                  <a:cubicBezTo>
                    <a:pt x="63465" y="3789"/>
                    <a:pt x="59398" y="2125"/>
                    <a:pt x="55146" y="1201"/>
                  </a:cubicBezTo>
                  <a:cubicBezTo>
                    <a:pt x="51806" y="397"/>
                    <a:pt x="48408" y="0"/>
                    <a:pt x="45014" y="0"/>
                  </a:cubicBezTo>
                  <a:close/>
                </a:path>
              </a:pathLst>
            </a:custGeom>
            <a:solidFill>
              <a:srgbClr val="E93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64"/>
            <p:cNvSpPr/>
            <p:nvPr/>
          </p:nvSpPr>
          <p:spPr>
            <a:xfrm>
              <a:off x="1591550" y="619400"/>
              <a:ext cx="617025" cy="1296425"/>
            </a:xfrm>
            <a:custGeom>
              <a:avLst/>
              <a:gdLst/>
              <a:ahLst/>
              <a:cxnLst/>
              <a:rect l="l" t="t" r="r" b="b"/>
              <a:pathLst>
                <a:path w="24681" h="51857" extrusionOk="0">
                  <a:moveTo>
                    <a:pt x="12017" y="1"/>
                  </a:moveTo>
                  <a:lnTo>
                    <a:pt x="10908" y="186"/>
                  </a:lnTo>
                  <a:cubicBezTo>
                    <a:pt x="10168" y="371"/>
                    <a:pt x="9521" y="555"/>
                    <a:pt x="8782" y="833"/>
                  </a:cubicBezTo>
                  <a:cubicBezTo>
                    <a:pt x="8042" y="1110"/>
                    <a:pt x="7395" y="1480"/>
                    <a:pt x="6748" y="1942"/>
                  </a:cubicBezTo>
                  <a:cubicBezTo>
                    <a:pt x="5546" y="2774"/>
                    <a:pt x="4437" y="3883"/>
                    <a:pt x="3698" y="5177"/>
                  </a:cubicBezTo>
                  <a:cubicBezTo>
                    <a:pt x="2958" y="6194"/>
                    <a:pt x="2404" y="7396"/>
                    <a:pt x="1941" y="8597"/>
                  </a:cubicBezTo>
                  <a:cubicBezTo>
                    <a:pt x="1202" y="10723"/>
                    <a:pt x="647" y="12849"/>
                    <a:pt x="462" y="15160"/>
                  </a:cubicBezTo>
                  <a:cubicBezTo>
                    <a:pt x="462" y="16177"/>
                    <a:pt x="462" y="17194"/>
                    <a:pt x="462" y="18210"/>
                  </a:cubicBezTo>
                  <a:cubicBezTo>
                    <a:pt x="462" y="18673"/>
                    <a:pt x="555" y="19227"/>
                    <a:pt x="555" y="19689"/>
                  </a:cubicBezTo>
                  <a:lnTo>
                    <a:pt x="647" y="20521"/>
                  </a:lnTo>
                  <a:lnTo>
                    <a:pt x="647" y="20706"/>
                  </a:lnTo>
                  <a:lnTo>
                    <a:pt x="832" y="25883"/>
                  </a:lnTo>
                  <a:cubicBezTo>
                    <a:pt x="832" y="28009"/>
                    <a:pt x="1017" y="30135"/>
                    <a:pt x="1017" y="32168"/>
                  </a:cubicBezTo>
                  <a:lnTo>
                    <a:pt x="740" y="46773"/>
                  </a:lnTo>
                  <a:cubicBezTo>
                    <a:pt x="740" y="47512"/>
                    <a:pt x="1202" y="48252"/>
                    <a:pt x="740" y="48991"/>
                  </a:cubicBezTo>
                  <a:cubicBezTo>
                    <a:pt x="0" y="50193"/>
                    <a:pt x="1664" y="51025"/>
                    <a:pt x="4622" y="51857"/>
                  </a:cubicBezTo>
                  <a:cubicBezTo>
                    <a:pt x="8966" y="51672"/>
                    <a:pt x="9521" y="51487"/>
                    <a:pt x="9891" y="50563"/>
                  </a:cubicBezTo>
                  <a:cubicBezTo>
                    <a:pt x="9983" y="50378"/>
                    <a:pt x="9983" y="50101"/>
                    <a:pt x="9983" y="49823"/>
                  </a:cubicBezTo>
                  <a:lnTo>
                    <a:pt x="9798" y="40025"/>
                  </a:lnTo>
                  <a:lnTo>
                    <a:pt x="9798" y="30689"/>
                  </a:lnTo>
                  <a:cubicBezTo>
                    <a:pt x="9706" y="29672"/>
                    <a:pt x="9706" y="28656"/>
                    <a:pt x="9706" y="27639"/>
                  </a:cubicBezTo>
                  <a:lnTo>
                    <a:pt x="9521" y="22925"/>
                  </a:lnTo>
                  <a:lnTo>
                    <a:pt x="9521" y="20244"/>
                  </a:lnTo>
                  <a:lnTo>
                    <a:pt x="9336" y="18950"/>
                  </a:lnTo>
                  <a:cubicBezTo>
                    <a:pt x="9244" y="18580"/>
                    <a:pt x="9244" y="18210"/>
                    <a:pt x="9244" y="17933"/>
                  </a:cubicBezTo>
                  <a:cubicBezTo>
                    <a:pt x="9151" y="15622"/>
                    <a:pt x="9429" y="13404"/>
                    <a:pt x="10261" y="11370"/>
                  </a:cubicBezTo>
                  <a:cubicBezTo>
                    <a:pt x="10445" y="10908"/>
                    <a:pt x="10723" y="10446"/>
                    <a:pt x="11092" y="10076"/>
                  </a:cubicBezTo>
                  <a:cubicBezTo>
                    <a:pt x="11277" y="9891"/>
                    <a:pt x="11555" y="9706"/>
                    <a:pt x="11832" y="9522"/>
                  </a:cubicBezTo>
                  <a:cubicBezTo>
                    <a:pt x="12202" y="9244"/>
                    <a:pt x="12664" y="8967"/>
                    <a:pt x="13126" y="8967"/>
                  </a:cubicBezTo>
                  <a:cubicBezTo>
                    <a:pt x="15344" y="9152"/>
                    <a:pt x="17563" y="9799"/>
                    <a:pt x="19504" y="11093"/>
                  </a:cubicBezTo>
                  <a:cubicBezTo>
                    <a:pt x="19559" y="11126"/>
                    <a:pt x="19621" y="11142"/>
                    <a:pt x="19690" y="11142"/>
                  </a:cubicBezTo>
                  <a:cubicBezTo>
                    <a:pt x="20192" y="11142"/>
                    <a:pt x="21034" y="10280"/>
                    <a:pt x="22092" y="9059"/>
                  </a:cubicBezTo>
                  <a:cubicBezTo>
                    <a:pt x="23571" y="7303"/>
                    <a:pt x="24680" y="4992"/>
                    <a:pt x="24403" y="3883"/>
                  </a:cubicBezTo>
                  <a:cubicBezTo>
                    <a:pt x="24218" y="3606"/>
                    <a:pt x="24033" y="3328"/>
                    <a:pt x="23664" y="3236"/>
                  </a:cubicBezTo>
                  <a:cubicBezTo>
                    <a:pt x="23017" y="2866"/>
                    <a:pt x="22185" y="2774"/>
                    <a:pt x="21445" y="2404"/>
                  </a:cubicBezTo>
                  <a:cubicBezTo>
                    <a:pt x="19412" y="1295"/>
                    <a:pt x="17286" y="555"/>
                    <a:pt x="14975" y="93"/>
                  </a:cubicBezTo>
                  <a:cubicBezTo>
                    <a:pt x="14328" y="1"/>
                    <a:pt x="13681" y="1"/>
                    <a:pt x="13034" y="1"/>
                  </a:cubicBezTo>
                  <a:close/>
                </a:path>
              </a:pathLst>
            </a:custGeom>
            <a:solidFill>
              <a:srgbClr val="E93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64"/>
            <p:cNvSpPr/>
            <p:nvPr/>
          </p:nvSpPr>
          <p:spPr>
            <a:xfrm>
              <a:off x="1718650" y="1203275"/>
              <a:ext cx="415975" cy="245175"/>
            </a:xfrm>
            <a:custGeom>
              <a:avLst/>
              <a:gdLst/>
              <a:ahLst/>
              <a:cxnLst/>
              <a:rect l="l" t="t" r="r" b="b"/>
              <a:pathLst>
                <a:path w="16639" h="9807" extrusionOk="0">
                  <a:moveTo>
                    <a:pt x="16269" y="1"/>
                  </a:moveTo>
                  <a:cubicBezTo>
                    <a:pt x="16207" y="1"/>
                    <a:pt x="16145" y="124"/>
                    <a:pt x="16084" y="124"/>
                  </a:cubicBezTo>
                  <a:cubicBezTo>
                    <a:pt x="15622" y="309"/>
                    <a:pt x="15159" y="402"/>
                    <a:pt x="14605" y="494"/>
                  </a:cubicBezTo>
                  <a:cubicBezTo>
                    <a:pt x="14328" y="540"/>
                    <a:pt x="14073" y="563"/>
                    <a:pt x="13819" y="563"/>
                  </a:cubicBezTo>
                  <a:cubicBezTo>
                    <a:pt x="13565" y="563"/>
                    <a:pt x="13311" y="540"/>
                    <a:pt x="13033" y="494"/>
                  </a:cubicBezTo>
                  <a:cubicBezTo>
                    <a:pt x="11863" y="494"/>
                    <a:pt x="10692" y="535"/>
                    <a:pt x="9521" y="535"/>
                  </a:cubicBezTo>
                  <a:cubicBezTo>
                    <a:pt x="8936" y="535"/>
                    <a:pt x="8350" y="525"/>
                    <a:pt x="7765" y="494"/>
                  </a:cubicBezTo>
                  <a:cubicBezTo>
                    <a:pt x="6656" y="309"/>
                    <a:pt x="5639" y="217"/>
                    <a:pt x="4622" y="124"/>
                  </a:cubicBezTo>
                  <a:cubicBezTo>
                    <a:pt x="3420" y="309"/>
                    <a:pt x="2126" y="586"/>
                    <a:pt x="1017" y="1141"/>
                  </a:cubicBezTo>
                  <a:cubicBezTo>
                    <a:pt x="647" y="1326"/>
                    <a:pt x="278" y="2343"/>
                    <a:pt x="0" y="7427"/>
                  </a:cubicBezTo>
                  <a:cubicBezTo>
                    <a:pt x="185" y="7981"/>
                    <a:pt x="370" y="8443"/>
                    <a:pt x="647" y="8906"/>
                  </a:cubicBezTo>
                  <a:cubicBezTo>
                    <a:pt x="669" y="8916"/>
                    <a:pt x="814" y="8921"/>
                    <a:pt x="1053" y="8921"/>
                  </a:cubicBezTo>
                  <a:cubicBezTo>
                    <a:pt x="2133" y="8921"/>
                    <a:pt x="5145" y="8830"/>
                    <a:pt x="7558" y="8830"/>
                  </a:cubicBezTo>
                  <a:cubicBezTo>
                    <a:pt x="9138" y="8830"/>
                    <a:pt x="10460" y="8869"/>
                    <a:pt x="10815" y="8998"/>
                  </a:cubicBezTo>
                  <a:cubicBezTo>
                    <a:pt x="11185" y="9183"/>
                    <a:pt x="11555" y="9553"/>
                    <a:pt x="12017" y="9737"/>
                  </a:cubicBezTo>
                  <a:cubicBezTo>
                    <a:pt x="12155" y="9784"/>
                    <a:pt x="12294" y="9807"/>
                    <a:pt x="12433" y="9807"/>
                  </a:cubicBezTo>
                  <a:cubicBezTo>
                    <a:pt x="12571" y="9807"/>
                    <a:pt x="12710" y="9784"/>
                    <a:pt x="12849" y="9737"/>
                  </a:cubicBezTo>
                  <a:cubicBezTo>
                    <a:pt x="13599" y="9404"/>
                    <a:pt x="14274" y="8694"/>
                    <a:pt x="14942" y="8694"/>
                  </a:cubicBezTo>
                  <a:cubicBezTo>
                    <a:pt x="15015" y="8694"/>
                    <a:pt x="15087" y="8703"/>
                    <a:pt x="15159" y="8721"/>
                  </a:cubicBezTo>
                  <a:cubicBezTo>
                    <a:pt x="15167" y="8722"/>
                    <a:pt x="15174" y="8723"/>
                    <a:pt x="15181" y="8723"/>
                  </a:cubicBezTo>
                  <a:cubicBezTo>
                    <a:pt x="15633" y="8723"/>
                    <a:pt x="15997" y="5854"/>
                    <a:pt x="16361" y="5763"/>
                  </a:cubicBezTo>
                  <a:cubicBezTo>
                    <a:pt x="16454" y="5393"/>
                    <a:pt x="16454" y="5116"/>
                    <a:pt x="16454" y="4746"/>
                  </a:cubicBezTo>
                  <a:cubicBezTo>
                    <a:pt x="16638" y="3175"/>
                    <a:pt x="16638" y="1603"/>
                    <a:pt x="16361" y="124"/>
                  </a:cubicBezTo>
                  <a:cubicBezTo>
                    <a:pt x="16330" y="32"/>
                    <a:pt x="16300" y="1"/>
                    <a:pt x="16269" y="1"/>
                  </a:cubicBezTo>
                  <a:close/>
                </a:path>
              </a:pathLst>
            </a:custGeom>
            <a:solidFill>
              <a:srgbClr val="E93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7" name="Google Shape;2187;p64"/>
          <p:cNvGrpSpPr/>
          <p:nvPr/>
        </p:nvGrpSpPr>
        <p:grpSpPr>
          <a:xfrm>
            <a:off x="7745527" y="1797501"/>
            <a:ext cx="330576" cy="327454"/>
            <a:chOff x="788275" y="3165650"/>
            <a:chExt cx="2229100" cy="2208050"/>
          </a:xfrm>
        </p:grpSpPr>
        <p:sp>
          <p:nvSpPr>
            <p:cNvPr id="2188" name="Google Shape;2188;p64"/>
            <p:cNvSpPr/>
            <p:nvPr/>
          </p:nvSpPr>
          <p:spPr>
            <a:xfrm>
              <a:off x="788275" y="3165650"/>
              <a:ext cx="2229100" cy="2208050"/>
            </a:xfrm>
            <a:custGeom>
              <a:avLst/>
              <a:gdLst/>
              <a:ahLst/>
              <a:cxnLst/>
              <a:rect l="l" t="t" r="r" b="b"/>
              <a:pathLst>
                <a:path w="89164" h="88322" extrusionOk="0">
                  <a:moveTo>
                    <a:pt x="45141" y="0"/>
                  </a:moveTo>
                  <a:cubicBezTo>
                    <a:pt x="41034" y="0"/>
                    <a:pt x="36929" y="559"/>
                    <a:pt x="32963" y="1678"/>
                  </a:cubicBezTo>
                  <a:lnTo>
                    <a:pt x="31669" y="2048"/>
                  </a:lnTo>
                  <a:lnTo>
                    <a:pt x="30375" y="2510"/>
                  </a:lnTo>
                  <a:lnTo>
                    <a:pt x="27694" y="3434"/>
                  </a:lnTo>
                  <a:lnTo>
                    <a:pt x="25199" y="4636"/>
                  </a:lnTo>
                  <a:lnTo>
                    <a:pt x="23997" y="5190"/>
                  </a:lnTo>
                  <a:cubicBezTo>
                    <a:pt x="23627" y="5468"/>
                    <a:pt x="23165" y="5745"/>
                    <a:pt x="22795" y="5930"/>
                  </a:cubicBezTo>
                  <a:lnTo>
                    <a:pt x="20485" y="7409"/>
                  </a:lnTo>
                  <a:cubicBezTo>
                    <a:pt x="19653" y="7871"/>
                    <a:pt x="18913" y="8518"/>
                    <a:pt x="18174" y="9073"/>
                  </a:cubicBezTo>
                  <a:cubicBezTo>
                    <a:pt x="13737" y="12400"/>
                    <a:pt x="9947" y="16560"/>
                    <a:pt x="7174" y="21367"/>
                  </a:cubicBezTo>
                  <a:cubicBezTo>
                    <a:pt x="6157" y="22938"/>
                    <a:pt x="5325" y="24602"/>
                    <a:pt x="4586" y="26266"/>
                  </a:cubicBezTo>
                  <a:cubicBezTo>
                    <a:pt x="4124" y="27098"/>
                    <a:pt x="3846" y="28022"/>
                    <a:pt x="3569" y="28854"/>
                  </a:cubicBezTo>
                  <a:cubicBezTo>
                    <a:pt x="3199" y="29778"/>
                    <a:pt x="2830" y="30610"/>
                    <a:pt x="2645" y="31534"/>
                  </a:cubicBezTo>
                  <a:cubicBezTo>
                    <a:pt x="519" y="38652"/>
                    <a:pt x="241" y="46139"/>
                    <a:pt x="1813" y="53441"/>
                  </a:cubicBezTo>
                  <a:cubicBezTo>
                    <a:pt x="2737" y="57693"/>
                    <a:pt x="4216" y="61761"/>
                    <a:pt x="6250" y="65550"/>
                  </a:cubicBezTo>
                  <a:cubicBezTo>
                    <a:pt x="8376" y="69340"/>
                    <a:pt x="11056" y="72853"/>
                    <a:pt x="14107" y="75903"/>
                  </a:cubicBezTo>
                  <a:cubicBezTo>
                    <a:pt x="17157" y="78861"/>
                    <a:pt x="20762" y="81449"/>
                    <a:pt x="24552" y="83390"/>
                  </a:cubicBezTo>
                  <a:lnTo>
                    <a:pt x="27510" y="84869"/>
                  </a:lnTo>
                  <a:cubicBezTo>
                    <a:pt x="28526" y="85239"/>
                    <a:pt x="29543" y="85609"/>
                    <a:pt x="30560" y="85979"/>
                  </a:cubicBezTo>
                  <a:cubicBezTo>
                    <a:pt x="31577" y="86348"/>
                    <a:pt x="32593" y="86718"/>
                    <a:pt x="33610" y="86903"/>
                  </a:cubicBezTo>
                  <a:cubicBezTo>
                    <a:pt x="34719" y="87180"/>
                    <a:pt x="35736" y="87458"/>
                    <a:pt x="36845" y="87642"/>
                  </a:cubicBezTo>
                  <a:cubicBezTo>
                    <a:pt x="39427" y="88096"/>
                    <a:pt x="42026" y="88322"/>
                    <a:pt x="44616" y="88322"/>
                  </a:cubicBezTo>
                  <a:cubicBezTo>
                    <a:pt x="52042" y="88322"/>
                    <a:pt x="59383" y="86468"/>
                    <a:pt x="65962" y="82836"/>
                  </a:cubicBezTo>
                  <a:cubicBezTo>
                    <a:pt x="74744" y="77937"/>
                    <a:pt x="81584" y="70080"/>
                    <a:pt x="85374" y="60744"/>
                  </a:cubicBezTo>
                  <a:cubicBezTo>
                    <a:pt x="85928" y="59357"/>
                    <a:pt x="86390" y="57971"/>
                    <a:pt x="86760" y="56492"/>
                  </a:cubicBezTo>
                  <a:cubicBezTo>
                    <a:pt x="87037" y="55105"/>
                    <a:pt x="87222" y="53626"/>
                    <a:pt x="87315" y="52147"/>
                  </a:cubicBezTo>
                  <a:cubicBezTo>
                    <a:pt x="87315" y="50761"/>
                    <a:pt x="87130" y="49282"/>
                    <a:pt x="86945" y="47895"/>
                  </a:cubicBezTo>
                  <a:cubicBezTo>
                    <a:pt x="86575" y="46601"/>
                    <a:pt x="86113" y="45307"/>
                    <a:pt x="85559" y="44106"/>
                  </a:cubicBezTo>
                  <a:cubicBezTo>
                    <a:pt x="85374" y="46047"/>
                    <a:pt x="85096" y="47988"/>
                    <a:pt x="84634" y="49837"/>
                  </a:cubicBezTo>
                  <a:cubicBezTo>
                    <a:pt x="84449" y="50668"/>
                    <a:pt x="84357" y="51408"/>
                    <a:pt x="84172" y="52147"/>
                  </a:cubicBezTo>
                  <a:cubicBezTo>
                    <a:pt x="83895" y="52887"/>
                    <a:pt x="83710" y="53534"/>
                    <a:pt x="83525" y="54273"/>
                  </a:cubicBezTo>
                  <a:cubicBezTo>
                    <a:pt x="83433" y="54458"/>
                    <a:pt x="83340" y="55198"/>
                    <a:pt x="82970" y="56307"/>
                  </a:cubicBezTo>
                  <a:cubicBezTo>
                    <a:pt x="82693" y="56862"/>
                    <a:pt x="82508" y="57509"/>
                    <a:pt x="82231" y="58341"/>
                  </a:cubicBezTo>
                  <a:cubicBezTo>
                    <a:pt x="82046" y="58710"/>
                    <a:pt x="81954" y="59080"/>
                    <a:pt x="81769" y="59542"/>
                  </a:cubicBezTo>
                  <a:cubicBezTo>
                    <a:pt x="81584" y="59912"/>
                    <a:pt x="81399" y="60374"/>
                    <a:pt x="81122" y="60836"/>
                  </a:cubicBezTo>
                  <a:cubicBezTo>
                    <a:pt x="78811" y="65828"/>
                    <a:pt x="75483" y="70265"/>
                    <a:pt x="71324" y="73962"/>
                  </a:cubicBezTo>
                  <a:cubicBezTo>
                    <a:pt x="70029" y="75071"/>
                    <a:pt x="68643" y="76180"/>
                    <a:pt x="67256" y="77197"/>
                  </a:cubicBezTo>
                  <a:cubicBezTo>
                    <a:pt x="66517" y="77659"/>
                    <a:pt x="65685" y="78122"/>
                    <a:pt x="64946" y="78584"/>
                  </a:cubicBezTo>
                  <a:cubicBezTo>
                    <a:pt x="64576" y="78861"/>
                    <a:pt x="64206" y="79138"/>
                    <a:pt x="63744" y="79323"/>
                  </a:cubicBezTo>
                  <a:lnTo>
                    <a:pt x="62450" y="79970"/>
                  </a:lnTo>
                  <a:cubicBezTo>
                    <a:pt x="61618" y="80340"/>
                    <a:pt x="60694" y="80802"/>
                    <a:pt x="59769" y="81172"/>
                  </a:cubicBezTo>
                  <a:lnTo>
                    <a:pt x="56996" y="82189"/>
                  </a:lnTo>
                  <a:cubicBezTo>
                    <a:pt x="56072" y="82466"/>
                    <a:pt x="55055" y="82743"/>
                    <a:pt x="54038" y="82928"/>
                  </a:cubicBezTo>
                  <a:cubicBezTo>
                    <a:pt x="53022" y="83206"/>
                    <a:pt x="52005" y="83390"/>
                    <a:pt x="50988" y="83575"/>
                  </a:cubicBezTo>
                  <a:cubicBezTo>
                    <a:pt x="48830" y="83917"/>
                    <a:pt x="46698" y="84082"/>
                    <a:pt x="44605" y="84082"/>
                  </a:cubicBezTo>
                  <a:cubicBezTo>
                    <a:pt x="19540" y="84082"/>
                    <a:pt x="1" y="60470"/>
                    <a:pt x="5972" y="35047"/>
                  </a:cubicBezTo>
                  <a:cubicBezTo>
                    <a:pt x="6157" y="34123"/>
                    <a:pt x="6342" y="33198"/>
                    <a:pt x="6619" y="32366"/>
                  </a:cubicBezTo>
                  <a:cubicBezTo>
                    <a:pt x="6897" y="31442"/>
                    <a:pt x="7266" y="30610"/>
                    <a:pt x="7544" y="29778"/>
                  </a:cubicBezTo>
                  <a:lnTo>
                    <a:pt x="8006" y="28576"/>
                  </a:lnTo>
                  <a:cubicBezTo>
                    <a:pt x="8191" y="28207"/>
                    <a:pt x="8376" y="27837"/>
                    <a:pt x="8561" y="27467"/>
                  </a:cubicBezTo>
                  <a:lnTo>
                    <a:pt x="9577" y="25156"/>
                  </a:lnTo>
                  <a:cubicBezTo>
                    <a:pt x="10039" y="24509"/>
                    <a:pt x="10409" y="23862"/>
                    <a:pt x="10871" y="23123"/>
                  </a:cubicBezTo>
                  <a:cubicBezTo>
                    <a:pt x="11241" y="22476"/>
                    <a:pt x="11611" y="21829"/>
                    <a:pt x="12073" y="21274"/>
                  </a:cubicBezTo>
                  <a:lnTo>
                    <a:pt x="13367" y="19518"/>
                  </a:lnTo>
                  <a:lnTo>
                    <a:pt x="14014" y="18686"/>
                  </a:lnTo>
                  <a:cubicBezTo>
                    <a:pt x="14199" y="18409"/>
                    <a:pt x="14476" y="18224"/>
                    <a:pt x="14661" y="17946"/>
                  </a:cubicBezTo>
                  <a:lnTo>
                    <a:pt x="15955" y="16560"/>
                  </a:lnTo>
                  <a:cubicBezTo>
                    <a:pt x="16325" y="16098"/>
                    <a:pt x="16695" y="15728"/>
                    <a:pt x="17157" y="15358"/>
                  </a:cubicBezTo>
                  <a:lnTo>
                    <a:pt x="19468" y="13232"/>
                  </a:lnTo>
                  <a:cubicBezTo>
                    <a:pt x="21039" y="12123"/>
                    <a:pt x="22148" y="11199"/>
                    <a:pt x="23073" y="10737"/>
                  </a:cubicBezTo>
                  <a:cubicBezTo>
                    <a:pt x="27972" y="7594"/>
                    <a:pt x="33610" y="5653"/>
                    <a:pt x="39434" y="4913"/>
                  </a:cubicBezTo>
                  <a:cubicBezTo>
                    <a:pt x="41174" y="4700"/>
                    <a:pt x="42928" y="4596"/>
                    <a:pt x="44680" y="4596"/>
                  </a:cubicBezTo>
                  <a:cubicBezTo>
                    <a:pt x="47487" y="4596"/>
                    <a:pt x="50289" y="4863"/>
                    <a:pt x="53022" y="5375"/>
                  </a:cubicBezTo>
                  <a:cubicBezTo>
                    <a:pt x="58660" y="6485"/>
                    <a:pt x="64021" y="8795"/>
                    <a:pt x="68643" y="12123"/>
                  </a:cubicBezTo>
                  <a:cubicBezTo>
                    <a:pt x="73357" y="15451"/>
                    <a:pt x="77239" y="19795"/>
                    <a:pt x="80105" y="24879"/>
                  </a:cubicBezTo>
                  <a:cubicBezTo>
                    <a:pt x="80752" y="26266"/>
                    <a:pt x="81584" y="27467"/>
                    <a:pt x="82138" y="28761"/>
                  </a:cubicBezTo>
                  <a:cubicBezTo>
                    <a:pt x="82693" y="30148"/>
                    <a:pt x="83433" y="31350"/>
                    <a:pt x="83987" y="32551"/>
                  </a:cubicBezTo>
                  <a:lnTo>
                    <a:pt x="84819" y="34492"/>
                  </a:lnTo>
                  <a:cubicBezTo>
                    <a:pt x="85096" y="35139"/>
                    <a:pt x="85374" y="35786"/>
                    <a:pt x="85466" y="36526"/>
                  </a:cubicBezTo>
                  <a:cubicBezTo>
                    <a:pt x="85651" y="37173"/>
                    <a:pt x="85836" y="37912"/>
                    <a:pt x="86021" y="38559"/>
                  </a:cubicBezTo>
                  <a:cubicBezTo>
                    <a:pt x="86206" y="39299"/>
                    <a:pt x="86298" y="40038"/>
                    <a:pt x="86298" y="40778"/>
                  </a:cubicBezTo>
                  <a:cubicBezTo>
                    <a:pt x="86483" y="41425"/>
                    <a:pt x="86668" y="42072"/>
                    <a:pt x="86945" y="42627"/>
                  </a:cubicBezTo>
                  <a:cubicBezTo>
                    <a:pt x="87346" y="43611"/>
                    <a:pt x="87762" y="44092"/>
                    <a:pt x="88124" y="44092"/>
                  </a:cubicBezTo>
                  <a:cubicBezTo>
                    <a:pt x="88679" y="44092"/>
                    <a:pt x="89107" y="42960"/>
                    <a:pt x="89163" y="40778"/>
                  </a:cubicBezTo>
                  <a:cubicBezTo>
                    <a:pt x="89163" y="39299"/>
                    <a:pt x="88979" y="37912"/>
                    <a:pt x="88609" y="36526"/>
                  </a:cubicBezTo>
                  <a:cubicBezTo>
                    <a:pt x="88516" y="35971"/>
                    <a:pt x="88424" y="35509"/>
                    <a:pt x="88332" y="34954"/>
                  </a:cubicBezTo>
                  <a:lnTo>
                    <a:pt x="87962" y="33476"/>
                  </a:lnTo>
                  <a:cubicBezTo>
                    <a:pt x="87684" y="32459"/>
                    <a:pt x="87407" y="31350"/>
                    <a:pt x="87037" y="30425"/>
                  </a:cubicBezTo>
                  <a:lnTo>
                    <a:pt x="85928" y="27467"/>
                  </a:lnTo>
                  <a:cubicBezTo>
                    <a:pt x="85559" y="26450"/>
                    <a:pt x="85004" y="25526"/>
                    <a:pt x="84542" y="24602"/>
                  </a:cubicBezTo>
                  <a:lnTo>
                    <a:pt x="83895" y="23215"/>
                  </a:lnTo>
                  <a:cubicBezTo>
                    <a:pt x="83617" y="22753"/>
                    <a:pt x="83340" y="22291"/>
                    <a:pt x="83063" y="21829"/>
                  </a:cubicBezTo>
                  <a:cubicBezTo>
                    <a:pt x="82508" y="20904"/>
                    <a:pt x="81954" y="20072"/>
                    <a:pt x="81399" y="19148"/>
                  </a:cubicBezTo>
                  <a:cubicBezTo>
                    <a:pt x="80197" y="17484"/>
                    <a:pt x="78811" y="15820"/>
                    <a:pt x="77424" y="14249"/>
                  </a:cubicBezTo>
                  <a:cubicBezTo>
                    <a:pt x="74466" y="11014"/>
                    <a:pt x="71046" y="8241"/>
                    <a:pt x="67256" y="6022"/>
                  </a:cubicBezTo>
                  <a:cubicBezTo>
                    <a:pt x="63467" y="3804"/>
                    <a:pt x="59400" y="2140"/>
                    <a:pt x="55148" y="1123"/>
                  </a:cubicBezTo>
                  <a:cubicBezTo>
                    <a:pt x="51861" y="375"/>
                    <a:pt x="48501" y="0"/>
                    <a:pt x="45141" y="0"/>
                  </a:cubicBezTo>
                  <a:close/>
                </a:path>
              </a:pathLst>
            </a:custGeom>
            <a:solidFill>
              <a:srgbClr val="E93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64"/>
            <p:cNvSpPr/>
            <p:nvPr/>
          </p:nvSpPr>
          <p:spPr>
            <a:xfrm>
              <a:off x="1385875" y="4190275"/>
              <a:ext cx="247300" cy="523450"/>
            </a:xfrm>
            <a:custGeom>
              <a:avLst/>
              <a:gdLst/>
              <a:ahLst/>
              <a:cxnLst/>
              <a:rect l="l" t="t" r="r" b="b"/>
              <a:pathLst>
                <a:path w="9892" h="20938" extrusionOk="0">
                  <a:moveTo>
                    <a:pt x="4206" y="1"/>
                  </a:moveTo>
                  <a:cubicBezTo>
                    <a:pt x="3975" y="1"/>
                    <a:pt x="3744" y="24"/>
                    <a:pt x="3513" y="70"/>
                  </a:cubicBezTo>
                  <a:cubicBezTo>
                    <a:pt x="3143" y="255"/>
                    <a:pt x="2866" y="440"/>
                    <a:pt x="2681" y="625"/>
                  </a:cubicBezTo>
                  <a:cubicBezTo>
                    <a:pt x="2496" y="902"/>
                    <a:pt x="2312" y="1272"/>
                    <a:pt x="2219" y="1642"/>
                  </a:cubicBezTo>
                  <a:cubicBezTo>
                    <a:pt x="2219" y="1919"/>
                    <a:pt x="2312" y="2196"/>
                    <a:pt x="1664" y="2381"/>
                  </a:cubicBezTo>
                  <a:cubicBezTo>
                    <a:pt x="1387" y="2473"/>
                    <a:pt x="1387" y="2658"/>
                    <a:pt x="1387" y="2751"/>
                  </a:cubicBezTo>
                  <a:cubicBezTo>
                    <a:pt x="1017" y="3583"/>
                    <a:pt x="740" y="4415"/>
                    <a:pt x="186" y="5154"/>
                  </a:cubicBezTo>
                  <a:cubicBezTo>
                    <a:pt x="1" y="5524"/>
                    <a:pt x="186" y="8112"/>
                    <a:pt x="370" y="8297"/>
                  </a:cubicBezTo>
                  <a:cubicBezTo>
                    <a:pt x="648" y="8389"/>
                    <a:pt x="648" y="8574"/>
                    <a:pt x="648" y="8759"/>
                  </a:cubicBezTo>
                  <a:cubicBezTo>
                    <a:pt x="833" y="9683"/>
                    <a:pt x="648" y="10700"/>
                    <a:pt x="186" y="11532"/>
                  </a:cubicBezTo>
                  <a:cubicBezTo>
                    <a:pt x="93" y="11809"/>
                    <a:pt x="1" y="12087"/>
                    <a:pt x="1" y="12364"/>
                  </a:cubicBezTo>
                  <a:cubicBezTo>
                    <a:pt x="1" y="13566"/>
                    <a:pt x="93" y="14767"/>
                    <a:pt x="93" y="15969"/>
                  </a:cubicBezTo>
                  <a:cubicBezTo>
                    <a:pt x="93" y="16616"/>
                    <a:pt x="186" y="17263"/>
                    <a:pt x="463" y="17818"/>
                  </a:cubicBezTo>
                  <a:cubicBezTo>
                    <a:pt x="833" y="18650"/>
                    <a:pt x="1295" y="19482"/>
                    <a:pt x="1757" y="20313"/>
                  </a:cubicBezTo>
                  <a:cubicBezTo>
                    <a:pt x="2127" y="20591"/>
                    <a:pt x="2496" y="20776"/>
                    <a:pt x="2866" y="20868"/>
                  </a:cubicBezTo>
                  <a:cubicBezTo>
                    <a:pt x="3282" y="20914"/>
                    <a:pt x="3675" y="20937"/>
                    <a:pt x="4068" y="20937"/>
                  </a:cubicBezTo>
                  <a:cubicBezTo>
                    <a:pt x="4461" y="20937"/>
                    <a:pt x="4853" y="20914"/>
                    <a:pt x="5269" y="20868"/>
                  </a:cubicBezTo>
                  <a:cubicBezTo>
                    <a:pt x="6933" y="20683"/>
                    <a:pt x="7858" y="20406"/>
                    <a:pt x="7395" y="20036"/>
                  </a:cubicBezTo>
                  <a:cubicBezTo>
                    <a:pt x="7211" y="19944"/>
                    <a:pt x="8320" y="19574"/>
                    <a:pt x="8227" y="19297"/>
                  </a:cubicBezTo>
                  <a:cubicBezTo>
                    <a:pt x="8135" y="19019"/>
                    <a:pt x="8782" y="17910"/>
                    <a:pt x="8782" y="17725"/>
                  </a:cubicBezTo>
                  <a:cubicBezTo>
                    <a:pt x="8597" y="16708"/>
                    <a:pt x="8597" y="15692"/>
                    <a:pt x="8689" y="14675"/>
                  </a:cubicBezTo>
                  <a:cubicBezTo>
                    <a:pt x="8689" y="14582"/>
                    <a:pt x="8782" y="14490"/>
                    <a:pt x="8782" y="14398"/>
                  </a:cubicBezTo>
                  <a:cubicBezTo>
                    <a:pt x="8874" y="14305"/>
                    <a:pt x="8967" y="14213"/>
                    <a:pt x="8967" y="14120"/>
                  </a:cubicBezTo>
                  <a:cubicBezTo>
                    <a:pt x="8874" y="13751"/>
                    <a:pt x="8874" y="13288"/>
                    <a:pt x="8967" y="12919"/>
                  </a:cubicBezTo>
                  <a:cubicBezTo>
                    <a:pt x="9152" y="12087"/>
                    <a:pt x="9244" y="11255"/>
                    <a:pt x="9152" y="10423"/>
                  </a:cubicBezTo>
                  <a:cubicBezTo>
                    <a:pt x="9152" y="10330"/>
                    <a:pt x="9152" y="10238"/>
                    <a:pt x="9244" y="10146"/>
                  </a:cubicBezTo>
                  <a:cubicBezTo>
                    <a:pt x="9891" y="9683"/>
                    <a:pt x="9614" y="9129"/>
                    <a:pt x="9706" y="8667"/>
                  </a:cubicBezTo>
                  <a:cubicBezTo>
                    <a:pt x="9706" y="8574"/>
                    <a:pt x="9059" y="6356"/>
                    <a:pt x="9152" y="6171"/>
                  </a:cubicBezTo>
                  <a:cubicBezTo>
                    <a:pt x="9244" y="5986"/>
                    <a:pt x="9429" y="5986"/>
                    <a:pt x="9337" y="5616"/>
                  </a:cubicBezTo>
                  <a:cubicBezTo>
                    <a:pt x="9152" y="5339"/>
                    <a:pt x="8597" y="2381"/>
                    <a:pt x="8597" y="2381"/>
                  </a:cubicBezTo>
                  <a:cubicBezTo>
                    <a:pt x="8042" y="1457"/>
                    <a:pt x="7303" y="717"/>
                    <a:pt x="6563" y="70"/>
                  </a:cubicBezTo>
                  <a:lnTo>
                    <a:pt x="6101" y="70"/>
                  </a:lnTo>
                  <a:cubicBezTo>
                    <a:pt x="5916" y="116"/>
                    <a:pt x="5708" y="140"/>
                    <a:pt x="5500" y="140"/>
                  </a:cubicBezTo>
                  <a:cubicBezTo>
                    <a:pt x="5293" y="140"/>
                    <a:pt x="5085" y="116"/>
                    <a:pt x="4900" y="70"/>
                  </a:cubicBezTo>
                  <a:cubicBezTo>
                    <a:pt x="4669" y="24"/>
                    <a:pt x="4438" y="1"/>
                    <a:pt x="4206" y="1"/>
                  </a:cubicBezTo>
                  <a:close/>
                </a:path>
              </a:pathLst>
            </a:custGeom>
            <a:solidFill>
              <a:srgbClr val="E93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64"/>
            <p:cNvSpPr/>
            <p:nvPr/>
          </p:nvSpPr>
          <p:spPr>
            <a:xfrm>
              <a:off x="1388200" y="3764025"/>
              <a:ext cx="314300" cy="305550"/>
            </a:xfrm>
            <a:custGeom>
              <a:avLst/>
              <a:gdLst/>
              <a:ahLst/>
              <a:cxnLst/>
              <a:rect l="l" t="t" r="r" b="b"/>
              <a:pathLst>
                <a:path w="12572" h="12222" extrusionOk="0">
                  <a:moveTo>
                    <a:pt x="6724" y="5155"/>
                  </a:moveTo>
                  <a:cubicBezTo>
                    <a:pt x="6758" y="5155"/>
                    <a:pt x="6779" y="5196"/>
                    <a:pt x="6840" y="5196"/>
                  </a:cubicBezTo>
                  <a:lnTo>
                    <a:pt x="7118" y="5196"/>
                  </a:lnTo>
                  <a:cubicBezTo>
                    <a:pt x="7210" y="5289"/>
                    <a:pt x="7302" y="5381"/>
                    <a:pt x="7395" y="5473"/>
                  </a:cubicBezTo>
                  <a:cubicBezTo>
                    <a:pt x="7580" y="5473"/>
                    <a:pt x="7765" y="5566"/>
                    <a:pt x="8042" y="5658"/>
                  </a:cubicBezTo>
                  <a:cubicBezTo>
                    <a:pt x="8319" y="5843"/>
                    <a:pt x="8504" y="6213"/>
                    <a:pt x="8504" y="6213"/>
                  </a:cubicBezTo>
                  <a:lnTo>
                    <a:pt x="8319" y="6213"/>
                  </a:lnTo>
                  <a:cubicBezTo>
                    <a:pt x="8227" y="6490"/>
                    <a:pt x="8042" y="6675"/>
                    <a:pt x="7765" y="6860"/>
                  </a:cubicBezTo>
                  <a:cubicBezTo>
                    <a:pt x="7395" y="7045"/>
                    <a:pt x="7025" y="7045"/>
                    <a:pt x="7025" y="7045"/>
                  </a:cubicBezTo>
                  <a:cubicBezTo>
                    <a:pt x="7025" y="7070"/>
                    <a:pt x="6999" y="7081"/>
                    <a:pt x="6960" y="7081"/>
                  </a:cubicBezTo>
                  <a:cubicBezTo>
                    <a:pt x="6854" y="7081"/>
                    <a:pt x="6655" y="6995"/>
                    <a:pt x="6655" y="6860"/>
                  </a:cubicBezTo>
                  <a:cubicBezTo>
                    <a:pt x="6655" y="6675"/>
                    <a:pt x="6655" y="6490"/>
                    <a:pt x="6655" y="6305"/>
                  </a:cubicBezTo>
                  <a:lnTo>
                    <a:pt x="6563" y="6305"/>
                  </a:lnTo>
                  <a:cubicBezTo>
                    <a:pt x="6470" y="6305"/>
                    <a:pt x="6470" y="6305"/>
                    <a:pt x="6470" y="6213"/>
                  </a:cubicBezTo>
                  <a:cubicBezTo>
                    <a:pt x="6470" y="6213"/>
                    <a:pt x="6286" y="6120"/>
                    <a:pt x="6378" y="6120"/>
                  </a:cubicBezTo>
                  <a:cubicBezTo>
                    <a:pt x="6452" y="6120"/>
                    <a:pt x="6348" y="6002"/>
                    <a:pt x="6351" y="6002"/>
                  </a:cubicBezTo>
                  <a:lnTo>
                    <a:pt x="6351" y="6002"/>
                  </a:lnTo>
                  <a:cubicBezTo>
                    <a:pt x="6352" y="6002"/>
                    <a:pt x="6360" y="6010"/>
                    <a:pt x="6378" y="6028"/>
                  </a:cubicBezTo>
                  <a:cubicBezTo>
                    <a:pt x="6378" y="6028"/>
                    <a:pt x="6222" y="5872"/>
                    <a:pt x="6261" y="5872"/>
                  </a:cubicBezTo>
                  <a:cubicBezTo>
                    <a:pt x="6274" y="5872"/>
                    <a:pt x="6309" y="5889"/>
                    <a:pt x="6378" y="5936"/>
                  </a:cubicBezTo>
                  <a:cubicBezTo>
                    <a:pt x="6351" y="5909"/>
                    <a:pt x="6317" y="5874"/>
                    <a:pt x="6286" y="5843"/>
                  </a:cubicBezTo>
                  <a:lnTo>
                    <a:pt x="6286" y="5843"/>
                  </a:lnTo>
                  <a:cubicBezTo>
                    <a:pt x="6329" y="5886"/>
                    <a:pt x="6352" y="5904"/>
                    <a:pt x="6362" y="5904"/>
                  </a:cubicBezTo>
                  <a:cubicBezTo>
                    <a:pt x="6395" y="5904"/>
                    <a:pt x="6286" y="5708"/>
                    <a:pt x="6286" y="5566"/>
                  </a:cubicBezTo>
                  <a:cubicBezTo>
                    <a:pt x="6286" y="5520"/>
                    <a:pt x="6309" y="5473"/>
                    <a:pt x="6343" y="5473"/>
                  </a:cubicBezTo>
                  <a:cubicBezTo>
                    <a:pt x="6378" y="5473"/>
                    <a:pt x="6424" y="5520"/>
                    <a:pt x="6470" y="5658"/>
                  </a:cubicBezTo>
                  <a:lnTo>
                    <a:pt x="6470" y="5566"/>
                  </a:lnTo>
                  <a:cubicBezTo>
                    <a:pt x="6470" y="5566"/>
                    <a:pt x="6470" y="5473"/>
                    <a:pt x="6470" y="5473"/>
                  </a:cubicBezTo>
                  <a:cubicBezTo>
                    <a:pt x="6563" y="5381"/>
                    <a:pt x="6563" y="5289"/>
                    <a:pt x="6655" y="5196"/>
                  </a:cubicBezTo>
                  <a:cubicBezTo>
                    <a:pt x="6686" y="5165"/>
                    <a:pt x="6707" y="5155"/>
                    <a:pt x="6724" y="5155"/>
                  </a:cubicBezTo>
                  <a:close/>
                  <a:moveTo>
                    <a:pt x="6140" y="1"/>
                  </a:moveTo>
                  <a:cubicBezTo>
                    <a:pt x="6127" y="1"/>
                    <a:pt x="6114" y="7"/>
                    <a:pt x="6101" y="20"/>
                  </a:cubicBezTo>
                  <a:cubicBezTo>
                    <a:pt x="5823" y="389"/>
                    <a:pt x="5546" y="205"/>
                    <a:pt x="5269" y="389"/>
                  </a:cubicBezTo>
                  <a:cubicBezTo>
                    <a:pt x="5269" y="389"/>
                    <a:pt x="5187" y="348"/>
                    <a:pt x="5132" y="348"/>
                  </a:cubicBezTo>
                  <a:cubicBezTo>
                    <a:pt x="5105" y="348"/>
                    <a:pt x="5084" y="359"/>
                    <a:pt x="5084" y="389"/>
                  </a:cubicBezTo>
                  <a:cubicBezTo>
                    <a:pt x="5048" y="569"/>
                    <a:pt x="4998" y="637"/>
                    <a:pt x="4929" y="637"/>
                  </a:cubicBezTo>
                  <a:cubicBezTo>
                    <a:pt x="4820" y="637"/>
                    <a:pt x="4663" y="467"/>
                    <a:pt x="4437" y="297"/>
                  </a:cubicBezTo>
                  <a:cubicBezTo>
                    <a:pt x="4437" y="241"/>
                    <a:pt x="4369" y="151"/>
                    <a:pt x="4336" y="151"/>
                  </a:cubicBezTo>
                  <a:cubicBezTo>
                    <a:pt x="4315" y="151"/>
                    <a:pt x="4308" y="188"/>
                    <a:pt x="4345" y="297"/>
                  </a:cubicBezTo>
                  <a:cubicBezTo>
                    <a:pt x="4400" y="463"/>
                    <a:pt x="4389" y="497"/>
                    <a:pt x="4351" y="497"/>
                  </a:cubicBezTo>
                  <a:cubicBezTo>
                    <a:pt x="4326" y="497"/>
                    <a:pt x="4289" y="482"/>
                    <a:pt x="4252" y="482"/>
                  </a:cubicBezTo>
                  <a:cubicBezTo>
                    <a:pt x="4252" y="482"/>
                    <a:pt x="4229" y="459"/>
                    <a:pt x="4206" y="459"/>
                  </a:cubicBezTo>
                  <a:cubicBezTo>
                    <a:pt x="4183" y="459"/>
                    <a:pt x="4160" y="482"/>
                    <a:pt x="4160" y="574"/>
                  </a:cubicBezTo>
                  <a:cubicBezTo>
                    <a:pt x="4160" y="944"/>
                    <a:pt x="4067" y="944"/>
                    <a:pt x="3975" y="944"/>
                  </a:cubicBezTo>
                  <a:lnTo>
                    <a:pt x="3882" y="944"/>
                  </a:lnTo>
                  <a:cubicBezTo>
                    <a:pt x="3513" y="1037"/>
                    <a:pt x="3143" y="1314"/>
                    <a:pt x="2773" y="1499"/>
                  </a:cubicBezTo>
                  <a:cubicBezTo>
                    <a:pt x="2034" y="2053"/>
                    <a:pt x="1387" y="2700"/>
                    <a:pt x="1017" y="3440"/>
                  </a:cubicBezTo>
                  <a:cubicBezTo>
                    <a:pt x="462" y="4272"/>
                    <a:pt x="185" y="5104"/>
                    <a:pt x="93" y="6120"/>
                  </a:cubicBezTo>
                  <a:cubicBezTo>
                    <a:pt x="0" y="6583"/>
                    <a:pt x="0" y="7045"/>
                    <a:pt x="93" y="7599"/>
                  </a:cubicBezTo>
                  <a:cubicBezTo>
                    <a:pt x="277" y="8154"/>
                    <a:pt x="462" y="8709"/>
                    <a:pt x="740" y="9171"/>
                  </a:cubicBezTo>
                  <a:cubicBezTo>
                    <a:pt x="832" y="9541"/>
                    <a:pt x="1109" y="9818"/>
                    <a:pt x="1479" y="9818"/>
                  </a:cubicBezTo>
                  <a:lnTo>
                    <a:pt x="1664" y="9818"/>
                  </a:lnTo>
                  <a:cubicBezTo>
                    <a:pt x="1849" y="10095"/>
                    <a:pt x="2126" y="10372"/>
                    <a:pt x="2311" y="10557"/>
                  </a:cubicBezTo>
                  <a:cubicBezTo>
                    <a:pt x="2403" y="10742"/>
                    <a:pt x="2496" y="10927"/>
                    <a:pt x="2681" y="11112"/>
                  </a:cubicBezTo>
                  <a:cubicBezTo>
                    <a:pt x="2773" y="11204"/>
                    <a:pt x="2958" y="11204"/>
                    <a:pt x="3143" y="11297"/>
                  </a:cubicBezTo>
                  <a:cubicBezTo>
                    <a:pt x="3605" y="11574"/>
                    <a:pt x="4067" y="11759"/>
                    <a:pt x="4622" y="11944"/>
                  </a:cubicBezTo>
                  <a:cubicBezTo>
                    <a:pt x="4992" y="12036"/>
                    <a:pt x="5361" y="12036"/>
                    <a:pt x="5731" y="12036"/>
                  </a:cubicBezTo>
                  <a:cubicBezTo>
                    <a:pt x="6008" y="12036"/>
                    <a:pt x="6286" y="12221"/>
                    <a:pt x="6563" y="12221"/>
                  </a:cubicBezTo>
                  <a:cubicBezTo>
                    <a:pt x="6748" y="12221"/>
                    <a:pt x="6933" y="12036"/>
                    <a:pt x="7210" y="12036"/>
                  </a:cubicBezTo>
                  <a:cubicBezTo>
                    <a:pt x="7857" y="11851"/>
                    <a:pt x="8412" y="11667"/>
                    <a:pt x="8966" y="11204"/>
                  </a:cubicBezTo>
                  <a:cubicBezTo>
                    <a:pt x="9336" y="10927"/>
                    <a:pt x="9891" y="10742"/>
                    <a:pt x="10075" y="10280"/>
                  </a:cubicBezTo>
                  <a:cubicBezTo>
                    <a:pt x="10168" y="9818"/>
                    <a:pt x="10722" y="9633"/>
                    <a:pt x="10815" y="9078"/>
                  </a:cubicBezTo>
                  <a:cubicBezTo>
                    <a:pt x="10815" y="8801"/>
                    <a:pt x="11092" y="8616"/>
                    <a:pt x="11277" y="8339"/>
                  </a:cubicBezTo>
                  <a:cubicBezTo>
                    <a:pt x="11462" y="7969"/>
                    <a:pt x="11554" y="7599"/>
                    <a:pt x="11554" y="7230"/>
                  </a:cubicBezTo>
                  <a:cubicBezTo>
                    <a:pt x="11554" y="6952"/>
                    <a:pt x="11554" y="6675"/>
                    <a:pt x="11370" y="6398"/>
                  </a:cubicBezTo>
                  <a:cubicBezTo>
                    <a:pt x="11213" y="6319"/>
                    <a:pt x="11056" y="6241"/>
                    <a:pt x="10843" y="6219"/>
                  </a:cubicBezTo>
                  <a:lnTo>
                    <a:pt x="10843" y="6219"/>
                  </a:lnTo>
                  <a:cubicBezTo>
                    <a:pt x="11050" y="6223"/>
                    <a:pt x="11251" y="6228"/>
                    <a:pt x="11435" y="6228"/>
                  </a:cubicBezTo>
                  <a:cubicBezTo>
                    <a:pt x="11928" y="6228"/>
                    <a:pt x="12294" y="6194"/>
                    <a:pt x="12294" y="6028"/>
                  </a:cubicBezTo>
                  <a:cubicBezTo>
                    <a:pt x="12294" y="5751"/>
                    <a:pt x="12386" y="5473"/>
                    <a:pt x="12386" y="5196"/>
                  </a:cubicBezTo>
                  <a:cubicBezTo>
                    <a:pt x="12386" y="4919"/>
                    <a:pt x="12571" y="4549"/>
                    <a:pt x="12386" y="4364"/>
                  </a:cubicBezTo>
                  <a:cubicBezTo>
                    <a:pt x="12201" y="3994"/>
                    <a:pt x="12017" y="3625"/>
                    <a:pt x="12017" y="3255"/>
                  </a:cubicBezTo>
                  <a:cubicBezTo>
                    <a:pt x="11924" y="3070"/>
                    <a:pt x="11739" y="2885"/>
                    <a:pt x="11647" y="2700"/>
                  </a:cubicBezTo>
                  <a:cubicBezTo>
                    <a:pt x="11277" y="2146"/>
                    <a:pt x="10907" y="1684"/>
                    <a:pt x="10445" y="1314"/>
                  </a:cubicBezTo>
                  <a:cubicBezTo>
                    <a:pt x="10353" y="1221"/>
                    <a:pt x="10445" y="1129"/>
                    <a:pt x="10260" y="1037"/>
                  </a:cubicBezTo>
                  <a:cubicBezTo>
                    <a:pt x="9983" y="852"/>
                    <a:pt x="9521" y="759"/>
                    <a:pt x="9521" y="759"/>
                  </a:cubicBezTo>
                  <a:lnTo>
                    <a:pt x="9151" y="759"/>
                  </a:lnTo>
                  <a:cubicBezTo>
                    <a:pt x="8874" y="667"/>
                    <a:pt x="8689" y="482"/>
                    <a:pt x="8412" y="389"/>
                  </a:cubicBezTo>
                  <a:cubicBezTo>
                    <a:pt x="8134" y="389"/>
                    <a:pt x="7949" y="297"/>
                    <a:pt x="7765" y="297"/>
                  </a:cubicBezTo>
                  <a:cubicBezTo>
                    <a:pt x="7702" y="276"/>
                    <a:pt x="7644" y="269"/>
                    <a:pt x="7588" y="269"/>
                  </a:cubicBezTo>
                  <a:cubicBezTo>
                    <a:pt x="7489" y="269"/>
                    <a:pt x="7399" y="291"/>
                    <a:pt x="7304" y="291"/>
                  </a:cubicBezTo>
                  <a:cubicBezTo>
                    <a:pt x="7217" y="291"/>
                    <a:pt x="7128" y="273"/>
                    <a:pt x="7025" y="205"/>
                  </a:cubicBezTo>
                  <a:cubicBezTo>
                    <a:pt x="6979" y="112"/>
                    <a:pt x="6886" y="66"/>
                    <a:pt x="6794" y="66"/>
                  </a:cubicBezTo>
                  <a:cubicBezTo>
                    <a:pt x="6702" y="66"/>
                    <a:pt x="6609" y="112"/>
                    <a:pt x="6563" y="205"/>
                  </a:cubicBezTo>
                  <a:cubicBezTo>
                    <a:pt x="6517" y="251"/>
                    <a:pt x="6517" y="274"/>
                    <a:pt x="6505" y="274"/>
                  </a:cubicBezTo>
                  <a:cubicBezTo>
                    <a:pt x="6494" y="274"/>
                    <a:pt x="6470" y="251"/>
                    <a:pt x="6378" y="205"/>
                  </a:cubicBezTo>
                  <a:cubicBezTo>
                    <a:pt x="6299" y="205"/>
                    <a:pt x="6220" y="1"/>
                    <a:pt x="6140" y="1"/>
                  </a:cubicBezTo>
                  <a:close/>
                </a:path>
              </a:pathLst>
            </a:custGeom>
            <a:solidFill>
              <a:srgbClr val="E93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64"/>
            <p:cNvSpPr/>
            <p:nvPr/>
          </p:nvSpPr>
          <p:spPr>
            <a:xfrm>
              <a:off x="1885025" y="4106525"/>
              <a:ext cx="187200" cy="563950"/>
            </a:xfrm>
            <a:custGeom>
              <a:avLst/>
              <a:gdLst/>
              <a:ahLst/>
              <a:cxnLst/>
              <a:rect l="l" t="t" r="r" b="b"/>
              <a:pathLst>
                <a:path w="7488" h="22558" extrusionOk="0">
                  <a:moveTo>
                    <a:pt x="4068" y="0"/>
                  </a:moveTo>
                  <a:cubicBezTo>
                    <a:pt x="740" y="93"/>
                    <a:pt x="370" y="185"/>
                    <a:pt x="1" y="462"/>
                  </a:cubicBezTo>
                  <a:cubicBezTo>
                    <a:pt x="1" y="555"/>
                    <a:pt x="1" y="647"/>
                    <a:pt x="1" y="740"/>
                  </a:cubicBezTo>
                  <a:cubicBezTo>
                    <a:pt x="1" y="1941"/>
                    <a:pt x="93" y="3143"/>
                    <a:pt x="93" y="4252"/>
                  </a:cubicBezTo>
                  <a:lnTo>
                    <a:pt x="93" y="7765"/>
                  </a:lnTo>
                  <a:lnTo>
                    <a:pt x="93" y="8874"/>
                  </a:lnTo>
                  <a:cubicBezTo>
                    <a:pt x="185" y="9983"/>
                    <a:pt x="370" y="11277"/>
                    <a:pt x="370" y="12294"/>
                  </a:cubicBezTo>
                  <a:cubicBezTo>
                    <a:pt x="370" y="13311"/>
                    <a:pt x="278" y="14328"/>
                    <a:pt x="185" y="15344"/>
                  </a:cubicBezTo>
                  <a:cubicBezTo>
                    <a:pt x="93" y="15991"/>
                    <a:pt x="1" y="16731"/>
                    <a:pt x="1" y="17378"/>
                  </a:cubicBezTo>
                  <a:cubicBezTo>
                    <a:pt x="1" y="17840"/>
                    <a:pt x="185" y="18302"/>
                    <a:pt x="185" y="18672"/>
                  </a:cubicBezTo>
                  <a:cubicBezTo>
                    <a:pt x="278" y="19781"/>
                    <a:pt x="185" y="20890"/>
                    <a:pt x="185" y="21907"/>
                  </a:cubicBezTo>
                  <a:cubicBezTo>
                    <a:pt x="185" y="22184"/>
                    <a:pt x="1110" y="22369"/>
                    <a:pt x="2404" y="22462"/>
                  </a:cubicBezTo>
                  <a:cubicBezTo>
                    <a:pt x="2928" y="22527"/>
                    <a:pt x="3440" y="22558"/>
                    <a:pt x="3945" y="22558"/>
                  </a:cubicBezTo>
                  <a:cubicBezTo>
                    <a:pt x="4865" y="22558"/>
                    <a:pt x="5760" y="22456"/>
                    <a:pt x="6656" y="22277"/>
                  </a:cubicBezTo>
                  <a:cubicBezTo>
                    <a:pt x="6841" y="22184"/>
                    <a:pt x="6933" y="22184"/>
                    <a:pt x="6841" y="22000"/>
                  </a:cubicBezTo>
                  <a:cubicBezTo>
                    <a:pt x="6841" y="21722"/>
                    <a:pt x="6656" y="21445"/>
                    <a:pt x="6656" y="21260"/>
                  </a:cubicBezTo>
                  <a:cubicBezTo>
                    <a:pt x="6748" y="20613"/>
                    <a:pt x="6933" y="19874"/>
                    <a:pt x="6933" y="19227"/>
                  </a:cubicBezTo>
                  <a:cubicBezTo>
                    <a:pt x="6933" y="17932"/>
                    <a:pt x="6841" y="16638"/>
                    <a:pt x="6841" y="15252"/>
                  </a:cubicBezTo>
                  <a:cubicBezTo>
                    <a:pt x="6841" y="14605"/>
                    <a:pt x="7026" y="13958"/>
                    <a:pt x="7026" y="13311"/>
                  </a:cubicBezTo>
                  <a:cubicBezTo>
                    <a:pt x="7026" y="12017"/>
                    <a:pt x="6933" y="10723"/>
                    <a:pt x="6841" y="9521"/>
                  </a:cubicBezTo>
                  <a:cubicBezTo>
                    <a:pt x="6748" y="8689"/>
                    <a:pt x="6656" y="7949"/>
                    <a:pt x="6656" y="7210"/>
                  </a:cubicBezTo>
                  <a:cubicBezTo>
                    <a:pt x="6748" y="5361"/>
                    <a:pt x="6841" y="3605"/>
                    <a:pt x="6933" y="1849"/>
                  </a:cubicBezTo>
                  <a:cubicBezTo>
                    <a:pt x="6933" y="1571"/>
                    <a:pt x="6563" y="1294"/>
                    <a:pt x="6933" y="1109"/>
                  </a:cubicBezTo>
                  <a:cubicBezTo>
                    <a:pt x="7488" y="647"/>
                    <a:pt x="6194" y="277"/>
                    <a:pt x="4068" y="0"/>
                  </a:cubicBezTo>
                  <a:close/>
                </a:path>
              </a:pathLst>
            </a:custGeom>
            <a:solidFill>
              <a:srgbClr val="E93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64"/>
            <p:cNvSpPr/>
            <p:nvPr/>
          </p:nvSpPr>
          <p:spPr>
            <a:xfrm>
              <a:off x="1929925" y="4107150"/>
              <a:ext cx="599850" cy="568750"/>
            </a:xfrm>
            <a:custGeom>
              <a:avLst/>
              <a:gdLst/>
              <a:ahLst/>
              <a:cxnLst/>
              <a:rect l="l" t="t" r="r" b="b"/>
              <a:pathLst>
                <a:path w="23994" h="22750" extrusionOk="0">
                  <a:moveTo>
                    <a:pt x="8311" y="0"/>
                  </a:moveTo>
                  <a:cubicBezTo>
                    <a:pt x="6301" y="0"/>
                    <a:pt x="4296" y="246"/>
                    <a:pt x="2364" y="715"/>
                  </a:cubicBezTo>
                  <a:cubicBezTo>
                    <a:pt x="1978" y="792"/>
                    <a:pt x="1721" y="1128"/>
                    <a:pt x="1322" y="1128"/>
                  </a:cubicBezTo>
                  <a:cubicBezTo>
                    <a:pt x="1244" y="1128"/>
                    <a:pt x="1161" y="1115"/>
                    <a:pt x="1070" y="1084"/>
                  </a:cubicBezTo>
                  <a:cubicBezTo>
                    <a:pt x="970" y="1044"/>
                    <a:pt x="879" y="1025"/>
                    <a:pt x="796" y="1025"/>
                  </a:cubicBezTo>
                  <a:cubicBezTo>
                    <a:pt x="112" y="1025"/>
                    <a:pt x="1" y="2351"/>
                    <a:pt x="331" y="4412"/>
                  </a:cubicBezTo>
                  <a:cubicBezTo>
                    <a:pt x="1532" y="7370"/>
                    <a:pt x="1717" y="7740"/>
                    <a:pt x="2364" y="7740"/>
                  </a:cubicBezTo>
                  <a:cubicBezTo>
                    <a:pt x="2410" y="7786"/>
                    <a:pt x="2457" y="7809"/>
                    <a:pt x="2514" y="7809"/>
                  </a:cubicBezTo>
                  <a:cubicBezTo>
                    <a:pt x="2572" y="7809"/>
                    <a:pt x="2641" y="7786"/>
                    <a:pt x="2734" y="7740"/>
                  </a:cubicBezTo>
                  <a:cubicBezTo>
                    <a:pt x="4213" y="7185"/>
                    <a:pt x="5784" y="6815"/>
                    <a:pt x="7356" y="6630"/>
                  </a:cubicBezTo>
                  <a:cubicBezTo>
                    <a:pt x="7979" y="6547"/>
                    <a:pt x="8602" y="6502"/>
                    <a:pt x="9234" y="6502"/>
                  </a:cubicBezTo>
                  <a:cubicBezTo>
                    <a:pt x="10007" y="6502"/>
                    <a:pt x="10793" y="6570"/>
                    <a:pt x="11608" y="6723"/>
                  </a:cubicBezTo>
                  <a:cubicBezTo>
                    <a:pt x="11977" y="6815"/>
                    <a:pt x="12347" y="6908"/>
                    <a:pt x="12717" y="7000"/>
                  </a:cubicBezTo>
                  <a:cubicBezTo>
                    <a:pt x="13918" y="7277"/>
                    <a:pt x="14935" y="7924"/>
                    <a:pt x="15675" y="8849"/>
                  </a:cubicBezTo>
                  <a:cubicBezTo>
                    <a:pt x="16322" y="9773"/>
                    <a:pt x="16691" y="10882"/>
                    <a:pt x="16784" y="11992"/>
                  </a:cubicBezTo>
                  <a:cubicBezTo>
                    <a:pt x="16876" y="12454"/>
                    <a:pt x="16969" y="12824"/>
                    <a:pt x="16969" y="13286"/>
                  </a:cubicBezTo>
                  <a:cubicBezTo>
                    <a:pt x="16969" y="13748"/>
                    <a:pt x="16969" y="14025"/>
                    <a:pt x="16969" y="14580"/>
                  </a:cubicBezTo>
                  <a:cubicBezTo>
                    <a:pt x="16969" y="15227"/>
                    <a:pt x="17246" y="15781"/>
                    <a:pt x="17246" y="16336"/>
                  </a:cubicBezTo>
                  <a:lnTo>
                    <a:pt x="17246" y="17538"/>
                  </a:lnTo>
                  <a:lnTo>
                    <a:pt x="17061" y="18647"/>
                  </a:lnTo>
                  <a:cubicBezTo>
                    <a:pt x="16969" y="19479"/>
                    <a:pt x="16876" y="20218"/>
                    <a:pt x="16691" y="20958"/>
                  </a:cubicBezTo>
                  <a:cubicBezTo>
                    <a:pt x="16691" y="21328"/>
                    <a:pt x="17523" y="21790"/>
                    <a:pt x="18817" y="22159"/>
                  </a:cubicBezTo>
                  <a:cubicBezTo>
                    <a:pt x="19966" y="22542"/>
                    <a:pt x="21203" y="22749"/>
                    <a:pt x="22102" y="22749"/>
                  </a:cubicBezTo>
                  <a:cubicBezTo>
                    <a:pt x="22505" y="22749"/>
                    <a:pt x="22840" y="22707"/>
                    <a:pt x="23069" y="22622"/>
                  </a:cubicBezTo>
                  <a:cubicBezTo>
                    <a:pt x="23162" y="22529"/>
                    <a:pt x="23347" y="22344"/>
                    <a:pt x="23347" y="22159"/>
                  </a:cubicBezTo>
                  <a:cubicBezTo>
                    <a:pt x="23254" y="21697"/>
                    <a:pt x="23254" y="21235"/>
                    <a:pt x="23347" y="20865"/>
                  </a:cubicBezTo>
                  <a:cubicBezTo>
                    <a:pt x="23532" y="19756"/>
                    <a:pt x="23809" y="18647"/>
                    <a:pt x="23901" y="17538"/>
                  </a:cubicBezTo>
                  <a:cubicBezTo>
                    <a:pt x="23994" y="15227"/>
                    <a:pt x="23809" y="12824"/>
                    <a:pt x="23254" y="10513"/>
                  </a:cubicBezTo>
                  <a:cubicBezTo>
                    <a:pt x="22977" y="9311"/>
                    <a:pt x="22607" y="8017"/>
                    <a:pt x="22053" y="6815"/>
                  </a:cubicBezTo>
                  <a:cubicBezTo>
                    <a:pt x="20759" y="4412"/>
                    <a:pt x="18633" y="2471"/>
                    <a:pt x="16137" y="1454"/>
                  </a:cubicBezTo>
                  <a:cubicBezTo>
                    <a:pt x="14750" y="807"/>
                    <a:pt x="13271" y="437"/>
                    <a:pt x="11792" y="252"/>
                  </a:cubicBezTo>
                  <a:cubicBezTo>
                    <a:pt x="10640" y="83"/>
                    <a:pt x="9475" y="0"/>
                    <a:pt x="8311" y="0"/>
                  </a:cubicBezTo>
                  <a:close/>
                </a:path>
              </a:pathLst>
            </a:custGeom>
            <a:solidFill>
              <a:srgbClr val="E93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9F8EA03-6EDA-4BD7-A127-24C5DDDC9699}"/>
              </a:ext>
            </a:extLst>
          </p:cNvPr>
          <p:cNvGrpSpPr/>
          <p:nvPr/>
        </p:nvGrpSpPr>
        <p:grpSpPr>
          <a:xfrm>
            <a:off x="112554" y="1797353"/>
            <a:ext cx="2611608" cy="2957029"/>
            <a:chOff x="5229574" y="773455"/>
            <a:chExt cx="3106698" cy="385650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F005120-6EF3-4D31-915D-8620A0547A92}"/>
                </a:ext>
              </a:extLst>
            </p:cNvPr>
            <p:cNvGrpSpPr/>
            <p:nvPr/>
          </p:nvGrpSpPr>
          <p:grpSpPr>
            <a:xfrm>
              <a:off x="5229574" y="2897848"/>
              <a:ext cx="3106698" cy="1732111"/>
              <a:chOff x="213352" y="4063807"/>
              <a:chExt cx="3106698" cy="1732111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B3B0335-1C19-4650-9AE6-E0230F8462ED}"/>
                  </a:ext>
                </a:extLst>
              </p:cNvPr>
              <p:cNvSpPr txBox="1"/>
              <p:nvPr/>
            </p:nvSpPr>
            <p:spPr>
              <a:xfrm>
                <a:off x="213352" y="4063807"/>
                <a:ext cx="3106698" cy="682374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PH" sz="2800" dirty="0">
                    <a:ln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latin typeface="BubbleGum" panose="00000400000000000000" pitchFamily="2" charset="0"/>
                  </a:rPr>
                  <a:t>MAAM LARISEL</a:t>
                </a:r>
              </a:p>
            </p:txBody>
          </p:sp>
          <p:pic>
            <p:nvPicPr>
              <p:cNvPr id="41" name="Picture 40" descr="A picture containing text, sign, red&#10;&#10;Description automatically generated">
                <a:extLst>
                  <a:ext uri="{FF2B5EF4-FFF2-40B4-BE49-F238E27FC236}">
                    <a16:creationId xmlns:a16="http://schemas.microsoft.com/office/drawing/2014/main" id="{606BA5D6-6556-4B7E-8ADD-9DF95F7DA0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4791" y="4909521"/>
                <a:ext cx="2381693" cy="886397"/>
              </a:xfrm>
              <a:prstGeom prst="rect">
                <a:avLst/>
              </a:prstGeom>
            </p:spPr>
          </p:pic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046DC8A-93ED-4026-9E76-25504821E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38525" y="773455"/>
              <a:ext cx="1888797" cy="21243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5BE5989-6E51-4CAB-AE2B-C98AD8D0C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478666"/>
              </p:ext>
            </p:extLst>
          </p:nvPr>
        </p:nvGraphicFramePr>
        <p:xfrm>
          <a:off x="865848" y="364143"/>
          <a:ext cx="7663157" cy="4426342"/>
        </p:xfrm>
        <a:graphic>
          <a:graphicData uri="http://schemas.openxmlformats.org/drawingml/2006/table">
            <a:tbl>
              <a:tblPr firstRow="1" firstCol="1" bandRow="1"/>
              <a:tblGrid>
                <a:gridCol w="950362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7016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846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580729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23431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030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6603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2: </a:t>
                      </a:r>
                    </a:p>
                    <a:p>
                      <a:pPr marL="85725" indent="0" algn="l"/>
                      <a:r>
                        <a:rPr lang="en-PH" sz="1100" dirty="0" err="1"/>
                        <a:t>Isaayos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salita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upang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makabuo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tamang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konsepto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Gawing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gabay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sumusunod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tanong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pumili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talaan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p.8</a:t>
                      </a:r>
                    </a:p>
                    <a:p>
                      <a:pPr marL="85725" indent="0" algn="l"/>
                      <a:endParaRPr lang="en-PH" sz="5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57175" indent="-171450" algn="l">
                        <a:buFont typeface="Wingdings" panose="05000000000000000000" pitchFamily="2" charset="2"/>
                        <a:buChar char="Ø"/>
                      </a:pPr>
                      <a:r>
                        <a:rPr lang="en-PH" sz="1100" dirty="0" err="1"/>
                        <a:t>Ano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kahulugan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kolonyalismo</a:t>
                      </a:r>
                      <a:r>
                        <a:rPr lang="en-PH" sz="1100" dirty="0"/>
                        <a:t>? </a:t>
                      </a:r>
                    </a:p>
                    <a:p>
                      <a:pPr marL="257175" indent="-171450" algn="l">
                        <a:buFont typeface="Wingdings" panose="05000000000000000000" pitchFamily="2" charset="2"/>
                        <a:buChar char="Ø"/>
                      </a:pPr>
                      <a:r>
                        <a:rPr lang="en-PH" sz="1100" dirty="0" err="1"/>
                        <a:t>Ano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nakapaloob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salitang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kolonyalismo</a:t>
                      </a:r>
                      <a:r>
                        <a:rPr lang="en-PH" sz="1100" dirty="0"/>
                        <a:t>? 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5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3: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 err="1"/>
                        <a:t>Tuklasin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pamamagitan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pagtingin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larawan</a:t>
                      </a:r>
                      <a:r>
                        <a:rPr lang="en-PH" sz="1100" dirty="0"/>
                        <a:t>. Ito ay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layunin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dayuhan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upang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mapasok</a:t>
                      </a:r>
                      <a:r>
                        <a:rPr lang="en-PH" sz="1100" dirty="0"/>
                        <a:t> o </a:t>
                      </a:r>
                      <a:r>
                        <a:rPr lang="en-PH" sz="1100" dirty="0" err="1"/>
                        <a:t>maangkin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isang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teritoryo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p.8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F3E2B8B-5CC1-446F-BAF3-4D707B1B3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966" y="3252998"/>
            <a:ext cx="2472117" cy="152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2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5BE5989-6E51-4CAB-AE2B-C98AD8D0C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400907"/>
              </p:ext>
            </p:extLst>
          </p:nvPr>
        </p:nvGraphicFramePr>
        <p:xfrm>
          <a:off x="865848" y="364143"/>
          <a:ext cx="7663157" cy="4426342"/>
        </p:xfrm>
        <a:graphic>
          <a:graphicData uri="http://schemas.openxmlformats.org/drawingml/2006/table">
            <a:tbl>
              <a:tblPr firstRow="1" firstCol="1" bandRow="1"/>
              <a:tblGrid>
                <a:gridCol w="950362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7016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846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580729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23431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030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6603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4: </a:t>
                      </a:r>
                      <a:r>
                        <a:rPr lang="en-PH" sz="1100" dirty="0" err="1"/>
                        <a:t>Basahin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teksto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ibaba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Tuklasin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ibigay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kasagutan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bawat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kasunod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tanong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p.9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14325" indent="-228600" algn="l">
                        <a:buFont typeface="Wingdings" panose="05000000000000000000" pitchFamily="2" charset="2"/>
                        <a:buAutoNum type="arabicPeriod"/>
                      </a:pPr>
                      <a:r>
                        <a:rPr lang="en-PH" sz="1100" dirty="0" err="1"/>
                        <a:t>Ano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ibig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sabihin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kolonya</a:t>
                      </a:r>
                      <a:r>
                        <a:rPr lang="en-PH" sz="1100" dirty="0"/>
                        <a:t>?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5: 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 err="1"/>
                        <a:t>Punan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datos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tsart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dahilan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layunin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Kolonyalismong</a:t>
                      </a:r>
                      <a:r>
                        <a:rPr lang="en-PH" sz="1100" dirty="0"/>
                        <a:t> Espanyol.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p.10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26A7173-F09D-483F-BF88-0720BB88C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425" y="2994053"/>
            <a:ext cx="2383105" cy="171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48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5BE5989-6E51-4CAB-AE2B-C98AD8D0C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561889"/>
              </p:ext>
            </p:extLst>
          </p:nvPr>
        </p:nvGraphicFramePr>
        <p:xfrm>
          <a:off x="865848" y="364143"/>
          <a:ext cx="7663157" cy="4426342"/>
        </p:xfrm>
        <a:graphic>
          <a:graphicData uri="http://schemas.openxmlformats.org/drawingml/2006/table">
            <a:tbl>
              <a:tblPr firstRow="1" firstCol="1" bandRow="1"/>
              <a:tblGrid>
                <a:gridCol w="950362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7016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846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580729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23431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030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6603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6: 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 err="1"/>
                        <a:t>Punan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kahon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upang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mabuo</a:t>
                      </a:r>
                      <a:r>
                        <a:rPr lang="en-PH" sz="1100" dirty="0"/>
                        <a:t> ng concept map ng </a:t>
                      </a:r>
                      <a:r>
                        <a:rPr lang="en-PH" sz="1100" dirty="0" err="1"/>
                        <a:t>kolonyalismo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p.10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7: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PH" sz="1100" dirty="0" err="1"/>
                        <a:t>Pumili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isa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gawain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upang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maipakita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saloobin</a:t>
                      </a:r>
                      <a:r>
                        <a:rPr lang="en-PH" sz="1100" dirty="0"/>
                        <a:t> o </a:t>
                      </a:r>
                      <a:r>
                        <a:rPr lang="en-PH" sz="1100" dirty="0" err="1"/>
                        <a:t>reaksyon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dahilan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layunin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kolonyang</a:t>
                      </a:r>
                      <a:r>
                        <a:rPr lang="en-PH" sz="1100" dirty="0"/>
                        <a:t> Espanyol.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p.11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en-PH" sz="600" dirty="0"/>
                    </a:p>
                    <a:p>
                      <a:pPr marL="314325" indent="-228600" algn="l">
                        <a:buFont typeface="Wingdings" panose="05000000000000000000" pitchFamily="2" charset="2"/>
                        <a:buAutoNum type="alphaUcPeriod"/>
                      </a:pPr>
                      <a:r>
                        <a:rPr lang="en-PH" sz="1100" dirty="0" err="1"/>
                        <a:t>Paggawa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Sanaysay</a:t>
                      </a:r>
                      <a:r>
                        <a:rPr lang="en-PH" sz="1100" dirty="0"/>
                        <a:t> </a:t>
                      </a:r>
                    </a:p>
                    <a:p>
                      <a:pPr marL="314325" indent="-228600" algn="l">
                        <a:buFont typeface="Wingdings" panose="05000000000000000000" pitchFamily="2" charset="2"/>
                        <a:buAutoNum type="alphaUcPeriod"/>
                      </a:pPr>
                      <a:r>
                        <a:rPr lang="en-PH" sz="1100" dirty="0" err="1"/>
                        <a:t>Paggawa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isang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awit</a:t>
                      </a:r>
                      <a:r>
                        <a:rPr lang="en-PH" sz="1100" dirty="0"/>
                        <a:t> </a:t>
                      </a:r>
                    </a:p>
                    <a:p>
                      <a:pPr marL="314325" indent="-228600" algn="l">
                        <a:buFont typeface="Wingdings" panose="05000000000000000000" pitchFamily="2" charset="2"/>
                        <a:buAutoNum type="alphaUcPeriod"/>
                      </a:pPr>
                      <a:r>
                        <a:rPr lang="en-PH" sz="1100" dirty="0" err="1"/>
                        <a:t>Paggawa</a:t>
                      </a:r>
                      <a:r>
                        <a:rPr lang="en-PH" sz="1100" dirty="0"/>
                        <a:t> ng Poster </a:t>
                      </a:r>
                    </a:p>
                    <a:p>
                      <a:pPr marL="314325" indent="-228600" algn="l">
                        <a:buFont typeface="Wingdings" panose="05000000000000000000" pitchFamily="2" charset="2"/>
                        <a:buAutoNum type="alphaUcPeriod"/>
                      </a:pPr>
                      <a:r>
                        <a:rPr lang="en-PH" sz="1100" dirty="0" err="1"/>
                        <a:t>Paggawa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Komik</a:t>
                      </a:r>
                      <a:r>
                        <a:rPr lang="en-PH" sz="1100" dirty="0"/>
                        <a:t> Strip 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CDE03E2-0AF5-4B41-9879-76F65874F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426" y="1602223"/>
            <a:ext cx="2488301" cy="125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99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5BE5989-6E51-4CAB-AE2B-C98AD8D0C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278846"/>
              </p:ext>
            </p:extLst>
          </p:nvPr>
        </p:nvGraphicFramePr>
        <p:xfrm>
          <a:off x="865848" y="364143"/>
          <a:ext cx="7663157" cy="4426342"/>
        </p:xfrm>
        <a:graphic>
          <a:graphicData uri="http://schemas.openxmlformats.org/drawingml/2006/table">
            <a:tbl>
              <a:tblPr firstRow="1" firstCol="1" bandRow="1"/>
              <a:tblGrid>
                <a:gridCol w="950362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7016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846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580729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23431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030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6603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8: 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/>
                        <a:t>Piliin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sumusunod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nagsasaad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tungkol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kolonyalismo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titik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tamang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p.11</a:t>
                      </a:r>
                      <a:endParaRPr lang="en-PH" sz="1100" dirty="0"/>
                    </a:p>
                    <a:p>
                      <a:pPr marL="314325" indent="-228600" algn="l">
                        <a:buFont typeface="Wingdings" panose="05000000000000000000" pitchFamily="2" charset="2"/>
                        <a:buAutoNum type="alphaUcPeriod"/>
                      </a:pPr>
                      <a:r>
                        <a:rPr lang="en-PH" sz="1100" dirty="0"/>
                        <a:t>Ang </a:t>
                      </a:r>
                      <a:r>
                        <a:rPr lang="en-PH" sz="1100" dirty="0" err="1"/>
                        <a:t>eksplorasyon</a:t>
                      </a:r>
                      <a:r>
                        <a:rPr lang="en-PH" sz="1100" dirty="0"/>
                        <a:t> ay ang </a:t>
                      </a:r>
                      <a:r>
                        <a:rPr lang="en-PH" sz="1100" dirty="0" err="1"/>
                        <a:t>pagtuklas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bagong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lupain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may </a:t>
                      </a:r>
                      <a:r>
                        <a:rPr lang="en-PH" sz="1100" dirty="0" err="1"/>
                        <a:t>layuning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pamahalaan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ariin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. </a:t>
                      </a:r>
                    </a:p>
                    <a:p>
                      <a:pPr marL="314325" indent="-228600" algn="l">
                        <a:buFont typeface="Wingdings" panose="05000000000000000000" pitchFamily="2" charset="2"/>
                        <a:buAutoNum type="alphaUcPeriod"/>
                      </a:pPr>
                      <a:r>
                        <a:rPr lang="en-PH" sz="1100" dirty="0" err="1"/>
                        <a:t>Napatunayan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ekspedisyon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ni</a:t>
                      </a:r>
                      <a:r>
                        <a:rPr lang="en-PH" sz="1100" dirty="0"/>
                        <a:t> Magellan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mundo</a:t>
                      </a:r>
                      <a:r>
                        <a:rPr lang="en-PH" sz="1100" dirty="0"/>
                        <a:t> ay </a:t>
                      </a:r>
                      <a:r>
                        <a:rPr lang="en-PH" sz="1100" dirty="0" err="1"/>
                        <a:t>bilog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nagiging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daan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upang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makatuklas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bagong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lupain</a:t>
                      </a:r>
                      <a:r>
                        <a:rPr lang="en-PH" sz="1100" dirty="0"/>
                        <a:t>. 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9: 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 err="1"/>
                        <a:t>Lagyan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tsek</a:t>
                      </a:r>
                      <a:r>
                        <a:rPr lang="en-PH" sz="1100" dirty="0"/>
                        <a:t> (✓) kung ang </a:t>
                      </a:r>
                      <a:r>
                        <a:rPr lang="en-PH" sz="1100" dirty="0" err="1"/>
                        <a:t>sinasaad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ibaba</a:t>
                      </a:r>
                      <a:r>
                        <a:rPr lang="en-PH" sz="1100" dirty="0"/>
                        <a:t> ay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layunin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dahilan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kolonyalismo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ekis</a:t>
                      </a:r>
                      <a:r>
                        <a:rPr lang="en-PH" sz="1100" dirty="0"/>
                        <a:t> (x) </a:t>
                      </a:r>
                      <a:r>
                        <a:rPr lang="en-PH" sz="1100" dirty="0" err="1"/>
                        <a:t>naman</a:t>
                      </a:r>
                      <a:r>
                        <a:rPr lang="en-PH" sz="1100" dirty="0"/>
                        <a:t> kung </a:t>
                      </a:r>
                      <a:r>
                        <a:rPr lang="en-PH" sz="1100" dirty="0" err="1"/>
                        <a:t>hindi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tamang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p.11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6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/>
                        <a:t>___ 1. </a:t>
                      </a:r>
                      <a:r>
                        <a:rPr lang="en-PH" sz="1100" dirty="0" err="1"/>
                        <a:t>Paggamit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likas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yaman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bansang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ginawang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kolonyal</a:t>
                      </a:r>
                      <a:r>
                        <a:rPr lang="en-PH" sz="1100" dirty="0"/>
                        <a:t>. 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/>
                        <a:t>___ 2. </a:t>
                      </a:r>
                      <a:r>
                        <a:rPr lang="en-PH" sz="1100" dirty="0" err="1"/>
                        <a:t>Pagtatayo</a:t>
                      </a:r>
                      <a:r>
                        <a:rPr lang="en-PH" sz="1100" dirty="0"/>
                        <a:t> ng base </a:t>
                      </a:r>
                      <a:r>
                        <a:rPr lang="en-PH" sz="1100" dirty="0" err="1"/>
                        <a:t>militar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magpapalakas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sandatahan</a:t>
                      </a:r>
                      <a:r>
                        <a:rPr lang="en-PH" sz="1100" dirty="0"/>
                        <a:t>.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8805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5BE5989-6E51-4CAB-AE2B-C98AD8D0C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485040"/>
              </p:ext>
            </p:extLst>
          </p:nvPr>
        </p:nvGraphicFramePr>
        <p:xfrm>
          <a:off x="865848" y="364143"/>
          <a:ext cx="7663157" cy="4426342"/>
        </p:xfrm>
        <a:graphic>
          <a:graphicData uri="http://schemas.openxmlformats.org/drawingml/2006/table">
            <a:tbl>
              <a:tblPr firstRow="1" firstCol="1" bandRow="1"/>
              <a:tblGrid>
                <a:gridCol w="950362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7016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846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580729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23431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030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6603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10: 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/>
                        <a:t>Piliin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talaan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ibig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sabihin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dahilan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kolonyalismo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Lagyan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tsek</a:t>
                      </a:r>
                      <a:r>
                        <a:rPr lang="en-PH" sz="1100" dirty="0"/>
                        <a:t>(✓) kung </a:t>
                      </a:r>
                      <a:r>
                        <a:rPr lang="en-PH" sz="1100" dirty="0" err="1"/>
                        <a:t>tumutukoy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layunin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kolonyalismo</a:t>
                      </a:r>
                      <a:r>
                        <a:rPr lang="en-PH" sz="1100" dirty="0"/>
                        <a:t>, at </a:t>
                      </a:r>
                      <a:r>
                        <a:rPr lang="en-PH" sz="1100" dirty="0" err="1"/>
                        <a:t>ekis</a:t>
                      </a:r>
                      <a:r>
                        <a:rPr lang="en-PH" sz="1100" dirty="0"/>
                        <a:t> (x) </a:t>
                      </a:r>
                      <a:r>
                        <a:rPr lang="en-PH" sz="1100" dirty="0" err="1"/>
                        <a:t>naman</a:t>
                      </a:r>
                      <a:r>
                        <a:rPr lang="en-PH" sz="1100" dirty="0"/>
                        <a:t> kung </a:t>
                      </a:r>
                      <a:r>
                        <a:rPr lang="en-PH" sz="1100" dirty="0" err="1"/>
                        <a:t>hindi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p.12</a:t>
                      </a: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/>
                        <a:t>___ 1. </a:t>
                      </a:r>
                      <a:r>
                        <a:rPr lang="en-PH" sz="1100" dirty="0" err="1"/>
                        <a:t>pagsamantalahan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yaman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bansa</a:t>
                      </a:r>
                      <a:r>
                        <a:rPr lang="en-PH" sz="1100" dirty="0"/>
                        <a:t> 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/>
                        <a:t>___ 2. </a:t>
                      </a:r>
                      <a:r>
                        <a:rPr lang="en-PH" sz="1100" dirty="0" err="1"/>
                        <a:t>palawakin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kanilang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nasasakupan</a:t>
                      </a:r>
                      <a:r>
                        <a:rPr lang="en-PH" sz="1100" dirty="0"/>
                        <a:t> 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/>
                        <a:t>___ 3. </a:t>
                      </a:r>
                      <a:r>
                        <a:rPr lang="en-PH" sz="1100" dirty="0" err="1"/>
                        <a:t>paghahangad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kapangyarihan</a:t>
                      </a:r>
                      <a:r>
                        <a:rPr lang="en-PH" sz="1100" dirty="0"/>
                        <a:t> ___ 4. </a:t>
                      </a:r>
                      <a:r>
                        <a:rPr lang="en-PH" sz="1100" dirty="0" err="1"/>
                        <a:t>pagkakaisa</a:t>
                      </a:r>
                      <a:r>
                        <a:rPr lang="en-PH" sz="1100" dirty="0"/>
                        <a:t> </a:t>
                      </a:r>
                    </a:p>
                    <a:p>
                      <a:pPr marL="85725" indent="0" algn="l">
                        <a:buFont typeface="Wingdings" panose="05000000000000000000" pitchFamily="2" charset="2"/>
                        <a:buNone/>
                      </a:pPr>
                      <a:r>
                        <a:rPr lang="en-PH" sz="1100" dirty="0"/>
                        <a:t>___ 5. </a:t>
                      </a:r>
                      <a:r>
                        <a:rPr lang="en-PH" sz="1100" dirty="0" err="1"/>
                        <a:t>paghahangad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kapayapaan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2084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32"/>
          <p:cNvSpPr txBox="1">
            <a:spLocks noGrp="1"/>
          </p:cNvSpPr>
          <p:nvPr>
            <p:ph type="ctrTitle"/>
          </p:nvPr>
        </p:nvSpPr>
        <p:spPr>
          <a:xfrm rot="950">
            <a:off x="717310" y="2125836"/>
            <a:ext cx="6864971" cy="149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ARALING </a:t>
            </a:r>
            <a:br>
              <a:rPr lang="en" sz="4800" dirty="0"/>
            </a:br>
            <a:r>
              <a:rPr lang="en" sz="4800" dirty="0"/>
              <a:t>PANLIPUNAN 5</a:t>
            </a:r>
            <a:br>
              <a:rPr lang="en" sz="4800" dirty="0"/>
            </a:br>
            <a:r>
              <a:rPr lang="en" sz="4800" dirty="0">
                <a:solidFill>
                  <a:srgbClr val="00B050"/>
                </a:solidFill>
              </a:rPr>
              <a:t>WEEKLY HOME </a:t>
            </a:r>
            <a:br>
              <a:rPr lang="en" sz="4800" dirty="0">
                <a:solidFill>
                  <a:srgbClr val="00B050"/>
                </a:solidFill>
              </a:rPr>
            </a:br>
            <a:r>
              <a:rPr lang="en" sz="4800" dirty="0">
                <a:solidFill>
                  <a:srgbClr val="00B050"/>
                </a:solidFill>
              </a:rPr>
              <a:t>LEARNING PLAN</a:t>
            </a:r>
            <a:endParaRPr sz="5400" dirty="0">
              <a:solidFill>
                <a:srgbClr val="00B050"/>
              </a:solidFill>
            </a:endParaRPr>
          </a:p>
        </p:txBody>
      </p:sp>
      <p:sp>
        <p:nvSpPr>
          <p:cNvPr id="701" name="Google Shape;701;p32"/>
          <p:cNvSpPr txBox="1">
            <a:spLocks noGrp="1"/>
          </p:cNvSpPr>
          <p:nvPr>
            <p:ph type="subTitle" idx="1"/>
          </p:nvPr>
        </p:nvSpPr>
        <p:spPr>
          <a:xfrm rot="1327">
            <a:off x="2063471" y="3706427"/>
            <a:ext cx="4125286" cy="8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C000"/>
                </a:solidFill>
              </a:rPr>
              <a:t>QUARTER 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C000"/>
                </a:solidFill>
              </a:rPr>
              <a:t>WEEK 2-3</a:t>
            </a:r>
            <a:endParaRPr b="1" dirty="0">
              <a:solidFill>
                <a:srgbClr val="FFC000"/>
              </a:solidFill>
            </a:endParaRPr>
          </a:p>
        </p:txBody>
      </p:sp>
      <p:grpSp>
        <p:nvGrpSpPr>
          <p:cNvPr id="711" name="Google Shape;711;p32"/>
          <p:cNvGrpSpPr/>
          <p:nvPr/>
        </p:nvGrpSpPr>
        <p:grpSpPr>
          <a:xfrm flipH="1">
            <a:off x="1174604" y="542569"/>
            <a:ext cx="446283" cy="535571"/>
            <a:chOff x="2279900" y="1356008"/>
            <a:chExt cx="355973" cy="427192"/>
          </a:xfrm>
        </p:grpSpPr>
        <p:sp>
          <p:nvSpPr>
            <p:cNvPr id="712" name="Google Shape;712;p32"/>
            <p:cNvSpPr/>
            <p:nvPr/>
          </p:nvSpPr>
          <p:spPr>
            <a:xfrm>
              <a:off x="2279900" y="1566300"/>
              <a:ext cx="240900" cy="216900"/>
            </a:xfrm>
            <a:prstGeom prst="ellipse">
              <a:avLst/>
            </a:prstGeom>
            <a:gradFill>
              <a:gsLst>
                <a:gs pos="0">
                  <a:srgbClr val="ADADAD">
                    <a:alpha val="30980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3" name="Google Shape;713;p32"/>
            <p:cNvGrpSpPr/>
            <p:nvPr/>
          </p:nvGrpSpPr>
          <p:grpSpPr>
            <a:xfrm>
              <a:off x="2395070" y="1356008"/>
              <a:ext cx="240802" cy="326586"/>
              <a:chOff x="1847775" y="238125"/>
              <a:chExt cx="3637500" cy="4933325"/>
            </a:xfrm>
          </p:grpSpPr>
          <p:sp>
            <p:nvSpPr>
              <p:cNvPr id="714" name="Google Shape;714;p32"/>
              <p:cNvSpPr/>
              <p:nvPr/>
            </p:nvSpPr>
            <p:spPr>
              <a:xfrm>
                <a:off x="1847775" y="3431350"/>
                <a:ext cx="1268050" cy="1740100"/>
              </a:xfrm>
              <a:custGeom>
                <a:avLst/>
                <a:gdLst/>
                <a:ahLst/>
                <a:cxnLst/>
                <a:rect l="l" t="t" r="r" b="b"/>
                <a:pathLst>
                  <a:path w="50722" h="69604" extrusionOk="0">
                    <a:moveTo>
                      <a:pt x="34802" y="0"/>
                    </a:moveTo>
                    <a:lnTo>
                      <a:pt x="0" y="69603"/>
                    </a:lnTo>
                    <a:lnTo>
                      <a:pt x="0" y="69603"/>
                    </a:lnTo>
                    <a:lnTo>
                      <a:pt x="50721" y="12218"/>
                    </a:lnTo>
                    <a:lnTo>
                      <a:pt x="34802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2"/>
              <p:cNvSpPr/>
              <p:nvPr/>
            </p:nvSpPr>
            <p:spPr>
              <a:xfrm>
                <a:off x="1866275" y="774950"/>
                <a:ext cx="3535700" cy="3387625"/>
              </a:xfrm>
              <a:custGeom>
                <a:avLst/>
                <a:gdLst/>
                <a:ahLst/>
                <a:cxnLst/>
                <a:rect l="l" t="t" r="r" b="b"/>
                <a:pathLst>
                  <a:path w="141428" h="135505" extrusionOk="0">
                    <a:moveTo>
                      <a:pt x="70714" y="0"/>
                    </a:moveTo>
                    <a:cubicBezTo>
                      <a:pt x="31840" y="0"/>
                      <a:pt x="0" y="29989"/>
                      <a:pt x="0" y="67752"/>
                    </a:cubicBezTo>
                    <a:cubicBezTo>
                      <a:pt x="0" y="105146"/>
                      <a:pt x="31840" y="135504"/>
                      <a:pt x="70714" y="135504"/>
                    </a:cubicBezTo>
                    <a:cubicBezTo>
                      <a:pt x="109958" y="135504"/>
                      <a:pt x="141428" y="105146"/>
                      <a:pt x="141428" y="67752"/>
                    </a:cubicBezTo>
                    <a:cubicBezTo>
                      <a:pt x="141428" y="29989"/>
                      <a:pt x="109958" y="0"/>
                      <a:pt x="707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1155CC">
                    <a:alpha val="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2"/>
              <p:cNvSpPr/>
              <p:nvPr/>
            </p:nvSpPr>
            <p:spPr>
              <a:xfrm>
                <a:off x="2690025" y="238125"/>
                <a:ext cx="2795250" cy="2674925"/>
              </a:xfrm>
              <a:custGeom>
                <a:avLst/>
                <a:gdLst/>
                <a:ahLst/>
                <a:cxnLst/>
                <a:rect l="l" t="t" r="r" b="b"/>
                <a:pathLst>
                  <a:path w="111810" h="106997" extrusionOk="0">
                    <a:moveTo>
                      <a:pt x="55905" y="0"/>
                    </a:moveTo>
                    <a:cubicBezTo>
                      <a:pt x="25176" y="0"/>
                      <a:pt x="1" y="24065"/>
                      <a:pt x="1" y="53683"/>
                    </a:cubicBezTo>
                    <a:cubicBezTo>
                      <a:pt x="1" y="83302"/>
                      <a:pt x="25176" y="106996"/>
                      <a:pt x="55905" y="106996"/>
                    </a:cubicBezTo>
                    <a:cubicBezTo>
                      <a:pt x="86634" y="106996"/>
                      <a:pt x="111810" y="83302"/>
                      <a:pt x="111810" y="53683"/>
                    </a:cubicBezTo>
                    <a:cubicBezTo>
                      <a:pt x="111810" y="24065"/>
                      <a:pt x="86634" y="0"/>
                      <a:pt x="559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28575" dist="9525" dir="6480000" algn="bl" rotWithShape="0">
                  <a:srgbClr val="99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17" name="Google Shape;717;p32"/>
          <p:cNvSpPr/>
          <p:nvPr/>
        </p:nvSpPr>
        <p:spPr>
          <a:xfrm>
            <a:off x="2987681" y="3557310"/>
            <a:ext cx="2276866" cy="106198"/>
          </a:xfrm>
          <a:custGeom>
            <a:avLst/>
            <a:gdLst/>
            <a:ahLst/>
            <a:cxnLst/>
            <a:rect l="l" t="t" r="r" b="b"/>
            <a:pathLst>
              <a:path w="31057" h="2191" extrusionOk="0">
                <a:moveTo>
                  <a:pt x="30648" y="1"/>
                </a:moveTo>
                <a:cubicBezTo>
                  <a:pt x="30584" y="1"/>
                  <a:pt x="30518" y="27"/>
                  <a:pt x="30461" y="90"/>
                </a:cubicBezTo>
                <a:cubicBezTo>
                  <a:pt x="30173" y="399"/>
                  <a:pt x="29626" y="888"/>
                  <a:pt x="29155" y="888"/>
                </a:cubicBezTo>
                <a:cubicBezTo>
                  <a:pt x="28947" y="888"/>
                  <a:pt x="28755" y="793"/>
                  <a:pt x="28606" y="546"/>
                </a:cubicBezTo>
                <a:cubicBezTo>
                  <a:pt x="28556" y="458"/>
                  <a:pt x="28450" y="405"/>
                  <a:pt x="28346" y="405"/>
                </a:cubicBezTo>
                <a:cubicBezTo>
                  <a:pt x="28253" y="405"/>
                  <a:pt x="28163" y="448"/>
                  <a:pt x="28119" y="546"/>
                </a:cubicBezTo>
                <a:cubicBezTo>
                  <a:pt x="28026" y="594"/>
                  <a:pt x="27937" y="619"/>
                  <a:pt x="27856" y="619"/>
                </a:cubicBezTo>
                <a:cubicBezTo>
                  <a:pt x="27728" y="619"/>
                  <a:pt x="27616" y="558"/>
                  <a:pt x="27528" y="432"/>
                </a:cubicBezTo>
                <a:cubicBezTo>
                  <a:pt x="27476" y="380"/>
                  <a:pt x="27406" y="354"/>
                  <a:pt x="27336" y="354"/>
                </a:cubicBezTo>
                <a:cubicBezTo>
                  <a:pt x="27266" y="354"/>
                  <a:pt x="27196" y="380"/>
                  <a:pt x="27144" y="432"/>
                </a:cubicBezTo>
                <a:cubicBezTo>
                  <a:pt x="26733" y="770"/>
                  <a:pt x="26324" y="899"/>
                  <a:pt x="25906" y="899"/>
                </a:cubicBezTo>
                <a:cubicBezTo>
                  <a:pt x="25492" y="899"/>
                  <a:pt x="25069" y="773"/>
                  <a:pt x="24626" y="597"/>
                </a:cubicBezTo>
                <a:cubicBezTo>
                  <a:pt x="24526" y="547"/>
                  <a:pt x="24420" y="523"/>
                  <a:pt x="24315" y="523"/>
                </a:cubicBezTo>
                <a:cubicBezTo>
                  <a:pt x="24181" y="523"/>
                  <a:pt x="24048" y="563"/>
                  <a:pt x="23931" y="639"/>
                </a:cubicBezTo>
                <a:cubicBezTo>
                  <a:pt x="23786" y="722"/>
                  <a:pt x="23703" y="898"/>
                  <a:pt x="23558" y="970"/>
                </a:cubicBezTo>
                <a:cubicBezTo>
                  <a:pt x="23471" y="1017"/>
                  <a:pt x="23380" y="1038"/>
                  <a:pt x="23291" y="1038"/>
                </a:cubicBezTo>
                <a:cubicBezTo>
                  <a:pt x="23045" y="1038"/>
                  <a:pt x="22815" y="875"/>
                  <a:pt x="22709" y="639"/>
                </a:cubicBezTo>
                <a:cubicBezTo>
                  <a:pt x="22675" y="568"/>
                  <a:pt x="22617" y="539"/>
                  <a:pt x="22556" y="539"/>
                </a:cubicBezTo>
                <a:cubicBezTo>
                  <a:pt x="22448" y="539"/>
                  <a:pt x="22332" y="630"/>
                  <a:pt x="22325" y="742"/>
                </a:cubicBezTo>
                <a:cubicBezTo>
                  <a:pt x="22304" y="972"/>
                  <a:pt x="22167" y="1051"/>
                  <a:pt x="21984" y="1051"/>
                </a:cubicBezTo>
                <a:cubicBezTo>
                  <a:pt x="21620" y="1051"/>
                  <a:pt x="21074" y="739"/>
                  <a:pt x="20895" y="670"/>
                </a:cubicBezTo>
                <a:cubicBezTo>
                  <a:pt x="20682" y="572"/>
                  <a:pt x="20454" y="520"/>
                  <a:pt x="20224" y="520"/>
                </a:cubicBezTo>
                <a:cubicBezTo>
                  <a:pt x="20185" y="520"/>
                  <a:pt x="20146" y="522"/>
                  <a:pt x="20107" y="525"/>
                </a:cubicBezTo>
                <a:cubicBezTo>
                  <a:pt x="19931" y="535"/>
                  <a:pt x="19765" y="608"/>
                  <a:pt x="19630" y="722"/>
                </a:cubicBezTo>
                <a:cubicBezTo>
                  <a:pt x="19475" y="856"/>
                  <a:pt x="19382" y="1074"/>
                  <a:pt x="19185" y="1136"/>
                </a:cubicBezTo>
                <a:cubicBezTo>
                  <a:pt x="19134" y="1154"/>
                  <a:pt x="19083" y="1163"/>
                  <a:pt x="19032" y="1163"/>
                </a:cubicBezTo>
                <a:cubicBezTo>
                  <a:pt x="18790" y="1163"/>
                  <a:pt x="18557" y="975"/>
                  <a:pt x="18480" y="753"/>
                </a:cubicBezTo>
                <a:cubicBezTo>
                  <a:pt x="18457" y="666"/>
                  <a:pt x="18382" y="618"/>
                  <a:pt x="18304" y="618"/>
                </a:cubicBezTo>
                <a:cubicBezTo>
                  <a:pt x="18242" y="618"/>
                  <a:pt x="18179" y="648"/>
                  <a:pt x="18138" y="711"/>
                </a:cubicBezTo>
                <a:cubicBezTo>
                  <a:pt x="18022" y="939"/>
                  <a:pt x="17782" y="1046"/>
                  <a:pt x="17536" y="1046"/>
                </a:cubicBezTo>
                <a:cubicBezTo>
                  <a:pt x="17279" y="1046"/>
                  <a:pt x="17017" y="929"/>
                  <a:pt x="16884" y="711"/>
                </a:cubicBezTo>
                <a:cubicBezTo>
                  <a:pt x="16837" y="634"/>
                  <a:pt x="16760" y="595"/>
                  <a:pt x="16682" y="595"/>
                </a:cubicBezTo>
                <a:cubicBezTo>
                  <a:pt x="16604" y="595"/>
                  <a:pt x="16526" y="634"/>
                  <a:pt x="16480" y="711"/>
                </a:cubicBezTo>
                <a:cubicBezTo>
                  <a:pt x="16217" y="1094"/>
                  <a:pt x="15799" y="1290"/>
                  <a:pt x="15380" y="1290"/>
                </a:cubicBezTo>
                <a:cubicBezTo>
                  <a:pt x="15005" y="1290"/>
                  <a:pt x="14630" y="1133"/>
                  <a:pt x="14366" y="815"/>
                </a:cubicBezTo>
                <a:cubicBezTo>
                  <a:pt x="14324" y="732"/>
                  <a:pt x="14283" y="670"/>
                  <a:pt x="14210" y="618"/>
                </a:cubicBezTo>
                <a:cubicBezTo>
                  <a:pt x="14166" y="579"/>
                  <a:pt x="14115" y="563"/>
                  <a:pt x="14064" y="563"/>
                </a:cubicBezTo>
                <a:cubicBezTo>
                  <a:pt x="13911" y="563"/>
                  <a:pt x="13767" y="716"/>
                  <a:pt x="13868" y="888"/>
                </a:cubicBezTo>
                <a:cubicBezTo>
                  <a:pt x="13878" y="898"/>
                  <a:pt x="13889" y="919"/>
                  <a:pt x="13899" y="929"/>
                </a:cubicBezTo>
                <a:cubicBezTo>
                  <a:pt x="13791" y="1144"/>
                  <a:pt x="13669" y="1250"/>
                  <a:pt x="13531" y="1250"/>
                </a:cubicBezTo>
                <a:cubicBezTo>
                  <a:pt x="13470" y="1250"/>
                  <a:pt x="13406" y="1230"/>
                  <a:pt x="13339" y="1188"/>
                </a:cubicBezTo>
                <a:cubicBezTo>
                  <a:pt x="13225" y="1147"/>
                  <a:pt x="13111" y="1095"/>
                  <a:pt x="13008" y="1033"/>
                </a:cubicBezTo>
                <a:cubicBezTo>
                  <a:pt x="12873" y="981"/>
                  <a:pt x="12738" y="939"/>
                  <a:pt x="12604" y="898"/>
                </a:cubicBezTo>
                <a:cubicBezTo>
                  <a:pt x="12586" y="894"/>
                  <a:pt x="12569" y="892"/>
                  <a:pt x="12553" y="892"/>
                </a:cubicBezTo>
                <a:cubicBezTo>
                  <a:pt x="12492" y="892"/>
                  <a:pt x="12440" y="921"/>
                  <a:pt x="12407" y="970"/>
                </a:cubicBezTo>
                <a:cubicBezTo>
                  <a:pt x="12171" y="1341"/>
                  <a:pt x="11798" y="1553"/>
                  <a:pt x="11432" y="1553"/>
                </a:cubicBezTo>
                <a:cubicBezTo>
                  <a:pt x="11122" y="1553"/>
                  <a:pt x="10817" y="1401"/>
                  <a:pt x="10603" y="1064"/>
                </a:cubicBezTo>
                <a:cubicBezTo>
                  <a:pt x="10568" y="998"/>
                  <a:pt x="10501" y="964"/>
                  <a:pt x="10435" y="964"/>
                </a:cubicBezTo>
                <a:cubicBezTo>
                  <a:pt x="10387" y="964"/>
                  <a:pt x="10338" y="983"/>
                  <a:pt x="10303" y="1022"/>
                </a:cubicBezTo>
                <a:cubicBezTo>
                  <a:pt x="10084" y="1303"/>
                  <a:pt x="9743" y="1437"/>
                  <a:pt x="9400" y="1437"/>
                </a:cubicBezTo>
                <a:cubicBezTo>
                  <a:pt x="8997" y="1437"/>
                  <a:pt x="8593" y="1251"/>
                  <a:pt x="8386" y="898"/>
                </a:cubicBezTo>
                <a:cubicBezTo>
                  <a:pt x="8339" y="825"/>
                  <a:pt x="8266" y="789"/>
                  <a:pt x="8194" y="789"/>
                </a:cubicBezTo>
                <a:cubicBezTo>
                  <a:pt x="8121" y="789"/>
                  <a:pt x="8049" y="825"/>
                  <a:pt x="8002" y="898"/>
                </a:cubicBezTo>
                <a:cubicBezTo>
                  <a:pt x="7756" y="1261"/>
                  <a:pt x="7361" y="1446"/>
                  <a:pt x="6962" y="1446"/>
                </a:cubicBezTo>
                <a:cubicBezTo>
                  <a:pt x="6620" y="1446"/>
                  <a:pt x="6276" y="1310"/>
                  <a:pt x="6023" y="1033"/>
                </a:cubicBezTo>
                <a:cubicBezTo>
                  <a:pt x="5979" y="994"/>
                  <a:pt x="5923" y="975"/>
                  <a:pt x="5868" y="975"/>
                </a:cubicBezTo>
                <a:cubicBezTo>
                  <a:pt x="5790" y="975"/>
                  <a:pt x="5712" y="1012"/>
                  <a:pt x="5670" y="1085"/>
                </a:cubicBezTo>
                <a:cubicBezTo>
                  <a:pt x="5436" y="1397"/>
                  <a:pt x="5082" y="1556"/>
                  <a:pt x="4728" y="1556"/>
                </a:cubicBezTo>
                <a:cubicBezTo>
                  <a:pt x="4423" y="1556"/>
                  <a:pt x="4118" y="1438"/>
                  <a:pt x="3888" y="1199"/>
                </a:cubicBezTo>
                <a:cubicBezTo>
                  <a:pt x="3843" y="1154"/>
                  <a:pt x="3786" y="1132"/>
                  <a:pt x="3731" y="1132"/>
                </a:cubicBezTo>
                <a:cubicBezTo>
                  <a:pt x="3658" y="1132"/>
                  <a:pt x="3587" y="1169"/>
                  <a:pt x="3546" y="1240"/>
                </a:cubicBezTo>
                <a:cubicBezTo>
                  <a:pt x="3395" y="1590"/>
                  <a:pt x="3099" y="1772"/>
                  <a:pt x="2801" y="1772"/>
                </a:cubicBezTo>
                <a:cubicBezTo>
                  <a:pt x="2526" y="1772"/>
                  <a:pt x="2249" y="1616"/>
                  <a:pt x="2084" y="1292"/>
                </a:cubicBezTo>
                <a:cubicBezTo>
                  <a:pt x="2050" y="1227"/>
                  <a:pt x="1994" y="1200"/>
                  <a:pt x="1936" y="1200"/>
                </a:cubicBezTo>
                <a:cubicBezTo>
                  <a:pt x="1854" y="1200"/>
                  <a:pt x="1768" y="1254"/>
                  <a:pt x="1732" y="1333"/>
                </a:cubicBezTo>
                <a:cubicBezTo>
                  <a:pt x="1593" y="1690"/>
                  <a:pt x="1312" y="1858"/>
                  <a:pt x="1028" y="1858"/>
                </a:cubicBezTo>
                <a:cubicBezTo>
                  <a:pt x="718" y="1858"/>
                  <a:pt x="406" y="1659"/>
                  <a:pt x="270" y="1292"/>
                </a:cubicBezTo>
                <a:cubicBezTo>
                  <a:pt x="250" y="1230"/>
                  <a:pt x="199" y="1202"/>
                  <a:pt x="150" y="1202"/>
                </a:cubicBezTo>
                <a:cubicBezTo>
                  <a:pt x="75" y="1202"/>
                  <a:pt x="1" y="1265"/>
                  <a:pt x="32" y="1364"/>
                </a:cubicBezTo>
                <a:cubicBezTo>
                  <a:pt x="190" y="1898"/>
                  <a:pt x="631" y="2176"/>
                  <a:pt x="1076" y="2176"/>
                </a:cubicBezTo>
                <a:cubicBezTo>
                  <a:pt x="1392" y="2176"/>
                  <a:pt x="1709" y="2036"/>
                  <a:pt x="1929" y="1748"/>
                </a:cubicBezTo>
                <a:cubicBezTo>
                  <a:pt x="2156" y="2045"/>
                  <a:pt x="2493" y="2191"/>
                  <a:pt x="2830" y="2191"/>
                </a:cubicBezTo>
                <a:cubicBezTo>
                  <a:pt x="3198" y="2191"/>
                  <a:pt x="3567" y="2016"/>
                  <a:pt x="3794" y="1675"/>
                </a:cubicBezTo>
                <a:cubicBezTo>
                  <a:pt x="4078" y="1881"/>
                  <a:pt x="4407" y="1982"/>
                  <a:pt x="4734" y="1982"/>
                </a:cubicBezTo>
                <a:cubicBezTo>
                  <a:pt x="5148" y="1982"/>
                  <a:pt x="5559" y="1822"/>
                  <a:pt x="5877" y="1509"/>
                </a:cubicBezTo>
                <a:cubicBezTo>
                  <a:pt x="6189" y="1769"/>
                  <a:pt x="6572" y="1898"/>
                  <a:pt x="6955" y="1898"/>
                </a:cubicBezTo>
                <a:cubicBezTo>
                  <a:pt x="7411" y="1898"/>
                  <a:pt x="7866" y="1715"/>
                  <a:pt x="8199" y="1354"/>
                </a:cubicBezTo>
                <a:cubicBezTo>
                  <a:pt x="8506" y="1694"/>
                  <a:pt x="8930" y="1866"/>
                  <a:pt x="9356" y="1866"/>
                </a:cubicBezTo>
                <a:cubicBezTo>
                  <a:pt x="9734" y="1866"/>
                  <a:pt x="10115" y="1731"/>
                  <a:pt x="10417" y="1458"/>
                </a:cubicBezTo>
                <a:cubicBezTo>
                  <a:pt x="10703" y="1807"/>
                  <a:pt x="11110" y="1986"/>
                  <a:pt x="11509" y="1986"/>
                </a:cubicBezTo>
                <a:cubicBezTo>
                  <a:pt x="11961" y="1986"/>
                  <a:pt x="12403" y="1755"/>
                  <a:pt x="12645" y="1281"/>
                </a:cubicBezTo>
                <a:cubicBezTo>
                  <a:pt x="12996" y="1411"/>
                  <a:pt x="13381" y="1687"/>
                  <a:pt x="13758" y="1687"/>
                </a:cubicBezTo>
                <a:cubicBezTo>
                  <a:pt x="13893" y="1687"/>
                  <a:pt x="14027" y="1651"/>
                  <a:pt x="14158" y="1561"/>
                </a:cubicBezTo>
                <a:cubicBezTo>
                  <a:pt x="14220" y="1520"/>
                  <a:pt x="14272" y="1458"/>
                  <a:pt x="14314" y="1406"/>
                </a:cubicBezTo>
                <a:cubicBezTo>
                  <a:pt x="14627" y="1660"/>
                  <a:pt x="15001" y="1786"/>
                  <a:pt x="15377" y="1786"/>
                </a:cubicBezTo>
                <a:cubicBezTo>
                  <a:pt x="15846" y="1786"/>
                  <a:pt x="16319" y="1590"/>
                  <a:pt x="16687" y="1199"/>
                </a:cubicBezTo>
                <a:cubicBezTo>
                  <a:pt x="16895" y="1397"/>
                  <a:pt x="17155" y="1491"/>
                  <a:pt x="17420" y="1491"/>
                </a:cubicBezTo>
                <a:cubicBezTo>
                  <a:pt x="17709" y="1491"/>
                  <a:pt x="18004" y="1378"/>
                  <a:pt x="18242" y="1167"/>
                </a:cubicBezTo>
                <a:cubicBezTo>
                  <a:pt x="18366" y="1395"/>
                  <a:pt x="18594" y="1551"/>
                  <a:pt x="18853" y="1603"/>
                </a:cubicBezTo>
                <a:cubicBezTo>
                  <a:pt x="18922" y="1620"/>
                  <a:pt x="18993" y="1628"/>
                  <a:pt x="19065" y="1628"/>
                </a:cubicBezTo>
                <a:cubicBezTo>
                  <a:pt x="19166" y="1628"/>
                  <a:pt x="19269" y="1612"/>
                  <a:pt x="19371" y="1582"/>
                </a:cubicBezTo>
                <a:cubicBezTo>
                  <a:pt x="19599" y="1489"/>
                  <a:pt x="19662" y="1302"/>
                  <a:pt x="19848" y="1178"/>
                </a:cubicBezTo>
                <a:cubicBezTo>
                  <a:pt x="20003" y="1082"/>
                  <a:pt x="20151" y="1044"/>
                  <a:pt x="20294" y="1044"/>
                </a:cubicBezTo>
                <a:cubicBezTo>
                  <a:pt x="20819" y="1044"/>
                  <a:pt x="21281" y="1555"/>
                  <a:pt x="21835" y="1555"/>
                </a:cubicBezTo>
                <a:cubicBezTo>
                  <a:pt x="21863" y="1555"/>
                  <a:pt x="21892" y="1554"/>
                  <a:pt x="21921" y="1551"/>
                </a:cubicBezTo>
                <a:cubicBezTo>
                  <a:pt x="22180" y="1530"/>
                  <a:pt x="22408" y="1395"/>
                  <a:pt x="22563" y="1199"/>
                </a:cubicBezTo>
                <a:cubicBezTo>
                  <a:pt x="22719" y="1364"/>
                  <a:pt x="22926" y="1468"/>
                  <a:pt x="23144" y="1509"/>
                </a:cubicBezTo>
                <a:cubicBezTo>
                  <a:pt x="23188" y="1517"/>
                  <a:pt x="23231" y="1520"/>
                  <a:pt x="23272" y="1520"/>
                </a:cubicBezTo>
                <a:cubicBezTo>
                  <a:pt x="23719" y="1520"/>
                  <a:pt x="24009" y="1139"/>
                  <a:pt x="24428" y="1139"/>
                </a:cubicBezTo>
                <a:cubicBezTo>
                  <a:pt x="24478" y="1139"/>
                  <a:pt x="24530" y="1145"/>
                  <a:pt x="24584" y="1157"/>
                </a:cubicBezTo>
                <a:cubicBezTo>
                  <a:pt x="25058" y="1278"/>
                  <a:pt x="25416" y="1465"/>
                  <a:pt x="25896" y="1465"/>
                </a:cubicBezTo>
                <a:cubicBezTo>
                  <a:pt x="25951" y="1465"/>
                  <a:pt x="26008" y="1463"/>
                  <a:pt x="26066" y="1458"/>
                </a:cubicBezTo>
                <a:cubicBezTo>
                  <a:pt x="26522" y="1406"/>
                  <a:pt x="26947" y="1240"/>
                  <a:pt x="27321" y="981"/>
                </a:cubicBezTo>
                <a:cubicBezTo>
                  <a:pt x="27533" y="1132"/>
                  <a:pt x="27782" y="1247"/>
                  <a:pt x="28017" y="1247"/>
                </a:cubicBezTo>
                <a:cubicBezTo>
                  <a:pt x="28136" y="1247"/>
                  <a:pt x="28252" y="1217"/>
                  <a:pt x="28357" y="1147"/>
                </a:cubicBezTo>
                <a:cubicBezTo>
                  <a:pt x="28581" y="1371"/>
                  <a:pt x="28844" y="1462"/>
                  <a:pt x="29119" y="1462"/>
                </a:cubicBezTo>
                <a:cubicBezTo>
                  <a:pt x="29748" y="1462"/>
                  <a:pt x="30440" y="983"/>
                  <a:pt x="30865" y="514"/>
                </a:cubicBezTo>
                <a:cubicBezTo>
                  <a:pt x="31056" y="291"/>
                  <a:pt x="30862" y="1"/>
                  <a:pt x="306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81DCF-EAF3-4875-9C1C-DD19810E2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150" y="2369859"/>
            <a:ext cx="2112125" cy="2672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4322812"/>
      </p:ext>
    </p:extLst>
  </p:cSld>
  <p:clrMapOvr>
    <a:masterClrMapping/>
  </p:clrMapOvr>
</p:sld>
</file>

<file path=ppt/theme/theme1.xml><?xml version="1.0" encoding="utf-8"?>
<a:theme xmlns:a="http://schemas.openxmlformats.org/drawingml/2006/main" name="Distance Learning by Slidesgo">
  <a:themeElements>
    <a:clrScheme name="Simple Light">
      <a:dk1>
        <a:srgbClr val="040404"/>
      </a:dk1>
      <a:lt1>
        <a:srgbClr val="FFFFFF"/>
      </a:lt1>
      <a:dk2>
        <a:srgbClr val="FFE49E"/>
      </a:dk2>
      <a:lt2>
        <a:srgbClr val="D1EAF7"/>
      </a:lt2>
      <a:accent1>
        <a:srgbClr val="1552BD"/>
      </a:accent1>
      <a:accent2>
        <a:srgbClr val="FEDFE3"/>
      </a:accent2>
      <a:accent3>
        <a:srgbClr val="E93F62"/>
      </a:accent3>
      <a:accent4>
        <a:srgbClr val="FFE49E"/>
      </a:accent4>
      <a:accent5>
        <a:srgbClr val="D1EAF7"/>
      </a:accent5>
      <a:accent6>
        <a:srgbClr val="1552BD"/>
      </a:accent6>
      <a:hlink>
        <a:srgbClr val="0404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3360</Words>
  <Application>Microsoft Office PowerPoint</Application>
  <PresentationFormat>On-screen Show (16:9)</PresentationFormat>
  <Paragraphs>563</Paragraphs>
  <Slides>31</Slides>
  <Notes>31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Signika Negative</vt:lpstr>
      <vt:lpstr>Signika Negative Light</vt:lpstr>
      <vt:lpstr>Arial</vt:lpstr>
      <vt:lpstr>Times New Roman</vt:lpstr>
      <vt:lpstr>Chelsea Market</vt:lpstr>
      <vt:lpstr>Wingdings</vt:lpstr>
      <vt:lpstr>Trajan Pro</vt:lpstr>
      <vt:lpstr>Archivo</vt:lpstr>
      <vt:lpstr>BubbleGum</vt:lpstr>
      <vt:lpstr>Old English Text MT</vt:lpstr>
      <vt:lpstr>Roboto Condensed Light</vt:lpstr>
      <vt:lpstr>Tahoma</vt:lpstr>
      <vt:lpstr>Paytone One</vt:lpstr>
      <vt:lpstr>Distance Learning by Slidesgo</vt:lpstr>
      <vt:lpstr>PowerPoint Presentation</vt:lpstr>
      <vt:lpstr>ARALING  PANLIPUNAN 5 WEEKLY HOME  LEARNING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ARALING  PANLIPUNAN 5 WEEKLY HOME  LEARNING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ARALING  PANLIPUNAN 5 WEEKLY HOME  LEARNING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ARALING  PANLIPUNAN 5 WEEKLY HOME  LEARNING PLAN</dc:title>
  <dc:creator>Ma'am Larisel</dc:creator>
  <cp:lastModifiedBy>Ganiron Laricile</cp:lastModifiedBy>
  <cp:revision>14</cp:revision>
  <dcterms:modified xsi:type="dcterms:W3CDTF">2020-12-13T07:41:53Z</dcterms:modified>
</cp:coreProperties>
</file>